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omments/comment1.xml" ContentType="application/vnd.openxmlformats-officedocument.presentationml.comments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0" r:id="rId1"/>
  </p:sldMasterIdLst>
  <p:sldIdLst>
    <p:sldId id="256" r:id="rId2"/>
    <p:sldId id="462" r:id="rId3"/>
    <p:sldId id="257" r:id="rId4"/>
    <p:sldId id="443" r:id="rId5"/>
    <p:sldId id="444" r:id="rId6"/>
    <p:sldId id="445" r:id="rId7"/>
    <p:sldId id="446" r:id="rId8"/>
    <p:sldId id="461" r:id="rId9"/>
    <p:sldId id="448" r:id="rId10"/>
    <p:sldId id="452" r:id="rId11"/>
    <p:sldId id="449" r:id="rId12"/>
    <p:sldId id="450" r:id="rId13"/>
    <p:sldId id="467" r:id="rId14"/>
    <p:sldId id="451" r:id="rId15"/>
    <p:sldId id="519" r:id="rId16"/>
    <p:sldId id="453" r:id="rId17"/>
    <p:sldId id="454" r:id="rId18"/>
    <p:sldId id="456" r:id="rId19"/>
    <p:sldId id="457" r:id="rId20"/>
    <p:sldId id="458" r:id="rId21"/>
    <p:sldId id="459" r:id="rId22"/>
    <p:sldId id="464" r:id="rId23"/>
    <p:sldId id="463" r:id="rId24"/>
    <p:sldId id="387" r:id="rId25"/>
    <p:sldId id="516" r:id="rId26"/>
    <p:sldId id="470" r:id="rId27"/>
    <p:sldId id="471" r:id="rId28"/>
    <p:sldId id="472" r:id="rId29"/>
    <p:sldId id="473" r:id="rId30"/>
    <p:sldId id="475" r:id="rId31"/>
    <p:sldId id="476" r:id="rId32"/>
    <p:sldId id="478" r:id="rId33"/>
    <p:sldId id="480" r:id="rId34"/>
    <p:sldId id="481" r:id="rId35"/>
    <p:sldId id="482" r:id="rId36"/>
    <p:sldId id="515" r:id="rId37"/>
    <p:sldId id="484" r:id="rId38"/>
    <p:sldId id="483" r:id="rId39"/>
    <p:sldId id="485" r:id="rId40"/>
    <p:sldId id="486" r:id="rId41"/>
    <p:sldId id="487" r:id="rId42"/>
    <p:sldId id="488" r:id="rId43"/>
    <p:sldId id="490" r:id="rId44"/>
    <p:sldId id="491" r:id="rId45"/>
    <p:sldId id="492" r:id="rId46"/>
    <p:sldId id="493" r:id="rId47"/>
    <p:sldId id="494" r:id="rId48"/>
    <p:sldId id="495" r:id="rId49"/>
    <p:sldId id="496" r:id="rId50"/>
    <p:sldId id="497" r:id="rId51"/>
    <p:sldId id="498" r:id="rId52"/>
    <p:sldId id="499" r:id="rId53"/>
    <p:sldId id="500" r:id="rId54"/>
    <p:sldId id="501" r:id="rId55"/>
    <p:sldId id="502" r:id="rId56"/>
    <p:sldId id="503" r:id="rId57"/>
    <p:sldId id="504" r:id="rId58"/>
    <p:sldId id="505" r:id="rId59"/>
    <p:sldId id="506" r:id="rId60"/>
    <p:sldId id="507" r:id="rId61"/>
    <p:sldId id="508" r:id="rId62"/>
    <p:sldId id="509" r:id="rId63"/>
    <p:sldId id="510" r:id="rId64"/>
    <p:sldId id="513" r:id="rId65"/>
    <p:sldId id="514" r:id="rId66"/>
    <p:sldId id="518" r:id="rId67"/>
    <p:sldId id="517" r:id="rId6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Nguyễn Ngọc Ân" initials="NNÂ" lastIdx="1" clrIdx="0">
    <p:extLst>
      <p:ext uri="{19B8F6BF-5375-455C-9EA6-DF929625EA0E}">
        <p15:presenceInfo xmlns:p15="http://schemas.microsoft.com/office/powerpoint/2012/main" userId="3427253868307746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3792" autoAdjust="0"/>
  </p:normalViewPr>
  <p:slideViewPr>
    <p:cSldViewPr snapToGrid="0">
      <p:cViewPr varScale="1">
        <p:scale>
          <a:sx n="63" d="100"/>
          <a:sy n="63" d="100"/>
        </p:scale>
        <p:origin x="80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7" Type="http://schemas.openxmlformats.org/officeDocument/2006/relationships/slide" Target="slides/slide6.xml"/><Relationship Id="rId71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commentAuthors" Target="commentAuthor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theme" Target="theme/theme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0-09-03T09:32:44.977" idx="1">
    <p:pos x="10" y="10"/>
    <p:text/>
    <p:extLst>
      <p:ext uri="{C676402C-5697-4E1C-873F-D02D1690AC5C}">
        <p15:threadingInfo xmlns:p15="http://schemas.microsoft.com/office/powerpoint/2012/main" timeZoneBias="-420"/>
      </p:ext>
    </p:extLst>
  </p:cm>
</p:cmLst>
</file>

<file path=ppt/diagrams/_rels/data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svg"/><Relationship Id="rId3" Type="http://schemas.openxmlformats.org/officeDocument/2006/relationships/image" Target="../media/image43.png"/><Relationship Id="rId7" Type="http://schemas.openxmlformats.org/officeDocument/2006/relationships/image" Target="../media/image47.png"/><Relationship Id="rId2" Type="http://schemas.openxmlformats.org/officeDocument/2006/relationships/image" Target="../media/image42.svg"/><Relationship Id="rId1" Type="http://schemas.openxmlformats.org/officeDocument/2006/relationships/image" Target="../media/image41.png"/><Relationship Id="rId6" Type="http://schemas.openxmlformats.org/officeDocument/2006/relationships/image" Target="../media/image46.svg"/><Relationship Id="rId5" Type="http://schemas.openxmlformats.org/officeDocument/2006/relationships/image" Target="../media/image45.png"/><Relationship Id="rId4" Type="http://schemas.openxmlformats.org/officeDocument/2006/relationships/image" Target="../media/image44.svg"/></Relationships>
</file>

<file path=ppt/diagrams/_rels/drawing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svg"/><Relationship Id="rId3" Type="http://schemas.openxmlformats.org/officeDocument/2006/relationships/image" Target="../media/image43.png"/><Relationship Id="rId7" Type="http://schemas.openxmlformats.org/officeDocument/2006/relationships/image" Target="../media/image47.png"/><Relationship Id="rId2" Type="http://schemas.openxmlformats.org/officeDocument/2006/relationships/image" Target="../media/image42.svg"/><Relationship Id="rId1" Type="http://schemas.openxmlformats.org/officeDocument/2006/relationships/image" Target="../media/image41.png"/><Relationship Id="rId6" Type="http://schemas.openxmlformats.org/officeDocument/2006/relationships/image" Target="../media/image46.svg"/><Relationship Id="rId5" Type="http://schemas.openxmlformats.org/officeDocument/2006/relationships/image" Target="../media/image45.png"/><Relationship Id="rId4" Type="http://schemas.openxmlformats.org/officeDocument/2006/relationships/image" Target="../media/image4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7B403BF-B6DA-4ED7-8DBF-33434A52DC1F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 phldr="1"/>
      <dgm:spPr/>
      <dgm:t>
        <a:bodyPr/>
        <a:lstStyle/>
        <a:p>
          <a:endParaRPr lang="en-US"/>
        </a:p>
      </dgm:t>
    </dgm:pt>
    <dgm:pt modelId="{79E0EBC8-671B-4FC5-8C4E-A644F0EC3F5B}">
      <dgm:prSet/>
      <dgm:spPr/>
      <dgm:t>
        <a:bodyPr/>
        <a:lstStyle/>
        <a:p>
          <a:r>
            <a:rPr lang="en-US" b="1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Hạnh</a:t>
          </a:r>
          <a:r>
            <a:rPr lang="en-US" b="1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b="1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phúc</a:t>
          </a:r>
          <a:r>
            <a:rPr lang="en-US" b="1" dirty="0">
              <a:latin typeface="Segoe UI Semibold" panose="020B0702040204020203" pitchFamily="34" charset="0"/>
              <a:cs typeface="Segoe UI Semibold" panose="020B0702040204020203" pitchFamily="34" charset="0"/>
            </a:rPr>
            <a:t> ? </a:t>
          </a:r>
        </a:p>
      </dgm:t>
    </dgm:pt>
    <dgm:pt modelId="{BBF2F1E4-07DF-481E-B13B-03DD62A7CBE0}" type="parTrans" cxnId="{172F31DA-A23B-4DE9-9905-A42B2570E74B}">
      <dgm:prSet/>
      <dgm:spPr/>
      <dgm:t>
        <a:bodyPr/>
        <a:lstStyle/>
        <a:p>
          <a:endParaRPr lang="en-US"/>
        </a:p>
      </dgm:t>
    </dgm:pt>
    <dgm:pt modelId="{A3C99576-50AC-48B9-8DE2-6EAB35265902}" type="sibTrans" cxnId="{172F31DA-A23B-4DE9-9905-A42B2570E74B}">
      <dgm:prSet/>
      <dgm:spPr/>
      <dgm:t>
        <a:bodyPr/>
        <a:lstStyle/>
        <a:p>
          <a:endParaRPr lang="en-US"/>
        </a:p>
      </dgm:t>
    </dgm:pt>
    <dgm:pt modelId="{740FE951-A4B3-4646-8964-8CAB0D27661F}">
      <dgm:prSet/>
      <dgm:spPr/>
      <dgm:t>
        <a:bodyPr/>
        <a:lstStyle/>
        <a:p>
          <a:pPr>
            <a:spcAft>
              <a:spcPts val="600"/>
            </a:spcAft>
          </a:pP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Trường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học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hạnh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phúc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/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những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biểu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hiện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của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trường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học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hạnh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phúc</a:t>
          </a:r>
          <a:endParaRPr lang="en-US" dirty="0">
            <a:latin typeface="Segoe UI Semibold" panose="020B0702040204020203" pitchFamily="34" charset="0"/>
            <a:cs typeface="Segoe UI Semibold" panose="020B0702040204020203" pitchFamily="34" charset="0"/>
          </a:endParaRPr>
        </a:p>
      </dgm:t>
    </dgm:pt>
    <dgm:pt modelId="{348EFA35-E85E-4091-A9F3-884097F351AF}" type="parTrans" cxnId="{FEC2CFC9-FBA3-4FED-9EE7-95644EFC5C5C}">
      <dgm:prSet/>
      <dgm:spPr/>
      <dgm:t>
        <a:bodyPr/>
        <a:lstStyle/>
        <a:p>
          <a:endParaRPr lang="en-US"/>
        </a:p>
      </dgm:t>
    </dgm:pt>
    <dgm:pt modelId="{8690A226-C847-46B6-A777-2DE1271C1D5A}" type="sibTrans" cxnId="{FEC2CFC9-FBA3-4FED-9EE7-95644EFC5C5C}">
      <dgm:prSet/>
      <dgm:spPr/>
      <dgm:t>
        <a:bodyPr/>
        <a:lstStyle/>
        <a:p>
          <a:endParaRPr lang="en-US"/>
        </a:p>
      </dgm:t>
    </dgm:pt>
    <dgm:pt modelId="{57C52E3F-732E-425D-97BE-0AEA31B48417}">
      <dgm:prSet/>
      <dgm:spPr/>
      <dgm:t>
        <a:bodyPr/>
        <a:lstStyle/>
        <a:p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Tại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sao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phải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xây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dựng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trường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học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hạnh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phúc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?</a:t>
          </a:r>
        </a:p>
      </dgm:t>
    </dgm:pt>
    <dgm:pt modelId="{815C02B2-8454-4938-ABC7-C532565DC44A}" type="parTrans" cxnId="{E15E8209-B9A8-40F8-9308-B3F27632234A}">
      <dgm:prSet/>
      <dgm:spPr/>
      <dgm:t>
        <a:bodyPr/>
        <a:lstStyle/>
        <a:p>
          <a:endParaRPr lang="en-US"/>
        </a:p>
      </dgm:t>
    </dgm:pt>
    <dgm:pt modelId="{B93CA082-05FA-46C6-A505-3EF913BEE0E3}" type="sibTrans" cxnId="{E15E8209-B9A8-40F8-9308-B3F27632234A}">
      <dgm:prSet/>
      <dgm:spPr/>
      <dgm:t>
        <a:bodyPr/>
        <a:lstStyle/>
        <a:p>
          <a:endParaRPr lang="en-US"/>
        </a:p>
      </dgm:t>
    </dgm:pt>
    <dgm:pt modelId="{586AB7EE-507B-4CE5-8065-3D9F26C4C39F}">
      <dgm:prSet/>
      <dgm:spPr/>
      <dgm:t>
        <a:bodyPr/>
        <a:lstStyle/>
        <a:p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Muốn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có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trường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học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hạnh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phúc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, CBQL, GV, NV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phải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làm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gì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?</a:t>
          </a:r>
        </a:p>
      </dgm:t>
    </dgm:pt>
    <dgm:pt modelId="{FB7D737D-FA12-4367-9E08-37F2FAE77C9F}" type="parTrans" cxnId="{5FCBD224-E0E6-43E8-8966-456BDC65C8EA}">
      <dgm:prSet/>
      <dgm:spPr/>
      <dgm:t>
        <a:bodyPr/>
        <a:lstStyle/>
        <a:p>
          <a:endParaRPr lang="en-US"/>
        </a:p>
      </dgm:t>
    </dgm:pt>
    <dgm:pt modelId="{BAC8C9C8-B631-48A6-BCF9-168A35F09D01}" type="sibTrans" cxnId="{5FCBD224-E0E6-43E8-8966-456BDC65C8EA}">
      <dgm:prSet/>
      <dgm:spPr/>
      <dgm:t>
        <a:bodyPr/>
        <a:lstStyle/>
        <a:p>
          <a:endParaRPr lang="en-US"/>
        </a:p>
      </dgm:t>
    </dgm:pt>
    <dgm:pt modelId="{6BD84D1E-F038-4F9B-B51D-EA91CDE643A2}" type="pres">
      <dgm:prSet presAssocID="{67B403BF-B6DA-4ED7-8DBF-33434A52DC1F}" presName="vert0" presStyleCnt="0">
        <dgm:presLayoutVars>
          <dgm:dir/>
          <dgm:animOne val="branch"/>
          <dgm:animLvl val="lvl"/>
        </dgm:presLayoutVars>
      </dgm:prSet>
      <dgm:spPr/>
    </dgm:pt>
    <dgm:pt modelId="{56B77C0A-782B-48C3-8591-EC3748A634F0}" type="pres">
      <dgm:prSet presAssocID="{79E0EBC8-671B-4FC5-8C4E-A644F0EC3F5B}" presName="thickLine" presStyleLbl="alignNode1" presStyleIdx="0" presStyleCnt="4"/>
      <dgm:spPr/>
    </dgm:pt>
    <dgm:pt modelId="{959E5B14-D70D-428A-B7B1-15834490FC5F}" type="pres">
      <dgm:prSet presAssocID="{79E0EBC8-671B-4FC5-8C4E-A644F0EC3F5B}" presName="horz1" presStyleCnt="0"/>
      <dgm:spPr/>
    </dgm:pt>
    <dgm:pt modelId="{ECAD3741-A403-480D-B678-B677A67B8FED}" type="pres">
      <dgm:prSet presAssocID="{79E0EBC8-671B-4FC5-8C4E-A644F0EC3F5B}" presName="tx1" presStyleLbl="revTx" presStyleIdx="0" presStyleCnt="4"/>
      <dgm:spPr/>
    </dgm:pt>
    <dgm:pt modelId="{DC073EC3-8EF5-4241-8BD5-02807FEAF015}" type="pres">
      <dgm:prSet presAssocID="{79E0EBC8-671B-4FC5-8C4E-A644F0EC3F5B}" presName="vert1" presStyleCnt="0"/>
      <dgm:spPr/>
    </dgm:pt>
    <dgm:pt modelId="{92B0F9BB-6244-4459-879F-A0383651F3ED}" type="pres">
      <dgm:prSet presAssocID="{740FE951-A4B3-4646-8964-8CAB0D27661F}" presName="thickLine" presStyleLbl="alignNode1" presStyleIdx="1" presStyleCnt="4"/>
      <dgm:spPr/>
    </dgm:pt>
    <dgm:pt modelId="{FF00E30D-36A0-4363-A5CB-EA7A2D3E83D5}" type="pres">
      <dgm:prSet presAssocID="{740FE951-A4B3-4646-8964-8CAB0D27661F}" presName="horz1" presStyleCnt="0"/>
      <dgm:spPr/>
    </dgm:pt>
    <dgm:pt modelId="{87362A75-3C5C-4A45-B728-8FB07DF9D979}" type="pres">
      <dgm:prSet presAssocID="{740FE951-A4B3-4646-8964-8CAB0D27661F}" presName="tx1" presStyleLbl="revTx" presStyleIdx="1" presStyleCnt="4"/>
      <dgm:spPr/>
    </dgm:pt>
    <dgm:pt modelId="{0B0F7C54-63B0-4547-B00E-4CAF7786B9B8}" type="pres">
      <dgm:prSet presAssocID="{740FE951-A4B3-4646-8964-8CAB0D27661F}" presName="vert1" presStyleCnt="0"/>
      <dgm:spPr/>
    </dgm:pt>
    <dgm:pt modelId="{5EEBDAD1-2AED-4D5A-BC91-D213193A6D19}" type="pres">
      <dgm:prSet presAssocID="{57C52E3F-732E-425D-97BE-0AEA31B48417}" presName="thickLine" presStyleLbl="alignNode1" presStyleIdx="2" presStyleCnt="4"/>
      <dgm:spPr/>
    </dgm:pt>
    <dgm:pt modelId="{6318F5DA-956C-4DAE-B31B-80B1BE2991E1}" type="pres">
      <dgm:prSet presAssocID="{57C52E3F-732E-425D-97BE-0AEA31B48417}" presName="horz1" presStyleCnt="0"/>
      <dgm:spPr/>
    </dgm:pt>
    <dgm:pt modelId="{908D589C-C69A-4259-AE5F-2EBD5DD01B1F}" type="pres">
      <dgm:prSet presAssocID="{57C52E3F-732E-425D-97BE-0AEA31B48417}" presName="tx1" presStyleLbl="revTx" presStyleIdx="2" presStyleCnt="4"/>
      <dgm:spPr/>
    </dgm:pt>
    <dgm:pt modelId="{41BCAE2C-B32E-4BA3-B5EA-63E80439F728}" type="pres">
      <dgm:prSet presAssocID="{57C52E3F-732E-425D-97BE-0AEA31B48417}" presName="vert1" presStyleCnt="0"/>
      <dgm:spPr/>
    </dgm:pt>
    <dgm:pt modelId="{2E439460-5C8D-4BE1-81C0-D31865B47033}" type="pres">
      <dgm:prSet presAssocID="{586AB7EE-507B-4CE5-8065-3D9F26C4C39F}" presName="thickLine" presStyleLbl="alignNode1" presStyleIdx="3" presStyleCnt="4"/>
      <dgm:spPr/>
    </dgm:pt>
    <dgm:pt modelId="{F581FF7D-5DBF-4983-A179-AABEAC66F651}" type="pres">
      <dgm:prSet presAssocID="{586AB7EE-507B-4CE5-8065-3D9F26C4C39F}" presName="horz1" presStyleCnt="0"/>
      <dgm:spPr/>
    </dgm:pt>
    <dgm:pt modelId="{D6207277-967F-487D-90E3-F2EDCFF3D8D4}" type="pres">
      <dgm:prSet presAssocID="{586AB7EE-507B-4CE5-8065-3D9F26C4C39F}" presName="tx1" presStyleLbl="revTx" presStyleIdx="3" presStyleCnt="4"/>
      <dgm:spPr/>
    </dgm:pt>
    <dgm:pt modelId="{B81AC2CC-7A24-4706-B12C-C39EB634CCBC}" type="pres">
      <dgm:prSet presAssocID="{586AB7EE-507B-4CE5-8065-3D9F26C4C39F}" presName="vert1" presStyleCnt="0"/>
      <dgm:spPr/>
    </dgm:pt>
  </dgm:ptLst>
  <dgm:cxnLst>
    <dgm:cxn modelId="{E15E8209-B9A8-40F8-9308-B3F27632234A}" srcId="{67B403BF-B6DA-4ED7-8DBF-33434A52DC1F}" destId="{57C52E3F-732E-425D-97BE-0AEA31B48417}" srcOrd="2" destOrd="0" parTransId="{815C02B2-8454-4938-ABC7-C532565DC44A}" sibTransId="{B93CA082-05FA-46C6-A505-3EF913BEE0E3}"/>
    <dgm:cxn modelId="{4FABE623-721A-4A0E-ABF3-ABB8AE7D8BDF}" type="presOf" srcId="{57C52E3F-732E-425D-97BE-0AEA31B48417}" destId="{908D589C-C69A-4259-AE5F-2EBD5DD01B1F}" srcOrd="0" destOrd="0" presId="urn:microsoft.com/office/officeart/2008/layout/LinedList"/>
    <dgm:cxn modelId="{5FCBD224-E0E6-43E8-8966-456BDC65C8EA}" srcId="{67B403BF-B6DA-4ED7-8DBF-33434A52DC1F}" destId="{586AB7EE-507B-4CE5-8065-3D9F26C4C39F}" srcOrd="3" destOrd="0" parTransId="{FB7D737D-FA12-4367-9E08-37F2FAE77C9F}" sibTransId="{BAC8C9C8-B631-48A6-BCF9-168A35F09D01}"/>
    <dgm:cxn modelId="{4A9EF429-9AF9-4FD3-8DB3-58F5F6AE983A}" type="presOf" srcId="{79E0EBC8-671B-4FC5-8C4E-A644F0EC3F5B}" destId="{ECAD3741-A403-480D-B678-B677A67B8FED}" srcOrd="0" destOrd="0" presId="urn:microsoft.com/office/officeart/2008/layout/LinedList"/>
    <dgm:cxn modelId="{85030938-DB16-4D23-B01A-E1BAE7BF7518}" type="presOf" srcId="{67B403BF-B6DA-4ED7-8DBF-33434A52DC1F}" destId="{6BD84D1E-F038-4F9B-B51D-EA91CDE643A2}" srcOrd="0" destOrd="0" presId="urn:microsoft.com/office/officeart/2008/layout/LinedList"/>
    <dgm:cxn modelId="{C9697E69-6D7E-49F8-A907-38271B650C40}" type="presOf" srcId="{586AB7EE-507B-4CE5-8065-3D9F26C4C39F}" destId="{D6207277-967F-487D-90E3-F2EDCFF3D8D4}" srcOrd="0" destOrd="0" presId="urn:microsoft.com/office/officeart/2008/layout/LinedList"/>
    <dgm:cxn modelId="{A3F74490-7EB8-480A-A860-20BA141B29FD}" type="presOf" srcId="{740FE951-A4B3-4646-8964-8CAB0D27661F}" destId="{87362A75-3C5C-4A45-B728-8FB07DF9D979}" srcOrd="0" destOrd="0" presId="urn:microsoft.com/office/officeart/2008/layout/LinedList"/>
    <dgm:cxn modelId="{FEC2CFC9-FBA3-4FED-9EE7-95644EFC5C5C}" srcId="{67B403BF-B6DA-4ED7-8DBF-33434A52DC1F}" destId="{740FE951-A4B3-4646-8964-8CAB0D27661F}" srcOrd="1" destOrd="0" parTransId="{348EFA35-E85E-4091-A9F3-884097F351AF}" sibTransId="{8690A226-C847-46B6-A777-2DE1271C1D5A}"/>
    <dgm:cxn modelId="{172F31DA-A23B-4DE9-9905-A42B2570E74B}" srcId="{67B403BF-B6DA-4ED7-8DBF-33434A52DC1F}" destId="{79E0EBC8-671B-4FC5-8C4E-A644F0EC3F5B}" srcOrd="0" destOrd="0" parTransId="{BBF2F1E4-07DF-481E-B13B-03DD62A7CBE0}" sibTransId="{A3C99576-50AC-48B9-8DE2-6EAB35265902}"/>
    <dgm:cxn modelId="{1250FBA6-B994-49F7-B9C4-AE6EB0D6792A}" type="presParOf" srcId="{6BD84D1E-F038-4F9B-B51D-EA91CDE643A2}" destId="{56B77C0A-782B-48C3-8591-EC3748A634F0}" srcOrd="0" destOrd="0" presId="urn:microsoft.com/office/officeart/2008/layout/LinedList"/>
    <dgm:cxn modelId="{9B28CDAB-497E-4705-A00B-B2D8E7D0C750}" type="presParOf" srcId="{6BD84D1E-F038-4F9B-B51D-EA91CDE643A2}" destId="{959E5B14-D70D-428A-B7B1-15834490FC5F}" srcOrd="1" destOrd="0" presId="urn:microsoft.com/office/officeart/2008/layout/LinedList"/>
    <dgm:cxn modelId="{FEFCA997-C9A0-4CAE-8C8F-CA7AAE44F578}" type="presParOf" srcId="{959E5B14-D70D-428A-B7B1-15834490FC5F}" destId="{ECAD3741-A403-480D-B678-B677A67B8FED}" srcOrd="0" destOrd="0" presId="urn:microsoft.com/office/officeart/2008/layout/LinedList"/>
    <dgm:cxn modelId="{372146CE-638D-4FB1-8385-36360F0A7ACF}" type="presParOf" srcId="{959E5B14-D70D-428A-B7B1-15834490FC5F}" destId="{DC073EC3-8EF5-4241-8BD5-02807FEAF015}" srcOrd="1" destOrd="0" presId="urn:microsoft.com/office/officeart/2008/layout/LinedList"/>
    <dgm:cxn modelId="{E3230CE4-485B-4DB7-A138-5E0464E7BFE5}" type="presParOf" srcId="{6BD84D1E-F038-4F9B-B51D-EA91CDE643A2}" destId="{92B0F9BB-6244-4459-879F-A0383651F3ED}" srcOrd="2" destOrd="0" presId="urn:microsoft.com/office/officeart/2008/layout/LinedList"/>
    <dgm:cxn modelId="{A76552A9-B794-424D-A4AA-B05A405D9EB2}" type="presParOf" srcId="{6BD84D1E-F038-4F9B-B51D-EA91CDE643A2}" destId="{FF00E30D-36A0-4363-A5CB-EA7A2D3E83D5}" srcOrd="3" destOrd="0" presId="urn:microsoft.com/office/officeart/2008/layout/LinedList"/>
    <dgm:cxn modelId="{9B361143-B813-4879-819C-3D0C3400F4FA}" type="presParOf" srcId="{FF00E30D-36A0-4363-A5CB-EA7A2D3E83D5}" destId="{87362A75-3C5C-4A45-B728-8FB07DF9D979}" srcOrd="0" destOrd="0" presId="urn:microsoft.com/office/officeart/2008/layout/LinedList"/>
    <dgm:cxn modelId="{BDA3B3AB-5048-4595-A5B3-BFB777A56850}" type="presParOf" srcId="{FF00E30D-36A0-4363-A5CB-EA7A2D3E83D5}" destId="{0B0F7C54-63B0-4547-B00E-4CAF7786B9B8}" srcOrd="1" destOrd="0" presId="urn:microsoft.com/office/officeart/2008/layout/LinedList"/>
    <dgm:cxn modelId="{DAAD543E-C27E-40B6-B108-B72A02E6CCB3}" type="presParOf" srcId="{6BD84D1E-F038-4F9B-B51D-EA91CDE643A2}" destId="{5EEBDAD1-2AED-4D5A-BC91-D213193A6D19}" srcOrd="4" destOrd="0" presId="urn:microsoft.com/office/officeart/2008/layout/LinedList"/>
    <dgm:cxn modelId="{C4C98749-7603-44CE-8B2E-A70D19759F88}" type="presParOf" srcId="{6BD84D1E-F038-4F9B-B51D-EA91CDE643A2}" destId="{6318F5DA-956C-4DAE-B31B-80B1BE2991E1}" srcOrd="5" destOrd="0" presId="urn:microsoft.com/office/officeart/2008/layout/LinedList"/>
    <dgm:cxn modelId="{BBF590D1-9CA4-4951-B0C6-25EC5A83C138}" type="presParOf" srcId="{6318F5DA-956C-4DAE-B31B-80B1BE2991E1}" destId="{908D589C-C69A-4259-AE5F-2EBD5DD01B1F}" srcOrd="0" destOrd="0" presId="urn:microsoft.com/office/officeart/2008/layout/LinedList"/>
    <dgm:cxn modelId="{6479B2CD-F9C6-48AA-9A35-C40191CBAF7D}" type="presParOf" srcId="{6318F5DA-956C-4DAE-B31B-80B1BE2991E1}" destId="{41BCAE2C-B32E-4BA3-B5EA-63E80439F728}" srcOrd="1" destOrd="0" presId="urn:microsoft.com/office/officeart/2008/layout/LinedList"/>
    <dgm:cxn modelId="{65C1D504-0C26-46CD-A247-EE9B745DDEC5}" type="presParOf" srcId="{6BD84D1E-F038-4F9B-B51D-EA91CDE643A2}" destId="{2E439460-5C8D-4BE1-81C0-D31865B47033}" srcOrd="6" destOrd="0" presId="urn:microsoft.com/office/officeart/2008/layout/LinedList"/>
    <dgm:cxn modelId="{3E358D6E-C9AC-456B-AFB2-DD22436E876C}" type="presParOf" srcId="{6BD84D1E-F038-4F9B-B51D-EA91CDE643A2}" destId="{F581FF7D-5DBF-4983-A179-AABEAC66F651}" srcOrd="7" destOrd="0" presId="urn:microsoft.com/office/officeart/2008/layout/LinedList"/>
    <dgm:cxn modelId="{5E8D5C2B-6A15-441D-A277-C5B91C9959D6}" type="presParOf" srcId="{F581FF7D-5DBF-4983-A179-AABEAC66F651}" destId="{D6207277-967F-487D-90E3-F2EDCFF3D8D4}" srcOrd="0" destOrd="0" presId="urn:microsoft.com/office/officeart/2008/layout/LinedList"/>
    <dgm:cxn modelId="{B6F9074B-2B1B-47A2-AE0C-2E452D287110}" type="presParOf" srcId="{F581FF7D-5DBF-4983-A179-AABEAC66F651}" destId="{B81AC2CC-7A24-4706-B12C-C39EB634CCB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332DC61-E6ED-4FD9-84A5-0851BEA0C67A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B026FEF-98ED-42C5-B5F5-C4DA147B3F66}">
      <dgm:prSet custT="1"/>
      <dgm:spPr/>
      <dgm:t>
        <a:bodyPr/>
        <a:lstStyle/>
        <a:p>
          <a:r>
            <a:rPr lang="en-US" sz="2400" dirty="0">
              <a:solidFill>
                <a:srgbClr val="FF0000"/>
              </a:solidFill>
              <a:latin typeface="Algerian" panose="04020705040A02060702" pitchFamily="82" charset="0"/>
            </a:rPr>
            <a:t>HẠNH PHÚC</a:t>
          </a:r>
        </a:p>
      </dgm:t>
    </dgm:pt>
    <dgm:pt modelId="{F478701F-B99A-44B3-8FCD-EC185F69A780}" type="parTrans" cxnId="{C7B3FC8C-56F2-4498-ABA0-AA3A28BC89A5}">
      <dgm:prSet/>
      <dgm:spPr/>
      <dgm:t>
        <a:bodyPr/>
        <a:lstStyle/>
        <a:p>
          <a:endParaRPr lang="en-US"/>
        </a:p>
      </dgm:t>
    </dgm:pt>
    <dgm:pt modelId="{75683F84-2BCA-4489-A298-5BB4F9163002}" type="sibTrans" cxnId="{C7B3FC8C-56F2-4498-ABA0-AA3A28BC89A5}">
      <dgm:prSet/>
      <dgm:spPr/>
      <dgm:t>
        <a:bodyPr/>
        <a:lstStyle/>
        <a:p>
          <a:endParaRPr lang="en-US"/>
        </a:p>
      </dgm:t>
    </dgm:pt>
    <dgm:pt modelId="{0E3C8DAF-83A8-4C42-85EC-89ACF1882FDF}">
      <dgm:prSet/>
      <dgm:spPr/>
      <dgm:t>
        <a:bodyPr/>
        <a:lstStyle/>
        <a:p>
          <a:pPr algn="just"/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Cảm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xúc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tích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cực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(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mang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tính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cá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nhân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)</a:t>
          </a:r>
        </a:p>
      </dgm:t>
    </dgm:pt>
    <dgm:pt modelId="{05BC75BD-3024-4D10-B528-E6A3B2EE55E4}" type="parTrans" cxnId="{F29AE822-9417-4620-B264-C9DC6CE5B75B}">
      <dgm:prSet/>
      <dgm:spPr/>
      <dgm:t>
        <a:bodyPr/>
        <a:lstStyle/>
        <a:p>
          <a:endParaRPr lang="en-US"/>
        </a:p>
      </dgm:t>
    </dgm:pt>
    <dgm:pt modelId="{C01BD8AF-1522-4C71-973A-61A821642BFD}" type="sibTrans" cxnId="{F29AE822-9417-4620-B264-C9DC6CE5B75B}">
      <dgm:prSet/>
      <dgm:spPr/>
      <dgm:t>
        <a:bodyPr/>
        <a:lstStyle/>
        <a:p>
          <a:endParaRPr lang="en-US"/>
        </a:p>
      </dgm:t>
    </dgm:pt>
    <dgm:pt modelId="{85D49BFA-1533-4216-BE3E-BA4F509EF2AD}">
      <dgm:prSet/>
      <dgm:spPr/>
      <dgm:t>
        <a:bodyPr/>
        <a:lstStyle/>
        <a:p>
          <a:pPr algn="just"/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Mối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quan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hệ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tích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cực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/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truyền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cảm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hứng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với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cộng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đồng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(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mang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tính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tập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thể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); </a:t>
          </a:r>
        </a:p>
      </dgm:t>
    </dgm:pt>
    <dgm:pt modelId="{AC4FECC3-05C6-4C5D-85D7-83325C579FBF}" type="parTrans" cxnId="{8C04D0B0-5DE7-4245-9D65-33364836B33E}">
      <dgm:prSet/>
      <dgm:spPr/>
      <dgm:t>
        <a:bodyPr/>
        <a:lstStyle/>
        <a:p>
          <a:endParaRPr lang="en-US"/>
        </a:p>
      </dgm:t>
    </dgm:pt>
    <dgm:pt modelId="{D12862B3-A095-4998-9752-BCD14A1DE02F}" type="sibTrans" cxnId="{8C04D0B0-5DE7-4245-9D65-33364836B33E}">
      <dgm:prSet/>
      <dgm:spPr/>
      <dgm:t>
        <a:bodyPr/>
        <a:lstStyle/>
        <a:p>
          <a:endParaRPr lang="en-US"/>
        </a:p>
      </dgm:t>
    </dgm:pt>
    <dgm:pt modelId="{B4D04C4E-63B7-4C97-97D6-3D6CE88B3EBB}">
      <dgm:prSet/>
      <dgm:spPr/>
      <dgm:t>
        <a:bodyPr/>
        <a:lstStyle/>
        <a:p>
          <a:pPr algn="just"/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Môi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trường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sống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tích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cực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(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mang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tính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cộng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sinh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) </a:t>
          </a:r>
        </a:p>
      </dgm:t>
    </dgm:pt>
    <dgm:pt modelId="{015C9CA3-7FDB-4237-AD62-F2AF283D0634}" type="parTrans" cxnId="{D243C720-A0D1-413B-94E9-0AE9986D5192}">
      <dgm:prSet/>
      <dgm:spPr/>
      <dgm:t>
        <a:bodyPr/>
        <a:lstStyle/>
        <a:p>
          <a:endParaRPr lang="en-US"/>
        </a:p>
      </dgm:t>
    </dgm:pt>
    <dgm:pt modelId="{6E798AB8-879F-4B8B-8A9E-1E030891A039}" type="sibTrans" cxnId="{D243C720-A0D1-413B-94E9-0AE9986D5192}">
      <dgm:prSet/>
      <dgm:spPr/>
      <dgm:t>
        <a:bodyPr/>
        <a:lstStyle/>
        <a:p>
          <a:endParaRPr lang="en-US"/>
        </a:p>
      </dgm:t>
    </dgm:pt>
    <dgm:pt modelId="{FDFF0048-CBFF-4D4F-A24A-791DABF1B2B0}" type="pres">
      <dgm:prSet presAssocID="{0332DC61-E6ED-4FD9-84A5-0851BEA0C67A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14B74951-4068-4E37-80AC-99531EF193B1}" type="pres">
      <dgm:prSet presAssocID="{CB026FEF-98ED-42C5-B5F5-C4DA147B3F66}" presName="hierRoot1" presStyleCnt="0"/>
      <dgm:spPr/>
    </dgm:pt>
    <dgm:pt modelId="{E0E40DD8-FB70-4BD1-BD1F-0CB34E5C0D0E}" type="pres">
      <dgm:prSet presAssocID="{CB026FEF-98ED-42C5-B5F5-C4DA147B3F66}" presName="composite" presStyleCnt="0"/>
      <dgm:spPr/>
    </dgm:pt>
    <dgm:pt modelId="{FA685A25-4C74-4994-87DD-A4E6D86F7FC9}" type="pres">
      <dgm:prSet presAssocID="{CB026FEF-98ED-42C5-B5F5-C4DA147B3F66}" presName="background" presStyleLbl="node0" presStyleIdx="0" presStyleCnt="1"/>
      <dgm:spPr/>
    </dgm:pt>
    <dgm:pt modelId="{616E2B83-B62D-4B96-9C5A-86F48A694938}" type="pres">
      <dgm:prSet presAssocID="{CB026FEF-98ED-42C5-B5F5-C4DA147B3F66}" presName="text" presStyleLbl="fgAcc0" presStyleIdx="0" presStyleCnt="1" custLinFactY="-65703" custLinFactNeighborX="-537" custLinFactNeighborY="-100000">
        <dgm:presLayoutVars>
          <dgm:chPref val="3"/>
        </dgm:presLayoutVars>
      </dgm:prSet>
      <dgm:spPr/>
    </dgm:pt>
    <dgm:pt modelId="{3C829C5E-F3D4-4884-9832-6FCAD1897DA7}" type="pres">
      <dgm:prSet presAssocID="{CB026FEF-98ED-42C5-B5F5-C4DA147B3F66}" presName="hierChild2" presStyleCnt="0"/>
      <dgm:spPr/>
    </dgm:pt>
    <dgm:pt modelId="{EAAA9DCC-3BE2-4303-94EF-0EB17CCCD35F}" type="pres">
      <dgm:prSet presAssocID="{05BC75BD-3024-4D10-B528-E6A3B2EE55E4}" presName="Name10" presStyleLbl="parChTrans1D2" presStyleIdx="0" presStyleCnt="3"/>
      <dgm:spPr/>
    </dgm:pt>
    <dgm:pt modelId="{4AD82079-7BD7-4735-BD31-1753DC60EDB7}" type="pres">
      <dgm:prSet presAssocID="{0E3C8DAF-83A8-4C42-85EC-89ACF1882FDF}" presName="hierRoot2" presStyleCnt="0"/>
      <dgm:spPr/>
    </dgm:pt>
    <dgm:pt modelId="{26986737-9CEE-4899-9118-3E2DE3588777}" type="pres">
      <dgm:prSet presAssocID="{0E3C8DAF-83A8-4C42-85EC-89ACF1882FDF}" presName="composite2" presStyleCnt="0"/>
      <dgm:spPr/>
    </dgm:pt>
    <dgm:pt modelId="{A8149F2F-BD29-4DE3-A07A-CC4C0AC38488}" type="pres">
      <dgm:prSet presAssocID="{0E3C8DAF-83A8-4C42-85EC-89ACF1882FDF}" presName="background2" presStyleLbl="node2" presStyleIdx="0" presStyleCnt="3"/>
      <dgm:spPr/>
    </dgm:pt>
    <dgm:pt modelId="{839ECCAA-7F73-4B0C-A77E-7F709C98D8A0}" type="pres">
      <dgm:prSet presAssocID="{0E3C8DAF-83A8-4C42-85EC-89ACF1882FDF}" presName="text2" presStyleLbl="fgAcc2" presStyleIdx="0" presStyleCnt="3">
        <dgm:presLayoutVars>
          <dgm:chPref val="3"/>
        </dgm:presLayoutVars>
      </dgm:prSet>
      <dgm:spPr/>
    </dgm:pt>
    <dgm:pt modelId="{2BB55D30-3E22-422C-9ACA-9D72352D841E}" type="pres">
      <dgm:prSet presAssocID="{0E3C8DAF-83A8-4C42-85EC-89ACF1882FDF}" presName="hierChild3" presStyleCnt="0"/>
      <dgm:spPr/>
    </dgm:pt>
    <dgm:pt modelId="{D8B5936D-F606-460E-B9AD-A221A11F3827}" type="pres">
      <dgm:prSet presAssocID="{AC4FECC3-05C6-4C5D-85D7-83325C579FBF}" presName="Name10" presStyleLbl="parChTrans1D2" presStyleIdx="1" presStyleCnt="3"/>
      <dgm:spPr/>
    </dgm:pt>
    <dgm:pt modelId="{9A0FD783-2828-4A69-A280-5711550A9675}" type="pres">
      <dgm:prSet presAssocID="{85D49BFA-1533-4216-BE3E-BA4F509EF2AD}" presName="hierRoot2" presStyleCnt="0"/>
      <dgm:spPr/>
    </dgm:pt>
    <dgm:pt modelId="{761AAC8A-313B-441B-A7EF-379EC5410BA7}" type="pres">
      <dgm:prSet presAssocID="{85D49BFA-1533-4216-BE3E-BA4F509EF2AD}" presName="composite2" presStyleCnt="0"/>
      <dgm:spPr/>
    </dgm:pt>
    <dgm:pt modelId="{56BAFDF9-56D6-4EEF-92FB-5F5C30AEA71C}" type="pres">
      <dgm:prSet presAssocID="{85D49BFA-1533-4216-BE3E-BA4F509EF2AD}" presName="background2" presStyleLbl="node2" presStyleIdx="1" presStyleCnt="3"/>
      <dgm:spPr/>
    </dgm:pt>
    <dgm:pt modelId="{E0216B68-C995-493F-9B61-E07CF13A443C}" type="pres">
      <dgm:prSet presAssocID="{85D49BFA-1533-4216-BE3E-BA4F509EF2AD}" presName="text2" presStyleLbl="fgAcc2" presStyleIdx="1" presStyleCnt="3">
        <dgm:presLayoutVars>
          <dgm:chPref val="3"/>
        </dgm:presLayoutVars>
      </dgm:prSet>
      <dgm:spPr/>
    </dgm:pt>
    <dgm:pt modelId="{6BF6DB08-EFE1-43E8-8836-7EAA6CD2E2EF}" type="pres">
      <dgm:prSet presAssocID="{85D49BFA-1533-4216-BE3E-BA4F509EF2AD}" presName="hierChild3" presStyleCnt="0"/>
      <dgm:spPr/>
    </dgm:pt>
    <dgm:pt modelId="{ADB61E15-FD46-4AB5-BF81-8F5450EB8219}" type="pres">
      <dgm:prSet presAssocID="{015C9CA3-7FDB-4237-AD62-F2AF283D0634}" presName="Name10" presStyleLbl="parChTrans1D2" presStyleIdx="2" presStyleCnt="3"/>
      <dgm:spPr/>
    </dgm:pt>
    <dgm:pt modelId="{6FB3168E-A914-4F85-9B3C-113E9AC7BA0A}" type="pres">
      <dgm:prSet presAssocID="{B4D04C4E-63B7-4C97-97D6-3D6CE88B3EBB}" presName="hierRoot2" presStyleCnt="0"/>
      <dgm:spPr/>
    </dgm:pt>
    <dgm:pt modelId="{C815409C-1568-44B3-B2A7-5405F995F0F8}" type="pres">
      <dgm:prSet presAssocID="{B4D04C4E-63B7-4C97-97D6-3D6CE88B3EBB}" presName="composite2" presStyleCnt="0"/>
      <dgm:spPr/>
    </dgm:pt>
    <dgm:pt modelId="{62DCF57F-DC5D-440E-A577-133E5006FC13}" type="pres">
      <dgm:prSet presAssocID="{B4D04C4E-63B7-4C97-97D6-3D6CE88B3EBB}" presName="background2" presStyleLbl="node2" presStyleIdx="2" presStyleCnt="3"/>
      <dgm:spPr/>
    </dgm:pt>
    <dgm:pt modelId="{DDB0A41C-2B14-4279-A02F-24EE51F17EA7}" type="pres">
      <dgm:prSet presAssocID="{B4D04C4E-63B7-4C97-97D6-3D6CE88B3EBB}" presName="text2" presStyleLbl="fgAcc2" presStyleIdx="2" presStyleCnt="3">
        <dgm:presLayoutVars>
          <dgm:chPref val="3"/>
        </dgm:presLayoutVars>
      </dgm:prSet>
      <dgm:spPr/>
    </dgm:pt>
    <dgm:pt modelId="{7E386232-1EF7-4691-BACF-9920BB84C8EA}" type="pres">
      <dgm:prSet presAssocID="{B4D04C4E-63B7-4C97-97D6-3D6CE88B3EBB}" presName="hierChild3" presStyleCnt="0"/>
      <dgm:spPr/>
    </dgm:pt>
  </dgm:ptLst>
  <dgm:cxnLst>
    <dgm:cxn modelId="{AD602202-76D1-4E63-ABFC-4B70C85342EF}" type="presOf" srcId="{CB026FEF-98ED-42C5-B5F5-C4DA147B3F66}" destId="{616E2B83-B62D-4B96-9C5A-86F48A694938}" srcOrd="0" destOrd="0" presId="urn:microsoft.com/office/officeart/2005/8/layout/hierarchy1"/>
    <dgm:cxn modelId="{D243C720-A0D1-413B-94E9-0AE9986D5192}" srcId="{CB026FEF-98ED-42C5-B5F5-C4DA147B3F66}" destId="{B4D04C4E-63B7-4C97-97D6-3D6CE88B3EBB}" srcOrd="2" destOrd="0" parTransId="{015C9CA3-7FDB-4237-AD62-F2AF283D0634}" sibTransId="{6E798AB8-879F-4B8B-8A9E-1E030891A039}"/>
    <dgm:cxn modelId="{F29AE822-9417-4620-B264-C9DC6CE5B75B}" srcId="{CB026FEF-98ED-42C5-B5F5-C4DA147B3F66}" destId="{0E3C8DAF-83A8-4C42-85EC-89ACF1882FDF}" srcOrd="0" destOrd="0" parTransId="{05BC75BD-3024-4D10-B528-E6A3B2EE55E4}" sibTransId="{C01BD8AF-1522-4C71-973A-61A821642BFD}"/>
    <dgm:cxn modelId="{FDA13B29-4F42-4C52-AA48-F70D6AB6CF43}" type="presOf" srcId="{85D49BFA-1533-4216-BE3E-BA4F509EF2AD}" destId="{E0216B68-C995-493F-9B61-E07CF13A443C}" srcOrd="0" destOrd="0" presId="urn:microsoft.com/office/officeart/2005/8/layout/hierarchy1"/>
    <dgm:cxn modelId="{5B970F32-3FEB-4083-BF89-AADA45949B25}" type="presOf" srcId="{B4D04C4E-63B7-4C97-97D6-3D6CE88B3EBB}" destId="{DDB0A41C-2B14-4279-A02F-24EE51F17EA7}" srcOrd="0" destOrd="0" presId="urn:microsoft.com/office/officeart/2005/8/layout/hierarchy1"/>
    <dgm:cxn modelId="{D3EAF556-61D3-4D80-A124-990D3F65FCAC}" type="presOf" srcId="{AC4FECC3-05C6-4C5D-85D7-83325C579FBF}" destId="{D8B5936D-F606-460E-B9AD-A221A11F3827}" srcOrd="0" destOrd="0" presId="urn:microsoft.com/office/officeart/2005/8/layout/hierarchy1"/>
    <dgm:cxn modelId="{8BD63A89-9278-42B2-A893-78C283C86346}" type="presOf" srcId="{05BC75BD-3024-4D10-B528-E6A3B2EE55E4}" destId="{EAAA9DCC-3BE2-4303-94EF-0EB17CCCD35F}" srcOrd="0" destOrd="0" presId="urn:microsoft.com/office/officeart/2005/8/layout/hierarchy1"/>
    <dgm:cxn modelId="{C7B3FC8C-56F2-4498-ABA0-AA3A28BC89A5}" srcId="{0332DC61-E6ED-4FD9-84A5-0851BEA0C67A}" destId="{CB026FEF-98ED-42C5-B5F5-C4DA147B3F66}" srcOrd="0" destOrd="0" parTransId="{F478701F-B99A-44B3-8FCD-EC185F69A780}" sibTransId="{75683F84-2BCA-4489-A298-5BB4F9163002}"/>
    <dgm:cxn modelId="{1B26CFA2-9FE8-4AA4-B9CF-3FD9528591A0}" type="presOf" srcId="{0E3C8DAF-83A8-4C42-85EC-89ACF1882FDF}" destId="{839ECCAA-7F73-4B0C-A77E-7F709C98D8A0}" srcOrd="0" destOrd="0" presId="urn:microsoft.com/office/officeart/2005/8/layout/hierarchy1"/>
    <dgm:cxn modelId="{8C04D0B0-5DE7-4245-9D65-33364836B33E}" srcId="{CB026FEF-98ED-42C5-B5F5-C4DA147B3F66}" destId="{85D49BFA-1533-4216-BE3E-BA4F509EF2AD}" srcOrd="1" destOrd="0" parTransId="{AC4FECC3-05C6-4C5D-85D7-83325C579FBF}" sibTransId="{D12862B3-A095-4998-9752-BCD14A1DE02F}"/>
    <dgm:cxn modelId="{22491DCB-D712-4692-9352-025623FD1FC6}" type="presOf" srcId="{015C9CA3-7FDB-4237-AD62-F2AF283D0634}" destId="{ADB61E15-FD46-4AB5-BF81-8F5450EB8219}" srcOrd="0" destOrd="0" presId="urn:microsoft.com/office/officeart/2005/8/layout/hierarchy1"/>
    <dgm:cxn modelId="{264001D9-106A-4D2F-909F-3375AF16F032}" type="presOf" srcId="{0332DC61-E6ED-4FD9-84A5-0851BEA0C67A}" destId="{FDFF0048-CBFF-4D4F-A24A-791DABF1B2B0}" srcOrd="0" destOrd="0" presId="urn:microsoft.com/office/officeart/2005/8/layout/hierarchy1"/>
    <dgm:cxn modelId="{B37ABF72-0F84-48F4-B483-4727F84E6D9B}" type="presParOf" srcId="{FDFF0048-CBFF-4D4F-A24A-791DABF1B2B0}" destId="{14B74951-4068-4E37-80AC-99531EF193B1}" srcOrd="0" destOrd="0" presId="urn:microsoft.com/office/officeart/2005/8/layout/hierarchy1"/>
    <dgm:cxn modelId="{E50D9BDC-5BED-4EE2-88D6-6CB201C29282}" type="presParOf" srcId="{14B74951-4068-4E37-80AC-99531EF193B1}" destId="{E0E40DD8-FB70-4BD1-BD1F-0CB34E5C0D0E}" srcOrd="0" destOrd="0" presId="urn:microsoft.com/office/officeart/2005/8/layout/hierarchy1"/>
    <dgm:cxn modelId="{9A368417-4873-44A9-B70D-67828C50723D}" type="presParOf" srcId="{E0E40DD8-FB70-4BD1-BD1F-0CB34E5C0D0E}" destId="{FA685A25-4C74-4994-87DD-A4E6D86F7FC9}" srcOrd="0" destOrd="0" presId="urn:microsoft.com/office/officeart/2005/8/layout/hierarchy1"/>
    <dgm:cxn modelId="{87900301-3715-42DB-B02F-548A007EB3FA}" type="presParOf" srcId="{E0E40DD8-FB70-4BD1-BD1F-0CB34E5C0D0E}" destId="{616E2B83-B62D-4B96-9C5A-86F48A694938}" srcOrd="1" destOrd="0" presId="urn:microsoft.com/office/officeart/2005/8/layout/hierarchy1"/>
    <dgm:cxn modelId="{4672C661-9601-414B-9D09-40269F574EFA}" type="presParOf" srcId="{14B74951-4068-4E37-80AC-99531EF193B1}" destId="{3C829C5E-F3D4-4884-9832-6FCAD1897DA7}" srcOrd="1" destOrd="0" presId="urn:microsoft.com/office/officeart/2005/8/layout/hierarchy1"/>
    <dgm:cxn modelId="{DDB435D7-149D-4BE0-80EE-AFA864BED313}" type="presParOf" srcId="{3C829C5E-F3D4-4884-9832-6FCAD1897DA7}" destId="{EAAA9DCC-3BE2-4303-94EF-0EB17CCCD35F}" srcOrd="0" destOrd="0" presId="urn:microsoft.com/office/officeart/2005/8/layout/hierarchy1"/>
    <dgm:cxn modelId="{DFAF44EB-DAEF-4AC3-9FCE-25097CEA7896}" type="presParOf" srcId="{3C829C5E-F3D4-4884-9832-6FCAD1897DA7}" destId="{4AD82079-7BD7-4735-BD31-1753DC60EDB7}" srcOrd="1" destOrd="0" presId="urn:microsoft.com/office/officeart/2005/8/layout/hierarchy1"/>
    <dgm:cxn modelId="{72722E93-479F-403A-A4C1-B73F53399054}" type="presParOf" srcId="{4AD82079-7BD7-4735-BD31-1753DC60EDB7}" destId="{26986737-9CEE-4899-9118-3E2DE3588777}" srcOrd="0" destOrd="0" presId="urn:microsoft.com/office/officeart/2005/8/layout/hierarchy1"/>
    <dgm:cxn modelId="{8C1800F6-E0C1-40DC-AB7A-EF991CE9DF1F}" type="presParOf" srcId="{26986737-9CEE-4899-9118-3E2DE3588777}" destId="{A8149F2F-BD29-4DE3-A07A-CC4C0AC38488}" srcOrd="0" destOrd="0" presId="urn:microsoft.com/office/officeart/2005/8/layout/hierarchy1"/>
    <dgm:cxn modelId="{80FD862F-0120-45F1-B510-1BFDDD625DDF}" type="presParOf" srcId="{26986737-9CEE-4899-9118-3E2DE3588777}" destId="{839ECCAA-7F73-4B0C-A77E-7F709C98D8A0}" srcOrd="1" destOrd="0" presId="urn:microsoft.com/office/officeart/2005/8/layout/hierarchy1"/>
    <dgm:cxn modelId="{8476C18B-698E-4DA3-AFB7-0E3A71B4BC53}" type="presParOf" srcId="{4AD82079-7BD7-4735-BD31-1753DC60EDB7}" destId="{2BB55D30-3E22-422C-9ACA-9D72352D841E}" srcOrd="1" destOrd="0" presId="urn:microsoft.com/office/officeart/2005/8/layout/hierarchy1"/>
    <dgm:cxn modelId="{6405CA66-E7BA-40D3-8049-D80DAE2ADD3C}" type="presParOf" srcId="{3C829C5E-F3D4-4884-9832-6FCAD1897DA7}" destId="{D8B5936D-F606-460E-B9AD-A221A11F3827}" srcOrd="2" destOrd="0" presId="urn:microsoft.com/office/officeart/2005/8/layout/hierarchy1"/>
    <dgm:cxn modelId="{4A8841C3-393C-4969-A564-F08DEB3A3FD0}" type="presParOf" srcId="{3C829C5E-F3D4-4884-9832-6FCAD1897DA7}" destId="{9A0FD783-2828-4A69-A280-5711550A9675}" srcOrd="3" destOrd="0" presId="urn:microsoft.com/office/officeart/2005/8/layout/hierarchy1"/>
    <dgm:cxn modelId="{89A70231-B992-4877-A01E-94F83EA75E1E}" type="presParOf" srcId="{9A0FD783-2828-4A69-A280-5711550A9675}" destId="{761AAC8A-313B-441B-A7EF-379EC5410BA7}" srcOrd="0" destOrd="0" presId="urn:microsoft.com/office/officeart/2005/8/layout/hierarchy1"/>
    <dgm:cxn modelId="{519B8D3F-5E88-45A1-B708-8E04E25A976F}" type="presParOf" srcId="{761AAC8A-313B-441B-A7EF-379EC5410BA7}" destId="{56BAFDF9-56D6-4EEF-92FB-5F5C30AEA71C}" srcOrd="0" destOrd="0" presId="urn:microsoft.com/office/officeart/2005/8/layout/hierarchy1"/>
    <dgm:cxn modelId="{DEBCE9C1-ED5C-4F7F-B957-E3D747262B9C}" type="presParOf" srcId="{761AAC8A-313B-441B-A7EF-379EC5410BA7}" destId="{E0216B68-C995-493F-9B61-E07CF13A443C}" srcOrd="1" destOrd="0" presId="urn:microsoft.com/office/officeart/2005/8/layout/hierarchy1"/>
    <dgm:cxn modelId="{76DD7E06-211E-4E56-85C8-5BC8D69F798F}" type="presParOf" srcId="{9A0FD783-2828-4A69-A280-5711550A9675}" destId="{6BF6DB08-EFE1-43E8-8836-7EAA6CD2E2EF}" srcOrd="1" destOrd="0" presId="urn:microsoft.com/office/officeart/2005/8/layout/hierarchy1"/>
    <dgm:cxn modelId="{3ED2DBB2-37BC-4CD8-AA23-DB8310C19F3F}" type="presParOf" srcId="{3C829C5E-F3D4-4884-9832-6FCAD1897DA7}" destId="{ADB61E15-FD46-4AB5-BF81-8F5450EB8219}" srcOrd="4" destOrd="0" presId="urn:microsoft.com/office/officeart/2005/8/layout/hierarchy1"/>
    <dgm:cxn modelId="{E6B55C1C-FC39-4CE1-96B5-3CF2AE228195}" type="presParOf" srcId="{3C829C5E-F3D4-4884-9832-6FCAD1897DA7}" destId="{6FB3168E-A914-4F85-9B3C-113E9AC7BA0A}" srcOrd="5" destOrd="0" presId="urn:microsoft.com/office/officeart/2005/8/layout/hierarchy1"/>
    <dgm:cxn modelId="{B81A249A-2515-42AF-9338-989DFFB95EBD}" type="presParOf" srcId="{6FB3168E-A914-4F85-9B3C-113E9AC7BA0A}" destId="{C815409C-1568-44B3-B2A7-5405F995F0F8}" srcOrd="0" destOrd="0" presId="urn:microsoft.com/office/officeart/2005/8/layout/hierarchy1"/>
    <dgm:cxn modelId="{83A00D66-62D9-4251-8805-BC28D8B59B72}" type="presParOf" srcId="{C815409C-1568-44B3-B2A7-5405F995F0F8}" destId="{62DCF57F-DC5D-440E-A577-133E5006FC13}" srcOrd="0" destOrd="0" presId="urn:microsoft.com/office/officeart/2005/8/layout/hierarchy1"/>
    <dgm:cxn modelId="{9B0D407D-244A-40B6-A3A7-656494284452}" type="presParOf" srcId="{C815409C-1568-44B3-B2A7-5405F995F0F8}" destId="{DDB0A41C-2B14-4279-A02F-24EE51F17EA7}" srcOrd="1" destOrd="0" presId="urn:microsoft.com/office/officeart/2005/8/layout/hierarchy1"/>
    <dgm:cxn modelId="{A8FAE3D1-7244-405F-B5AA-0213D27D7ED3}" type="presParOf" srcId="{6FB3168E-A914-4F85-9B3C-113E9AC7BA0A}" destId="{7E386232-1EF7-4691-BACF-9920BB84C8EA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0A31132-2B14-4541-BECF-04F707E4FBAB}" type="doc">
      <dgm:prSet loTypeId="urn:microsoft.com/office/officeart/2005/8/layout/vProcess5" loCatId="process" qsTypeId="urn:microsoft.com/office/officeart/2005/8/quickstyle/simple4" qsCatId="simple" csTypeId="urn:microsoft.com/office/officeart/2005/8/colors/colorful2" csCatId="colorful" phldr="1"/>
      <dgm:spPr/>
    </dgm:pt>
    <dgm:pt modelId="{7F6D78A0-22B1-4A3E-9BF6-A22A7B768451}">
      <dgm:prSet phldrT="[Text]" custT="1"/>
      <dgm:spPr/>
      <dgm:t>
        <a:bodyPr/>
        <a:lstStyle/>
        <a:p>
          <a:r>
            <a:rPr lang="en-US" sz="2400" b="1" dirty="0">
              <a:latin typeface="Segoe UI" panose="020B0502040204020203" pitchFamily="34" charset="0"/>
              <a:cs typeface="Segoe UI" panose="020B0502040204020203" pitchFamily="34" charset="0"/>
            </a:rPr>
            <a:t>CON NGƯỜI</a:t>
          </a:r>
        </a:p>
      </dgm:t>
    </dgm:pt>
    <dgm:pt modelId="{0DF5986F-31C5-4905-BCDB-17991B7A4839}" type="parTrans" cxnId="{29BD8EF6-47DB-4E20-8783-4F199D300402}">
      <dgm:prSet/>
      <dgm:spPr/>
      <dgm:t>
        <a:bodyPr/>
        <a:lstStyle/>
        <a:p>
          <a:endParaRPr lang="en-US"/>
        </a:p>
      </dgm:t>
    </dgm:pt>
    <dgm:pt modelId="{BD4872B0-9AFB-4E59-9246-A166EC5AA630}" type="sibTrans" cxnId="{29BD8EF6-47DB-4E20-8783-4F199D300402}">
      <dgm:prSet/>
      <dgm:spPr/>
      <dgm:t>
        <a:bodyPr/>
        <a:lstStyle/>
        <a:p>
          <a:endParaRPr lang="en-US"/>
        </a:p>
      </dgm:t>
    </dgm:pt>
    <dgm:pt modelId="{1AC142F6-1280-4E6E-9F79-17FFAA400D10}">
      <dgm:prSet phldrT="[Text]" custT="1"/>
      <dgm:spPr/>
      <dgm:t>
        <a:bodyPr/>
        <a:lstStyle/>
        <a:p>
          <a:r>
            <a:rPr lang="en-US" sz="2400" b="1" dirty="0">
              <a:latin typeface="Segoe UI" panose="020B0502040204020203" pitchFamily="34" charset="0"/>
              <a:cs typeface="Segoe UI" panose="020B0502040204020203" pitchFamily="34" charset="0"/>
            </a:rPr>
            <a:t>MÔI TRƯỜNG LÀM VIỆC</a:t>
          </a:r>
        </a:p>
      </dgm:t>
    </dgm:pt>
    <dgm:pt modelId="{5862D333-172A-41FF-86DC-B66F409DB4CD}" type="parTrans" cxnId="{AE92DB05-66C5-430F-81DA-8DB756A175A8}">
      <dgm:prSet/>
      <dgm:spPr/>
      <dgm:t>
        <a:bodyPr/>
        <a:lstStyle/>
        <a:p>
          <a:endParaRPr lang="en-US"/>
        </a:p>
      </dgm:t>
    </dgm:pt>
    <dgm:pt modelId="{E020FA71-902F-4780-914C-D0590786E3C0}" type="sibTrans" cxnId="{AE92DB05-66C5-430F-81DA-8DB756A175A8}">
      <dgm:prSet/>
      <dgm:spPr/>
      <dgm:t>
        <a:bodyPr/>
        <a:lstStyle/>
        <a:p>
          <a:endParaRPr lang="en-US"/>
        </a:p>
      </dgm:t>
    </dgm:pt>
    <dgm:pt modelId="{BACF223F-7269-4489-BF7F-7A0082B0EA51}">
      <dgm:prSet phldrT="[Text]" custT="1"/>
      <dgm:spPr/>
      <dgm:t>
        <a:bodyPr/>
        <a:lstStyle/>
        <a:p>
          <a:r>
            <a:rPr lang="en-US" sz="2400" b="1" dirty="0"/>
            <a:t>PHONG CÁCH LÀM VIỆC</a:t>
          </a:r>
        </a:p>
      </dgm:t>
    </dgm:pt>
    <dgm:pt modelId="{345BDF73-DE81-496C-A119-DE976496CB3D}" type="parTrans" cxnId="{EFDC98C4-91AF-47FE-AFB5-A9C2A87710F2}">
      <dgm:prSet/>
      <dgm:spPr/>
      <dgm:t>
        <a:bodyPr/>
        <a:lstStyle/>
        <a:p>
          <a:endParaRPr lang="en-US"/>
        </a:p>
      </dgm:t>
    </dgm:pt>
    <dgm:pt modelId="{4C74E516-15FB-4AB4-BC94-45E6F6EA43D3}" type="sibTrans" cxnId="{EFDC98C4-91AF-47FE-AFB5-A9C2A87710F2}">
      <dgm:prSet/>
      <dgm:spPr/>
      <dgm:t>
        <a:bodyPr/>
        <a:lstStyle/>
        <a:p>
          <a:endParaRPr lang="en-US"/>
        </a:p>
      </dgm:t>
    </dgm:pt>
    <dgm:pt modelId="{B5E81265-3027-4345-9A5E-1925A94B7144}" type="pres">
      <dgm:prSet presAssocID="{20A31132-2B14-4541-BECF-04F707E4FBAB}" presName="outerComposite" presStyleCnt="0">
        <dgm:presLayoutVars>
          <dgm:chMax val="5"/>
          <dgm:dir/>
          <dgm:resizeHandles val="exact"/>
        </dgm:presLayoutVars>
      </dgm:prSet>
      <dgm:spPr/>
    </dgm:pt>
    <dgm:pt modelId="{C21AF4F3-6273-477F-8DE0-63C868CACEAF}" type="pres">
      <dgm:prSet presAssocID="{20A31132-2B14-4541-BECF-04F707E4FBAB}" presName="dummyMaxCanvas" presStyleCnt="0">
        <dgm:presLayoutVars/>
      </dgm:prSet>
      <dgm:spPr/>
    </dgm:pt>
    <dgm:pt modelId="{0D945440-6230-42A5-9D03-8A85317657CC}" type="pres">
      <dgm:prSet presAssocID="{20A31132-2B14-4541-BECF-04F707E4FBAB}" presName="ThreeNodes_1" presStyleLbl="node1" presStyleIdx="0" presStyleCnt="3">
        <dgm:presLayoutVars>
          <dgm:bulletEnabled val="1"/>
        </dgm:presLayoutVars>
      </dgm:prSet>
      <dgm:spPr/>
    </dgm:pt>
    <dgm:pt modelId="{AEFA857D-C0CD-4CBB-AC89-AB1AE3FEDB0E}" type="pres">
      <dgm:prSet presAssocID="{20A31132-2B14-4541-BECF-04F707E4FBAB}" presName="ThreeNodes_2" presStyleLbl="node1" presStyleIdx="1" presStyleCnt="3">
        <dgm:presLayoutVars>
          <dgm:bulletEnabled val="1"/>
        </dgm:presLayoutVars>
      </dgm:prSet>
      <dgm:spPr/>
    </dgm:pt>
    <dgm:pt modelId="{B1FDAE1F-D5C3-4673-9946-E538428CEE31}" type="pres">
      <dgm:prSet presAssocID="{20A31132-2B14-4541-BECF-04F707E4FBAB}" presName="ThreeNodes_3" presStyleLbl="node1" presStyleIdx="2" presStyleCnt="3">
        <dgm:presLayoutVars>
          <dgm:bulletEnabled val="1"/>
        </dgm:presLayoutVars>
      </dgm:prSet>
      <dgm:spPr/>
    </dgm:pt>
    <dgm:pt modelId="{F4E2FEDD-8C19-4912-A57E-B527E5E69C02}" type="pres">
      <dgm:prSet presAssocID="{20A31132-2B14-4541-BECF-04F707E4FBAB}" presName="ThreeConn_1-2" presStyleLbl="fgAccFollowNode1" presStyleIdx="0" presStyleCnt="2">
        <dgm:presLayoutVars>
          <dgm:bulletEnabled val="1"/>
        </dgm:presLayoutVars>
      </dgm:prSet>
      <dgm:spPr/>
    </dgm:pt>
    <dgm:pt modelId="{5082D6ED-925A-4989-A662-DF5AE1E42011}" type="pres">
      <dgm:prSet presAssocID="{20A31132-2B14-4541-BECF-04F707E4FBAB}" presName="ThreeConn_2-3" presStyleLbl="fgAccFollowNode1" presStyleIdx="1" presStyleCnt="2">
        <dgm:presLayoutVars>
          <dgm:bulletEnabled val="1"/>
        </dgm:presLayoutVars>
      </dgm:prSet>
      <dgm:spPr/>
    </dgm:pt>
    <dgm:pt modelId="{CA9C563D-C500-4829-B861-ADE9B3508950}" type="pres">
      <dgm:prSet presAssocID="{20A31132-2B14-4541-BECF-04F707E4FBAB}" presName="ThreeNodes_1_text" presStyleLbl="node1" presStyleIdx="2" presStyleCnt="3">
        <dgm:presLayoutVars>
          <dgm:bulletEnabled val="1"/>
        </dgm:presLayoutVars>
      </dgm:prSet>
      <dgm:spPr/>
    </dgm:pt>
    <dgm:pt modelId="{D2D96832-0771-40D4-8205-44CBC9AF367E}" type="pres">
      <dgm:prSet presAssocID="{20A31132-2B14-4541-BECF-04F707E4FBAB}" presName="ThreeNodes_2_text" presStyleLbl="node1" presStyleIdx="2" presStyleCnt="3">
        <dgm:presLayoutVars>
          <dgm:bulletEnabled val="1"/>
        </dgm:presLayoutVars>
      </dgm:prSet>
      <dgm:spPr/>
    </dgm:pt>
    <dgm:pt modelId="{C7395901-F815-40C8-A95E-E993CEC57CDF}" type="pres">
      <dgm:prSet presAssocID="{20A31132-2B14-4541-BECF-04F707E4FBAB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AE92DB05-66C5-430F-81DA-8DB756A175A8}" srcId="{20A31132-2B14-4541-BECF-04F707E4FBAB}" destId="{1AC142F6-1280-4E6E-9F79-17FFAA400D10}" srcOrd="1" destOrd="0" parTransId="{5862D333-172A-41FF-86DC-B66F409DB4CD}" sibTransId="{E020FA71-902F-4780-914C-D0590786E3C0}"/>
    <dgm:cxn modelId="{D501412F-A948-4243-AF0A-12DE62FA484C}" type="presOf" srcId="{BD4872B0-9AFB-4E59-9246-A166EC5AA630}" destId="{F4E2FEDD-8C19-4912-A57E-B527E5E69C02}" srcOrd="0" destOrd="0" presId="urn:microsoft.com/office/officeart/2005/8/layout/vProcess5"/>
    <dgm:cxn modelId="{80F9DD50-7CA0-4B37-BD91-2C3617D701E2}" type="presOf" srcId="{1AC142F6-1280-4E6E-9F79-17FFAA400D10}" destId="{D2D96832-0771-40D4-8205-44CBC9AF367E}" srcOrd="1" destOrd="0" presId="urn:microsoft.com/office/officeart/2005/8/layout/vProcess5"/>
    <dgm:cxn modelId="{E6730B75-9255-4B49-9291-A5202074C4F5}" type="presOf" srcId="{BACF223F-7269-4489-BF7F-7A0082B0EA51}" destId="{B1FDAE1F-D5C3-4673-9946-E538428CEE31}" srcOrd="0" destOrd="0" presId="urn:microsoft.com/office/officeart/2005/8/layout/vProcess5"/>
    <dgm:cxn modelId="{C6079B7D-5E76-48D2-BFDE-B8504C84C159}" type="presOf" srcId="{20A31132-2B14-4541-BECF-04F707E4FBAB}" destId="{B5E81265-3027-4345-9A5E-1925A94B7144}" srcOrd="0" destOrd="0" presId="urn:microsoft.com/office/officeart/2005/8/layout/vProcess5"/>
    <dgm:cxn modelId="{6620BE90-00FE-4D27-8E85-28C24F0B76D2}" type="presOf" srcId="{BACF223F-7269-4489-BF7F-7A0082B0EA51}" destId="{C7395901-F815-40C8-A95E-E993CEC57CDF}" srcOrd="1" destOrd="0" presId="urn:microsoft.com/office/officeart/2005/8/layout/vProcess5"/>
    <dgm:cxn modelId="{F7A72395-20EB-4540-AC70-D443966D1CFA}" type="presOf" srcId="{7F6D78A0-22B1-4A3E-9BF6-A22A7B768451}" destId="{CA9C563D-C500-4829-B861-ADE9B3508950}" srcOrd="1" destOrd="0" presId="urn:microsoft.com/office/officeart/2005/8/layout/vProcess5"/>
    <dgm:cxn modelId="{E0D34C96-9B64-4E24-A3FA-2B2D751318E9}" type="presOf" srcId="{7F6D78A0-22B1-4A3E-9BF6-A22A7B768451}" destId="{0D945440-6230-42A5-9D03-8A85317657CC}" srcOrd="0" destOrd="0" presId="urn:microsoft.com/office/officeart/2005/8/layout/vProcess5"/>
    <dgm:cxn modelId="{C732C69C-5B7E-455D-AB19-A8AF9C972759}" type="presOf" srcId="{E020FA71-902F-4780-914C-D0590786E3C0}" destId="{5082D6ED-925A-4989-A662-DF5AE1E42011}" srcOrd="0" destOrd="0" presId="urn:microsoft.com/office/officeart/2005/8/layout/vProcess5"/>
    <dgm:cxn modelId="{EFDC98C4-91AF-47FE-AFB5-A9C2A87710F2}" srcId="{20A31132-2B14-4541-BECF-04F707E4FBAB}" destId="{BACF223F-7269-4489-BF7F-7A0082B0EA51}" srcOrd="2" destOrd="0" parTransId="{345BDF73-DE81-496C-A119-DE976496CB3D}" sibTransId="{4C74E516-15FB-4AB4-BC94-45E6F6EA43D3}"/>
    <dgm:cxn modelId="{37A344EE-4B6B-4577-938B-D950B9E8C135}" type="presOf" srcId="{1AC142F6-1280-4E6E-9F79-17FFAA400D10}" destId="{AEFA857D-C0CD-4CBB-AC89-AB1AE3FEDB0E}" srcOrd="0" destOrd="0" presId="urn:microsoft.com/office/officeart/2005/8/layout/vProcess5"/>
    <dgm:cxn modelId="{29BD8EF6-47DB-4E20-8783-4F199D300402}" srcId="{20A31132-2B14-4541-BECF-04F707E4FBAB}" destId="{7F6D78A0-22B1-4A3E-9BF6-A22A7B768451}" srcOrd="0" destOrd="0" parTransId="{0DF5986F-31C5-4905-BCDB-17991B7A4839}" sibTransId="{BD4872B0-9AFB-4E59-9246-A166EC5AA630}"/>
    <dgm:cxn modelId="{0DC5A43F-5816-40B8-B89E-6275F249B9F2}" type="presParOf" srcId="{B5E81265-3027-4345-9A5E-1925A94B7144}" destId="{C21AF4F3-6273-477F-8DE0-63C868CACEAF}" srcOrd="0" destOrd="0" presId="urn:microsoft.com/office/officeart/2005/8/layout/vProcess5"/>
    <dgm:cxn modelId="{A0C9DF3E-BB59-4342-BA0B-29E6A0EB94F9}" type="presParOf" srcId="{B5E81265-3027-4345-9A5E-1925A94B7144}" destId="{0D945440-6230-42A5-9D03-8A85317657CC}" srcOrd="1" destOrd="0" presId="urn:microsoft.com/office/officeart/2005/8/layout/vProcess5"/>
    <dgm:cxn modelId="{25AE39F9-A1EB-45C2-B8D0-F29DA30200FC}" type="presParOf" srcId="{B5E81265-3027-4345-9A5E-1925A94B7144}" destId="{AEFA857D-C0CD-4CBB-AC89-AB1AE3FEDB0E}" srcOrd="2" destOrd="0" presId="urn:microsoft.com/office/officeart/2005/8/layout/vProcess5"/>
    <dgm:cxn modelId="{1078D9E0-5750-4465-B728-71E09127EC76}" type="presParOf" srcId="{B5E81265-3027-4345-9A5E-1925A94B7144}" destId="{B1FDAE1F-D5C3-4673-9946-E538428CEE31}" srcOrd="3" destOrd="0" presId="urn:microsoft.com/office/officeart/2005/8/layout/vProcess5"/>
    <dgm:cxn modelId="{16C1DAF8-78DC-487F-BB72-50497DE4DFE0}" type="presParOf" srcId="{B5E81265-3027-4345-9A5E-1925A94B7144}" destId="{F4E2FEDD-8C19-4912-A57E-B527E5E69C02}" srcOrd="4" destOrd="0" presId="urn:microsoft.com/office/officeart/2005/8/layout/vProcess5"/>
    <dgm:cxn modelId="{83115CBE-177F-4753-A191-7D3F77E59128}" type="presParOf" srcId="{B5E81265-3027-4345-9A5E-1925A94B7144}" destId="{5082D6ED-925A-4989-A662-DF5AE1E42011}" srcOrd="5" destOrd="0" presId="urn:microsoft.com/office/officeart/2005/8/layout/vProcess5"/>
    <dgm:cxn modelId="{A302E158-040F-4562-B13F-338601FDDC4B}" type="presParOf" srcId="{B5E81265-3027-4345-9A5E-1925A94B7144}" destId="{CA9C563D-C500-4829-B861-ADE9B3508950}" srcOrd="6" destOrd="0" presId="urn:microsoft.com/office/officeart/2005/8/layout/vProcess5"/>
    <dgm:cxn modelId="{45DE34CF-F038-4628-A2EE-882B72E23AD2}" type="presParOf" srcId="{B5E81265-3027-4345-9A5E-1925A94B7144}" destId="{D2D96832-0771-40D4-8205-44CBC9AF367E}" srcOrd="7" destOrd="0" presId="urn:microsoft.com/office/officeart/2005/8/layout/vProcess5"/>
    <dgm:cxn modelId="{A89A7BD3-25DB-467E-B1F1-8C637ECE374E}" type="presParOf" srcId="{B5E81265-3027-4345-9A5E-1925A94B7144}" destId="{C7395901-F815-40C8-A95E-E993CEC57CDF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8C2ED92-9D0B-449C-A0ED-650B6CF9F0A3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5B96183-4EB4-487B-8D80-1812C9CA2AFF}">
      <dgm:prSet/>
      <dgm:spPr/>
      <dgm:t>
        <a:bodyPr/>
        <a:lstStyle/>
        <a:p>
          <a:pPr algn="just"/>
          <a:r>
            <a:rPr lang="en-US" dirty="0"/>
            <a:t>*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Thấy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được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tầm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quan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trọng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,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biết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cách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tạo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dựng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,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nuôi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dưỡng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cảm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xúc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tích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cực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;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biết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cách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chuyển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hóa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cảm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xúc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không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tích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cực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và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lan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tỏa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những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cảm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xúc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tích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cực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với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đồng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nghiệp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và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học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sinh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;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sẵn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sàng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và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luôn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truyền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cảm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hứng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trong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cuộc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sống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và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trong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công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việc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;</a:t>
          </a:r>
        </a:p>
      </dgm:t>
    </dgm:pt>
    <dgm:pt modelId="{0B4E7C1B-7822-47D1-A68C-26E0CF1DA633}" type="parTrans" cxnId="{5F6B59F6-868D-4DC7-AFCF-F77FE9062732}">
      <dgm:prSet/>
      <dgm:spPr/>
      <dgm:t>
        <a:bodyPr/>
        <a:lstStyle/>
        <a:p>
          <a:endParaRPr lang="en-US"/>
        </a:p>
      </dgm:t>
    </dgm:pt>
    <dgm:pt modelId="{E663E323-FE2E-4572-A155-90865459A143}" type="sibTrans" cxnId="{5F6B59F6-868D-4DC7-AFCF-F77FE9062732}">
      <dgm:prSet/>
      <dgm:spPr/>
      <dgm:t>
        <a:bodyPr/>
        <a:lstStyle/>
        <a:p>
          <a:endParaRPr lang="en-US"/>
        </a:p>
      </dgm:t>
    </dgm:pt>
    <dgm:pt modelId="{9CC9D533-93B0-4098-A76D-723397B99BD5}">
      <dgm:prSet/>
      <dgm:spPr/>
      <dgm:t>
        <a:bodyPr/>
        <a:lstStyle/>
        <a:p>
          <a:r>
            <a:rPr lang="en-US" dirty="0"/>
            <a:t>*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Khẳng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định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giá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trị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bản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thân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.</a:t>
          </a:r>
        </a:p>
      </dgm:t>
    </dgm:pt>
    <dgm:pt modelId="{B2E1965A-B788-4E4E-9F89-D49AAE89D52C}" type="parTrans" cxnId="{D5DFB159-6673-46F0-B339-8AE6F1F57FD0}">
      <dgm:prSet/>
      <dgm:spPr/>
      <dgm:t>
        <a:bodyPr/>
        <a:lstStyle/>
        <a:p>
          <a:endParaRPr lang="en-US"/>
        </a:p>
      </dgm:t>
    </dgm:pt>
    <dgm:pt modelId="{9CBA2121-EEE2-4B68-BFD0-4E318C91161A}" type="sibTrans" cxnId="{D5DFB159-6673-46F0-B339-8AE6F1F57FD0}">
      <dgm:prSet/>
      <dgm:spPr/>
      <dgm:t>
        <a:bodyPr/>
        <a:lstStyle/>
        <a:p>
          <a:endParaRPr lang="en-US"/>
        </a:p>
      </dgm:t>
    </dgm:pt>
    <dgm:pt modelId="{E183F0FA-B586-4E56-9706-5891F57E3178}">
      <dgm:prSet/>
      <dgm:spPr/>
      <dgm:t>
        <a:bodyPr/>
        <a:lstStyle/>
        <a:p>
          <a:r>
            <a:rPr lang="en-US" dirty="0"/>
            <a:t>*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Có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kỹ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năng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sống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tốt</a:t>
          </a:r>
          <a:endParaRPr lang="en-US" dirty="0">
            <a:latin typeface="Source Sans Pro SemiBold" panose="020B0603030403020204" pitchFamily="34" charset="0"/>
            <a:ea typeface="Source Sans Pro SemiBold" panose="020B0603030403020204" pitchFamily="34" charset="0"/>
          </a:endParaRPr>
        </a:p>
      </dgm:t>
    </dgm:pt>
    <dgm:pt modelId="{8CBFED70-ED5B-4C85-9CC9-1435A04EE4FD}" type="parTrans" cxnId="{4921A0D9-DB5F-4D4F-A65C-0D59FF0558F0}">
      <dgm:prSet/>
      <dgm:spPr/>
      <dgm:t>
        <a:bodyPr/>
        <a:lstStyle/>
        <a:p>
          <a:endParaRPr lang="en-US"/>
        </a:p>
      </dgm:t>
    </dgm:pt>
    <dgm:pt modelId="{0276D45D-C9F3-4421-8370-9AC12A1968BF}" type="sibTrans" cxnId="{4921A0D9-DB5F-4D4F-A65C-0D59FF0558F0}">
      <dgm:prSet/>
      <dgm:spPr/>
      <dgm:t>
        <a:bodyPr/>
        <a:lstStyle/>
        <a:p>
          <a:endParaRPr lang="en-US"/>
        </a:p>
      </dgm:t>
    </dgm:pt>
    <dgm:pt modelId="{307A5E00-DC50-4591-874E-0143749E8F23}">
      <dgm:prSet/>
      <dgm:spPr/>
      <dgm:t>
        <a:bodyPr/>
        <a:lstStyle/>
        <a:p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*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Nâng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cao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năng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lực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chuyên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môn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nghề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nghiệp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để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tự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tin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và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sẵn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sàng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,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không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sợ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khó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.</a:t>
          </a:r>
        </a:p>
      </dgm:t>
    </dgm:pt>
    <dgm:pt modelId="{CDFA3493-152C-4F14-B51A-3B648A0BD32B}" type="parTrans" cxnId="{4D18ECF8-B8B6-4776-B274-FC75C46AD70A}">
      <dgm:prSet/>
      <dgm:spPr/>
      <dgm:t>
        <a:bodyPr/>
        <a:lstStyle/>
        <a:p>
          <a:endParaRPr lang="en-US"/>
        </a:p>
      </dgm:t>
    </dgm:pt>
    <dgm:pt modelId="{CAD76DC8-3588-44BB-BD7D-67290E3A6900}" type="sibTrans" cxnId="{4D18ECF8-B8B6-4776-B274-FC75C46AD70A}">
      <dgm:prSet/>
      <dgm:spPr/>
      <dgm:t>
        <a:bodyPr/>
        <a:lstStyle/>
        <a:p>
          <a:endParaRPr lang="en-US"/>
        </a:p>
      </dgm:t>
    </dgm:pt>
    <dgm:pt modelId="{B9BDA528-F9D6-42FF-9E8E-E3ADD296CBB6}">
      <dgm:prSet/>
      <dgm:spPr/>
      <dgm:t>
        <a:bodyPr/>
        <a:lstStyle/>
        <a:p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*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Biết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sử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dụng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các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biện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pháp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giáo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dục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kỷ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luật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tích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cực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trong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giáo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dục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học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sinh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.</a:t>
          </a:r>
        </a:p>
      </dgm:t>
    </dgm:pt>
    <dgm:pt modelId="{95E3E9C7-8BDC-4BFB-8E81-A2D33EFAF3B4}" type="parTrans" cxnId="{B1D4811B-B442-47B0-9C72-7419C076D4AD}">
      <dgm:prSet/>
      <dgm:spPr/>
      <dgm:t>
        <a:bodyPr/>
        <a:lstStyle/>
        <a:p>
          <a:endParaRPr lang="en-US"/>
        </a:p>
      </dgm:t>
    </dgm:pt>
    <dgm:pt modelId="{D71950A2-72BB-4733-8A07-B881238C81A7}" type="sibTrans" cxnId="{B1D4811B-B442-47B0-9C72-7419C076D4AD}">
      <dgm:prSet/>
      <dgm:spPr/>
      <dgm:t>
        <a:bodyPr/>
        <a:lstStyle/>
        <a:p>
          <a:endParaRPr lang="en-US"/>
        </a:p>
      </dgm:t>
    </dgm:pt>
    <dgm:pt modelId="{D07AFED8-3E72-40DF-B3CE-1D1F78C09D20}" type="pres">
      <dgm:prSet presAssocID="{18C2ED92-9D0B-449C-A0ED-650B6CF9F0A3}" presName="outerComposite" presStyleCnt="0">
        <dgm:presLayoutVars>
          <dgm:chMax val="5"/>
          <dgm:dir/>
          <dgm:resizeHandles val="exact"/>
        </dgm:presLayoutVars>
      </dgm:prSet>
      <dgm:spPr/>
    </dgm:pt>
    <dgm:pt modelId="{423696AE-B050-43A6-812A-9F8F254E3B42}" type="pres">
      <dgm:prSet presAssocID="{18C2ED92-9D0B-449C-A0ED-650B6CF9F0A3}" presName="dummyMaxCanvas" presStyleCnt="0">
        <dgm:presLayoutVars/>
      </dgm:prSet>
      <dgm:spPr/>
    </dgm:pt>
    <dgm:pt modelId="{F086AD33-3179-4490-BF4D-19A8A1C31C1E}" type="pres">
      <dgm:prSet presAssocID="{18C2ED92-9D0B-449C-A0ED-650B6CF9F0A3}" presName="FiveNodes_1" presStyleLbl="node1" presStyleIdx="0" presStyleCnt="5">
        <dgm:presLayoutVars>
          <dgm:bulletEnabled val="1"/>
        </dgm:presLayoutVars>
      </dgm:prSet>
      <dgm:spPr/>
    </dgm:pt>
    <dgm:pt modelId="{BDB52107-1E5E-4F33-8D0E-53A7B8D5B819}" type="pres">
      <dgm:prSet presAssocID="{18C2ED92-9D0B-449C-A0ED-650B6CF9F0A3}" presName="FiveNodes_2" presStyleLbl="node1" presStyleIdx="1" presStyleCnt="5">
        <dgm:presLayoutVars>
          <dgm:bulletEnabled val="1"/>
        </dgm:presLayoutVars>
      </dgm:prSet>
      <dgm:spPr/>
    </dgm:pt>
    <dgm:pt modelId="{A2365478-E14F-4B28-AC7E-607A82CE6730}" type="pres">
      <dgm:prSet presAssocID="{18C2ED92-9D0B-449C-A0ED-650B6CF9F0A3}" presName="FiveNodes_3" presStyleLbl="node1" presStyleIdx="2" presStyleCnt="5">
        <dgm:presLayoutVars>
          <dgm:bulletEnabled val="1"/>
        </dgm:presLayoutVars>
      </dgm:prSet>
      <dgm:spPr/>
    </dgm:pt>
    <dgm:pt modelId="{0A580DC5-E3E9-4847-AB1B-12CC0EB6FF45}" type="pres">
      <dgm:prSet presAssocID="{18C2ED92-9D0B-449C-A0ED-650B6CF9F0A3}" presName="FiveNodes_4" presStyleLbl="node1" presStyleIdx="3" presStyleCnt="5">
        <dgm:presLayoutVars>
          <dgm:bulletEnabled val="1"/>
        </dgm:presLayoutVars>
      </dgm:prSet>
      <dgm:spPr/>
    </dgm:pt>
    <dgm:pt modelId="{AF3BE6D9-1426-4F5C-9175-31E81E81227E}" type="pres">
      <dgm:prSet presAssocID="{18C2ED92-9D0B-449C-A0ED-650B6CF9F0A3}" presName="FiveNodes_5" presStyleLbl="node1" presStyleIdx="4" presStyleCnt="5">
        <dgm:presLayoutVars>
          <dgm:bulletEnabled val="1"/>
        </dgm:presLayoutVars>
      </dgm:prSet>
      <dgm:spPr/>
    </dgm:pt>
    <dgm:pt modelId="{FA110BF9-7CC1-4E89-A017-07901E9FD075}" type="pres">
      <dgm:prSet presAssocID="{18C2ED92-9D0B-449C-A0ED-650B6CF9F0A3}" presName="FiveConn_1-2" presStyleLbl="fgAccFollowNode1" presStyleIdx="0" presStyleCnt="4">
        <dgm:presLayoutVars>
          <dgm:bulletEnabled val="1"/>
        </dgm:presLayoutVars>
      </dgm:prSet>
      <dgm:spPr/>
    </dgm:pt>
    <dgm:pt modelId="{035AFED9-CB41-4275-ABE2-FDF2EC91527C}" type="pres">
      <dgm:prSet presAssocID="{18C2ED92-9D0B-449C-A0ED-650B6CF9F0A3}" presName="FiveConn_2-3" presStyleLbl="fgAccFollowNode1" presStyleIdx="1" presStyleCnt="4">
        <dgm:presLayoutVars>
          <dgm:bulletEnabled val="1"/>
        </dgm:presLayoutVars>
      </dgm:prSet>
      <dgm:spPr/>
    </dgm:pt>
    <dgm:pt modelId="{67062B21-2AB6-4AC7-9946-C4ABD20B9624}" type="pres">
      <dgm:prSet presAssocID="{18C2ED92-9D0B-449C-A0ED-650B6CF9F0A3}" presName="FiveConn_3-4" presStyleLbl="fgAccFollowNode1" presStyleIdx="2" presStyleCnt="4">
        <dgm:presLayoutVars>
          <dgm:bulletEnabled val="1"/>
        </dgm:presLayoutVars>
      </dgm:prSet>
      <dgm:spPr/>
    </dgm:pt>
    <dgm:pt modelId="{365D3555-72CD-4F44-8E59-97457FE6BE79}" type="pres">
      <dgm:prSet presAssocID="{18C2ED92-9D0B-449C-A0ED-650B6CF9F0A3}" presName="FiveConn_4-5" presStyleLbl="fgAccFollowNode1" presStyleIdx="3" presStyleCnt="4">
        <dgm:presLayoutVars>
          <dgm:bulletEnabled val="1"/>
        </dgm:presLayoutVars>
      </dgm:prSet>
      <dgm:spPr/>
    </dgm:pt>
    <dgm:pt modelId="{5F91E430-2541-40E4-BBA8-AD5BDB94A627}" type="pres">
      <dgm:prSet presAssocID="{18C2ED92-9D0B-449C-A0ED-650B6CF9F0A3}" presName="FiveNodes_1_text" presStyleLbl="node1" presStyleIdx="4" presStyleCnt="5">
        <dgm:presLayoutVars>
          <dgm:bulletEnabled val="1"/>
        </dgm:presLayoutVars>
      </dgm:prSet>
      <dgm:spPr/>
    </dgm:pt>
    <dgm:pt modelId="{605FEB05-BB63-45D0-82A4-07B753C055E6}" type="pres">
      <dgm:prSet presAssocID="{18C2ED92-9D0B-449C-A0ED-650B6CF9F0A3}" presName="FiveNodes_2_text" presStyleLbl="node1" presStyleIdx="4" presStyleCnt="5">
        <dgm:presLayoutVars>
          <dgm:bulletEnabled val="1"/>
        </dgm:presLayoutVars>
      </dgm:prSet>
      <dgm:spPr/>
    </dgm:pt>
    <dgm:pt modelId="{7E3EB7FA-6C56-4C7D-B4E6-BB42C33AA785}" type="pres">
      <dgm:prSet presAssocID="{18C2ED92-9D0B-449C-A0ED-650B6CF9F0A3}" presName="FiveNodes_3_text" presStyleLbl="node1" presStyleIdx="4" presStyleCnt="5">
        <dgm:presLayoutVars>
          <dgm:bulletEnabled val="1"/>
        </dgm:presLayoutVars>
      </dgm:prSet>
      <dgm:spPr/>
    </dgm:pt>
    <dgm:pt modelId="{88A92704-6F00-46D8-A1AC-DAB816E3CACB}" type="pres">
      <dgm:prSet presAssocID="{18C2ED92-9D0B-449C-A0ED-650B6CF9F0A3}" presName="FiveNodes_4_text" presStyleLbl="node1" presStyleIdx="4" presStyleCnt="5">
        <dgm:presLayoutVars>
          <dgm:bulletEnabled val="1"/>
        </dgm:presLayoutVars>
      </dgm:prSet>
      <dgm:spPr/>
    </dgm:pt>
    <dgm:pt modelId="{9D8B86E9-04F5-4337-9A23-A920A8E73524}" type="pres">
      <dgm:prSet presAssocID="{18C2ED92-9D0B-449C-A0ED-650B6CF9F0A3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1872761A-7E41-4B8B-9DA0-76DD2261A7A5}" type="presOf" srcId="{9CC9D533-93B0-4098-A76D-723397B99BD5}" destId="{605FEB05-BB63-45D0-82A4-07B753C055E6}" srcOrd="1" destOrd="0" presId="urn:microsoft.com/office/officeart/2005/8/layout/vProcess5"/>
    <dgm:cxn modelId="{B1D4811B-B442-47B0-9C72-7419C076D4AD}" srcId="{18C2ED92-9D0B-449C-A0ED-650B6CF9F0A3}" destId="{B9BDA528-F9D6-42FF-9E8E-E3ADD296CBB6}" srcOrd="4" destOrd="0" parTransId="{95E3E9C7-8BDC-4BFB-8E81-A2D33EFAF3B4}" sibTransId="{D71950A2-72BB-4733-8A07-B881238C81A7}"/>
    <dgm:cxn modelId="{1A8CEB41-7614-4856-8BF7-311350910CA3}" type="presOf" srcId="{307A5E00-DC50-4591-874E-0143749E8F23}" destId="{0A580DC5-E3E9-4847-AB1B-12CC0EB6FF45}" srcOrd="0" destOrd="0" presId="urn:microsoft.com/office/officeart/2005/8/layout/vProcess5"/>
    <dgm:cxn modelId="{7C2BFF65-DC94-4ABE-8C7D-F253615006F0}" type="presOf" srcId="{0276D45D-C9F3-4421-8370-9AC12A1968BF}" destId="{67062B21-2AB6-4AC7-9946-C4ABD20B9624}" srcOrd="0" destOrd="0" presId="urn:microsoft.com/office/officeart/2005/8/layout/vProcess5"/>
    <dgm:cxn modelId="{24B3F058-94E6-4AF2-ADF2-9D550297ABBC}" type="presOf" srcId="{E183F0FA-B586-4E56-9706-5891F57E3178}" destId="{7E3EB7FA-6C56-4C7D-B4E6-BB42C33AA785}" srcOrd="1" destOrd="0" presId="urn:microsoft.com/office/officeart/2005/8/layout/vProcess5"/>
    <dgm:cxn modelId="{D5DFB159-6673-46F0-B339-8AE6F1F57FD0}" srcId="{18C2ED92-9D0B-449C-A0ED-650B6CF9F0A3}" destId="{9CC9D533-93B0-4098-A76D-723397B99BD5}" srcOrd="1" destOrd="0" parTransId="{B2E1965A-B788-4E4E-9F89-D49AAE89D52C}" sibTransId="{9CBA2121-EEE2-4B68-BFD0-4E318C91161A}"/>
    <dgm:cxn modelId="{6EE63F7E-6916-47C0-B75C-FBC096DF1654}" type="presOf" srcId="{E663E323-FE2E-4572-A155-90865459A143}" destId="{FA110BF9-7CC1-4E89-A017-07901E9FD075}" srcOrd="0" destOrd="0" presId="urn:microsoft.com/office/officeart/2005/8/layout/vProcess5"/>
    <dgm:cxn modelId="{7B8B1D84-6A1D-4A2D-A188-AF11FB86048D}" type="presOf" srcId="{9CC9D533-93B0-4098-A76D-723397B99BD5}" destId="{BDB52107-1E5E-4F33-8D0E-53A7B8D5B819}" srcOrd="0" destOrd="0" presId="urn:microsoft.com/office/officeart/2005/8/layout/vProcess5"/>
    <dgm:cxn modelId="{BCAEE38B-D71D-4544-AB65-908B22F469A0}" type="presOf" srcId="{18C2ED92-9D0B-449C-A0ED-650B6CF9F0A3}" destId="{D07AFED8-3E72-40DF-B3CE-1D1F78C09D20}" srcOrd="0" destOrd="0" presId="urn:microsoft.com/office/officeart/2005/8/layout/vProcess5"/>
    <dgm:cxn modelId="{99C263A3-0CD9-4F0B-B28A-5F8774158CE6}" type="presOf" srcId="{307A5E00-DC50-4591-874E-0143749E8F23}" destId="{88A92704-6F00-46D8-A1AC-DAB816E3CACB}" srcOrd="1" destOrd="0" presId="urn:microsoft.com/office/officeart/2005/8/layout/vProcess5"/>
    <dgm:cxn modelId="{C72A18B1-ADF0-4A4C-BC5E-1BED5D881A03}" type="presOf" srcId="{B9BDA528-F9D6-42FF-9E8E-E3ADD296CBB6}" destId="{AF3BE6D9-1426-4F5C-9175-31E81E81227E}" srcOrd="0" destOrd="0" presId="urn:microsoft.com/office/officeart/2005/8/layout/vProcess5"/>
    <dgm:cxn modelId="{8DD1B4BD-CAC1-4BBC-9CB6-67798C98F150}" type="presOf" srcId="{9CBA2121-EEE2-4B68-BFD0-4E318C91161A}" destId="{035AFED9-CB41-4275-ABE2-FDF2EC91527C}" srcOrd="0" destOrd="0" presId="urn:microsoft.com/office/officeart/2005/8/layout/vProcess5"/>
    <dgm:cxn modelId="{98A703CD-FA8A-4FC0-A1FA-6CBD70DA3502}" type="presOf" srcId="{25B96183-4EB4-487B-8D80-1812C9CA2AFF}" destId="{5F91E430-2541-40E4-BBA8-AD5BDB94A627}" srcOrd="1" destOrd="0" presId="urn:microsoft.com/office/officeart/2005/8/layout/vProcess5"/>
    <dgm:cxn modelId="{0561D9D3-C05A-4FA4-BC4D-8E8ED3BD768E}" type="presOf" srcId="{CAD76DC8-3588-44BB-BD7D-67290E3A6900}" destId="{365D3555-72CD-4F44-8E59-97457FE6BE79}" srcOrd="0" destOrd="0" presId="urn:microsoft.com/office/officeart/2005/8/layout/vProcess5"/>
    <dgm:cxn modelId="{4921A0D9-DB5F-4D4F-A65C-0D59FF0558F0}" srcId="{18C2ED92-9D0B-449C-A0ED-650B6CF9F0A3}" destId="{E183F0FA-B586-4E56-9706-5891F57E3178}" srcOrd="2" destOrd="0" parTransId="{8CBFED70-ED5B-4C85-9CC9-1435A04EE4FD}" sibTransId="{0276D45D-C9F3-4421-8370-9AC12A1968BF}"/>
    <dgm:cxn modelId="{A9B92EDD-D27B-40AA-ACF5-625890BB78F2}" type="presOf" srcId="{25B96183-4EB4-487B-8D80-1812C9CA2AFF}" destId="{F086AD33-3179-4490-BF4D-19A8A1C31C1E}" srcOrd="0" destOrd="0" presId="urn:microsoft.com/office/officeart/2005/8/layout/vProcess5"/>
    <dgm:cxn modelId="{39DAF3DD-5D0C-485A-809F-F149A4464C41}" type="presOf" srcId="{B9BDA528-F9D6-42FF-9E8E-E3ADD296CBB6}" destId="{9D8B86E9-04F5-4337-9A23-A920A8E73524}" srcOrd="1" destOrd="0" presId="urn:microsoft.com/office/officeart/2005/8/layout/vProcess5"/>
    <dgm:cxn modelId="{5F6B59F6-868D-4DC7-AFCF-F77FE9062732}" srcId="{18C2ED92-9D0B-449C-A0ED-650B6CF9F0A3}" destId="{25B96183-4EB4-487B-8D80-1812C9CA2AFF}" srcOrd="0" destOrd="0" parTransId="{0B4E7C1B-7822-47D1-A68C-26E0CF1DA633}" sibTransId="{E663E323-FE2E-4572-A155-90865459A143}"/>
    <dgm:cxn modelId="{0A3587F7-F896-46F0-9741-B4FFAA236C34}" type="presOf" srcId="{E183F0FA-B586-4E56-9706-5891F57E3178}" destId="{A2365478-E14F-4B28-AC7E-607A82CE6730}" srcOrd="0" destOrd="0" presId="urn:microsoft.com/office/officeart/2005/8/layout/vProcess5"/>
    <dgm:cxn modelId="{4D18ECF8-B8B6-4776-B274-FC75C46AD70A}" srcId="{18C2ED92-9D0B-449C-A0ED-650B6CF9F0A3}" destId="{307A5E00-DC50-4591-874E-0143749E8F23}" srcOrd="3" destOrd="0" parTransId="{CDFA3493-152C-4F14-B51A-3B648A0BD32B}" sibTransId="{CAD76DC8-3588-44BB-BD7D-67290E3A6900}"/>
    <dgm:cxn modelId="{5826FAFD-35E7-408C-A302-F3F023B00F70}" type="presParOf" srcId="{D07AFED8-3E72-40DF-B3CE-1D1F78C09D20}" destId="{423696AE-B050-43A6-812A-9F8F254E3B42}" srcOrd="0" destOrd="0" presId="urn:microsoft.com/office/officeart/2005/8/layout/vProcess5"/>
    <dgm:cxn modelId="{D572D06B-8416-48AC-BF59-D3B6DEF659F0}" type="presParOf" srcId="{D07AFED8-3E72-40DF-B3CE-1D1F78C09D20}" destId="{F086AD33-3179-4490-BF4D-19A8A1C31C1E}" srcOrd="1" destOrd="0" presId="urn:microsoft.com/office/officeart/2005/8/layout/vProcess5"/>
    <dgm:cxn modelId="{CE4294BE-5301-4CDB-B61F-5FFA43C9450B}" type="presParOf" srcId="{D07AFED8-3E72-40DF-B3CE-1D1F78C09D20}" destId="{BDB52107-1E5E-4F33-8D0E-53A7B8D5B819}" srcOrd="2" destOrd="0" presId="urn:microsoft.com/office/officeart/2005/8/layout/vProcess5"/>
    <dgm:cxn modelId="{0DE322FA-B70B-4294-AF79-E8AED8C8B21C}" type="presParOf" srcId="{D07AFED8-3E72-40DF-B3CE-1D1F78C09D20}" destId="{A2365478-E14F-4B28-AC7E-607A82CE6730}" srcOrd="3" destOrd="0" presId="urn:microsoft.com/office/officeart/2005/8/layout/vProcess5"/>
    <dgm:cxn modelId="{BE51C6C6-210A-41B7-B090-C84F74A2BA15}" type="presParOf" srcId="{D07AFED8-3E72-40DF-B3CE-1D1F78C09D20}" destId="{0A580DC5-E3E9-4847-AB1B-12CC0EB6FF45}" srcOrd="4" destOrd="0" presId="urn:microsoft.com/office/officeart/2005/8/layout/vProcess5"/>
    <dgm:cxn modelId="{E7119D8A-CCBB-4202-87EF-DF70A087BE14}" type="presParOf" srcId="{D07AFED8-3E72-40DF-B3CE-1D1F78C09D20}" destId="{AF3BE6D9-1426-4F5C-9175-31E81E81227E}" srcOrd="5" destOrd="0" presId="urn:microsoft.com/office/officeart/2005/8/layout/vProcess5"/>
    <dgm:cxn modelId="{8ADD2A22-3A1B-4545-B24A-D028565CBAEA}" type="presParOf" srcId="{D07AFED8-3E72-40DF-B3CE-1D1F78C09D20}" destId="{FA110BF9-7CC1-4E89-A017-07901E9FD075}" srcOrd="6" destOrd="0" presId="urn:microsoft.com/office/officeart/2005/8/layout/vProcess5"/>
    <dgm:cxn modelId="{1F10BDDC-1D3C-4FE6-8885-7ECE5CC1EBB6}" type="presParOf" srcId="{D07AFED8-3E72-40DF-B3CE-1D1F78C09D20}" destId="{035AFED9-CB41-4275-ABE2-FDF2EC91527C}" srcOrd="7" destOrd="0" presId="urn:microsoft.com/office/officeart/2005/8/layout/vProcess5"/>
    <dgm:cxn modelId="{E74B3355-F7E6-4F2D-A5B1-5C68F7711D46}" type="presParOf" srcId="{D07AFED8-3E72-40DF-B3CE-1D1F78C09D20}" destId="{67062B21-2AB6-4AC7-9946-C4ABD20B9624}" srcOrd="8" destOrd="0" presId="urn:microsoft.com/office/officeart/2005/8/layout/vProcess5"/>
    <dgm:cxn modelId="{CDC81005-0A60-45AD-AF06-AA29C0173E8D}" type="presParOf" srcId="{D07AFED8-3E72-40DF-B3CE-1D1F78C09D20}" destId="{365D3555-72CD-4F44-8E59-97457FE6BE79}" srcOrd="9" destOrd="0" presId="urn:microsoft.com/office/officeart/2005/8/layout/vProcess5"/>
    <dgm:cxn modelId="{E34DC444-9E5B-4AC5-8664-119D502A1AFB}" type="presParOf" srcId="{D07AFED8-3E72-40DF-B3CE-1D1F78C09D20}" destId="{5F91E430-2541-40E4-BBA8-AD5BDB94A627}" srcOrd="10" destOrd="0" presId="urn:microsoft.com/office/officeart/2005/8/layout/vProcess5"/>
    <dgm:cxn modelId="{8677A789-747D-4397-99D1-5C417A83ED89}" type="presParOf" srcId="{D07AFED8-3E72-40DF-B3CE-1D1F78C09D20}" destId="{605FEB05-BB63-45D0-82A4-07B753C055E6}" srcOrd="11" destOrd="0" presId="urn:microsoft.com/office/officeart/2005/8/layout/vProcess5"/>
    <dgm:cxn modelId="{E5A6E6CF-DCB3-4625-9D0E-C9EB56F77049}" type="presParOf" srcId="{D07AFED8-3E72-40DF-B3CE-1D1F78C09D20}" destId="{7E3EB7FA-6C56-4C7D-B4E6-BB42C33AA785}" srcOrd="12" destOrd="0" presId="urn:microsoft.com/office/officeart/2005/8/layout/vProcess5"/>
    <dgm:cxn modelId="{53716D12-8EE6-480D-9EAE-C6C5CE00205C}" type="presParOf" srcId="{D07AFED8-3E72-40DF-B3CE-1D1F78C09D20}" destId="{88A92704-6F00-46D8-A1AC-DAB816E3CACB}" srcOrd="13" destOrd="0" presId="urn:microsoft.com/office/officeart/2005/8/layout/vProcess5"/>
    <dgm:cxn modelId="{A2634444-7DDA-4FC6-B28B-4AEE51C7C0A8}" type="presParOf" srcId="{D07AFED8-3E72-40DF-B3CE-1D1F78C09D20}" destId="{9D8B86E9-04F5-4337-9A23-A920A8E73524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B5B796C-D720-4F6F-8979-D4DBD0D69524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4A5703B-C683-4AD3-BB41-3785ADCC2C9B}">
      <dgm:prSet custT="1"/>
      <dgm:spPr/>
      <dgm:t>
        <a:bodyPr/>
        <a:lstStyle/>
        <a:p>
          <a:pPr>
            <a:lnSpc>
              <a:spcPct val="150000"/>
            </a:lnSpc>
            <a:spcAft>
              <a:spcPts val="600"/>
            </a:spcAft>
          </a:pPr>
          <a:r>
            <a:rPr lang="en-US" sz="2000" b="1" dirty="0" err="1">
              <a:latin typeface="Segoe UI Emoji" panose="020B0502040204020203" pitchFamily="34" charset="0"/>
              <a:ea typeface="Segoe UI Emoji" panose="020B0502040204020203" pitchFamily="34" charset="0"/>
            </a:rPr>
            <a:t>Hạn</a:t>
          </a:r>
          <a:r>
            <a:rPr lang="en-US" sz="2000" b="1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b="1" dirty="0" err="1">
              <a:latin typeface="Segoe UI Emoji" panose="020B0502040204020203" pitchFamily="34" charset="0"/>
              <a:ea typeface="Segoe UI Emoji" panose="020B0502040204020203" pitchFamily="34" charset="0"/>
            </a:rPr>
            <a:t>chế</a:t>
          </a:r>
          <a:r>
            <a:rPr lang="en-US" sz="2000" b="1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b="1" dirty="0" err="1">
              <a:latin typeface="Segoe UI Emoji" panose="020B0502040204020203" pitchFamily="34" charset="0"/>
              <a:ea typeface="Segoe UI Emoji" panose="020B0502040204020203" pitchFamily="34" charset="0"/>
            </a:rPr>
            <a:t>đến</a:t>
          </a:r>
          <a:r>
            <a:rPr lang="en-US" sz="2000" b="1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b="1" dirty="0" err="1">
              <a:latin typeface="Segoe UI Emoji" panose="020B0502040204020203" pitchFamily="34" charset="0"/>
              <a:ea typeface="Segoe UI Emoji" panose="020B0502040204020203" pitchFamily="34" charset="0"/>
            </a:rPr>
            <a:t>mức</a:t>
          </a:r>
          <a:r>
            <a:rPr lang="en-US" sz="2000" b="1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b="1" dirty="0" err="1">
              <a:latin typeface="Segoe UI Emoji" panose="020B0502040204020203" pitchFamily="34" charset="0"/>
              <a:ea typeface="Segoe UI Emoji" panose="020B0502040204020203" pitchFamily="34" charset="0"/>
            </a:rPr>
            <a:t>thấp</a:t>
          </a:r>
          <a:r>
            <a:rPr lang="en-US" sz="2000" b="1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b="1" dirty="0" err="1">
              <a:latin typeface="Segoe UI Emoji" panose="020B0502040204020203" pitchFamily="34" charset="0"/>
              <a:ea typeface="Segoe UI Emoji" panose="020B0502040204020203" pitchFamily="34" charset="0"/>
            </a:rPr>
            <a:t>ảnh</a:t>
          </a:r>
          <a:r>
            <a:rPr lang="en-US" sz="2000" b="1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b="1" dirty="0" err="1">
              <a:latin typeface="Segoe UI Emoji" panose="020B0502040204020203" pitchFamily="34" charset="0"/>
              <a:ea typeface="Segoe UI Emoji" panose="020B0502040204020203" pitchFamily="34" charset="0"/>
            </a:rPr>
            <a:t>việc</a:t>
          </a:r>
          <a:r>
            <a:rPr lang="en-US" sz="2000" b="1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b="1" dirty="0" err="1">
              <a:latin typeface="Segoe UI Emoji" panose="020B0502040204020203" pitchFamily="34" charset="0"/>
              <a:ea typeface="Segoe UI Emoji" panose="020B0502040204020203" pitchFamily="34" charset="0"/>
            </a:rPr>
            <a:t>ảnh</a:t>
          </a:r>
          <a:r>
            <a:rPr lang="en-US" sz="2000" b="1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b="1" dirty="0" err="1">
              <a:latin typeface="Segoe UI Emoji" panose="020B0502040204020203" pitchFamily="34" charset="0"/>
              <a:ea typeface="Segoe UI Emoji" panose="020B0502040204020203" pitchFamily="34" charset="0"/>
            </a:rPr>
            <a:t>hưởng</a:t>
          </a:r>
          <a:r>
            <a:rPr lang="en-US" sz="2000" b="1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b="1" dirty="0" err="1">
              <a:latin typeface="Segoe UI Emoji" panose="020B0502040204020203" pitchFamily="34" charset="0"/>
              <a:ea typeface="Segoe UI Emoji" panose="020B0502040204020203" pitchFamily="34" charset="0"/>
            </a:rPr>
            <a:t>của</a:t>
          </a:r>
          <a:r>
            <a:rPr lang="en-US" sz="2000" b="1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b="1" dirty="0" err="1">
              <a:latin typeface="Segoe UI Emoji" panose="020B0502040204020203" pitchFamily="34" charset="0"/>
              <a:ea typeface="Segoe UI Emoji" panose="020B0502040204020203" pitchFamily="34" charset="0"/>
            </a:rPr>
            <a:t>cảm</a:t>
          </a:r>
          <a:r>
            <a:rPr lang="en-US" sz="2000" b="1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b="1" dirty="0" err="1">
              <a:latin typeface="Segoe UI Emoji" panose="020B0502040204020203" pitchFamily="34" charset="0"/>
              <a:ea typeface="Segoe UI Emoji" panose="020B0502040204020203" pitchFamily="34" charset="0"/>
            </a:rPr>
            <a:t>xúc</a:t>
          </a:r>
          <a:r>
            <a:rPr lang="en-US" sz="2000" b="1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b="1" dirty="0" err="1">
              <a:latin typeface="Segoe UI Emoji" panose="020B0502040204020203" pitchFamily="34" charset="0"/>
              <a:ea typeface="Segoe UI Emoji" panose="020B0502040204020203" pitchFamily="34" charset="0"/>
            </a:rPr>
            <a:t>không</a:t>
          </a:r>
          <a:r>
            <a:rPr lang="en-US" sz="2000" b="1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b="1" dirty="0" err="1">
              <a:latin typeface="Segoe UI Emoji" panose="020B0502040204020203" pitchFamily="34" charset="0"/>
              <a:ea typeface="Segoe UI Emoji" panose="020B0502040204020203" pitchFamily="34" charset="0"/>
            </a:rPr>
            <a:t>tích</a:t>
          </a:r>
          <a:r>
            <a:rPr lang="en-US" sz="2000" b="1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b="1" dirty="0" err="1">
              <a:latin typeface="Segoe UI Emoji" panose="020B0502040204020203" pitchFamily="34" charset="0"/>
              <a:ea typeface="Segoe UI Emoji" panose="020B0502040204020203" pitchFamily="34" charset="0"/>
            </a:rPr>
            <a:t>cực</a:t>
          </a:r>
          <a:r>
            <a:rPr lang="en-US" sz="2000" b="1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b="1" dirty="0" err="1">
              <a:latin typeface="Segoe UI Emoji" panose="020B0502040204020203" pitchFamily="34" charset="0"/>
              <a:ea typeface="Segoe UI Emoji" panose="020B0502040204020203" pitchFamily="34" charset="0"/>
            </a:rPr>
            <a:t>tới</a:t>
          </a:r>
          <a:r>
            <a:rPr lang="en-US" sz="2000" b="1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b="1" dirty="0" err="1">
              <a:latin typeface="Segoe UI Emoji" panose="020B0502040204020203" pitchFamily="34" charset="0"/>
              <a:ea typeface="Segoe UI Emoji" panose="020B0502040204020203" pitchFamily="34" charset="0"/>
            </a:rPr>
            <a:t>cuộc</a:t>
          </a:r>
          <a:r>
            <a:rPr lang="en-US" sz="2000" b="1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b="1" dirty="0" err="1">
              <a:latin typeface="Segoe UI Emoji" panose="020B0502040204020203" pitchFamily="34" charset="0"/>
              <a:ea typeface="Segoe UI Emoji" panose="020B0502040204020203" pitchFamily="34" charset="0"/>
            </a:rPr>
            <a:t>sống</a:t>
          </a:r>
          <a:r>
            <a:rPr lang="en-US" sz="2000" b="1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b="1" dirty="0" err="1">
              <a:latin typeface="Segoe UI Emoji" panose="020B0502040204020203" pitchFamily="34" charset="0"/>
              <a:ea typeface="Segoe UI Emoji" panose="020B0502040204020203" pitchFamily="34" charset="0"/>
            </a:rPr>
            <a:t>và</a:t>
          </a:r>
          <a:r>
            <a:rPr lang="en-US" sz="2000" b="1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b="1" dirty="0" err="1">
              <a:latin typeface="Segoe UI Emoji" panose="020B0502040204020203" pitchFamily="34" charset="0"/>
              <a:ea typeface="Segoe UI Emoji" panose="020B0502040204020203" pitchFamily="34" charset="0"/>
            </a:rPr>
            <a:t>công</a:t>
          </a:r>
          <a:r>
            <a:rPr lang="en-US" sz="2000" b="1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b="1" dirty="0" err="1">
              <a:latin typeface="Segoe UI Emoji" panose="020B0502040204020203" pitchFamily="34" charset="0"/>
              <a:ea typeface="Segoe UI Emoji" panose="020B0502040204020203" pitchFamily="34" charset="0"/>
            </a:rPr>
            <a:t>việc</a:t>
          </a:r>
          <a:r>
            <a:rPr lang="en-US" sz="2000" b="1" dirty="0">
              <a:latin typeface="Segoe UI Emoji" panose="020B0502040204020203" pitchFamily="34" charset="0"/>
              <a:ea typeface="Segoe UI Emoji" panose="020B0502040204020203" pitchFamily="34" charset="0"/>
            </a:rPr>
            <a:t>, </a:t>
          </a:r>
          <a:r>
            <a:rPr lang="en-US" sz="2000" b="1" dirty="0" err="1">
              <a:latin typeface="Segoe UI Emoji" panose="020B0502040204020203" pitchFamily="34" charset="0"/>
              <a:ea typeface="Segoe UI Emoji" panose="020B0502040204020203" pitchFamily="34" charset="0"/>
            </a:rPr>
            <a:t>vì</a:t>
          </a:r>
          <a:r>
            <a:rPr lang="en-US" sz="2000" b="1" dirty="0">
              <a:latin typeface="Segoe UI Emoji" panose="020B0502040204020203" pitchFamily="34" charset="0"/>
              <a:ea typeface="Segoe UI Emoji" panose="020B0502040204020203" pitchFamily="34" charset="0"/>
            </a:rPr>
            <a:t>:</a:t>
          </a:r>
          <a:endParaRPr lang="en-US" sz="2000" dirty="0">
            <a:latin typeface="Segoe UI Emoji" panose="020B0502040204020203" pitchFamily="34" charset="0"/>
            <a:ea typeface="Segoe UI Emoji" panose="020B0502040204020203" pitchFamily="34" charset="0"/>
          </a:endParaRPr>
        </a:p>
      </dgm:t>
    </dgm:pt>
    <dgm:pt modelId="{6B36D1F4-7EA1-4C89-A47E-1207EF2101C7}" type="parTrans" cxnId="{DE98FA0A-86DB-4861-8574-37DAD10392D5}">
      <dgm:prSet/>
      <dgm:spPr/>
      <dgm:t>
        <a:bodyPr/>
        <a:lstStyle/>
        <a:p>
          <a:endParaRPr lang="en-US"/>
        </a:p>
      </dgm:t>
    </dgm:pt>
    <dgm:pt modelId="{1EE28A15-16BA-4D72-AC5A-5C5A43578139}" type="sibTrans" cxnId="{DE98FA0A-86DB-4861-8574-37DAD10392D5}">
      <dgm:prSet/>
      <dgm:spPr/>
      <dgm:t>
        <a:bodyPr/>
        <a:lstStyle/>
        <a:p>
          <a:endParaRPr lang="en-US"/>
        </a:p>
      </dgm:t>
    </dgm:pt>
    <dgm:pt modelId="{F16AB1F8-5CAA-404A-992C-AF6D02D466E8}">
      <dgm:prSet custT="1"/>
      <dgm:spPr/>
      <dgm:t>
        <a:bodyPr/>
        <a:lstStyle/>
        <a:p>
          <a:endParaRPr lang="en-US" sz="2000" dirty="0">
            <a:ea typeface="Segoe UI Emoji" panose="020B0502040204020203" pitchFamily="34" charset="0"/>
          </a:endParaRPr>
        </a:p>
        <a:p>
          <a:r>
            <a:rPr lang="vi-VN" sz="2000" dirty="0">
              <a:ea typeface="Segoe UI Emoji" panose="020B0502040204020203" pitchFamily="34" charset="0"/>
            </a:rPr>
            <a:t>Nỗi</a:t>
          </a:r>
          <a:r>
            <a:rPr lang="vi-VN" sz="2000" b="1" dirty="0">
              <a:ea typeface="Segoe UI Emoji" panose="020B0502040204020203" pitchFamily="34" charset="0"/>
            </a:rPr>
            <a:t> đau </a:t>
          </a:r>
          <a:r>
            <a:rPr lang="vi-VN" sz="2000" dirty="0">
              <a:ea typeface="Segoe UI Emoji" panose="020B0502040204020203" pitchFamily="34" charset="0"/>
            </a:rPr>
            <a:t>tinh thần thường dai dẳng và </a:t>
          </a:r>
          <a:r>
            <a:rPr lang="en-US" sz="2000" dirty="0" err="1">
              <a:latin typeface="Segoe UI Emoji" panose="020B0502040204020203" pitchFamily="34" charset="0"/>
              <a:ea typeface="Segoe UI Emoji" panose="020B0502040204020203" pitchFamily="34" charset="0"/>
            </a:rPr>
            <a:t>mang</a:t>
          </a:r>
          <a:r>
            <a:rPr lang="en-US" sz="2000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dirty="0" err="1">
              <a:latin typeface="Segoe UI Emoji" panose="020B0502040204020203" pitchFamily="34" charset="0"/>
              <a:ea typeface="Segoe UI Emoji" panose="020B0502040204020203" pitchFamily="34" charset="0"/>
            </a:rPr>
            <a:t>đến</a:t>
          </a:r>
          <a:r>
            <a:rPr lang="en-US" sz="2000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dirty="0" err="1">
              <a:latin typeface="Segoe UI Emoji" panose="020B0502040204020203" pitchFamily="34" charset="0"/>
              <a:ea typeface="Segoe UI Emoji" panose="020B0502040204020203" pitchFamily="34" charset="0"/>
            </a:rPr>
            <a:t>cảm</a:t>
          </a:r>
          <a:r>
            <a:rPr lang="en-US" sz="2000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dirty="0" err="1">
              <a:latin typeface="Segoe UI Emoji" panose="020B0502040204020203" pitchFamily="34" charset="0"/>
              <a:ea typeface="Segoe UI Emoji" panose="020B0502040204020203" pitchFamily="34" charset="0"/>
            </a:rPr>
            <a:t>giác</a:t>
          </a:r>
          <a:r>
            <a:rPr lang="en-US" sz="2000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dirty="0" err="1">
              <a:latin typeface="Segoe UI Emoji" panose="020B0502040204020203" pitchFamily="34" charset="0"/>
              <a:ea typeface="Segoe UI Emoji" panose="020B0502040204020203" pitchFamily="34" charset="0"/>
            </a:rPr>
            <a:t>phiền</a:t>
          </a:r>
          <a:r>
            <a:rPr lang="en-US" sz="2000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dirty="0" err="1">
              <a:latin typeface="Segoe UI Emoji" panose="020B0502040204020203" pitchFamily="34" charset="0"/>
              <a:ea typeface="Segoe UI Emoji" panose="020B0502040204020203" pitchFamily="34" charset="0"/>
            </a:rPr>
            <a:t>muộn</a:t>
          </a:r>
          <a:r>
            <a:rPr lang="vi-VN" sz="2000" dirty="0">
              <a:ea typeface="Segoe UI Emoji" panose="020B0502040204020203" pitchFamily="34" charset="0"/>
            </a:rPr>
            <a:t>. </a:t>
          </a:r>
          <a:endParaRPr lang="en-US" sz="2000" dirty="0">
            <a:latin typeface="Segoe UI Emoji" panose="020B0502040204020203" pitchFamily="34" charset="0"/>
            <a:ea typeface="Segoe UI Emoji" panose="020B0502040204020203" pitchFamily="34" charset="0"/>
          </a:endParaRPr>
        </a:p>
      </dgm:t>
    </dgm:pt>
    <dgm:pt modelId="{2AAD8D6C-4C28-4490-B588-1D0391CE36C9}" type="parTrans" cxnId="{731A87AB-6952-482D-B41A-663F53E6B1D7}">
      <dgm:prSet/>
      <dgm:spPr/>
      <dgm:t>
        <a:bodyPr/>
        <a:lstStyle/>
        <a:p>
          <a:endParaRPr lang="en-US"/>
        </a:p>
      </dgm:t>
    </dgm:pt>
    <dgm:pt modelId="{FDBDFF0B-B7E8-4B7F-9130-BCFE1E73A9BA}" type="sibTrans" cxnId="{731A87AB-6952-482D-B41A-663F53E6B1D7}">
      <dgm:prSet/>
      <dgm:spPr/>
      <dgm:t>
        <a:bodyPr/>
        <a:lstStyle/>
        <a:p>
          <a:endParaRPr lang="en-US"/>
        </a:p>
      </dgm:t>
    </dgm:pt>
    <dgm:pt modelId="{2A5D2681-0479-4B90-9F4C-BAF6B5C2DFBE}">
      <dgm:prSet custT="1"/>
      <dgm:spPr/>
      <dgm:t>
        <a:bodyPr/>
        <a:lstStyle/>
        <a:p>
          <a:endParaRPr lang="en-US" sz="2000" dirty="0">
            <a:ea typeface="Segoe UI Emoji" panose="020B0502040204020203" pitchFamily="34" charset="0"/>
          </a:endParaRPr>
        </a:p>
        <a:p>
          <a:r>
            <a:rPr lang="vi-VN" sz="2000" dirty="0">
              <a:ea typeface="Segoe UI Emoji" panose="020B0502040204020203" pitchFamily="34" charset="0"/>
            </a:rPr>
            <a:t>Nỗi </a:t>
          </a:r>
          <a:r>
            <a:rPr lang="vi-VN" sz="2000" b="1" dirty="0">
              <a:ea typeface="Segoe UI Emoji" panose="020B0502040204020203" pitchFamily="34" charset="0"/>
            </a:rPr>
            <a:t>sợ hãi </a:t>
          </a:r>
          <a:r>
            <a:rPr lang="vi-VN" sz="2000" dirty="0">
              <a:ea typeface="Segoe UI Emoji" panose="020B0502040204020203" pitchFamily="34" charset="0"/>
            </a:rPr>
            <a:t>có thể trở thành vật cản đường.</a:t>
          </a:r>
          <a:endParaRPr lang="en-US" sz="2000" dirty="0">
            <a:latin typeface="Segoe UI Emoji" panose="020B0502040204020203" pitchFamily="34" charset="0"/>
            <a:ea typeface="Segoe UI Emoji" panose="020B0502040204020203" pitchFamily="34" charset="0"/>
          </a:endParaRPr>
        </a:p>
      </dgm:t>
    </dgm:pt>
    <dgm:pt modelId="{0B5B3E9F-EE31-44E1-9784-CC745FC28754}" type="parTrans" cxnId="{212F5B93-A2EB-4608-AA89-030D42AA8F68}">
      <dgm:prSet/>
      <dgm:spPr/>
      <dgm:t>
        <a:bodyPr/>
        <a:lstStyle/>
        <a:p>
          <a:endParaRPr lang="en-US"/>
        </a:p>
      </dgm:t>
    </dgm:pt>
    <dgm:pt modelId="{E8E99268-8FD8-474C-B605-F520C683C40B}" type="sibTrans" cxnId="{212F5B93-A2EB-4608-AA89-030D42AA8F68}">
      <dgm:prSet/>
      <dgm:spPr/>
      <dgm:t>
        <a:bodyPr/>
        <a:lstStyle/>
        <a:p>
          <a:endParaRPr lang="en-US"/>
        </a:p>
      </dgm:t>
    </dgm:pt>
    <dgm:pt modelId="{5736CF8F-CD39-42AF-802E-F341B85DC035}">
      <dgm:prSet custT="1"/>
      <dgm:spPr/>
      <dgm:t>
        <a:bodyPr/>
        <a:lstStyle/>
        <a:p>
          <a:endParaRPr lang="en-US" sz="2000" b="1" dirty="0">
            <a:latin typeface="Segoe UI Emoji" panose="020B0502040204020203" pitchFamily="34" charset="0"/>
            <a:ea typeface="Segoe UI Emoji" panose="020B0502040204020203" pitchFamily="34" charset="0"/>
          </a:endParaRPr>
        </a:p>
        <a:p>
          <a:r>
            <a:rPr lang="en-US" sz="2000" b="1" dirty="0" err="1">
              <a:latin typeface="Segoe UI Emoji" panose="020B0502040204020203" pitchFamily="34" charset="0"/>
              <a:ea typeface="Segoe UI Emoji" panose="020B0502040204020203" pitchFamily="34" charset="0"/>
            </a:rPr>
            <a:t>Cơn</a:t>
          </a:r>
          <a:r>
            <a:rPr lang="en-US" sz="2000" b="1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vi-VN" sz="2000" b="1" dirty="0">
              <a:ea typeface="Segoe UI Emoji" panose="020B0502040204020203" pitchFamily="34" charset="0"/>
            </a:rPr>
            <a:t>giận giữ </a:t>
          </a:r>
          <a:r>
            <a:rPr lang="vi-VN" sz="2000" dirty="0">
              <a:ea typeface="Segoe UI Emoji" panose="020B0502040204020203" pitchFamily="34" charset="0"/>
            </a:rPr>
            <a:t>có thể biến thành nỗi </a:t>
          </a:r>
          <a:r>
            <a:rPr lang="en-US" sz="2000" dirty="0" err="1">
              <a:latin typeface="Segoe UI Emoji" panose="020B0502040204020203" pitchFamily="34" charset="0"/>
              <a:ea typeface="Segoe UI Emoji" panose="020B0502040204020203" pitchFamily="34" charset="0"/>
            </a:rPr>
            <a:t>thù</a:t>
          </a:r>
          <a:r>
            <a:rPr lang="en-US" sz="2000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dirty="0" err="1">
              <a:latin typeface="Segoe UI Emoji" panose="020B0502040204020203" pitchFamily="34" charset="0"/>
              <a:ea typeface="Segoe UI Emoji" panose="020B0502040204020203" pitchFamily="34" charset="0"/>
            </a:rPr>
            <a:t>oán</a:t>
          </a:r>
          <a:r>
            <a:rPr lang="en-US" sz="2000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dirty="0" err="1">
              <a:latin typeface="Segoe UI Emoji" panose="020B0502040204020203" pitchFamily="34" charset="0"/>
              <a:ea typeface="Segoe UI Emoji" panose="020B0502040204020203" pitchFamily="34" charset="0"/>
            </a:rPr>
            <a:t>và</a:t>
          </a:r>
          <a:r>
            <a:rPr lang="en-US" sz="2000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dirty="0" err="1">
              <a:latin typeface="Segoe UI Emoji" panose="020B0502040204020203" pitchFamily="34" charset="0"/>
              <a:ea typeface="Segoe UI Emoji" panose="020B0502040204020203" pitchFamily="34" charset="0"/>
            </a:rPr>
            <a:t>kéo</a:t>
          </a:r>
          <a:r>
            <a:rPr lang="en-US" sz="2000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dirty="0" err="1">
              <a:latin typeface="Segoe UI Emoji" panose="020B0502040204020203" pitchFamily="34" charset="0"/>
              <a:ea typeface="Segoe UI Emoji" panose="020B0502040204020203" pitchFamily="34" charset="0"/>
            </a:rPr>
            <a:t>dài</a:t>
          </a:r>
          <a:r>
            <a:rPr lang="en-US" sz="2000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dirty="0" err="1">
              <a:latin typeface="Segoe UI Emoji" panose="020B0502040204020203" pitchFamily="34" charset="0"/>
              <a:ea typeface="Segoe UI Emoji" panose="020B0502040204020203" pitchFamily="34" charset="0"/>
            </a:rPr>
            <a:t>vô</a:t>
          </a:r>
          <a:r>
            <a:rPr lang="en-US" sz="2000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dirty="0" err="1">
              <a:latin typeface="Segoe UI Emoji" panose="020B0502040204020203" pitchFamily="34" charset="0"/>
              <a:ea typeface="Segoe UI Emoji" panose="020B0502040204020203" pitchFamily="34" charset="0"/>
            </a:rPr>
            <a:t>tận</a:t>
          </a:r>
          <a:endParaRPr lang="en-US" sz="2000" dirty="0">
            <a:latin typeface="Segoe UI Emoji" panose="020B0502040204020203" pitchFamily="34" charset="0"/>
            <a:ea typeface="Segoe UI Emoji" panose="020B0502040204020203" pitchFamily="34" charset="0"/>
          </a:endParaRPr>
        </a:p>
      </dgm:t>
    </dgm:pt>
    <dgm:pt modelId="{029C2492-E466-4F3C-868D-721A79DD63E0}" type="parTrans" cxnId="{4F771956-32FD-4797-B657-365DFC02AFC3}">
      <dgm:prSet/>
      <dgm:spPr/>
      <dgm:t>
        <a:bodyPr/>
        <a:lstStyle/>
        <a:p>
          <a:endParaRPr lang="en-US"/>
        </a:p>
      </dgm:t>
    </dgm:pt>
    <dgm:pt modelId="{BC34CEC9-F7A1-4FAD-B40A-D51133A7BA18}" type="sibTrans" cxnId="{4F771956-32FD-4797-B657-365DFC02AFC3}">
      <dgm:prSet/>
      <dgm:spPr/>
      <dgm:t>
        <a:bodyPr/>
        <a:lstStyle/>
        <a:p>
          <a:endParaRPr lang="en-US"/>
        </a:p>
      </dgm:t>
    </dgm:pt>
    <dgm:pt modelId="{E7BA09E2-FF9B-4314-85E1-CEE5E97A00C6}">
      <dgm:prSet custT="1"/>
      <dgm:spPr/>
      <dgm:t>
        <a:bodyPr/>
        <a:lstStyle/>
        <a:p>
          <a:endParaRPr lang="en-US" sz="2000" b="1" dirty="0">
            <a:ea typeface="Segoe UI Emoji" panose="020B0502040204020203" pitchFamily="34" charset="0"/>
          </a:endParaRPr>
        </a:p>
        <a:p>
          <a:r>
            <a:rPr lang="vi-VN" sz="2000" b="1" dirty="0">
              <a:ea typeface="Segoe UI Emoji" panose="020B0502040204020203" pitchFamily="34" charset="0"/>
            </a:rPr>
            <a:t>Nỗi buồn </a:t>
          </a:r>
          <a:r>
            <a:rPr lang="vi-VN" sz="2000" dirty="0">
              <a:ea typeface="Segoe UI Emoji" panose="020B0502040204020203" pitchFamily="34" charset="0"/>
            </a:rPr>
            <a:t>có thể chuyển thành trầm cảm, và sẵn sàng bóp chết ta.</a:t>
          </a:r>
          <a:endParaRPr lang="en-US" sz="2000" dirty="0">
            <a:latin typeface="Segoe UI Emoji" panose="020B0502040204020203" pitchFamily="34" charset="0"/>
            <a:ea typeface="Segoe UI Emoji" panose="020B0502040204020203" pitchFamily="34" charset="0"/>
          </a:endParaRPr>
        </a:p>
      </dgm:t>
    </dgm:pt>
    <dgm:pt modelId="{A75F3BF2-21BC-46AF-9A42-2843C99E2DBC}" type="parTrans" cxnId="{8AC4DB85-A42F-466D-B410-86DCD3575A74}">
      <dgm:prSet/>
      <dgm:spPr/>
      <dgm:t>
        <a:bodyPr/>
        <a:lstStyle/>
        <a:p>
          <a:endParaRPr lang="en-US"/>
        </a:p>
      </dgm:t>
    </dgm:pt>
    <dgm:pt modelId="{3F68B101-761A-4FAA-B3E1-2BB87E974155}" type="sibTrans" cxnId="{8AC4DB85-A42F-466D-B410-86DCD3575A74}">
      <dgm:prSet/>
      <dgm:spPr/>
      <dgm:t>
        <a:bodyPr/>
        <a:lstStyle/>
        <a:p>
          <a:endParaRPr lang="en-US"/>
        </a:p>
      </dgm:t>
    </dgm:pt>
    <dgm:pt modelId="{D6A47DE4-1582-45A3-B194-873B9271D44F}" type="pres">
      <dgm:prSet presAssocID="{3B5B796C-D720-4F6F-8979-D4DBD0D69524}" presName="vert0" presStyleCnt="0">
        <dgm:presLayoutVars>
          <dgm:dir/>
          <dgm:animOne val="branch"/>
          <dgm:animLvl val="lvl"/>
        </dgm:presLayoutVars>
      </dgm:prSet>
      <dgm:spPr/>
    </dgm:pt>
    <dgm:pt modelId="{4EC92A21-165E-4AE4-82FE-6DD79D9F42CD}" type="pres">
      <dgm:prSet presAssocID="{C4A5703B-C683-4AD3-BB41-3785ADCC2C9B}" presName="thickLine" presStyleLbl="alignNode1" presStyleIdx="0" presStyleCnt="5"/>
      <dgm:spPr/>
    </dgm:pt>
    <dgm:pt modelId="{94CF3747-AF80-4483-8D6A-9EA3026CA09D}" type="pres">
      <dgm:prSet presAssocID="{C4A5703B-C683-4AD3-BB41-3785ADCC2C9B}" presName="horz1" presStyleCnt="0"/>
      <dgm:spPr/>
    </dgm:pt>
    <dgm:pt modelId="{02529C43-006F-4888-9D73-A238C3C3D77D}" type="pres">
      <dgm:prSet presAssocID="{C4A5703B-C683-4AD3-BB41-3785ADCC2C9B}" presName="tx1" presStyleLbl="revTx" presStyleIdx="0" presStyleCnt="5"/>
      <dgm:spPr/>
    </dgm:pt>
    <dgm:pt modelId="{83FFC40B-89D0-49BB-83A2-B85E4D1E2F74}" type="pres">
      <dgm:prSet presAssocID="{C4A5703B-C683-4AD3-BB41-3785ADCC2C9B}" presName="vert1" presStyleCnt="0"/>
      <dgm:spPr/>
    </dgm:pt>
    <dgm:pt modelId="{460D2739-186C-4D2C-801A-99F6CD970F91}" type="pres">
      <dgm:prSet presAssocID="{F16AB1F8-5CAA-404A-992C-AF6D02D466E8}" presName="thickLine" presStyleLbl="alignNode1" presStyleIdx="1" presStyleCnt="5"/>
      <dgm:spPr/>
    </dgm:pt>
    <dgm:pt modelId="{39702F95-4CA5-4721-8D1B-265DC79764ED}" type="pres">
      <dgm:prSet presAssocID="{F16AB1F8-5CAA-404A-992C-AF6D02D466E8}" presName="horz1" presStyleCnt="0"/>
      <dgm:spPr/>
    </dgm:pt>
    <dgm:pt modelId="{AC0F7DC0-3E40-4314-B90E-A52AD43E7602}" type="pres">
      <dgm:prSet presAssocID="{F16AB1F8-5CAA-404A-992C-AF6D02D466E8}" presName="tx1" presStyleLbl="revTx" presStyleIdx="1" presStyleCnt="5"/>
      <dgm:spPr/>
    </dgm:pt>
    <dgm:pt modelId="{E33D0A6E-9B83-4FBF-901B-29D9173FFC8C}" type="pres">
      <dgm:prSet presAssocID="{F16AB1F8-5CAA-404A-992C-AF6D02D466E8}" presName="vert1" presStyleCnt="0"/>
      <dgm:spPr/>
    </dgm:pt>
    <dgm:pt modelId="{181BC8A2-37BE-40C4-A2B7-67646F9FA93E}" type="pres">
      <dgm:prSet presAssocID="{2A5D2681-0479-4B90-9F4C-BAF6B5C2DFBE}" presName="thickLine" presStyleLbl="alignNode1" presStyleIdx="2" presStyleCnt="5"/>
      <dgm:spPr/>
    </dgm:pt>
    <dgm:pt modelId="{CAF3E5E1-600F-42F1-AB02-0FC475331902}" type="pres">
      <dgm:prSet presAssocID="{2A5D2681-0479-4B90-9F4C-BAF6B5C2DFBE}" presName="horz1" presStyleCnt="0"/>
      <dgm:spPr/>
    </dgm:pt>
    <dgm:pt modelId="{0043233E-33CE-4D52-B1BA-AAC41B410E89}" type="pres">
      <dgm:prSet presAssocID="{2A5D2681-0479-4B90-9F4C-BAF6B5C2DFBE}" presName="tx1" presStyleLbl="revTx" presStyleIdx="2" presStyleCnt="5"/>
      <dgm:spPr/>
    </dgm:pt>
    <dgm:pt modelId="{54BADD5C-8627-4908-965E-CAF66BE09962}" type="pres">
      <dgm:prSet presAssocID="{2A5D2681-0479-4B90-9F4C-BAF6B5C2DFBE}" presName="vert1" presStyleCnt="0"/>
      <dgm:spPr/>
    </dgm:pt>
    <dgm:pt modelId="{234066F6-F781-4A4B-A905-944489ACF121}" type="pres">
      <dgm:prSet presAssocID="{5736CF8F-CD39-42AF-802E-F341B85DC035}" presName="thickLine" presStyleLbl="alignNode1" presStyleIdx="3" presStyleCnt="5"/>
      <dgm:spPr/>
    </dgm:pt>
    <dgm:pt modelId="{87F76DD0-CD37-4178-83ED-54772A5822EB}" type="pres">
      <dgm:prSet presAssocID="{5736CF8F-CD39-42AF-802E-F341B85DC035}" presName="horz1" presStyleCnt="0"/>
      <dgm:spPr/>
    </dgm:pt>
    <dgm:pt modelId="{9E9A87DA-9254-402A-A041-E74B3D1C621A}" type="pres">
      <dgm:prSet presAssocID="{5736CF8F-CD39-42AF-802E-F341B85DC035}" presName="tx1" presStyleLbl="revTx" presStyleIdx="3" presStyleCnt="5"/>
      <dgm:spPr/>
    </dgm:pt>
    <dgm:pt modelId="{9FDC2F62-6D31-46F4-A1DC-E13784ABC869}" type="pres">
      <dgm:prSet presAssocID="{5736CF8F-CD39-42AF-802E-F341B85DC035}" presName="vert1" presStyleCnt="0"/>
      <dgm:spPr/>
    </dgm:pt>
    <dgm:pt modelId="{20A62F2F-6284-4C06-85D5-09CA7B87E54C}" type="pres">
      <dgm:prSet presAssocID="{E7BA09E2-FF9B-4314-85E1-CEE5E97A00C6}" presName="thickLine" presStyleLbl="alignNode1" presStyleIdx="4" presStyleCnt="5"/>
      <dgm:spPr/>
    </dgm:pt>
    <dgm:pt modelId="{0F7C4233-3927-439A-9B54-CDF4C7788FCE}" type="pres">
      <dgm:prSet presAssocID="{E7BA09E2-FF9B-4314-85E1-CEE5E97A00C6}" presName="horz1" presStyleCnt="0"/>
      <dgm:spPr/>
    </dgm:pt>
    <dgm:pt modelId="{C59B3D1D-5BD6-4925-86C0-477C9F128B13}" type="pres">
      <dgm:prSet presAssocID="{E7BA09E2-FF9B-4314-85E1-CEE5E97A00C6}" presName="tx1" presStyleLbl="revTx" presStyleIdx="4" presStyleCnt="5"/>
      <dgm:spPr/>
    </dgm:pt>
    <dgm:pt modelId="{211EC29C-EA04-4748-9096-CE47491B0DCD}" type="pres">
      <dgm:prSet presAssocID="{E7BA09E2-FF9B-4314-85E1-CEE5E97A00C6}" presName="vert1" presStyleCnt="0"/>
      <dgm:spPr/>
    </dgm:pt>
  </dgm:ptLst>
  <dgm:cxnLst>
    <dgm:cxn modelId="{13EFB107-8696-4E2C-A080-FB17AF726129}" type="presOf" srcId="{C4A5703B-C683-4AD3-BB41-3785ADCC2C9B}" destId="{02529C43-006F-4888-9D73-A238C3C3D77D}" srcOrd="0" destOrd="0" presId="urn:microsoft.com/office/officeart/2008/layout/LinedList"/>
    <dgm:cxn modelId="{DE98FA0A-86DB-4861-8574-37DAD10392D5}" srcId="{3B5B796C-D720-4F6F-8979-D4DBD0D69524}" destId="{C4A5703B-C683-4AD3-BB41-3785ADCC2C9B}" srcOrd="0" destOrd="0" parTransId="{6B36D1F4-7EA1-4C89-A47E-1207EF2101C7}" sibTransId="{1EE28A15-16BA-4D72-AC5A-5C5A43578139}"/>
    <dgm:cxn modelId="{BF289A31-8293-4F93-A5BA-CAE5C8E88365}" type="presOf" srcId="{F16AB1F8-5CAA-404A-992C-AF6D02D466E8}" destId="{AC0F7DC0-3E40-4314-B90E-A52AD43E7602}" srcOrd="0" destOrd="0" presId="urn:microsoft.com/office/officeart/2008/layout/LinedList"/>
    <dgm:cxn modelId="{DE694674-8F66-4326-BEDB-D5CCEEAFFC4E}" type="presOf" srcId="{5736CF8F-CD39-42AF-802E-F341B85DC035}" destId="{9E9A87DA-9254-402A-A041-E74B3D1C621A}" srcOrd="0" destOrd="0" presId="urn:microsoft.com/office/officeart/2008/layout/LinedList"/>
    <dgm:cxn modelId="{4F771956-32FD-4797-B657-365DFC02AFC3}" srcId="{3B5B796C-D720-4F6F-8979-D4DBD0D69524}" destId="{5736CF8F-CD39-42AF-802E-F341B85DC035}" srcOrd="3" destOrd="0" parTransId="{029C2492-E466-4F3C-868D-721A79DD63E0}" sibTransId="{BC34CEC9-F7A1-4FAD-B40A-D51133A7BA18}"/>
    <dgm:cxn modelId="{C7654B80-03F0-453E-ACCA-C34B1DE715A3}" type="presOf" srcId="{2A5D2681-0479-4B90-9F4C-BAF6B5C2DFBE}" destId="{0043233E-33CE-4D52-B1BA-AAC41B410E89}" srcOrd="0" destOrd="0" presId="urn:microsoft.com/office/officeart/2008/layout/LinedList"/>
    <dgm:cxn modelId="{8AC4DB85-A42F-466D-B410-86DCD3575A74}" srcId="{3B5B796C-D720-4F6F-8979-D4DBD0D69524}" destId="{E7BA09E2-FF9B-4314-85E1-CEE5E97A00C6}" srcOrd="4" destOrd="0" parTransId="{A75F3BF2-21BC-46AF-9A42-2843C99E2DBC}" sibTransId="{3F68B101-761A-4FAA-B3E1-2BB87E974155}"/>
    <dgm:cxn modelId="{212F5B93-A2EB-4608-AA89-030D42AA8F68}" srcId="{3B5B796C-D720-4F6F-8979-D4DBD0D69524}" destId="{2A5D2681-0479-4B90-9F4C-BAF6B5C2DFBE}" srcOrd="2" destOrd="0" parTransId="{0B5B3E9F-EE31-44E1-9784-CC745FC28754}" sibTransId="{E8E99268-8FD8-474C-B605-F520C683C40B}"/>
    <dgm:cxn modelId="{731A87AB-6952-482D-B41A-663F53E6B1D7}" srcId="{3B5B796C-D720-4F6F-8979-D4DBD0D69524}" destId="{F16AB1F8-5CAA-404A-992C-AF6D02D466E8}" srcOrd="1" destOrd="0" parTransId="{2AAD8D6C-4C28-4490-B588-1D0391CE36C9}" sibTransId="{FDBDFF0B-B7E8-4B7F-9130-BCFE1E73A9BA}"/>
    <dgm:cxn modelId="{B25454AE-37EA-495C-81FF-A9F4DDAC76C0}" type="presOf" srcId="{E7BA09E2-FF9B-4314-85E1-CEE5E97A00C6}" destId="{C59B3D1D-5BD6-4925-86C0-477C9F128B13}" srcOrd="0" destOrd="0" presId="urn:microsoft.com/office/officeart/2008/layout/LinedList"/>
    <dgm:cxn modelId="{B326AEEB-B437-47D5-89C8-316C6A51CC07}" type="presOf" srcId="{3B5B796C-D720-4F6F-8979-D4DBD0D69524}" destId="{D6A47DE4-1582-45A3-B194-873B9271D44F}" srcOrd="0" destOrd="0" presId="urn:microsoft.com/office/officeart/2008/layout/LinedList"/>
    <dgm:cxn modelId="{8AFAA5E4-BCF8-463B-AD3E-F181B3DE44A2}" type="presParOf" srcId="{D6A47DE4-1582-45A3-B194-873B9271D44F}" destId="{4EC92A21-165E-4AE4-82FE-6DD79D9F42CD}" srcOrd="0" destOrd="0" presId="urn:microsoft.com/office/officeart/2008/layout/LinedList"/>
    <dgm:cxn modelId="{580B1A58-9774-40A6-8319-7FD1C91427FB}" type="presParOf" srcId="{D6A47DE4-1582-45A3-B194-873B9271D44F}" destId="{94CF3747-AF80-4483-8D6A-9EA3026CA09D}" srcOrd="1" destOrd="0" presId="urn:microsoft.com/office/officeart/2008/layout/LinedList"/>
    <dgm:cxn modelId="{7DFA7378-93F4-455F-AD0A-6A504A6A5CD7}" type="presParOf" srcId="{94CF3747-AF80-4483-8D6A-9EA3026CA09D}" destId="{02529C43-006F-4888-9D73-A238C3C3D77D}" srcOrd="0" destOrd="0" presId="urn:microsoft.com/office/officeart/2008/layout/LinedList"/>
    <dgm:cxn modelId="{BF0F5398-7799-4C1F-83FD-321D64B2555B}" type="presParOf" srcId="{94CF3747-AF80-4483-8D6A-9EA3026CA09D}" destId="{83FFC40B-89D0-49BB-83A2-B85E4D1E2F74}" srcOrd="1" destOrd="0" presId="urn:microsoft.com/office/officeart/2008/layout/LinedList"/>
    <dgm:cxn modelId="{BAC6EDA6-66EF-4384-9CA9-CEC6CB78CA3D}" type="presParOf" srcId="{D6A47DE4-1582-45A3-B194-873B9271D44F}" destId="{460D2739-186C-4D2C-801A-99F6CD970F91}" srcOrd="2" destOrd="0" presId="urn:microsoft.com/office/officeart/2008/layout/LinedList"/>
    <dgm:cxn modelId="{4CC5A03B-FC9D-4EF2-B6BE-354A4AF05A44}" type="presParOf" srcId="{D6A47DE4-1582-45A3-B194-873B9271D44F}" destId="{39702F95-4CA5-4721-8D1B-265DC79764ED}" srcOrd="3" destOrd="0" presId="urn:microsoft.com/office/officeart/2008/layout/LinedList"/>
    <dgm:cxn modelId="{2B6AB87D-5DC1-4F49-9EA4-5E5139643724}" type="presParOf" srcId="{39702F95-4CA5-4721-8D1B-265DC79764ED}" destId="{AC0F7DC0-3E40-4314-B90E-A52AD43E7602}" srcOrd="0" destOrd="0" presId="urn:microsoft.com/office/officeart/2008/layout/LinedList"/>
    <dgm:cxn modelId="{958A3610-9ED7-462E-9070-1DE7290DCA9B}" type="presParOf" srcId="{39702F95-4CA5-4721-8D1B-265DC79764ED}" destId="{E33D0A6E-9B83-4FBF-901B-29D9173FFC8C}" srcOrd="1" destOrd="0" presId="urn:microsoft.com/office/officeart/2008/layout/LinedList"/>
    <dgm:cxn modelId="{C3050266-6C8C-4EDE-B56C-8856CC5A9FE1}" type="presParOf" srcId="{D6A47DE4-1582-45A3-B194-873B9271D44F}" destId="{181BC8A2-37BE-40C4-A2B7-67646F9FA93E}" srcOrd="4" destOrd="0" presId="urn:microsoft.com/office/officeart/2008/layout/LinedList"/>
    <dgm:cxn modelId="{1B9ADF3E-AAD8-4A57-8FE0-725B6D0EB05E}" type="presParOf" srcId="{D6A47DE4-1582-45A3-B194-873B9271D44F}" destId="{CAF3E5E1-600F-42F1-AB02-0FC475331902}" srcOrd="5" destOrd="0" presId="urn:microsoft.com/office/officeart/2008/layout/LinedList"/>
    <dgm:cxn modelId="{8147AD8C-EDA5-42A5-BAB3-2EA322480B9F}" type="presParOf" srcId="{CAF3E5E1-600F-42F1-AB02-0FC475331902}" destId="{0043233E-33CE-4D52-B1BA-AAC41B410E89}" srcOrd="0" destOrd="0" presId="urn:microsoft.com/office/officeart/2008/layout/LinedList"/>
    <dgm:cxn modelId="{F3CD4956-D314-4736-B7F9-80D954C8487F}" type="presParOf" srcId="{CAF3E5E1-600F-42F1-AB02-0FC475331902}" destId="{54BADD5C-8627-4908-965E-CAF66BE09962}" srcOrd="1" destOrd="0" presId="urn:microsoft.com/office/officeart/2008/layout/LinedList"/>
    <dgm:cxn modelId="{B4587EB3-F8EA-469F-9B8D-E429D8740D16}" type="presParOf" srcId="{D6A47DE4-1582-45A3-B194-873B9271D44F}" destId="{234066F6-F781-4A4B-A905-944489ACF121}" srcOrd="6" destOrd="0" presId="urn:microsoft.com/office/officeart/2008/layout/LinedList"/>
    <dgm:cxn modelId="{1E7331CD-1D9E-4FC9-BA83-9E17465D6D6A}" type="presParOf" srcId="{D6A47DE4-1582-45A3-B194-873B9271D44F}" destId="{87F76DD0-CD37-4178-83ED-54772A5822EB}" srcOrd="7" destOrd="0" presId="urn:microsoft.com/office/officeart/2008/layout/LinedList"/>
    <dgm:cxn modelId="{80C0B332-FA92-4B52-B437-E9753E28833A}" type="presParOf" srcId="{87F76DD0-CD37-4178-83ED-54772A5822EB}" destId="{9E9A87DA-9254-402A-A041-E74B3D1C621A}" srcOrd="0" destOrd="0" presId="urn:microsoft.com/office/officeart/2008/layout/LinedList"/>
    <dgm:cxn modelId="{F5CAA363-1712-413B-8F6E-9678130E2B7F}" type="presParOf" srcId="{87F76DD0-CD37-4178-83ED-54772A5822EB}" destId="{9FDC2F62-6D31-46F4-A1DC-E13784ABC869}" srcOrd="1" destOrd="0" presId="urn:microsoft.com/office/officeart/2008/layout/LinedList"/>
    <dgm:cxn modelId="{B7F78245-FFB0-47AE-94E3-FC38A2341A66}" type="presParOf" srcId="{D6A47DE4-1582-45A3-B194-873B9271D44F}" destId="{20A62F2F-6284-4C06-85D5-09CA7B87E54C}" srcOrd="8" destOrd="0" presId="urn:microsoft.com/office/officeart/2008/layout/LinedList"/>
    <dgm:cxn modelId="{7EF6D2DC-0008-4638-901D-53651F672FB4}" type="presParOf" srcId="{D6A47DE4-1582-45A3-B194-873B9271D44F}" destId="{0F7C4233-3927-439A-9B54-CDF4C7788FCE}" srcOrd="9" destOrd="0" presId="urn:microsoft.com/office/officeart/2008/layout/LinedList"/>
    <dgm:cxn modelId="{EDE6326C-3F78-49A1-8E38-9C1CB68610A8}" type="presParOf" srcId="{0F7C4233-3927-439A-9B54-CDF4C7788FCE}" destId="{C59B3D1D-5BD6-4925-86C0-477C9F128B13}" srcOrd="0" destOrd="0" presId="urn:microsoft.com/office/officeart/2008/layout/LinedList"/>
    <dgm:cxn modelId="{472A3016-D337-49F4-96E1-2D1686F534DF}" type="presParOf" srcId="{0F7C4233-3927-439A-9B54-CDF4C7788FCE}" destId="{211EC29C-EA04-4748-9096-CE47491B0DC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6D777414-E277-4C32-B508-EC80F9B6D861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8A84A17-A540-4E8E-84EC-C8CA4B6C4404}">
      <dgm:prSet/>
      <dgm:spPr/>
      <dgm:t>
        <a:bodyPr/>
        <a:lstStyle/>
        <a:p>
          <a:r>
            <a:rPr lang="en-US" b="1" i="1" dirty="0" err="1"/>
            <a:t>Kiểm</a:t>
          </a:r>
          <a:r>
            <a:rPr lang="en-US" b="1" i="1" dirty="0"/>
            <a:t> </a:t>
          </a:r>
          <a:r>
            <a:rPr lang="en-US" b="1" i="1" dirty="0" err="1"/>
            <a:t>soát</a:t>
          </a:r>
          <a:r>
            <a:rPr lang="en-US" b="1" i="1" dirty="0"/>
            <a:t>  </a:t>
          </a:r>
          <a:r>
            <a:rPr lang="en-US" b="1" dirty="0">
              <a:latin typeface="Abadi" panose="020B0604020104020204" pitchFamily="34" charset="0"/>
            </a:rPr>
            <a:t>CƠN TỨC GIẬN</a:t>
          </a:r>
          <a:r>
            <a:rPr lang="en-US" b="1" i="1" dirty="0"/>
            <a:t>/ </a:t>
          </a:r>
          <a:r>
            <a:rPr lang="en-US" b="1" i="1" dirty="0" err="1"/>
            <a:t>không</a:t>
          </a:r>
          <a:r>
            <a:rPr lang="en-US" b="1" i="1" dirty="0"/>
            <a:t> </a:t>
          </a:r>
          <a:r>
            <a:rPr lang="en-US" b="1" i="1" dirty="0" err="1"/>
            <a:t>làm</a:t>
          </a:r>
          <a:r>
            <a:rPr lang="en-US" b="1" i="1" dirty="0"/>
            <a:t> </a:t>
          </a:r>
          <a:r>
            <a:rPr lang="en-US" b="1" i="1" dirty="0" err="1"/>
            <a:t>nghiêm</a:t>
          </a:r>
          <a:r>
            <a:rPr lang="en-US" b="1" i="1" dirty="0"/>
            <a:t> </a:t>
          </a:r>
          <a:r>
            <a:rPr lang="en-US" b="1" i="1" dirty="0" err="1"/>
            <a:t>trọng</a:t>
          </a:r>
          <a:r>
            <a:rPr lang="en-US" b="1" i="1" dirty="0"/>
            <a:t> </a:t>
          </a:r>
          <a:r>
            <a:rPr lang="en-US" b="1" i="1" dirty="0" err="1"/>
            <a:t>vấn</a:t>
          </a:r>
          <a:r>
            <a:rPr lang="en-US" b="1" i="1" dirty="0"/>
            <a:t> </a:t>
          </a:r>
          <a:r>
            <a:rPr lang="en-US" b="1" i="1" dirty="0" err="1"/>
            <a:t>đề</a:t>
          </a:r>
          <a:endParaRPr lang="en-US" dirty="0"/>
        </a:p>
      </dgm:t>
    </dgm:pt>
    <dgm:pt modelId="{6430A7E0-076A-44E1-978B-DA22CCAF6799}" type="parTrans" cxnId="{220132B6-6080-4277-BA40-61A99DC3DB79}">
      <dgm:prSet/>
      <dgm:spPr/>
      <dgm:t>
        <a:bodyPr/>
        <a:lstStyle/>
        <a:p>
          <a:endParaRPr lang="en-US"/>
        </a:p>
      </dgm:t>
    </dgm:pt>
    <dgm:pt modelId="{5BADC566-4232-4B70-82DE-C07AADA091E4}" type="sibTrans" cxnId="{220132B6-6080-4277-BA40-61A99DC3DB79}">
      <dgm:prSet/>
      <dgm:spPr/>
      <dgm:t>
        <a:bodyPr/>
        <a:lstStyle/>
        <a:p>
          <a:endParaRPr lang="en-US"/>
        </a:p>
      </dgm:t>
    </dgm:pt>
    <dgm:pt modelId="{5F03AC7D-17BB-4FF5-8255-0CD56D851C87}">
      <dgm:prSet/>
      <dgm:spPr/>
      <dgm:t>
        <a:bodyPr/>
        <a:lstStyle/>
        <a:p>
          <a:r>
            <a:rPr lang="en-US" b="0" dirty="0">
              <a:latin typeface="+mj-lt"/>
            </a:rPr>
            <a:t>- </a:t>
          </a:r>
          <a:r>
            <a:rPr lang="en-US" b="0" dirty="0" err="1">
              <a:latin typeface="+mj-lt"/>
            </a:rPr>
            <a:t>Giữ</a:t>
          </a:r>
          <a:r>
            <a:rPr lang="en-US" b="0" dirty="0">
              <a:latin typeface="+mj-lt"/>
            </a:rPr>
            <a:t> </a:t>
          </a:r>
          <a:r>
            <a:rPr lang="en-US" b="0" dirty="0" err="1">
              <a:latin typeface="+mj-lt"/>
            </a:rPr>
            <a:t>bình</a:t>
          </a:r>
          <a:r>
            <a:rPr lang="en-US" b="0" dirty="0">
              <a:latin typeface="+mj-lt"/>
            </a:rPr>
            <a:t> </a:t>
          </a:r>
          <a:r>
            <a:rPr lang="en-US" b="0" dirty="0" err="1">
              <a:latin typeface="+mj-lt"/>
            </a:rPr>
            <a:t>tĩnh</a:t>
          </a:r>
          <a:r>
            <a:rPr lang="en-US" b="0" dirty="0">
              <a:latin typeface="+mj-lt"/>
            </a:rPr>
            <a:t> </a:t>
          </a:r>
          <a:r>
            <a:rPr lang="en-US" b="0" dirty="0" err="1">
              <a:latin typeface="+mj-lt"/>
            </a:rPr>
            <a:t>khi</a:t>
          </a:r>
          <a:r>
            <a:rPr lang="en-US" b="0" dirty="0">
              <a:latin typeface="+mj-lt"/>
            </a:rPr>
            <a:t> </a:t>
          </a:r>
          <a:r>
            <a:rPr lang="en-US" b="0" dirty="0" err="1">
              <a:latin typeface="+mj-lt"/>
            </a:rPr>
            <a:t>xảy</a:t>
          </a:r>
          <a:r>
            <a:rPr lang="en-US" b="0" dirty="0">
              <a:latin typeface="+mj-lt"/>
            </a:rPr>
            <a:t> ra </a:t>
          </a:r>
          <a:r>
            <a:rPr lang="en-US" b="0" dirty="0" err="1">
              <a:latin typeface="+mj-lt"/>
            </a:rPr>
            <a:t>sự</a:t>
          </a:r>
          <a:r>
            <a:rPr lang="en-US" b="0" dirty="0">
              <a:latin typeface="+mj-lt"/>
            </a:rPr>
            <a:t> </a:t>
          </a:r>
          <a:r>
            <a:rPr lang="en-US" b="0" dirty="0" err="1">
              <a:latin typeface="+mj-lt"/>
            </a:rPr>
            <a:t>việc</a:t>
          </a:r>
          <a:endParaRPr lang="en-US" b="0" dirty="0">
            <a:latin typeface="+mj-lt"/>
          </a:endParaRPr>
        </a:p>
      </dgm:t>
    </dgm:pt>
    <dgm:pt modelId="{F1E68B26-64D0-475F-90D0-0952BAD6E541}" type="parTrans" cxnId="{82FF62C3-AF22-4381-8AC3-704931AEEC31}">
      <dgm:prSet/>
      <dgm:spPr/>
      <dgm:t>
        <a:bodyPr/>
        <a:lstStyle/>
        <a:p>
          <a:endParaRPr lang="en-US"/>
        </a:p>
      </dgm:t>
    </dgm:pt>
    <dgm:pt modelId="{A6D33BFD-0010-4CD9-B69D-91BDEB93C1D7}" type="sibTrans" cxnId="{82FF62C3-AF22-4381-8AC3-704931AEEC31}">
      <dgm:prSet/>
      <dgm:spPr/>
      <dgm:t>
        <a:bodyPr/>
        <a:lstStyle/>
        <a:p>
          <a:endParaRPr lang="en-US"/>
        </a:p>
      </dgm:t>
    </dgm:pt>
    <dgm:pt modelId="{5D6F6BBA-BBC3-4C43-8E85-FEEDCD9AA089}">
      <dgm:prSet/>
      <dgm:spPr/>
      <dgm:t>
        <a:bodyPr/>
        <a:lstStyle/>
        <a:p>
          <a:r>
            <a:rPr lang="en-US" dirty="0" err="1"/>
            <a:t>Kiểm</a:t>
          </a:r>
          <a:r>
            <a:rPr lang="en-US" dirty="0"/>
            <a:t> </a:t>
          </a:r>
          <a:r>
            <a:rPr lang="en-US" dirty="0" err="1"/>
            <a:t>soát</a:t>
          </a:r>
          <a:r>
            <a:rPr lang="en-US" dirty="0"/>
            <a:t> </a:t>
          </a:r>
          <a:r>
            <a:rPr lang="en-US" dirty="0" err="1"/>
            <a:t>cơn</a:t>
          </a:r>
          <a:r>
            <a:rPr lang="en-US" dirty="0"/>
            <a:t> "</a:t>
          </a:r>
          <a:r>
            <a:rPr lang="en-US" dirty="0" err="1"/>
            <a:t>bốc</a:t>
          </a:r>
          <a:r>
            <a:rPr lang="en-US" dirty="0"/>
            <a:t> </a:t>
          </a:r>
          <a:r>
            <a:rPr lang="en-US" dirty="0" err="1"/>
            <a:t>hỏa</a:t>
          </a:r>
          <a:r>
            <a:rPr lang="en-US" dirty="0"/>
            <a:t>" ban </a:t>
          </a:r>
          <a:r>
            <a:rPr lang="en-US" dirty="0" err="1"/>
            <a:t>đầu</a:t>
          </a:r>
          <a:r>
            <a:rPr lang="en-US" dirty="0"/>
            <a:t> (TRÁNH: </a:t>
          </a:r>
          <a:r>
            <a:rPr lang="en-US" dirty="0" err="1"/>
            <a:t>nói</a:t>
          </a:r>
          <a:r>
            <a:rPr lang="en-US" dirty="0"/>
            <a:t> </a:t>
          </a:r>
          <a:r>
            <a:rPr lang="en-US" dirty="0" err="1"/>
            <a:t>lời</a:t>
          </a:r>
          <a:r>
            <a:rPr lang="en-US" dirty="0"/>
            <a:t>, </a:t>
          </a:r>
          <a:r>
            <a:rPr lang="en-US" dirty="0" err="1"/>
            <a:t>hành</a:t>
          </a:r>
          <a:r>
            <a:rPr lang="en-US" dirty="0"/>
            <a:t> vi </a:t>
          </a:r>
          <a:r>
            <a:rPr lang="en-US" dirty="0" err="1"/>
            <a:t>trong</a:t>
          </a:r>
          <a:r>
            <a:rPr lang="en-US" dirty="0"/>
            <a:t> </a:t>
          </a:r>
          <a:r>
            <a:rPr lang="en-US" dirty="0" err="1"/>
            <a:t>cơn</a:t>
          </a:r>
          <a:r>
            <a:rPr lang="en-US" dirty="0"/>
            <a:t> </a:t>
          </a:r>
          <a:r>
            <a:rPr lang="en-US" dirty="0" err="1"/>
            <a:t>tức</a:t>
          </a:r>
          <a:r>
            <a:rPr lang="en-US" dirty="0"/>
            <a:t> </a:t>
          </a:r>
          <a:r>
            <a:rPr lang="en-US" dirty="0" err="1"/>
            <a:t>giận</a:t>
          </a:r>
          <a:r>
            <a:rPr lang="en-US" dirty="0"/>
            <a:t>)  </a:t>
          </a:r>
        </a:p>
      </dgm:t>
    </dgm:pt>
    <dgm:pt modelId="{73D7F6A7-7273-4772-9360-D30C44818D10}" type="parTrans" cxnId="{9B8B5372-0DA0-49D1-BBF5-9056CAB1B894}">
      <dgm:prSet/>
      <dgm:spPr/>
      <dgm:t>
        <a:bodyPr/>
        <a:lstStyle/>
        <a:p>
          <a:endParaRPr lang="en-US"/>
        </a:p>
      </dgm:t>
    </dgm:pt>
    <dgm:pt modelId="{449974E0-331F-43BF-B61B-70C8087F3743}" type="sibTrans" cxnId="{9B8B5372-0DA0-49D1-BBF5-9056CAB1B894}">
      <dgm:prSet/>
      <dgm:spPr/>
      <dgm:t>
        <a:bodyPr/>
        <a:lstStyle/>
        <a:p>
          <a:endParaRPr lang="en-US"/>
        </a:p>
      </dgm:t>
    </dgm:pt>
    <dgm:pt modelId="{7A2A3E27-08C4-4D5A-A3B7-45F27F30F766}">
      <dgm:prSet/>
      <dgm:spPr/>
      <dgm:t>
        <a:bodyPr/>
        <a:lstStyle/>
        <a:p>
          <a:r>
            <a:rPr lang="en-US"/>
            <a:t>Đi dạo, rời khỏi con người, môi tường gây TG</a:t>
          </a:r>
        </a:p>
      </dgm:t>
    </dgm:pt>
    <dgm:pt modelId="{7537D292-DAC5-45CB-9177-D2F6779EA0CC}" type="parTrans" cxnId="{5CAF2C24-810D-42B6-80EA-877399258447}">
      <dgm:prSet/>
      <dgm:spPr/>
      <dgm:t>
        <a:bodyPr/>
        <a:lstStyle/>
        <a:p>
          <a:endParaRPr lang="en-US"/>
        </a:p>
      </dgm:t>
    </dgm:pt>
    <dgm:pt modelId="{B4B81928-2DD7-49C3-A9C6-4715BCFE1130}" type="sibTrans" cxnId="{5CAF2C24-810D-42B6-80EA-877399258447}">
      <dgm:prSet/>
      <dgm:spPr/>
      <dgm:t>
        <a:bodyPr/>
        <a:lstStyle/>
        <a:p>
          <a:endParaRPr lang="en-US"/>
        </a:p>
      </dgm:t>
    </dgm:pt>
    <dgm:pt modelId="{AD1B4D50-6512-45C1-8DE7-49178F43A406}">
      <dgm:prSet/>
      <dgm:spPr/>
      <dgm:t>
        <a:bodyPr/>
        <a:lstStyle/>
        <a:p>
          <a:r>
            <a:rPr lang="en-US" dirty="0" err="1"/>
            <a:t>Tập</a:t>
          </a:r>
          <a:r>
            <a:rPr lang="en-US" dirty="0"/>
            <a:t> </a:t>
          </a:r>
          <a:r>
            <a:rPr lang="en-US" dirty="0" err="1"/>
            <a:t>hít</a:t>
          </a:r>
          <a:r>
            <a:rPr lang="en-US" dirty="0"/>
            <a:t> </a:t>
          </a:r>
          <a:r>
            <a:rPr lang="en-US" dirty="0" err="1"/>
            <a:t>thở</a:t>
          </a:r>
          <a:r>
            <a:rPr lang="en-US" dirty="0"/>
            <a:t> </a:t>
          </a:r>
          <a:r>
            <a:rPr lang="en-US" dirty="0" err="1"/>
            <a:t>sâu</a:t>
          </a:r>
          <a:r>
            <a:rPr lang="en-US" dirty="0"/>
            <a:t> (3,7,8); </a:t>
          </a:r>
          <a:r>
            <a:rPr lang="en-US" dirty="0" err="1"/>
            <a:t>tập</a:t>
          </a:r>
          <a:r>
            <a:rPr lang="en-US" dirty="0"/>
            <a:t> </a:t>
          </a:r>
          <a:r>
            <a:rPr lang="en-US" dirty="0" err="1"/>
            <a:t>một</a:t>
          </a:r>
          <a:r>
            <a:rPr lang="en-US" dirty="0"/>
            <a:t> </a:t>
          </a:r>
          <a:r>
            <a:rPr lang="en-US" dirty="0" err="1"/>
            <a:t>động</a:t>
          </a:r>
          <a:r>
            <a:rPr lang="en-US" dirty="0"/>
            <a:t> </a:t>
          </a:r>
          <a:r>
            <a:rPr lang="en-US" dirty="0" err="1"/>
            <a:t>tác</a:t>
          </a:r>
          <a:r>
            <a:rPr lang="en-US" dirty="0"/>
            <a:t> </a:t>
          </a:r>
          <a:r>
            <a:rPr lang="en-US" dirty="0" err="1"/>
            <a:t>thể</a:t>
          </a:r>
          <a:r>
            <a:rPr lang="en-US" dirty="0"/>
            <a:t> </a:t>
          </a:r>
          <a:r>
            <a:rPr lang="en-US" dirty="0" err="1"/>
            <a:t>dục</a:t>
          </a:r>
          <a:r>
            <a:rPr lang="en-US" dirty="0"/>
            <a:t>; </a:t>
          </a:r>
          <a:r>
            <a:rPr lang="en-US" dirty="0" err="1"/>
            <a:t>đếm</a:t>
          </a:r>
          <a:r>
            <a:rPr lang="en-US" dirty="0"/>
            <a:t> </a:t>
          </a:r>
          <a:r>
            <a:rPr lang="en-US" dirty="0" err="1"/>
            <a:t>ngược</a:t>
          </a:r>
          <a:r>
            <a:rPr lang="en-US" dirty="0"/>
            <a:t> </a:t>
          </a:r>
          <a:r>
            <a:rPr lang="en-US" dirty="0" err="1"/>
            <a:t>từ</a:t>
          </a:r>
          <a:r>
            <a:rPr lang="en-US" dirty="0"/>
            <a:t> </a:t>
          </a:r>
          <a:r>
            <a:rPr lang="en-US" dirty="0" err="1"/>
            <a:t>năm</a:t>
          </a:r>
          <a:r>
            <a:rPr lang="en-US" dirty="0"/>
            <a:t> </a:t>
          </a:r>
          <a:r>
            <a:rPr lang="en-US" dirty="0" err="1"/>
            <a:t>mươi</a:t>
          </a:r>
          <a:r>
            <a:rPr lang="en-US" dirty="0"/>
            <a:t>.</a:t>
          </a:r>
        </a:p>
      </dgm:t>
    </dgm:pt>
    <dgm:pt modelId="{6BE3FF3E-8A0B-444A-A21B-8543B173DC4F}" type="parTrans" cxnId="{F13654A7-BDA8-4B97-A12A-3BC16E9E9A4D}">
      <dgm:prSet/>
      <dgm:spPr/>
      <dgm:t>
        <a:bodyPr/>
        <a:lstStyle/>
        <a:p>
          <a:endParaRPr lang="en-US"/>
        </a:p>
      </dgm:t>
    </dgm:pt>
    <dgm:pt modelId="{47EDC590-E910-4116-B15F-7C4D33A760D0}" type="sibTrans" cxnId="{F13654A7-BDA8-4B97-A12A-3BC16E9E9A4D}">
      <dgm:prSet/>
      <dgm:spPr/>
      <dgm:t>
        <a:bodyPr/>
        <a:lstStyle/>
        <a:p>
          <a:endParaRPr lang="en-US"/>
        </a:p>
      </dgm:t>
    </dgm:pt>
    <dgm:pt modelId="{AC5C90CF-ECE4-4CF4-B8D8-0C832CC41CD5}">
      <dgm:prSet/>
      <dgm:spPr/>
      <dgm:t>
        <a:bodyPr/>
        <a:lstStyle/>
        <a:p>
          <a:r>
            <a:rPr lang="en-US" dirty="0" err="1"/>
            <a:t>Tưởng</a:t>
          </a:r>
          <a:r>
            <a:rPr lang="en-US" dirty="0"/>
            <a:t> </a:t>
          </a:r>
          <a:r>
            <a:rPr lang="en-US" dirty="0" err="1"/>
            <a:t>tượng</a:t>
          </a:r>
          <a:r>
            <a:rPr lang="en-US" dirty="0"/>
            <a:t> </a:t>
          </a:r>
          <a:r>
            <a:rPr lang="en-US" dirty="0" err="1"/>
            <a:t>đến</a:t>
          </a:r>
          <a:r>
            <a:rPr lang="en-US" dirty="0"/>
            <a:t> </a:t>
          </a:r>
          <a:r>
            <a:rPr lang="en-US" dirty="0" err="1"/>
            <a:t>một</a:t>
          </a:r>
          <a:r>
            <a:rPr lang="en-US" dirty="0"/>
            <a:t> </a:t>
          </a:r>
          <a:r>
            <a:rPr lang="en-US" dirty="0" err="1"/>
            <a:t>khung</a:t>
          </a:r>
          <a:r>
            <a:rPr lang="en-US" dirty="0"/>
            <a:t> </a:t>
          </a:r>
          <a:r>
            <a:rPr lang="en-US" dirty="0" err="1"/>
            <a:t>cảnh</a:t>
          </a:r>
          <a:r>
            <a:rPr lang="en-US" dirty="0"/>
            <a:t> </a:t>
          </a:r>
          <a:r>
            <a:rPr lang="en-US" dirty="0" err="1"/>
            <a:t>thanh</a:t>
          </a:r>
          <a:r>
            <a:rPr lang="en-US" dirty="0"/>
            <a:t> </a:t>
          </a:r>
          <a:r>
            <a:rPr lang="en-US" dirty="0" err="1"/>
            <a:t>bình</a:t>
          </a:r>
          <a:r>
            <a:rPr lang="en-US" dirty="0"/>
            <a:t>; </a:t>
          </a:r>
          <a:r>
            <a:rPr lang="en-US" dirty="0" err="1"/>
            <a:t>nghe</a:t>
          </a:r>
          <a:r>
            <a:rPr lang="en-US" dirty="0"/>
            <a:t> </a:t>
          </a:r>
          <a:r>
            <a:rPr lang="en-US" dirty="0" err="1"/>
            <a:t>nhạc</a:t>
          </a:r>
          <a:endParaRPr lang="en-US" dirty="0"/>
        </a:p>
      </dgm:t>
    </dgm:pt>
    <dgm:pt modelId="{31A06583-B891-4A6C-82CF-2E477E24E86F}" type="parTrans" cxnId="{76FCC95E-5B53-49A8-8C42-56697B01EA7D}">
      <dgm:prSet/>
      <dgm:spPr/>
      <dgm:t>
        <a:bodyPr/>
        <a:lstStyle/>
        <a:p>
          <a:endParaRPr lang="en-US"/>
        </a:p>
      </dgm:t>
    </dgm:pt>
    <dgm:pt modelId="{493355BA-53CB-4928-BA1B-FE4AA3C01202}" type="sibTrans" cxnId="{76FCC95E-5B53-49A8-8C42-56697B01EA7D}">
      <dgm:prSet/>
      <dgm:spPr/>
      <dgm:t>
        <a:bodyPr/>
        <a:lstStyle/>
        <a:p>
          <a:endParaRPr lang="en-US"/>
        </a:p>
      </dgm:t>
    </dgm:pt>
    <dgm:pt modelId="{894659B1-C38E-41B8-A47A-D5E63DE05AA8}">
      <dgm:prSet/>
      <dgm:spPr/>
      <dgm:t>
        <a:bodyPr/>
        <a:lstStyle/>
        <a:p>
          <a:r>
            <a:rPr lang="en-US"/>
            <a:t>Hãy suy nghĩ theo lối tích cực về vấn đề dẫn ta đến cơn tức giận.</a:t>
          </a:r>
        </a:p>
      </dgm:t>
    </dgm:pt>
    <dgm:pt modelId="{FB6C7286-C2E3-489E-AFA1-7FF9805AECE5}" type="parTrans" cxnId="{D109C220-09C2-4DA5-A9FC-361D2FAA12FA}">
      <dgm:prSet/>
      <dgm:spPr/>
      <dgm:t>
        <a:bodyPr/>
        <a:lstStyle/>
        <a:p>
          <a:endParaRPr lang="en-US"/>
        </a:p>
      </dgm:t>
    </dgm:pt>
    <dgm:pt modelId="{9CC7E731-2D1C-4647-B27C-5E0AF14BBEE1}" type="sibTrans" cxnId="{D109C220-09C2-4DA5-A9FC-361D2FAA12FA}">
      <dgm:prSet/>
      <dgm:spPr/>
      <dgm:t>
        <a:bodyPr/>
        <a:lstStyle/>
        <a:p>
          <a:endParaRPr lang="en-US"/>
        </a:p>
      </dgm:t>
    </dgm:pt>
    <dgm:pt modelId="{60FC0F23-D726-4B50-8931-14131E72C2C5}">
      <dgm:prSet/>
      <dgm:spPr/>
      <dgm:t>
        <a:bodyPr/>
        <a:lstStyle/>
        <a:p>
          <a:r>
            <a:rPr lang="en-US"/>
            <a:t>Hãy chia sẻ nếu giữ được hòa khí. </a:t>
          </a:r>
        </a:p>
      </dgm:t>
    </dgm:pt>
    <dgm:pt modelId="{6E499729-17C1-42C1-97AD-AAC1FD3B9401}" type="parTrans" cxnId="{ECB1FA11-745D-4037-9440-1DC17AEDA698}">
      <dgm:prSet/>
      <dgm:spPr/>
      <dgm:t>
        <a:bodyPr/>
        <a:lstStyle/>
        <a:p>
          <a:endParaRPr lang="en-US"/>
        </a:p>
      </dgm:t>
    </dgm:pt>
    <dgm:pt modelId="{E6131040-583A-4CE0-A37E-25937487D1DA}" type="sibTrans" cxnId="{ECB1FA11-745D-4037-9440-1DC17AEDA698}">
      <dgm:prSet/>
      <dgm:spPr/>
      <dgm:t>
        <a:bodyPr/>
        <a:lstStyle/>
        <a:p>
          <a:endParaRPr lang="en-US"/>
        </a:p>
      </dgm:t>
    </dgm:pt>
    <dgm:pt modelId="{102E0D2C-3B20-402C-BA08-7CC7EF572C23}" type="pres">
      <dgm:prSet presAssocID="{6D777414-E277-4C32-B508-EC80F9B6D861}" presName="vert0" presStyleCnt="0">
        <dgm:presLayoutVars>
          <dgm:dir/>
          <dgm:animOne val="branch"/>
          <dgm:animLvl val="lvl"/>
        </dgm:presLayoutVars>
      </dgm:prSet>
      <dgm:spPr/>
    </dgm:pt>
    <dgm:pt modelId="{6A5573F0-9C9E-437D-9D8D-C6C4547A3074}" type="pres">
      <dgm:prSet presAssocID="{B8A84A17-A540-4E8E-84EC-C8CA4B6C4404}" presName="thickLine" presStyleLbl="alignNode1" presStyleIdx="0" presStyleCnt="8"/>
      <dgm:spPr/>
    </dgm:pt>
    <dgm:pt modelId="{3BF4CF20-7042-45B9-B8F2-D5B0B0F06D68}" type="pres">
      <dgm:prSet presAssocID="{B8A84A17-A540-4E8E-84EC-C8CA4B6C4404}" presName="horz1" presStyleCnt="0"/>
      <dgm:spPr/>
    </dgm:pt>
    <dgm:pt modelId="{388DDA20-011B-4FC3-A913-3A8089E9538E}" type="pres">
      <dgm:prSet presAssocID="{B8A84A17-A540-4E8E-84EC-C8CA4B6C4404}" presName="tx1" presStyleLbl="revTx" presStyleIdx="0" presStyleCnt="8"/>
      <dgm:spPr/>
    </dgm:pt>
    <dgm:pt modelId="{2B573631-CAC7-43DD-A9F4-6147441E67EE}" type="pres">
      <dgm:prSet presAssocID="{B8A84A17-A540-4E8E-84EC-C8CA4B6C4404}" presName="vert1" presStyleCnt="0"/>
      <dgm:spPr/>
    </dgm:pt>
    <dgm:pt modelId="{C0D9F27E-42BC-493E-86DD-E3A3A964A1AC}" type="pres">
      <dgm:prSet presAssocID="{5F03AC7D-17BB-4FF5-8255-0CD56D851C87}" presName="thickLine" presStyleLbl="alignNode1" presStyleIdx="1" presStyleCnt="8"/>
      <dgm:spPr/>
    </dgm:pt>
    <dgm:pt modelId="{8AE5E864-C075-49BA-A3A3-3AA693E7F74A}" type="pres">
      <dgm:prSet presAssocID="{5F03AC7D-17BB-4FF5-8255-0CD56D851C87}" presName="horz1" presStyleCnt="0"/>
      <dgm:spPr/>
    </dgm:pt>
    <dgm:pt modelId="{B6219B5E-2007-4A3B-BA4B-CB32C65AED5E}" type="pres">
      <dgm:prSet presAssocID="{5F03AC7D-17BB-4FF5-8255-0CD56D851C87}" presName="tx1" presStyleLbl="revTx" presStyleIdx="1" presStyleCnt="8"/>
      <dgm:spPr/>
    </dgm:pt>
    <dgm:pt modelId="{FFB5D65D-9433-4C16-AF88-781D63B2FA93}" type="pres">
      <dgm:prSet presAssocID="{5F03AC7D-17BB-4FF5-8255-0CD56D851C87}" presName="vert1" presStyleCnt="0"/>
      <dgm:spPr/>
    </dgm:pt>
    <dgm:pt modelId="{3F4EF0FD-A086-4C9F-9635-597D862B2207}" type="pres">
      <dgm:prSet presAssocID="{5D6F6BBA-BBC3-4C43-8E85-FEEDCD9AA089}" presName="thickLine" presStyleLbl="alignNode1" presStyleIdx="2" presStyleCnt="8"/>
      <dgm:spPr/>
    </dgm:pt>
    <dgm:pt modelId="{B581482F-792E-4308-8EE3-E69D334811CE}" type="pres">
      <dgm:prSet presAssocID="{5D6F6BBA-BBC3-4C43-8E85-FEEDCD9AA089}" presName="horz1" presStyleCnt="0"/>
      <dgm:spPr/>
    </dgm:pt>
    <dgm:pt modelId="{54D561FA-2D32-48E3-ADD7-FE305CEA09A6}" type="pres">
      <dgm:prSet presAssocID="{5D6F6BBA-BBC3-4C43-8E85-FEEDCD9AA089}" presName="tx1" presStyleLbl="revTx" presStyleIdx="2" presStyleCnt="8"/>
      <dgm:spPr/>
    </dgm:pt>
    <dgm:pt modelId="{C3A0920F-A9BF-4D79-A08D-FA07999966BC}" type="pres">
      <dgm:prSet presAssocID="{5D6F6BBA-BBC3-4C43-8E85-FEEDCD9AA089}" presName="vert1" presStyleCnt="0"/>
      <dgm:spPr/>
    </dgm:pt>
    <dgm:pt modelId="{2E1D0485-4227-4F08-95B0-22BC9BE5F03B}" type="pres">
      <dgm:prSet presAssocID="{7A2A3E27-08C4-4D5A-A3B7-45F27F30F766}" presName="thickLine" presStyleLbl="alignNode1" presStyleIdx="3" presStyleCnt="8"/>
      <dgm:spPr/>
    </dgm:pt>
    <dgm:pt modelId="{8D0651CA-0886-48D3-A256-D7C68D7D217B}" type="pres">
      <dgm:prSet presAssocID="{7A2A3E27-08C4-4D5A-A3B7-45F27F30F766}" presName="horz1" presStyleCnt="0"/>
      <dgm:spPr/>
    </dgm:pt>
    <dgm:pt modelId="{EE48EB65-8DF4-42F2-A828-2B1DB66C1B6E}" type="pres">
      <dgm:prSet presAssocID="{7A2A3E27-08C4-4D5A-A3B7-45F27F30F766}" presName="tx1" presStyleLbl="revTx" presStyleIdx="3" presStyleCnt="8"/>
      <dgm:spPr/>
    </dgm:pt>
    <dgm:pt modelId="{6C2233FA-568C-4C19-B905-73C72A14264F}" type="pres">
      <dgm:prSet presAssocID="{7A2A3E27-08C4-4D5A-A3B7-45F27F30F766}" presName="vert1" presStyleCnt="0"/>
      <dgm:spPr/>
    </dgm:pt>
    <dgm:pt modelId="{B5E2B6AA-3F0F-4CC5-B66D-B661FB18422F}" type="pres">
      <dgm:prSet presAssocID="{AD1B4D50-6512-45C1-8DE7-49178F43A406}" presName="thickLine" presStyleLbl="alignNode1" presStyleIdx="4" presStyleCnt="8"/>
      <dgm:spPr/>
    </dgm:pt>
    <dgm:pt modelId="{5B97EE2D-A1DB-44A7-B44C-FB4FC8FB6A4B}" type="pres">
      <dgm:prSet presAssocID="{AD1B4D50-6512-45C1-8DE7-49178F43A406}" presName="horz1" presStyleCnt="0"/>
      <dgm:spPr/>
    </dgm:pt>
    <dgm:pt modelId="{38A9381E-665C-4715-B67E-ADBD8855ECC2}" type="pres">
      <dgm:prSet presAssocID="{AD1B4D50-6512-45C1-8DE7-49178F43A406}" presName="tx1" presStyleLbl="revTx" presStyleIdx="4" presStyleCnt="8"/>
      <dgm:spPr/>
    </dgm:pt>
    <dgm:pt modelId="{CA123B5B-0B5B-41C4-9F0E-5A95FEC795BA}" type="pres">
      <dgm:prSet presAssocID="{AD1B4D50-6512-45C1-8DE7-49178F43A406}" presName="vert1" presStyleCnt="0"/>
      <dgm:spPr/>
    </dgm:pt>
    <dgm:pt modelId="{B97C5206-CA16-43E2-B60B-D4DDE24290A2}" type="pres">
      <dgm:prSet presAssocID="{AC5C90CF-ECE4-4CF4-B8D8-0C832CC41CD5}" presName="thickLine" presStyleLbl="alignNode1" presStyleIdx="5" presStyleCnt="8"/>
      <dgm:spPr/>
    </dgm:pt>
    <dgm:pt modelId="{AB50B007-08FB-4FEA-91E8-3A55F008B14B}" type="pres">
      <dgm:prSet presAssocID="{AC5C90CF-ECE4-4CF4-B8D8-0C832CC41CD5}" presName="horz1" presStyleCnt="0"/>
      <dgm:spPr/>
    </dgm:pt>
    <dgm:pt modelId="{C6749658-9B17-4DB6-8614-E34B4ADFB87F}" type="pres">
      <dgm:prSet presAssocID="{AC5C90CF-ECE4-4CF4-B8D8-0C832CC41CD5}" presName="tx1" presStyleLbl="revTx" presStyleIdx="5" presStyleCnt="8"/>
      <dgm:spPr/>
    </dgm:pt>
    <dgm:pt modelId="{73843C20-5FF0-40F4-949D-0A586D253E58}" type="pres">
      <dgm:prSet presAssocID="{AC5C90CF-ECE4-4CF4-B8D8-0C832CC41CD5}" presName="vert1" presStyleCnt="0"/>
      <dgm:spPr/>
    </dgm:pt>
    <dgm:pt modelId="{6E8ED3F2-810D-473A-85CA-6DEF11A610AF}" type="pres">
      <dgm:prSet presAssocID="{894659B1-C38E-41B8-A47A-D5E63DE05AA8}" presName="thickLine" presStyleLbl="alignNode1" presStyleIdx="6" presStyleCnt="8"/>
      <dgm:spPr/>
    </dgm:pt>
    <dgm:pt modelId="{6A796D58-A003-4FD3-A869-EDBE3AD3828B}" type="pres">
      <dgm:prSet presAssocID="{894659B1-C38E-41B8-A47A-D5E63DE05AA8}" presName="horz1" presStyleCnt="0"/>
      <dgm:spPr/>
    </dgm:pt>
    <dgm:pt modelId="{C4AE3A64-4ABA-4495-8B8E-2D6C5746BEFE}" type="pres">
      <dgm:prSet presAssocID="{894659B1-C38E-41B8-A47A-D5E63DE05AA8}" presName="tx1" presStyleLbl="revTx" presStyleIdx="6" presStyleCnt="8"/>
      <dgm:spPr/>
    </dgm:pt>
    <dgm:pt modelId="{125BEECA-EDA0-4A9A-96B3-6D704B4E472A}" type="pres">
      <dgm:prSet presAssocID="{894659B1-C38E-41B8-A47A-D5E63DE05AA8}" presName="vert1" presStyleCnt="0"/>
      <dgm:spPr/>
    </dgm:pt>
    <dgm:pt modelId="{FC32221E-4317-4459-BA6C-1EE78D9EC740}" type="pres">
      <dgm:prSet presAssocID="{60FC0F23-D726-4B50-8931-14131E72C2C5}" presName="thickLine" presStyleLbl="alignNode1" presStyleIdx="7" presStyleCnt="8"/>
      <dgm:spPr/>
    </dgm:pt>
    <dgm:pt modelId="{0D25DA86-3049-4FAF-B6A4-C8E3F98980B9}" type="pres">
      <dgm:prSet presAssocID="{60FC0F23-D726-4B50-8931-14131E72C2C5}" presName="horz1" presStyleCnt="0"/>
      <dgm:spPr/>
    </dgm:pt>
    <dgm:pt modelId="{1121C0A2-BB37-475A-A5DF-4E690E7732DA}" type="pres">
      <dgm:prSet presAssocID="{60FC0F23-D726-4B50-8931-14131E72C2C5}" presName="tx1" presStyleLbl="revTx" presStyleIdx="7" presStyleCnt="8"/>
      <dgm:spPr/>
    </dgm:pt>
    <dgm:pt modelId="{F14560F2-D78C-436E-A3C5-BA1EE3557DBE}" type="pres">
      <dgm:prSet presAssocID="{60FC0F23-D726-4B50-8931-14131E72C2C5}" presName="vert1" presStyleCnt="0"/>
      <dgm:spPr/>
    </dgm:pt>
  </dgm:ptLst>
  <dgm:cxnLst>
    <dgm:cxn modelId="{4D14FA04-4E75-46B2-B57F-C2D5FC58365E}" type="presOf" srcId="{AD1B4D50-6512-45C1-8DE7-49178F43A406}" destId="{38A9381E-665C-4715-B67E-ADBD8855ECC2}" srcOrd="0" destOrd="0" presId="urn:microsoft.com/office/officeart/2008/layout/LinedList"/>
    <dgm:cxn modelId="{75605C0B-4F9E-4BDF-A862-A2F1EF9FD33E}" type="presOf" srcId="{894659B1-C38E-41B8-A47A-D5E63DE05AA8}" destId="{C4AE3A64-4ABA-4495-8B8E-2D6C5746BEFE}" srcOrd="0" destOrd="0" presId="urn:microsoft.com/office/officeart/2008/layout/LinedList"/>
    <dgm:cxn modelId="{ECB1FA11-745D-4037-9440-1DC17AEDA698}" srcId="{6D777414-E277-4C32-B508-EC80F9B6D861}" destId="{60FC0F23-D726-4B50-8931-14131E72C2C5}" srcOrd="7" destOrd="0" parTransId="{6E499729-17C1-42C1-97AD-AAC1FD3B9401}" sibTransId="{E6131040-583A-4CE0-A37E-25937487D1DA}"/>
    <dgm:cxn modelId="{33B54618-A485-4101-9D64-1433CA60D6BC}" type="presOf" srcId="{60FC0F23-D726-4B50-8931-14131E72C2C5}" destId="{1121C0A2-BB37-475A-A5DF-4E690E7732DA}" srcOrd="0" destOrd="0" presId="urn:microsoft.com/office/officeart/2008/layout/LinedList"/>
    <dgm:cxn modelId="{D109C220-09C2-4DA5-A9FC-361D2FAA12FA}" srcId="{6D777414-E277-4C32-B508-EC80F9B6D861}" destId="{894659B1-C38E-41B8-A47A-D5E63DE05AA8}" srcOrd="6" destOrd="0" parTransId="{FB6C7286-C2E3-489E-AFA1-7FF9805AECE5}" sibTransId="{9CC7E731-2D1C-4647-B27C-5E0AF14BBEE1}"/>
    <dgm:cxn modelId="{5CAF2C24-810D-42B6-80EA-877399258447}" srcId="{6D777414-E277-4C32-B508-EC80F9B6D861}" destId="{7A2A3E27-08C4-4D5A-A3B7-45F27F30F766}" srcOrd="3" destOrd="0" parTransId="{7537D292-DAC5-45CB-9177-D2F6779EA0CC}" sibTransId="{B4B81928-2DD7-49C3-A9C6-4715BCFE1130}"/>
    <dgm:cxn modelId="{76FCC95E-5B53-49A8-8C42-56697B01EA7D}" srcId="{6D777414-E277-4C32-B508-EC80F9B6D861}" destId="{AC5C90CF-ECE4-4CF4-B8D8-0C832CC41CD5}" srcOrd="5" destOrd="0" parTransId="{31A06583-B891-4A6C-82CF-2E477E24E86F}" sibTransId="{493355BA-53CB-4928-BA1B-FE4AA3C01202}"/>
    <dgm:cxn modelId="{9B8B5372-0DA0-49D1-BBF5-9056CAB1B894}" srcId="{6D777414-E277-4C32-B508-EC80F9B6D861}" destId="{5D6F6BBA-BBC3-4C43-8E85-FEEDCD9AA089}" srcOrd="2" destOrd="0" parTransId="{73D7F6A7-7273-4772-9360-D30C44818D10}" sibTransId="{449974E0-331F-43BF-B61B-70C8087F3743}"/>
    <dgm:cxn modelId="{6E4E0B87-5DD0-4090-AD20-976184359B70}" type="presOf" srcId="{AC5C90CF-ECE4-4CF4-B8D8-0C832CC41CD5}" destId="{C6749658-9B17-4DB6-8614-E34B4ADFB87F}" srcOrd="0" destOrd="0" presId="urn:microsoft.com/office/officeart/2008/layout/LinedList"/>
    <dgm:cxn modelId="{F13654A7-BDA8-4B97-A12A-3BC16E9E9A4D}" srcId="{6D777414-E277-4C32-B508-EC80F9B6D861}" destId="{AD1B4D50-6512-45C1-8DE7-49178F43A406}" srcOrd="4" destOrd="0" parTransId="{6BE3FF3E-8A0B-444A-A21B-8543B173DC4F}" sibTransId="{47EDC590-E910-4116-B15F-7C4D33A760D0}"/>
    <dgm:cxn modelId="{F756A4B0-3B2E-4102-AA22-61FFA45718CE}" type="presOf" srcId="{5F03AC7D-17BB-4FF5-8255-0CD56D851C87}" destId="{B6219B5E-2007-4A3B-BA4B-CB32C65AED5E}" srcOrd="0" destOrd="0" presId="urn:microsoft.com/office/officeart/2008/layout/LinedList"/>
    <dgm:cxn modelId="{220132B6-6080-4277-BA40-61A99DC3DB79}" srcId="{6D777414-E277-4C32-B508-EC80F9B6D861}" destId="{B8A84A17-A540-4E8E-84EC-C8CA4B6C4404}" srcOrd="0" destOrd="0" parTransId="{6430A7E0-076A-44E1-978B-DA22CCAF6799}" sibTransId="{5BADC566-4232-4B70-82DE-C07AADA091E4}"/>
    <dgm:cxn modelId="{82FF62C3-AF22-4381-8AC3-704931AEEC31}" srcId="{6D777414-E277-4C32-B508-EC80F9B6D861}" destId="{5F03AC7D-17BB-4FF5-8255-0CD56D851C87}" srcOrd="1" destOrd="0" parTransId="{F1E68B26-64D0-475F-90D0-0952BAD6E541}" sibTransId="{A6D33BFD-0010-4CD9-B69D-91BDEB93C1D7}"/>
    <dgm:cxn modelId="{10252CC7-54CF-447C-9AF7-AD0AB6129690}" type="presOf" srcId="{6D777414-E277-4C32-B508-EC80F9B6D861}" destId="{102E0D2C-3B20-402C-BA08-7CC7EF572C23}" srcOrd="0" destOrd="0" presId="urn:microsoft.com/office/officeart/2008/layout/LinedList"/>
    <dgm:cxn modelId="{695E39D6-63B8-4E7A-AF4B-1714623A4737}" type="presOf" srcId="{7A2A3E27-08C4-4D5A-A3B7-45F27F30F766}" destId="{EE48EB65-8DF4-42F2-A828-2B1DB66C1B6E}" srcOrd="0" destOrd="0" presId="urn:microsoft.com/office/officeart/2008/layout/LinedList"/>
    <dgm:cxn modelId="{846566E1-746E-4F66-B0C3-0ACA012AB726}" type="presOf" srcId="{B8A84A17-A540-4E8E-84EC-C8CA4B6C4404}" destId="{388DDA20-011B-4FC3-A913-3A8089E9538E}" srcOrd="0" destOrd="0" presId="urn:microsoft.com/office/officeart/2008/layout/LinedList"/>
    <dgm:cxn modelId="{1043FBF4-A147-410B-B446-2D6C9262B24B}" type="presOf" srcId="{5D6F6BBA-BBC3-4C43-8E85-FEEDCD9AA089}" destId="{54D561FA-2D32-48E3-ADD7-FE305CEA09A6}" srcOrd="0" destOrd="0" presId="urn:microsoft.com/office/officeart/2008/layout/LinedList"/>
    <dgm:cxn modelId="{5477EF05-CA91-42CD-B624-6B9E73188710}" type="presParOf" srcId="{102E0D2C-3B20-402C-BA08-7CC7EF572C23}" destId="{6A5573F0-9C9E-437D-9D8D-C6C4547A3074}" srcOrd="0" destOrd="0" presId="urn:microsoft.com/office/officeart/2008/layout/LinedList"/>
    <dgm:cxn modelId="{C36A3597-DA59-4A7C-95D6-0DBE3BA72BF2}" type="presParOf" srcId="{102E0D2C-3B20-402C-BA08-7CC7EF572C23}" destId="{3BF4CF20-7042-45B9-B8F2-D5B0B0F06D68}" srcOrd="1" destOrd="0" presId="urn:microsoft.com/office/officeart/2008/layout/LinedList"/>
    <dgm:cxn modelId="{04EA61B9-DA7F-49B0-9C67-F9C1130130A8}" type="presParOf" srcId="{3BF4CF20-7042-45B9-B8F2-D5B0B0F06D68}" destId="{388DDA20-011B-4FC3-A913-3A8089E9538E}" srcOrd="0" destOrd="0" presId="urn:microsoft.com/office/officeart/2008/layout/LinedList"/>
    <dgm:cxn modelId="{E83C8DAD-FC05-441A-9786-F0C131AB9E6E}" type="presParOf" srcId="{3BF4CF20-7042-45B9-B8F2-D5B0B0F06D68}" destId="{2B573631-CAC7-43DD-A9F4-6147441E67EE}" srcOrd="1" destOrd="0" presId="urn:microsoft.com/office/officeart/2008/layout/LinedList"/>
    <dgm:cxn modelId="{550921AF-A1AF-4AF1-B893-0B893AA374E5}" type="presParOf" srcId="{102E0D2C-3B20-402C-BA08-7CC7EF572C23}" destId="{C0D9F27E-42BC-493E-86DD-E3A3A964A1AC}" srcOrd="2" destOrd="0" presId="urn:microsoft.com/office/officeart/2008/layout/LinedList"/>
    <dgm:cxn modelId="{3284BC58-18C8-48A3-9E1A-6287AD556388}" type="presParOf" srcId="{102E0D2C-3B20-402C-BA08-7CC7EF572C23}" destId="{8AE5E864-C075-49BA-A3A3-3AA693E7F74A}" srcOrd="3" destOrd="0" presId="urn:microsoft.com/office/officeart/2008/layout/LinedList"/>
    <dgm:cxn modelId="{9884A2F5-9877-4881-8B78-41C7A7EE3B46}" type="presParOf" srcId="{8AE5E864-C075-49BA-A3A3-3AA693E7F74A}" destId="{B6219B5E-2007-4A3B-BA4B-CB32C65AED5E}" srcOrd="0" destOrd="0" presId="urn:microsoft.com/office/officeart/2008/layout/LinedList"/>
    <dgm:cxn modelId="{FC0A6088-E5DE-4E13-B9E4-BA4BCE9D23C9}" type="presParOf" srcId="{8AE5E864-C075-49BA-A3A3-3AA693E7F74A}" destId="{FFB5D65D-9433-4C16-AF88-781D63B2FA93}" srcOrd="1" destOrd="0" presId="urn:microsoft.com/office/officeart/2008/layout/LinedList"/>
    <dgm:cxn modelId="{28606F89-65D2-4173-93C6-886EC97EF85A}" type="presParOf" srcId="{102E0D2C-3B20-402C-BA08-7CC7EF572C23}" destId="{3F4EF0FD-A086-4C9F-9635-597D862B2207}" srcOrd="4" destOrd="0" presId="urn:microsoft.com/office/officeart/2008/layout/LinedList"/>
    <dgm:cxn modelId="{E1676E05-B4BB-4C63-A1A0-43958ADBB5DF}" type="presParOf" srcId="{102E0D2C-3B20-402C-BA08-7CC7EF572C23}" destId="{B581482F-792E-4308-8EE3-E69D334811CE}" srcOrd="5" destOrd="0" presId="urn:microsoft.com/office/officeart/2008/layout/LinedList"/>
    <dgm:cxn modelId="{A08B44AD-E451-47EC-B61C-583835B5D43A}" type="presParOf" srcId="{B581482F-792E-4308-8EE3-E69D334811CE}" destId="{54D561FA-2D32-48E3-ADD7-FE305CEA09A6}" srcOrd="0" destOrd="0" presId="urn:microsoft.com/office/officeart/2008/layout/LinedList"/>
    <dgm:cxn modelId="{55ABC0D1-8156-4593-B0ED-C6979607DD4C}" type="presParOf" srcId="{B581482F-792E-4308-8EE3-E69D334811CE}" destId="{C3A0920F-A9BF-4D79-A08D-FA07999966BC}" srcOrd="1" destOrd="0" presId="urn:microsoft.com/office/officeart/2008/layout/LinedList"/>
    <dgm:cxn modelId="{6654D19E-313B-4C96-B25D-3B5B5C6620E4}" type="presParOf" srcId="{102E0D2C-3B20-402C-BA08-7CC7EF572C23}" destId="{2E1D0485-4227-4F08-95B0-22BC9BE5F03B}" srcOrd="6" destOrd="0" presId="urn:microsoft.com/office/officeart/2008/layout/LinedList"/>
    <dgm:cxn modelId="{D2A2F98D-33AB-4D77-B13A-EA748DA79D16}" type="presParOf" srcId="{102E0D2C-3B20-402C-BA08-7CC7EF572C23}" destId="{8D0651CA-0886-48D3-A256-D7C68D7D217B}" srcOrd="7" destOrd="0" presId="urn:microsoft.com/office/officeart/2008/layout/LinedList"/>
    <dgm:cxn modelId="{73CF20C5-8303-4C35-8935-D40AB4F2A731}" type="presParOf" srcId="{8D0651CA-0886-48D3-A256-D7C68D7D217B}" destId="{EE48EB65-8DF4-42F2-A828-2B1DB66C1B6E}" srcOrd="0" destOrd="0" presId="urn:microsoft.com/office/officeart/2008/layout/LinedList"/>
    <dgm:cxn modelId="{5EE1DF3F-32A1-46C1-B653-2303467E227C}" type="presParOf" srcId="{8D0651CA-0886-48D3-A256-D7C68D7D217B}" destId="{6C2233FA-568C-4C19-B905-73C72A14264F}" srcOrd="1" destOrd="0" presId="urn:microsoft.com/office/officeart/2008/layout/LinedList"/>
    <dgm:cxn modelId="{CB6D626C-0ED4-4779-925E-0BBCE758634D}" type="presParOf" srcId="{102E0D2C-3B20-402C-BA08-7CC7EF572C23}" destId="{B5E2B6AA-3F0F-4CC5-B66D-B661FB18422F}" srcOrd="8" destOrd="0" presId="urn:microsoft.com/office/officeart/2008/layout/LinedList"/>
    <dgm:cxn modelId="{7E75CD30-F376-404C-81C0-2EEBB00578DF}" type="presParOf" srcId="{102E0D2C-3B20-402C-BA08-7CC7EF572C23}" destId="{5B97EE2D-A1DB-44A7-B44C-FB4FC8FB6A4B}" srcOrd="9" destOrd="0" presId="urn:microsoft.com/office/officeart/2008/layout/LinedList"/>
    <dgm:cxn modelId="{7B42DE59-CF65-4D9E-9660-49EAE0EC96CB}" type="presParOf" srcId="{5B97EE2D-A1DB-44A7-B44C-FB4FC8FB6A4B}" destId="{38A9381E-665C-4715-B67E-ADBD8855ECC2}" srcOrd="0" destOrd="0" presId="urn:microsoft.com/office/officeart/2008/layout/LinedList"/>
    <dgm:cxn modelId="{1C163580-A16E-4A4A-870E-92D4728EF24D}" type="presParOf" srcId="{5B97EE2D-A1DB-44A7-B44C-FB4FC8FB6A4B}" destId="{CA123B5B-0B5B-41C4-9F0E-5A95FEC795BA}" srcOrd="1" destOrd="0" presId="urn:microsoft.com/office/officeart/2008/layout/LinedList"/>
    <dgm:cxn modelId="{5F0CA6CD-1B3A-4743-9D14-AB3F777E8D89}" type="presParOf" srcId="{102E0D2C-3B20-402C-BA08-7CC7EF572C23}" destId="{B97C5206-CA16-43E2-B60B-D4DDE24290A2}" srcOrd="10" destOrd="0" presId="urn:microsoft.com/office/officeart/2008/layout/LinedList"/>
    <dgm:cxn modelId="{252EF9D1-1918-4521-85D7-EBEF56903BFE}" type="presParOf" srcId="{102E0D2C-3B20-402C-BA08-7CC7EF572C23}" destId="{AB50B007-08FB-4FEA-91E8-3A55F008B14B}" srcOrd="11" destOrd="0" presId="urn:microsoft.com/office/officeart/2008/layout/LinedList"/>
    <dgm:cxn modelId="{C39F7F8B-0C38-46D3-A03D-0A5C01643E4A}" type="presParOf" srcId="{AB50B007-08FB-4FEA-91E8-3A55F008B14B}" destId="{C6749658-9B17-4DB6-8614-E34B4ADFB87F}" srcOrd="0" destOrd="0" presId="urn:microsoft.com/office/officeart/2008/layout/LinedList"/>
    <dgm:cxn modelId="{C9E554A7-C0F3-46A9-893B-641B931DB99A}" type="presParOf" srcId="{AB50B007-08FB-4FEA-91E8-3A55F008B14B}" destId="{73843C20-5FF0-40F4-949D-0A586D253E58}" srcOrd="1" destOrd="0" presId="urn:microsoft.com/office/officeart/2008/layout/LinedList"/>
    <dgm:cxn modelId="{C69BD9F3-66EE-4753-9E00-85BF7B2D7A7B}" type="presParOf" srcId="{102E0D2C-3B20-402C-BA08-7CC7EF572C23}" destId="{6E8ED3F2-810D-473A-85CA-6DEF11A610AF}" srcOrd="12" destOrd="0" presId="urn:microsoft.com/office/officeart/2008/layout/LinedList"/>
    <dgm:cxn modelId="{55B39EB4-0109-4C96-B40F-94E9AE4DA01A}" type="presParOf" srcId="{102E0D2C-3B20-402C-BA08-7CC7EF572C23}" destId="{6A796D58-A003-4FD3-A869-EDBE3AD3828B}" srcOrd="13" destOrd="0" presId="urn:microsoft.com/office/officeart/2008/layout/LinedList"/>
    <dgm:cxn modelId="{49F43393-FA56-44B3-9CF2-F0349859B54D}" type="presParOf" srcId="{6A796D58-A003-4FD3-A869-EDBE3AD3828B}" destId="{C4AE3A64-4ABA-4495-8B8E-2D6C5746BEFE}" srcOrd="0" destOrd="0" presId="urn:microsoft.com/office/officeart/2008/layout/LinedList"/>
    <dgm:cxn modelId="{BFB9E8D1-218E-491D-BF7A-E4782D77EEFB}" type="presParOf" srcId="{6A796D58-A003-4FD3-A869-EDBE3AD3828B}" destId="{125BEECA-EDA0-4A9A-96B3-6D704B4E472A}" srcOrd="1" destOrd="0" presId="urn:microsoft.com/office/officeart/2008/layout/LinedList"/>
    <dgm:cxn modelId="{38238D5E-A5E4-4719-A2FF-0B252F106454}" type="presParOf" srcId="{102E0D2C-3B20-402C-BA08-7CC7EF572C23}" destId="{FC32221E-4317-4459-BA6C-1EE78D9EC740}" srcOrd="14" destOrd="0" presId="urn:microsoft.com/office/officeart/2008/layout/LinedList"/>
    <dgm:cxn modelId="{914C32F1-C172-4B5B-8181-12AD5657CF44}" type="presParOf" srcId="{102E0D2C-3B20-402C-BA08-7CC7EF572C23}" destId="{0D25DA86-3049-4FAF-B6A4-C8E3F98980B9}" srcOrd="15" destOrd="0" presId="urn:microsoft.com/office/officeart/2008/layout/LinedList"/>
    <dgm:cxn modelId="{1F1B424E-8B16-469F-96B4-C2D26FAF774A}" type="presParOf" srcId="{0D25DA86-3049-4FAF-B6A4-C8E3F98980B9}" destId="{1121C0A2-BB37-475A-A5DF-4E690E7732DA}" srcOrd="0" destOrd="0" presId="urn:microsoft.com/office/officeart/2008/layout/LinedList"/>
    <dgm:cxn modelId="{A149ABA8-32F1-42EB-9AAD-543D14274DDF}" type="presParOf" srcId="{0D25DA86-3049-4FAF-B6A4-C8E3F98980B9}" destId="{F14560F2-D78C-436E-A3C5-BA1EE3557DB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B93F3347-E585-4077-B258-5F4AF0A4F1F9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A7F269C-F2FE-4B89-A820-2B3F27501C9C}">
      <dgm:prSet/>
      <dgm:spPr/>
      <dgm:t>
        <a:bodyPr/>
        <a:lstStyle/>
        <a:p>
          <a:pPr>
            <a:lnSpc>
              <a:spcPct val="150000"/>
            </a:lnSpc>
            <a:spcAft>
              <a:spcPts val="600"/>
            </a:spcAft>
          </a:pPr>
          <a:r>
            <a:rPr lang="en-US" dirty="0"/>
            <a:t>- 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Mỗi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một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hành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động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của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chúng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ta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đều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có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những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điều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xảy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ra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sau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đó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,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điều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này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được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gọi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là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hệ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quả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</dgm:t>
    </dgm:pt>
    <dgm:pt modelId="{A9BD181B-195E-48A4-A1D8-325CB9953761}" type="parTrans" cxnId="{2D908FC3-1237-4197-B967-BFC43B735562}">
      <dgm:prSet/>
      <dgm:spPr/>
      <dgm:t>
        <a:bodyPr/>
        <a:lstStyle/>
        <a:p>
          <a:endParaRPr lang="en-US"/>
        </a:p>
      </dgm:t>
    </dgm:pt>
    <dgm:pt modelId="{2BCDDF1C-6972-4483-92BD-EB272DFA51D8}" type="sibTrans" cxnId="{2D908FC3-1237-4197-B967-BFC43B735562}">
      <dgm:prSet/>
      <dgm:spPr/>
      <dgm:t>
        <a:bodyPr/>
        <a:lstStyle/>
        <a:p>
          <a:endParaRPr lang="en-US"/>
        </a:p>
      </dgm:t>
    </dgm:pt>
    <dgm:pt modelId="{32CEE0AD-4DFD-44D9-B6B4-182A2A9CCDBF}">
      <dgm:prSet/>
      <dgm:spPr/>
      <dgm:t>
        <a:bodyPr/>
        <a:lstStyle/>
        <a:p>
          <a:r>
            <a:rPr lang="en-US" dirty="0"/>
            <a:t>-  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Hệ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quả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cung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cấp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thông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tin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về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hành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vi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của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chúng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ta </a:t>
          </a:r>
        </a:p>
      </dgm:t>
    </dgm:pt>
    <dgm:pt modelId="{9811677C-23C9-418A-9668-FB649E1C74E5}" type="parTrans" cxnId="{97ECBDF7-2DDF-4BD3-98EA-33644D51B3D3}">
      <dgm:prSet/>
      <dgm:spPr/>
      <dgm:t>
        <a:bodyPr/>
        <a:lstStyle/>
        <a:p>
          <a:endParaRPr lang="en-US"/>
        </a:p>
      </dgm:t>
    </dgm:pt>
    <dgm:pt modelId="{174937DA-FFA5-4924-8F0C-7E09D7067248}" type="sibTrans" cxnId="{97ECBDF7-2DDF-4BD3-98EA-33644D51B3D3}">
      <dgm:prSet/>
      <dgm:spPr/>
      <dgm:t>
        <a:bodyPr/>
        <a:lstStyle/>
        <a:p>
          <a:endParaRPr lang="en-US"/>
        </a:p>
      </dgm:t>
    </dgm:pt>
    <dgm:pt modelId="{B5968814-BC48-4AA7-866F-6ED8FD215488}">
      <dgm:prSet/>
      <dgm:spPr/>
      <dgm:t>
        <a:bodyPr/>
        <a:lstStyle/>
        <a:p>
          <a:pPr algn="just">
            <a:lnSpc>
              <a:spcPct val="150000"/>
            </a:lnSpc>
            <a:spcAft>
              <a:spcPts val="600"/>
            </a:spcAft>
          </a:pPr>
          <a:r>
            <a:rPr lang="en-US" dirty="0"/>
            <a:t>-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Hệ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quả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tích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cực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và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hệ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quả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tiêu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cực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: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Hệ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quả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tích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cực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là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những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điều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chúng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ta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muốn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,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những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điều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có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lợi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cho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chúng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ta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và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Hệ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quả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tiêu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cực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là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ngược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lại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</dgm:t>
    </dgm:pt>
    <dgm:pt modelId="{49664EBE-556B-433C-A326-03882219AC5C}" type="parTrans" cxnId="{667BCAA8-FCE6-4730-B139-94C1A2EF0544}">
      <dgm:prSet/>
      <dgm:spPr/>
      <dgm:t>
        <a:bodyPr/>
        <a:lstStyle/>
        <a:p>
          <a:endParaRPr lang="en-US"/>
        </a:p>
      </dgm:t>
    </dgm:pt>
    <dgm:pt modelId="{C1CF0871-22AE-41EC-871F-3C69C7E583B6}" type="sibTrans" cxnId="{667BCAA8-FCE6-4730-B139-94C1A2EF0544}">
      <dgm:prSet/>
      <dgm:spPr/>
      <dgm:t>
        <a:bodyPr/>
        <a:lstStyle/>
        <a:p>
          <a:endParaRPr lang="en-US"/>
        </a:p>
      </dgm:t>
    </dgm:pt>
    <dgm:pt modelId="{B31A95BF-8744-4BB6-A288-60F7FF149718}">
      <dgm:prSet/>
      <dgm:spPr/>
      <dgm:t>
        <a:bodyPr/>
        <a:lstStyle/>
        <a:p>
          <a:pPr>
            <a:lnSpc>
              <a:spcPct val="150000"/>
            </a:lnSpc>
            <a:spcAft>
              <a:spcPts val="600"/>
            </a:spcAft>
          </a:pP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-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Kỹ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năng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xác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định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hệ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quả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hành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vi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cần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thiết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để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chúng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ta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cân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nhắc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,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quyết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định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trước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khi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thực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hiện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một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hành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vi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nào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đó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634A0D7-9A10-464E-9206-2718986A7B81}" type="parTrans" cxnId="{D0D08F57-0E4A-4CA8-A917-930F6AF28D53}">
      <dgm:prSet/>
      <dgm:spPr/>
      <dgm:t>
        <a:bodyPr/>
        <a:lstStyle/>
        <a:p>
          <a:endParaRPr lang="en-US"/>
        </a:p>
      </dgm:t>
    </dgm:pt>
    <dgm:pt modelId="{E0C8E112-9002-4CD6-B137-6612E702BF27}" type="sibTrans" cxnId="{D0D08F57-0E4A-4CA8-A917-930F6AF28D53}">
      <dgm:prSet/>
      <dgm:spPr/>
      <dgm:t>
        <a:bodyPr/>
        <a:lstStyle/>
        <a:p>
          <a:endParaRPr lang="en-US"/>
        </a:p>
      </dgm:t>
    </dgm:pt>
    <dgm:pt modelId="{32871F13-4D31-415C-BD38-7CF60F0EE6BC}" type="pres">
      <dgm:prSet presAssocID="{B93F3347-E585-4077-B258-5F4AF0A4F1F9}" presName="linear" presStyleCnt="0">
        <dgm:presLayoutVars>
          <dgm:animLvl val="lvl"/>
          <dgm:resizeHandles val="exact"/>
        </dgm:presLayoutVars>
      </dgm:prSet>
      <dgm:spPr/>
    </dgm:pt>
    <dgm:pt modelId="{19B19920-8E53-4A4A-A664-245FCA347468}" type="pres">
      <dgm:prSet presAssocID="{DA7F269C-F2FE-4B89-A820-2B3F27501C9C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7B4BD180-8BC3-4D67-A2BB-AAC46BD91ECC}" type="pres">
      <dgm:prSet presAssocID="{2BCDDF1C-6972-4483-92BD-EB272DFA51D8}" presName="spacer" presStyleCnt="0"/>
      <dgm:spPr/>
    </dgm:pt>
    <dgm:pt modelId="{CE75B220-3787-447F-BF33-92B82C2D8A5A}" type="pres">
      <dgm:prSet presAssocID="{32CEE0AD-4DFD-44D9-B6B4-182A2A9CCDBF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7D1EC611-14DA-497D-A2D8-B88F7249811E}" type="pres">
      <dgm:prSet presAssocID="{174937DA-FFA5-4924-8F0C-7E09D7067248}" presName="spacer" presStyleCnt="0"/>
      <dgm:spPr/>
    </dgm:pt>
    <dgm:pt modelId="{7620E68C-1977-400E-8AE8-ECEFD905F3AB}" type="pres">
      <dgm:prSet presAssocID="{B5968814-BC48-4AA7-866F-6ED8FD215488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3926A524-9FE0-4DE8-8C30-21F47FAEB4B4}" type="pres">
      <dgm:prSet presAssocID="{C1CF0871-22AE-41EC-871F-3C69C7E583B6}" presName="spacer" presStyleCnt="0"/>
      <dgm:spPr/>
    </dgm:pt>
    <dgm:pt modelId="{A5D03E54-153B-4B8A-A337-E6B6263C1E27}" type="pres">
      <dgm:prSet presAssocID="{B31A95BF-8744-4BB6-A288-60F7FF149718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7558C023-0DD3-4361-91E3-CB646C604F5B}" type="presOf" srcId="{DA7F269C-F2FE-4B89-A820-2B3F27501C9C}" destId="{19B19920-8E53-4A4A-A664-245FCA347468}" srcOrd="0" destOrd="0" presId="urn:microsoft.com/office/officeart/2005/8/layout/vList2"/>
    <dgm:cxn modelId="{DFC6542C-9E1C-4445-8D2B-C9EC67D7CEB3}" type="presOf" srcId="{B5968814-BC48-4AA7-866F-6ED8FD215488}" destId="{7620E68C-1977-400E-8AE8-ECEFD905F3AB}" srcOrd="0" destOrd="0" presId="urn:microsoft.com/office/officeart/2005/8/layout/vList2"/>
    <dgm:cxn modelId="{5F55026F-B5BB-4D6D-BF49-708A83D7EC0D}" type="presOf" srcId="{B93F3347-E585-4077-B258-5F4AF0A4F1F9}" destId="{32871F13-4D31-415C-BD38-7CF60F0EE6BC}" srcOrd="0" destOrd="0" presId="urn:microsoft.com/office/officeart/2005/8/layout/vList2"/>
    <dgm:cxn modelId="{D0D08F57-0E4A-4CA8-A917-930F6AF28D53}" srcId="{B93F3347-E585-4077-B258-5F4AF0A4F1F9}" destId="{B31A95BF-8744-4BB6-A288-60F7FF149718}" srcOrd="3" destOrd="0" parTransId="{6634A0D7-9A10-464E-9206-2718986A7B81}" sibTransId="{E0C8E112-9002-4CD6-B137-6612E702BF27}"/>
    <dgm:cxn modelId="{0BEA1579-EB58-4AC4-9201-60617F231078}" type="presOf" srcId="{B31A95BF-8744-4BB6-A288-60F7FF149718}" destId="{A5D03E54-153B-4B8A-A337-E6B6263C1E27}" srcOrd="0" destOrd="0" presId="urn:microsoft.com/office/officeart/2005/8/layout/vList2"/>
    <dgm:cxn modelId="{667BCAA8-FCE6-4730-B139-94C1A2EF0544}" srcId="{B93F3347-E585-4077-B258-5F4AF0A4F1F9}" destId="{B5968814-BC48-4AA7-866F-6ED8FD215488}" srcOrd="2" destOrd="0" parTransId="{49664EBE-556B-433C-A326-03882219AC5C}" sibTransId="{C1CF0871-22AE-41EC-871F-3C69C7E583B6}"/>
    <dgm:cxn modelId="{2D908FC3-1237-4197-B967-BFC43B735562}" srcId="{B93F3347-E585-4077-B258-5F4AF0A4F1F9}" destId="{DA7F269C-F2FE-4B89-A820-2B3F27501C9C}" srcOrd="0" destOrd="0" parTransId="{A9BD181B-195E-48A4-A1D8-325CB9953761}" sibTransId="{2BCDDF1C-6972-4483-92BD-EB272DFA51D8}"/>
    <dgm:cxn modelId="{FA5EF2CB-8D45-4B71-89AB-6BBE07C40ED1}" type="presOf" srcId="{32CEE0AD-4DFD-44D9-B6B4-182A2A9CCDBF}" destId="{CE75B220-3787-447F-BF33-92B82C2D8A5A}" srcOrd="0" destOrd="0" presId="urn:microsoft.com/office/officeart/2005/8/layout/vList2"/>
    <dgm:cxn modelId="{97ECBDF7-2DDF-4BD3-98EA-33644D51B3D3}" srcId="{B93F3347-E585-4077-B258-5F4AF0A4F1F9}" destId="{32CEE0AD-4DFD-44D9-B6B4-182A2A9CCDBF}" srcOrd="1" destOrd="0" parTransId="{9811677C-23C9-418A-9668-FB649E1C74E5}" sibTransId="{174937DA-FFA5-4924-8F0C-7E09D7067248}"/>
    <dgm:cxn modelId="{D689C4EC-32F5-489D-8E91-0AA9BB8B4324}" type="presParOf" srcId="{32871F13-4D31-415C-BD38-7CF60F0EE6BC}" destId="{19B19920-8E53-4A4A-A664-245FCA347468}" srcOrd="0" destOrd="0" presId="urn:microsoft.com/office/officeart/2005/8/layout/vList2"/>
    <dgm:cxn modelId="{0BC52781-F8C3-4786-B3A2-8E31C764C6FE}" type="presParOf" srcId="{32871F13-4D31-415C-BD38-7CF60F0EE6BC}" destId="{7B4BD180-8BC3-4D67-A2BB-AAC46BD91ECC}" srcOrd="1" destOrd="0" presId="urn:microsoft.com/office/officeart/2005/8/layout/vList2"/>
    <dgm:cxn modelId="{DE4152C6-54BF-494F-8176-759D194CAAA8}" type="presParOf" srcId="{32871F13-4D31-415C-BD38-7CF60F0EE6BC}" destId="{CE75B220-3787-447F-BF33-92B82C2D8A5A}" srcOrd="2" destOrd="0" presId="urn:microsoft.com/office/officeart/2005/8/layout/vList2"/>
    <dgm:cxn modelId="{583F38C0-6A8E-4471-8630-AC1A0911B202}" type="presParOf" srcId="{32871F13-4D31-415C-BD38-7CF60F0EE6BC}" destId="{7D1EC611-14DA-497D-A2D8-B88F7249811E}" srcOrd="3" destOrd="0" presId="urn:microsoft.com/office/officeart/2005/8/layout/vList2"/>
    <dgm:cxn modelId="{AD1C2050-1C30-464E-94A4-BC1194405D75}" type="presParOf" srcId="{32871F13-4D31-415C-BD38-7CF60F0EE6BC}" destId="{7620E68C-1977-400E-8AE8-ECEFD905F3AB}" srcOrd="4" destOrd="0" presId="urn:microsoft.com/office/officeart/2005/8/layout/vList2"/>
    <dgm:cxn modelId="{4EC887E5-BB05-45C5-9DFC-8A92EBEEFBBA}" type="presParOf" srcId="{32871F13-4D31-415C-BD38-7CF60F0EE6BC}" destId="{3926A524-9FE0-4DE8-8C30-21F47FAEB4B4}" srcOrd="5" destOrd="0" presId="urn:microsoft.com/office/officeart/2005/8/layout/vList2"/>
    <dgm:cxn modelId="{9725F91D-B2C9-4BD0-8FE9-ED890D08C45B}" type="presParOf" srcId="{32871F13-4D31-415C-BD38-7CF60F0EE6BC}" destId="{A5D03E54-153B-4B8A-A337-E6B6263C1E27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DB85DA2F-2D72-43C3-87FC-FBBE1744C239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6B5C6FE-CAC2-4873-B0EE-CD3815D4FB32}">
      <dgm:prSet custT="1"/>
      <dgm:spPr/>
      <dgm:t>
        <a:bodyPr/>
        <a:lstStyle/>
        <a:p>
          <a:pPr algn="just">
            <a:lnSpc>
              <a:spcPct val="150000"/>
            </a:lnSpc>
            <a:spcAft>
              <a:spcPts val="600"/>
            </a:spcAft>
          </a:pP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Kỹ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năng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lựa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chọn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hành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vi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giúp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chúng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ta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giải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quyết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vấn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đề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tốt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hơn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</a:p>
      </dgm:t>
    </dgm:pt>
    <dgm:pt modelId="{57B533B0-8D69-4F39-8456-40F278786953}" type="parTrans" cxnId="{2BDC026E-315A-459A-A554-6E0416D1D17A}">
      <dgm:prSet/>
      <dgm:spPr/>
      <dgm:t>
        <a:bodyPr/>
        <a:lstStyle/>
        <a:p>
          <a:endParaRPr lang="en-US"/>
        </a:p>
      </dgm:t>
    </dgm:pt>
    <dgm:pt modelId="{744A5ADB-4829-4FF2-AC3E-4624C340E211}" type="sibTrans" cxnId="{2BDC026E-315A-459A-A554-6E0416D1D17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A384C43-C9A7-4A20-B82E-A8A110FC699F}">
      <dgm:prSet custT="1"/>
      <dgm:spPr/>
      <dgm:t>
        <a:bodyPr/>
        <a:lstStyle/>
        <a:p>
          <a:pPr algn="just">
            <a:lnSpc>
              <a:spcPct val="150000"/>
            </a:lnSpc>
            <a:spcAft>
              <a:spcPts val="0"/>
            </a:spcAft>
          </a:pP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Giúp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chúng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ta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cảm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thấy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kiểm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soát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cuộc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sống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của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mình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tốt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hơn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. </a:t>
          </a:r>
        </a:p>
      </dgm:t>
    </dgm:pt>
    <dgm:pt modelId="{04A56A24-7D34-4C7E-A95F-2F08257B61AB}" type="parTrans" cxnId="{A971D8BC-2EBB-4B07-980A-825A720D72CB}">
      <dgm:prSet/>
      <dgm:spPr/>
      <dgm:t>
        <a:bodyPr/>
        <a:lstStyle/>
        <a:p>
          <a:endParaRPr lang="en-US"/>
        </a:p>
      </dgm:t>
    </dgm:pt>
    <dgm:pt modelId="{140850CD-81C7-4D8F-81D2-32A3DEB50C3A}" type="sibTrans" cxnId="{A971D8BC-2EBB-4B07-980A-825A720D72C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674584E-FE58-41F5-9CF4-882A5EC8C498}">
      <dgm:prSet custT="1"/>
      <dgm:spPr/>
      <dgm:t>
        <a:bodyPr/>
        <a:lstStyle/>
        <a:p>
          <a:pPr>
            <a:lnSpc>
              <a:spcPct val="150000"/>
            </a:lnSpc>
            <a:spcAft>
              <a:spcPts val="0"/>
            </a:spcAft>
          </a:pP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Giúp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chúng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ta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cảm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thấy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tốt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hơn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về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bản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thân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mình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. </a:t>
          </a:r>
        </a:p>
      </dgm:t>
    </dgm:pt>
    <dgm:pt modelId="{91AB6CFF-558E-44BE-AC0E-20F0EF911FE7}" type="parTrans" cxnId="{06176DB2-1BD9-4B16-B957-9863A6D62E62}">
      <dgm:prSet/>
      <dgm:spPr/>
      <dgm:t>
        <a:bodyPr/>
        <a:lstStyle/>
        <a:p>
          <a:endParaRPr lang="en-US"/>
        </a:p>
      </dgm:t>
    </dgm:pt>
    <dgm:pt modelId="{A0612946-545D-4ABA-BA27-4BDBAACE6B8B}" type="sibTrans" cxnId="{06176DB2-1BD9-4B16-B957-9863A6D62E6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3C65F62-3F2F-4007-A552-BC7667DA5BA5}">
      <dgm:prSet custT="1"/>
      <dgm:spPr/>
      <dgm:t>
        <a:bodyPr/>
        <a:lstStyle/>
        <a:p>
          <a:pPr algn="just">
            <a:lnSpc>
              <a:spcPct val="150000"/>
            </a:lnSpc>
            <a:spcAft>
              <a:spcPts val="0"/>
            </a:spcAft>
          </a:pP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Giúp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chúng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ta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có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được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sự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tôn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trọng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của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mọi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người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vì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chúng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ta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biết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suy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nghĩ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về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những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hành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động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và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tình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huống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của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mình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</a:p>
      </dgm:t>
    </dgm:pt>
    <dgm:pt modelId="{60441E02-4121-41A2-ADAC-2E1F76374A9A}" type="parTrans" cxnId="{5BB0FAE6-6D89-4984-B165-8BEC9CED1EAA}">
      <dgm:prSet/>
      <dgm:spPr/>
      <dgm:t>
        <a:bodyPr/>
        <a:lstStyle/>
        <a:p>
          <a:endParaRPr lang="en-US"/>
        </a:p>
      </dgm:t>
    </dgm:pt>
    <dgm:pt modelId="{EA451792-4BB6-40F4-BE0A-52D1956BB216}" type="sibTrans" cxnId="{5BB0FAE6-6D89-4984-B165-8BEC9CED1EAA}">
      <dgm:prSet/>
      <dgm:spPr/>
      <dgm:t>
        <a:bodyPr/>
        <a:lstStyle/>
        <a:p>
          <a:endParaRPr lang="en-US"/>
        </a:p>
      </dgm:t>
    </dgm:pt>
    <dgm:pt modelId="{EF7012C8-F9BB-49A5-BA11-B58034344CC3}" type="pres">
      <dgm:prSet presAssocID="{DB85DA2F-2D72-43C3-87FC-FBBE1744C239}" presName="root" presStyleCnt="0">
        <dgm:presLayoutVars>
          <dgm:dir/>
          <dgm:resizeHandles val="exact"/>
        </dgm:presLayoutVars>
      </dgm:prSet>
      <dgm:spPr/>
    </dgm:pt>
    <dgm:pt modelId="{D9323EEE-0D26-4987-88BD-57E88F4CA9D9}" type="pres">
      <dgm:prSet presAssocID="{DB85DA2F-2D72-43C3-87FC-FBBE1744C239}" presName="container" presStyleCnt="0">
        <dgm:presLayoutVars>
          <dgm:dir/>
          <dgm:resizeHandles val="exact"/>
        </dgm:presLayoutVars>
      </dgm:prSet>
      <dgm:spPr/>
    </dgm:pt>
    <dgm:pt modelId="{A3492F89-49D5-48B2-9C52-E49573CF4C0F}" type="pres">
      <dgm:prSet presAssocID="{96B5C6FE-CAC2-4873-B0EE-CD3815D4FB32}" presName="compNode" presStyleCnt="0"/>
      <dgm:spPr/>
    </dgm:pt>
    <dgm:pt modelId="{C9457F9F-DB9D-4430-920C-D7B44D3F79C3}" type="pres">
      <dgm:prSet presAssocID="{96B5C6FE-CAC2-4873-B0EE-CD3815D4FB32}" presName="iconBgRect" presStyleLbl="bgShp" presStyleIdx="0" presStyleCnt="4"/>
      <dgm:spPr/>
    </dgm:pt>
    <dgm:pt modelId="{6C4FE09E-DC85-4306-9645-B5B1FB2065F5}" type="pres">
      <dgm:prSet presAssocID="{96B5C6FE-CAC2-4873-B0EE-CD3815D4FB32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poon"/>
        </a:ext>
      </dgm:extLst>
    </dgm:pt>
    <dgm:pt modelId="{48450FED-5FF6-418B-B2B0-15EAC6606EF5}" type="pres">
      <dgm:prSet presAssocID="{96B5C6FE-CAC2-4873-B0EE-CD3815D4FB32}" presName="spaceRect" presStyleCnt="0"/>
      <dgm:spPr/>
    </dgm:pt>
    <dgm:pt modelId="{D559AE52-FFDA-4F23-8067-95CA799BBBA2}" type="pres">
      <dgm:prSet presAssocID="{96B5C6FE-CAC2-4873-B0EE-CD3815D4FB32}" presName="textRect" presStyleLbl="revTx" presStyleIdx="0" presStyleCnt="4">
        <dgm:presLayoutVars>
          <dgm:chMax val="1"/>
          <dgm:chPref val="1"/>
        </dgm:presLayoutVars>
      </dgm:prSet>
      <dgm:spPr/>
    </dgm:pt>
    <dgm:pt modelId="{3C53893E-4566-49CC-9003-04E094447BBA}" type="pres">
      <dgm:prSet presAssocID="{744A5ADB-4829-4FF2-AC3E-4624C340E211}" presName="sibTrans" presStyleLbl="sibTrans2D1" presStyleIdx="0" presStyleCnt="0"/>
      <dgm:spPr/>
    </dgm:pt>
    <dgm:pt modelId="{C2DBDEDF-BDC7-4BCA-9B93-C319E38A2575}" type="pres">
      <dgm:prSet presAssocID="{2A384C43-C9A7-4A20-B82E-A8A110FC699F}" presName="compNode" presStyleCnt="0"/>
      <dgm:spPr/>
    </dgm:pt>
    <dgm:pt modelId="{E9C414E9-3E10-4EDB-B78C-9677F96A2328}" type="pres">
      <dgm:prSet presAssocID="{2A384C43-C9A7-4A20-B82E-A8A110FC699F}" presName="iconBgRect" presStyleLbl="bgShp" presStyleIdx="1" presStyleCnt="4"/>
      <dgm:spPr/>
    </dgm:pt>
    <dgm:pt modelId="{8D5F271F-6C30-4CDC-A89A-AA5F5ED0DF44}" type="pres">
      <dgm:prSet presAssocID="{2A384C43-C9A7-4A20-B82E-A8A110FC699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rum Set"/>
        </a:ext>
      </dgm:extLst>
    </dgm:pt>
    <dgm:pt modelId="{B7E22477-A967-4E7A-AC07-055D8AAC2BA7}" type="pres">
      <dgm:prSet presAssocID="{2A384C43-C9A7-4A20-B82E-A8A110FC699F}" presName="spaceRect" presStyleCnt="0"/>
      <dgm:spPr/>
    </dgm:pt>
    <dgm:pt modelId="{0142583B-EE48-44D9-947A-CAF87184A880}" type="pres">
      <dgm:prSet presAssocID="{2A384C43-C9A7-4A20-B82E-A8A110FC699F}" presName="textRect" presStyleLbl="revTx" presStyleIdx="1" presStyleCnt="4">
        <dgm:presLayoutVars>
          <dgm:chMax val="1"/>
          <dgm:chPref val="1"/>
        </dgm:presLayoutVars>
      </dgm:prSet>
      <dgm:spPr/>
    </dgm:pt>
    <dgm:pt modelId="{01A252AC-FA56-4681-818E-42982CA825AA}" type="pres">
      <dgm:prSet presAssocID="{140850CD-81C7-4D8F-81D2-32A3DEB50C3A}" presName="sibTrans" presStyleLbl="sibTrans2D1" presStyleIdx="0" presStyleCnt="0"/>
      <dgm:spPr/>
    </dgm:pt>
    <dgm:pt modelId="{4BE4002F-1686-49F5-AE81-BC2EE4BFAD55}" type="pres">
      <dgm:prSet presAssocID="{6674584E-FE58-41F5-9CF4-882A5EC8C498}" presName="compNode" presStyleCnt="0"/>
      <dgm:spPr/>
    </dgm:pt>
    <dgm:pt modelId="{219021B5-FD3F-46B9-BC86-E6A1054788B9}" type="pres">
      <dgm:prSet presAssocID="{6674584E-FE58-41F5-9CF4-882A5EC8C498}" presName="iconBgRect" presStyleLbl="bgShp" presStyleIdx="2" presStyleCnt="4"/>
      <dgm:spPr/>
    </dgm:pt>
    <dgm:pt modelId="{995B9919-B364-4A53-AF4F-84DDEBA836F0}" type="pres">
      <dgm:prSet presAssocID="{6674584E-FE58-41F5-9CF4-882A5EC8C498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aco"/>
        </a:ext>
      </dgm:extLst>
    </dgm:pt>
    <dgm:pt modelId="{B1D31094-5D39-4825-B7F5-D72262147F08}" type="pres">
      <dgm:prSet presAssocID="{6674584E-FE58-41F5-9CF4-882A5EC8C498}" presName="spaceRect" presStyleCnt="0"/>
      <dgm:spPr/>
    </dgm:pt>
    <dgm:pt modelId="{853E76CF-DB5C-4B05-82BD-F3FEDA513591}" type="pres">
      <dgm:prSet presAssocID="{6674584E-FE58-41F5-9CF4-882A5EC8C498}" presName="textRect" presStyleLbl="revTx" presStyleIdx="2" presStyleCnt="4">
        <dgm:presLayoutVars>
          <dgm:chMax val="1"/>
          <dgm:chPref val="1"/>
        </dgm:presLayoutVars>
      </dgm:prSet>
      <dgm:spPr/>
    </dgm:pt>
    <dgm:pt modelId="{EF1D90F5-3624-4C83-93BD-35E2E95A61B1}" type="pres">
      <dgm:prSet presAssocID="{A0612946-545D-4ABA-BA27-4BDBAACE6B8B}" presName="sibTrans" presStyleLbl="sibTrans2D1" presStyleIdx="0" presStyleCnt="0"/>
      <dgm:spPr/>
    </dgm:pt>
    <dgm:pt modelId="{2FE8ACD9-F5F8-44C7-95DB-244CEE1EF4BD}" type="pres">
      <dgm:prSet presAssocID="{13C65F62-3F2F-4007-A552-BC7667DA5BA5}" presName="compNode" presStyleCnt="0"/>
      <dgm:spPr/>
    </dgm:pt>
    <dgm:pt modelId="{A7BEBA7E-4EBD-4F90-AAC5-BD6B1F0AE73F}" type="pres">
      <dgm:prSet presAssocID="{13C65F62-3F2F-4007-A552-BC7667DA5BA5}" presName="iconBgRect" presStyleLbl="bgShp" presStyleIdx="3" presStyleCnt="4"/>
      <dgm:spPr/>
    </dgm:pt>
    <dgm:pt modelId="{74A51035-6870-4D93-A0CD-1D7D258CBE6C}" type="pres">
      <dgm:prSet presAssocID="{13C65F62-3F2F-4007-A552-BC7667DA5BA5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3522338B-6C40-4349-A07C-3B928F9A6C18}" type="pres">
      <dgm:prSet presAssocID="{13C65F62-3F2F-4007-A552-BC7667DA5BA5}" presName="spaceRect" presStyleCnt="0"/>
      <dgm:spPr/>
    </dgm:pt>
    <dgm:pt modelId="{DD48FD3C-6B42-4872-B4DA-1F68587B232D}" type="pres">
      <dgm:prSet presAssocID="{13C65F62-3F2F-4007-A552-BC7667DA5BA5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3F700B43-45E9-4AC3-94B8-0D0E0912212A}" type="presOf" srcId="{A0612946-545D-4ABA-BA27-4BDBAACE6B8B}" destId="{EF1D90F5-3624-4C83-93BD-35E2E95A61B1}" srcOrd="0" destOrd="0" presId="urn:microsoft.com/office/officeart/2018/2/layout/IconCircleList"/>
    <dgm:cxn modelId="{C4AA966B-048A-4E4B-95CA-02CBE775BBDD}" type="presOf" srcId="{13C65F62-3F2F-4007-A552-BC7667DA5BA5}" destId="{DD48FD3C-6B42-4872-B4DA-1F68587B232D}" srcOrd="0" destOrd="0" presId="urn:microsoft.com/office/officeart/2018/2/layout/IconCircleList"/>
    <dgm:cxn modelId="{2BDC026E-315A-459A-A554-6E0416D1D17A}" srcId="{DB85DA2F-2D72-43C3-87FC-FBBE1744C239}" destId="{96B5C6FE-CAC2-4873-B0EE-CD3815D4FB32}" srcOrd="0" destOrd="0" parTransId="{57B533B0-8D69-4F39-8456-40F278786953}" sibTransId="{744A5ADB-4829-4FF2-AC3E-4624C340E211}"/>
    <dgm:cxn modelId="{3E528E94-86F6-429E-829F-D21C2D81E25B}" type="presOf" srcId="{96B5C6FE-CAC2-4873-B0EE-CD3815D4FB32}" destId="{D559AE52-FFDA-4F23-8067-95CA799BBBA2}" srcOrd="0" destOrd="0" presId="urn:microsoft.com/office/officeart/2018/2/layout/IconCircleList"/>
    <dgm:cxn modelId="{3FD5D5A2-44C6-49DB-BA4A-8BE74AC883BF}" type="presOf" srcId="{140850CD-81C7-4D8F-81D2-32A3DEB50C3A}" destId="{01A252AC-FA56-4681-818E-42982CA825AA}" srcOrd="0" destOrd="0" presId="urn:microsoft.com/office/officeart/2018/2/layout/IconCircleList"/>
    <dgm:cxn modelId="{6F63A0AA-48A4-415F-870B-40AA5FE83FC9}" type="presOf" srcId="{6674584E-FE58-41F5-9CF4-882A5EC8C498}" destId="{853E76CF-DB5C-4B05-82BD-F3FEDA513591}" srcOrd="0" destOrd="0" presId="urn:microsoft.com/office/officeart/2018/2/layout/IconCircleList"/>
    <dgm:cxn modelId="{795EF8B1-4CCB-46FB-B1BD-1E67102080A2}" type="presOf" srcId="{2A384C43-C9A7-4A20-B82E-A8A110FC699F}" destId="{0142583B-EE48-44D9-947A-CAF87184A880}" srcOrd="0" destOrd="0" presId="urn:microsoft.com/office/officeart/2018/2/layout/IconCircleList"/>
    <dgm:cxn modelId="{06176DB2-1BD9-4B16-B957-9863A6D62E62}" srcId="{DB85DA2F-2D72-43C3-87FC-FBBE1744C239}" destId="{6674584E-FE58-41F5-9CF4-882A5EC8C498}" srcOrd="2" destOrd="0" parTransId="{91AB6CFF-558E-44BE-AC0E-20F0EF911FE7}" sibTransId="{A0612946-545D-4ABA-BA27-4BDBAACE6B8B}"/>
    <dgm:cxn modelId="{994A69BB-5397-4210-99CA-6AEA8D5C09B0}" type="presOf" srcId="{744A5ADB-4829-4FF2-AC3E-4624C340E211}" destId="{3C53893E-4566-49CC-9003-04E094447BBA}" srcOrd="0" destOrd="0" presId="urn:microsoft.com/office/officeart/2018/2/layout/IconCircleList"/>
    <dgm:cxn modelId="{A971D8BC-2EBB-4B07-980A-825A720D72CB}" srcId="{DB85DA2F-2D72-43C3-87FC-FBBE1744C239}" destId="{2A384C43-C9A7-4A20-B82E-A8A110FC699F}" srcOrd="1" destOrd="0" parTransId="{04A56A24-7D34-4C7E-A95F-2F08257B61AB}" sibTransId="{140850CD-81C7-4D8F-81D2-32A3DEB50C3A}"/>
    <dgm:cxn modelId="{AB9EC3D0-CAAE-473A-B121-FAD4C63B278A}" type="presOf" srcId="{DB85DA2F-2D72-43C3-87FC-FBBE1744C239}" destId="{EF7012C8-F9BB-49A5-BA11-B58034344CC3}" srcOrd="0" destOrd="0" presId="urn:microsoft.com/office/officeart/2018/2/layout/IconCircleList"/>
    <dgm:cxn modelId="{5BB0FAE6-6D89-4984-B165-8BEC9CED1EAA}" srcId="{DB85DA2F-2D72-43C3-87FC-FBBE1744C239}" destId="{13C65F62-3F2F-4007-A552-BC7667DA5BA5}" srcOrd="3" destOrd="0" parTransId="{60441E02-4121-41A2-ADAC-2E1F76374A9A}" sibTransId="{EA451792-4BB6-40F4-BE0A-52D1956BB216}"/>
    <dgm:cxn modelId="{F82432B9-35CC-482B-B72D-DFAB7C9966A2}" type="presParOf" srcId="{EF7012C8-F9BB-49A5-BA11-B58034344CC3}" destId="{D9323EEE-0D26-4987-88BD-57E88F4CA9D9}" srcOrd="0" destOrd="0" presId="urn:microsoft.com/office/officeart/2018/2/layout/IconCircleList"/>
    <dgm:cxn modelId="{C8B487BE-2003-4699-9914-90C03ADAD308}" type="presParOf" srcId="{D9323EEE-0D26-4987-88BD-57E88F4CA9D9}" destId="{A3492F89-49D5-48B2-9C52-E49573CF4C0F}" srcOrd="0" destOrd="0" presId="urn:microsoft.com/office/officeart/2018/2/layout/IconCircleList"/>
    <dgm:cxn modelId="{C13FF0E2-F06B-4F97-9F64-6F16BFC4289F}" type="presParOf" srcId="{A3492F89-49D5-48B2-9C52-E49573CF4C0F}" destId="{C9457F9F-DB9D-4430-920C-D7B44D3F79C3}" srcOrd="0" destOrd="0" presId="urn:microsoft.com/office/officeart/2018/2/layout/IconCircleList"/>
    <dgm:cxn modelId="{FC14EC37-73AC-419D-B867-11F3064DFB9F}" type="presParOf" srcId="{A3492F89-49D5-48B2-9C52-E49573CF4C0F}" destId="{6C4FE09E-DC85-4306-9645-B5B1FB2065F5}" srcOrd="1" destOrd="0" presId="urn:microsoft.com/office/officeart/2018/2/layout/IconCircleList"/>
    <dgm:cxn modelId="{F2B5C1F0-BB6B-4F46-A34C-435721AEE367}" type="presParOf" srcId="{A3492F89-49D5-48B2-9C52-E49573CF4C0F}" destId="{48450FED-5FF6-418B-B2B0-15EAC6606EF5}" srcOrd="2" destOrd="0" presId="urn:microsoft.com/office/officeart/2018/2/layout/IconCircleList"/>
    <dgm:cxn modelId="{BE2A8598-D8E6-46BB-B8C2-317AE307AFBA}" type="presParOf" srcId="{A3492F89-49D5-48B2-9C52-E49573CF4C0F}" destId="{D559AE52-FFDA-4F23-8067-95CA799BBBA2}" srcOrd="3" destOrd="0" presId="urn:microsoft.com/office/officeart/2018/2/layout/IconCircleList"/>
    <dgm:cxn modelId="{0AF2CB73-F493-4E5D-8C8D-A8BFFB0398CF}" type="presParOf" srcId="{D9323EEE-0D26-4987-88BD-57E88F4CA9D9}" destId="{3C53893E-4566-49CC-9003-04E094447BBA}" srcOrd="1" destOrd="0" presId="urn:microsoft.com/office/officeart/2018/2/layout/IconCircleList"/>
    <dgm:cxn modelId="{B624BACC-F1E6-4A00-B087-2165DC145E36}" type="presParOf" srcId="{D9323EEE-0D26-4987-88BD-57E88F4CA9D9}" destId="{C2DBDEDF-BDC7-4BCA-9B93-C319E38A2575}" srcOrd="2" destOrd="0" presId="urn:microsoft.com/office/officeart/2018/2/layout/IconCircleList"/>
    <dgm:cxn modelId="{D4C0738C-3AAC-41C3-8C87-5438C54B0BEB}" type="presParOf" srcId="{C2DBDEDF-BDC7-4BCA-9B93-C319E38A2575}" destId="{E9C414E9-3E10-4EDB-B78C-9677F96A2328}" srcOrd="0" destOrd="0" presId="urn:microsoft.com/office/officeart/2018/2/layout/IconCircleList"/>
    <dgm:cxn modelId="{A90E5748-3F39-415E-97C1-219080589226}" type="presParOf" srcId="{C2DBDEDF-BDC7-4BCA-9B93-C319E38A2575}" destId="{8D5F271F-6C30-4CDC-A89A-AA5F5ED0DF44}" srcOrd="1" destOrd="0" presId="urn:microsoft.com/office/officeart/2018/2/layout/IconCircleList"/>
    <dgm:cxn modelId="{6830950C-B9E2-4ED2-8C18-E6B4877098AB}" type="presParOf" srcId="{C2DBDEDF-BDC7-4BCA-9B93-C319E38A2575}" destId="{B7E22477-A967-4E7A-AC07-055D8AAC2BA7}" srcOrd="2" destOrd="0" presId="urn:microsoft.com/office/officeart/2018/2/layout/IconCircleList"/>
    <dgm:cxn modelId="{81412293-657C-443C-A1D8-95AE985488BF}" type="presParOf" srcId="{C2DBDEDF-BDC7-4BCA-9B93-C319E38A2575}" destId="{0142583B-EE48-44D9-947A-CAF87184A880}" srcOrd="3" destOrd="0" presId="urn:microsoft.com/office/officeart/2018/2/layout/IconCircleList"/>
    <dgm:cxn modelId="{8DDBDEBE-C154-46B0-B5DD-55E3B6AE2B8A}" type="presParOf" srcId="{D9323EEE-0D26-4987-88BD-57E88F4CA9D9}" destId="{01A252AC-FA56-4681-818E-42982CA825AA}" srcOrd="3" destOrd="0" presId="urn:microsoft.com/office/officeart/2018/2/layout/IconCircleList"/>
    <dgm:cxn modelId="{275368CD-D073-4E86-A580-353C75262444}" type="presParOf" srcId="{D9323EEE-0D26-4987-88BD-57E88F4CA9D9}" destId="{4BE4002F-1686-49F5-AE81-BC2EE4BFAD55}" srcOrd="4" destOrd="0" presId="urn:microsoft.com/office/officeart/2018/2/layout/IconCircleList"/>
    <dgm:cxn modelId="{152AE8E4-1ECD-4DC4-B7A1-D5A4E0B4F01D}" type="presParOf" srcId="{4BE4002F-1686-49F5-AE81-BC2EE4BFAD55}" destId="{219021B5-FD3F-46B9-BC86-E6A1054788B9}" srcOrd="0" destOrd="0" presId="urn:microsoft.com/office/officeart/2018/2/layout/IconCircleList"/>
    <dgm:cxn modelId="{477D8289-60B2-4474-BCE4-F7D7C1ABE1F4}" type="presParOf" srcId="{4BE4002F-1686-49F5-AE81-BC2EE4BFAD55}" destId="{995B9919-B364-4A53-AF4F-84DDEBA836F0}" srcOrd="1" destOrd="0" presId="urn:microsoft.com/office/officeart/2018/2/layout/IconCircleList"/>
    <dgm:cxn modelId="{68691408-61E9-485E-B444-ACC2A81C83A7}" type="presParOf" srcId="{4BE4002F-1686-49F5-AE81-BC2EE4BFAD55}" destId="{B1D31094-5D39-4825-B7F5-D72262147F08}" srcOrd="2" destOrd="0" presId="urn:microsoft.com/office/officeart/2018/2/layout/IconCircleList"/>
    <dgm:cxn modelId="{00617302-E460-40C3-B27B-DE3ADF5C51C1}" type="presParOf" srcId="{4BE4002F-1686-49F5-AE81-BC2EE4BFAD55}" destId="{853E76CF-DB5C-4B05-82BD-F3FEDA513591}" srcOrd="3" destOrd="0" presId="urn:microsoft.com/office/officeart/2018/2/layout/IconCircleList"/>
    <dgm:cxn modelId="{B048AD2C-0017-4B15-A9BF-964D9BD34CAE}" type="presParOf" srcId="{D9323EEE-0D26-4987-88BD-57E88F4CA9D9}" destId="{EF1D90F5-3624-4C83-93BD-35E2E95A61B1}" srcOrd="5" destOrd="0" presId="urn:microsoft.com/office/officeart/2018/2/layout/IconCircleList"/>
    <dgm:cxn modelId="{DBA52AB0-9C6F-4A81-8BBC-F62EDCC55C9B}" type="presParOf" srcId="{D9323EEE-0D26-4987-88BD-57E88F4CA9D9}" destId="{2FE8ACD9-F5F8-44C7-95DB-244CEE1EF4BD}" srcOrd="6" destOrd="0" presId="urn:microsoft.com/office/officeart/2018/2/layout/IconCircleList"/>
    <dgm:cxn modelId="{72FB0DA0-A749-4F70-951B-EF8B69CD8AE6}" type="presParOf" srcId="{2FE8ACD9-F5F8-44C7-95DB-244CEE1EF4BD}" destId="{A7BEBA7E-4EBD-4F90-AAC5-BD6B1F0AE73F}" srcOrd="0" destOrd="0" presId="urn:microsoft.com/office/officeart/2018/2/layout/IconCircleList"/>
    <dgm:cxn modelId="{591B494E-9886-4DAC-AF7B-9D752AE4B75A}" type="presParOf" srcId="{2FE8ACD9-F5F8-44C7-95DB-244CEE1EF4BD}" destId="{74A51035-6870-4D93-A0CD-1D7D258CBE6C}" srcOrd="1" destOrd="0" presId="urn:microsoft.com/office/officeart/2018/2/layout/IconCircleList"/>
    <dgm:cxn modelId="{B5BE5781-3E2E-4000-8181-7752DFD360D5}" type="presParOf" srcId="{2FE8ACD9-F5F8-44C7-95DB-244CEE1EF4BD}" destId="{3522338B-6C40-4349-A07C-3B928F9A6C18}" srcOrd="2" destOrd="0" presId="urn:microsoft.com/office/officeart/2018/2/layout/IconCircleList"/>
    <dgm:cxn modelId="{9A190C90-5E36-4EF6-86CA-10BB782E265E}" type="presParOf" srcId="{2FE8ACD9-F5F8-44C7-95DB-244CEE1EF4BD}" destId="{DD48FD3C-6B42-4872-B4DA-1F68587B232D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EF85F41B-A39B-4F35-A669-E6A8F7F3D216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A27236C-374F-4E82-809B-7BA04A64D97D}">
      <dgm:prSet custT="1"/>
      <dgm:spPr/>
      <dgm:t>
        <a:bodyPr/>
        <a:lstStyle/>
        <a:p>
          <a:pPr algn="just">
            <a:lnSpc>
              <a:spcPct val="150000"/>
            </a:lnSpc>
            <a:spcAft>
              <a:spcPts val="0"/>
            </a:spcAft>
          </a:pP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Không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tự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xác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định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được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cảm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xúc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của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bản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thân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,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chúng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ta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có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nguy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cơ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rơi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vào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trạng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thái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bị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dồn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nén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,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tê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liệt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hoặc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bùng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nổ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cảm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xúc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,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không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kiểm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soát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được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bản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thân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51464F3-6C9B-49C6-83EF-B13A559D9277}" type="parTrans" cxnId="{55344595-FC93-469E-B96C-72F70291FCBE}">
      <dgm:prSet/>
      <dgm:spPr/>
      <dgm:t>
        <a:bodyPr/>
        <a:lstStyle/>
        <a:p>
          <a:endParaRPr lang="en-US"/>
        </a:p>
      </dgm:t>
    </dgm:pt>
    <dgm:pt modelId="{67EF4669-6C50-4A8F-A672-986F4E6036C9}" type="sibTrans" cxnId="{55344595-FC93-469E-B96C-72F70291FCBE}">
      <dgm:prSet/>
      <dgm:spPr/>
      <dgm:t>
        <a:bodyPr/>
        <a:lstStyle/>
        <a:p>
          <a:endParaRPr lang="en-US"/>
        </a:p>
      </dgm:t>
    </dgm:pt>
    <dgm:pt modelId="{C8D65144-1048-410D-8AC0-1755630451DE}">
      <dgm:prSet custT="1"/>
      <dgm:spPr/>
      <dgm:t>
        <a:bodyPr/>
        <a:lstStyle/>
        <a:p>
          <a:pPr algn="just">
            <a:lnSpc>
              <a:spcPct val="150000"/>
            </a:lnSpc>
            <a:spcAft>
              <a:spcPts val="0"/>
            </a:spcAft>
          </a:pP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Không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tự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xác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định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được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cảm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xúc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cũng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khiến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chúng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ta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không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có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khả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năng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quản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lý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cảm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xúc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và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có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thể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có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những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quyết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định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sai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lầm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,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những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hành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động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bốc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đồng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,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những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lời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nói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bột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phát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gây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tổn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thương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bản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thân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,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người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khác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và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tổn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hại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mối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quan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hệ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. </a:t>
          </a:r>
        </a:p>
      </dgm:t>
    </dgm:pt>
    <dgm:pt modelId="{CC993317-4F21-46E3-86A1-42EA2FBED001}" type="parTrans" cxnId="{B09084E2-6D74-4A50-917A-545618C6B693}">
      <dgm:prSet/>
      <dgm:spPr/>
      <dgm:t>
        <a:bodyPr/>
        <a:lstStyle/>
        <a:p>
          <a:endParaRPr lang="en-US"/>
        </a:p>
      </dgm:t>
    </dgm:pt>
    <dgm:pt modelId="{81C13EB8-9891-4C7A-A8D5-C49F33223A1E}" type="sibTrans" cxnId="{B09084E2-6D74-4A50-917A-545618C6B693}">
      <dgm:prSet/>
      <dgm:spPr/>
      <dgm:t>
        <a:bodyPr/>
        <a:lstStyle/>
        <a:p>
          <a:endParaRPr lang="en-US"/>
        </a:p>
      </dgm:t>
    </dgm:pt>
    <dgm:pt modelId="{5DF85E1E-B106-445D-A517-1048A9E62AC9}">
      <dgm:prSet custT="1"/>
      <dgm:spPr/>
      <dgm:t>
        <a:bodyPr/>
        <a:lstStyle/>
        <a:p>
          <a:pPr algn="just">
            <a:lnSpc>
              <a:spcPct val="150000"/>
            </a:lnSpc>
            <a:spcAft>
              <a:spcPts val="0"/>
            </a:spcAft>
          </a:pP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Cảm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xúc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mách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bảo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chúng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ta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những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thông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tin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quan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trọng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về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những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điều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chúng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ta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thích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và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không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thích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;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là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tín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hiệu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cảnh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báo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.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Vì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vậy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việc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hiểu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được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cảm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xúc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của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mình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là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rất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quan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trọng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</a:p>
      </dgm:t>
    </dgm:pt>
    <dgm:pt modelId="{2541B2B0-EAAE-4AB5-835F-36F580060271}" type="parTrans" cxnId="{6F0437F5-3963-410C-9103-6F8650865D0A}">
      <dgm:prSet/>
      <dgm:spPr/>
      <dgm:t>
        <a:bodyPr/>
        <a:lstStyle/>
        <a:p>
          <a:endParaRPr lang="en-US"/>
        </a:p>
      </dgm:t>
    </dgm:pt>
    <dgm:pt modelId="{AD5C84F8-623B-4413-ACDE-E31877F86281}" type="sibTrans" cxnId="{6F0437F5-3963-410C-9103-6F8650865D0A}">
      <dgm:prSet/>
      <dgm:spPr/>
      <dgm:t>
        <a:bodyPr/>
        <a:lstStyle/>
        <a:p>
          <a:endParaRPr lang="en-US"/>
        </a:p>
      </dgm:t>
    </dgm:pt>
    <dgm:pt modelId="{78014ECC-E609-460D-96A7-16D1DCF2E23B}">
      <dgm:prSet custT="1"/>
      <dgm:spPr/>
      <dgm:t>
        <a:bodyPr/>
        <a:lstStyle/>
        <a:p>
          <a:pPr algn="just">
            <a:lnSpc>
              <a:spcPct val="150000"/>
            </a:lnSpc>
            <a:spcAft>
              <a:spcPts val="0"/>
            </a:spcAft>
          </a:pP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Kỹ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năng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tự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xác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định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hay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tự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nhận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thức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cảm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xúc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là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khả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năng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nhận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biết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cảm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xúc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của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bản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thân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,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lý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do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của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những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cảm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xúc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đó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.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Tự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nhận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thức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chúng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giúp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chúng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ta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hiểu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hơn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về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bản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thân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mình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cũng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như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quản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lý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cảm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xúc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tốt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hơn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. </a:t>
          </a:r>
        </a:p>
      </dgm:t>
    </dgm:pt>
    <dgm:pt modelId="{56AA641E-4589-4CED-B125-64A68B7E4CD5}" type="parTrans" cxnId="{D32EB437-A0F0-4CBA-9610-C8EC185D4D97}">
      <dgm:prSet/>
      <dgm:spPr/>
      <dgm:t>
        <a:bodyPr/>
        <a:lstStyle/>
        <a:p>
          <a:endParaRPr lang="en-US"/>
        </a:p>
      </dgm:t>
    </dgm:pt>
    <dgm:pt modelId="{42261336-ECA3-40BC-B428-C29A1572E590}" type="sibTrans" cxnId="{D32EB437-A0F0-4CBA-9610-C8EC185D4D97}">
      <dgm:prSet/>
      <dgm:spPr/>
      <dgm:t>
        <a:bodyPr/>
        <a:lstStyle/>
        <a:p>
          <a:endParaRPr lang="en-US"/>
        </a:p>
      </dgm:t>
    </dgm:pt>
    <dgm:pt modelId="{EE8A12AE-C9B9-4A9B-BF3D-B9D184BBB033}" type="pres">
      <dgm:prSet presAssocID="{EF85F41B-A39B-4F35-A669-E6A8F7F3D216}" presName="linear" presStyleCnt="0">
        <dgm:presLayoutVars>
          <dgm:animLvl val="lvl"/>
          <dgm:resizeHandles val="exact"/>
        </dgm:presLayoutVars>
      </dgm:prSet>
      <dgm:spPr/>
    </dgm:pt>
    <dgm:pt modelId="{23130B38-0FFB-440D-9EF6-B1935582A855}" type="pres">
      <dgm:prSet presAssocID="{9A27236C-374F-4E82-809B-7BA04A64D97D}" presName="parentText" presStyleLbl="node1" presStyleIdx="0" presStyleCnt="4" custLinFactNeighborY="-80630">
        <dgm:presLayoutVars>
          <dgm:chMax val="0"/>
          <dgm:bulletEnabled val="1"/>
        </dgm:presLayoutVars>
      </dgm:prSet>
      <dgm:spPr/>
    </dgm:pt>
    <dgm:pt modelId="{02F1799E-769C-4386-8ED9-7B2D0561C596}" type="pres">
      <dgm:prSet presAssocID="{67EF4669-6C50-4A8F-A672-986F4E6036C9}" presName="spacer" presStyleCnt="0"/>
      <dgm:spPr/>
    </dgm:pt>
    <dgm:pt modelId="{5B2AC53B-2706-4255-8D52-A375E9618066}" type="pres">
      <dgm:prSet presAssocID="{C8D65144-1048-410D-8AC0-1755630451DE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2FF9260B-2A4F-42C5-B69B-4B2DC3D6370B}" type="pres">
      <dgm:prSet presAssocID="{81C13EB8-9891-4C7A-A8D5-C49F33223A1E}" presName="spacer" presStyleCnt="0"/>
      <dgm:spPr/>
    </dgm:pt>
    <dgm:pt modelId="{EF2015D1-04D1-4426-AF07-CE9FCE0D9428}" type="pres">
      <dgm:prSet presAssocID="{5DF85E1E-B106-445D-A517-1048A9E62AC9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78825D7A-4800-4620-AEAD-7BE0CC85AAE9}" type="pres">
      <dgm:prSet presAssocID="{AD5C84F8-623B-4413-ACDE-E31877F86281}" presName="spacer" presStyleCnt="0"/>
      <dgm:spPr/>
    </dgm:pt>
    <dgm:pt modelId="{3A4F97DA-933B-41F0-8CA4-773B5A277E69}" type="pres">
      <dgm:prSet presAssocID="{78014ECC-E609-460D-96A7-16D1DCF2E23B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BA42A310-7DF4-4FBB-9C41-77910A68C0FA}" type="presOf" srcId="{9A27236C-374F-4E82-809B-7BA04A64D97D}" destId="{23130B38-0FFB-440D-9EF6-B1935582A855}" srcOrd="0" destOrd="0" presId="urn:microsoft.com/office/officeart/2005/8/layout/vList2"/>
    <dgm:cxn modelId="{FCD0BC17-BF0C-43B2-843E-549D2125C27E}" type="presOf" srcId="{C8D65144-1048-410D-8AC0-1755630451DE}" destId="{5B2AC53B-2706-4255-8D52-A375E9618066}" srcOrd="0" destOrd="0" presId="urn:microsoft.com/office/officeart/2005/8/layout/vList2"/>
    <dgm:cxn modelId="{D32EB437-A0F0-4CBA-9610-C8EC185D4D97}" srcId="{EF85F41B-A39B-4F35-A669-E6A8F7F3D216}" destId="{78014ECC-E609-460D-96A7-16D1DCF2E23B}" srcOrd="3" destOrd="0" parTransId="{56AA641E-4589-4CED-B125-64A68B7E4CD5}" sibTransId="{42261336-ECA3-40BC-B428-C29A1572E590}"/>
    <dgm:cxn modelId="{41C5DF93-F2A1-458E-A7C4-13C5A11DAF5C}" type="presOf" srcId="{EF85F41B-A39B-4F35-A669-E6A8F7F3D216}" destId="{EE8A12AE-C9B9-4A9B-BF3D-B9D184BBB033}" srcOrd="0" destOrd="0" presId="urn:microsoft.com/office/officeart/2005/8/layout/vList2"/>
    <dgm:cxn modelId="{55344595-FC93-469E-B96C-72F70291FCBE}" srcId="{EF85F41B-A39B-4F35-A669-E6A8F7F3D216}" destId="{9A27236C-374F-4E82-809B-7BA04A64D97D}" srcOrd="0" destOrd="0" parTransId="{C51464F3-6C9B-49C6-83EF-B13A559D9277}" sibTransId="{67EF4669-6C50-4A8F-A672-986F4E6036C9}"/>
    <dgm:cxn modelId="{B09084E2-6D74-4A50-917A-545618C6B693}" srcId="{EF85F41B-A39B-4F35-A669-E6A8F7F3D216}" destId="{C8D65144-1048-410D-8AC0-1755630451DE}" srcOrd="1" destOrd="0" parTransId="{CC993317-4F21-46E3-86A1-42EA2FBED001}" sibTransId="{81C13EB8-9891-4C7A-A8D5-C49F33223A1E}"/>
    <dgm:cxn modelId="{12143DF3-A9D1-48CC-836A-C73D3B4D8D1C}" type="presOf" srcId="{78014ECC-E609-460D-96A7-16D1DCF2E23B}" destId="{3A4F97DA-933B-41F0-8CA4-773B5A277E69}" srcOrd="0" destOrd="0" presId="urn:microsoft.com/office/officeart/2005/8/layout/vList2"/>
    <dgm:cxn modelId="{6F0437F5-3963-410C-9103-6F8650865D0A}" srcId="{EF85F41B-A39B-4F35-A669-E6A8F7F3D216}" destId="{5DF85E1E-B106-445D-A517-1048A9E62AC9}" srcOrd="2" destOrd="0" parTransId="{2541B2B0-EAAE-4AB5-835F-36F580060271}" sibTransId="{AD5C84F8-623B-4413-ACDE-E31877F86281}"/>
    <dgm:cxn modelId="{71F5F3F7-B4A5-43CC-B945-6ED8552B8252}" type="presOf" srcId="{5DF85E1E-B106-445D-A517-1048A9E62AC9}" destId="{EF2015D1-04D1-4426-AF07-CE9FCE0D9428}" srcOrd="0" destOrd="0" presId="urn:microsoft.com/office/officeart/2005/8/layout/vList2"/>
    <dgm:cxn modelId="{58F0578A-F1CF-4192-8D65-EF0A87632868}" type="presParOf" srcId="{EE8A12AE-C9B9-4A9B-BF3D-B9D184BBB033}" destId="{23130B38-0FFB-440D-9EF6-B1935582A855}" srcOrd="0" destOrd="0" presId="urn:microsoft.com/office/officeart/2005/8/layout/vList2"/>
    <dgm:cxn modelId="{0E2464C0-718C-4383-A970-9C6128C5B982}" type="presParOf" srcId="{EE8A12AE-C9B9-4A9B-BF3D-B9D184BBB033}" destId="{02F1799E-769C-4386-8ED9-7B2D0561C596}" srcOrd="1" destOrd="0" presId="urn:microsoft.com/office/officeart/2005/8/layout/vList2"/>
    <dgm:cxn modelId="{74F92D30-18A7-4D18-A749-C46F496EEB87}" type="presParOf" srcId="{EE8A12AE-C9B9-4A9B-BF3D-B9D184BBB033}" destId="{5B2AC53B-2706-4255-8D52-A375E9618066}" srcOrd="2" destOrd="0" presId="urn:microsoft.com/office/officeart/2005/8/layout/vList2"/>
    <dgm:cxn modelId="{39319097-E8F6-4272-BA84-2EE6A783F87B}" type="presParOf" srcId="{EE8A12AE-C9B9-4A9B-BF3D-B9D184BBB033}" destId="{2FF9260B-2A4F-42C5-B69B-4B2DC3D6370B}" srcOrd="3" destOrd="0" presId="urn:microsoft.com/office/officeart/2005/8/layout/vList2"/>
    <dgm:cxn modelId="{50BEBBA0-25E7-4279-B0C0-BA60E0BEC181}" type="presParOf" srcId="{EE8A12AE-C9B9-4A9B-BF3D-B9D184BBB033}" destId="{EF2015D1-04D1-4426-AF07-CE9FCE0D9428}" srcOrd="4" destOrd="0" presId="urn:microsoft.com/office/officeart/2005/8/layout/vList2"/>
    <dgm:cxn modelId="{FA5A30CC-EBD6-456A-9C43-126DFAD2D549}" type="presParOf" srcId="{EE8A12AE-C9B9-4A9B-BF3D-B9D184BBB033}" destId="{78825D7A-4800-4620-AEAD-7BE0CC85AAE9}" srcOrd="5" destOrd="0" presId="urn:microsoft.com/office/officeart/2005/8/layout/vList2"/>
    <dgm:cxn modelId="{C59E9C7D-0497-485C-9AE4-1EC704B3ACDE}" type="presParOf" srcId="{EE8A12AE-C9B9-4A9B-BF3D-B9D184BBB033}" destId="{3A4F97DA-933B-41F0-8CA4-773B5A277E69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446CF3BC-15CD-443D-8F04-2EC907DBE067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09B11E0-B0B2-42F6-870A-932CE78DBDCA}">
      <dgm:prSet custT="1"/>
      <dgm:spPr/>
      <dgm:t>
        <a:bodyPr/>
        <a:lstStyle/>
        <a:p>
          <a:pPr algn="just">
            <a:lnSpc>
              <a:spcPct val="150000"/>
            </a:lnSpc>
            <a:spcAft>
              <a:spcPts val="600"/>
            </a:spcAft>
          </a:pP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Sử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dụng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các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biện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pháp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TRỪNG PHẠT THÂN THỂ,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làm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tổn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thương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đến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thể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xác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và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tinh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thần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của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trẻ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nhằm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đạt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mục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đích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giáo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dục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</a:p>
        <a:p>
          <a:pPr algn="just">
            <a:lnSpc>
              <a:spcPct val="150000"/>
            </a:lnSpc>
            <a:spcAft>
              <a:spcPts val="600"/>
            </a:spcAft>
          </a:pP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Không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quan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tâm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đến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những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quy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định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của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pháp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luật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liên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quan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đến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quyền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trẻ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em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,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liên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quan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đến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quyền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con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người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khi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sử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dụng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các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biện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pháp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kỷ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luật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giáo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dục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học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sinh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</a:p>
      </dgm:t>
    </dgm:pt>
    <dgm:pt modelId="{6A7B288F-6104-407D-B0EF-EB743B3F2BDD}" type="parTrans" cxnId="{96C55775-B868-4184-AC54-3D68568A5984}">
      <dgm:prSet/>
      <dgm:spPr/>
      <dgm:t>
        <a:bodyPr/>
        <a:lstStyle/>
        <a:p>
          <a:endParaRPr lang="en-US"/>
        </a:p>
      </dgm:t>
    </dgm:pt>
    <dgm:pt modelId="{A6E5A4D3-44DE-43FE-9F8F-F6A25BC1F067}" type="sibTrans" cxnId="{96C55775-B868-4184-AC54-3D68568A5984}">
      <dgm:prSet/>
      <dgm:spPr/>
      <dgm:t>
        <a:bodyPr/>
        <a:lstStyle/>
        <a:p>
          <a:endParaRPr lang="en-US"/>
        </a:p>
      </dgm:t>
    </dgm:pt>
    <dgm:pt modelId="{159A23AF-90A7-427D-A5A8-7924326F5F2D}" type="pres">
      <dgm:prSet presAssocID="{446CF3BC-15CD-443D-8F04-2EC907DBE067}" presName="Name0" presStyleCnt="0">
        <dgm:presLayoutVars>
          <dgm:dir/>
          <dgm:resizeHandles val="exact"/>
        </dgm:presLayoutVars>
      </dgm:prSet>
      <dgm:spPr/>
    </dgm:pt>
    <dgm:pt modelId="{A8E07251-96AD-490C-A4CE-A0CD0EED2AAD}" type="pres">
      <dgm:prSet presAssocID="{209B11E0-B0B2-42F6-870A-932CE78DBDCA}" presName="node" presStyleLbl="node1" presStyleIdx="0" presStyleCnt="1" custLinFactNeighborY="283">
        <dgm:presLayoutVars>
          <dgm:bulletEnabled val="1"/>
        </dgm:presLayoutVars>
      </dgm:prSet>
      <dgm:spPr/>
    </dgm:pt>
  </dgm:ptLst>
  <dgm:cxnLst>
    <dgm:cxn modelId="{B7944560-497E-4A78-8147-AFB7315110E7}" type="presOf" srcId="{446CF3BC-15CD-443D-8F04-2EC907DBE067}" destId="{159A23AF-90A7-427D-A5A8-7924326F5F2D}" srcOrd="0" destOrd="0" presId="urn:microsoft.com/office/officeart/2005/8/layout/process1"/>
    <dgm:cxn modelId="{96C55775-B868-4184-AC54-3D68568A5984}" srcId="{446CF3BC-15CD-443D-8F04-2EC907DBE067}" destId="{209B11E0-B0B2-42F6-870A-932CE78DBDCA}" srcOrd="0" destOrd="0" parTransId="{6A7B288F-6104-407D-B0EF-EB743B3F2BDD}" sibTransId="{A6E5A4D3-44DE-43FE-9F8F-F6A25BC1F067}"/>
    <dgm:cxn modelId="{1AFDA4BF-F502-40E3-B7D2-1DF25C7C654D}" type="presOf" srcId="{209B11E0-B0B2-42F6-870A-932CE78DBDCA}" destId="{A8E07251-96AD-490C-A4CE-A0CD0EED2AAD}" srcOrd="0" destOrd="0" presId="urn:microsoft.com/office/officeart/2005/8/layout/process1"/>
    <dgm:cxn modelId="{2FFB8E13-8C76-44B6-AD9D-C14023B7F4B9}" type="presParOf" srcId="{159A23AF-90A7-427D-A5A8-7924326F5F2D}" destId="{A8E07251-96AD-490C-A4CE-A0CD0EED2AAD}" srcOrd="0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CBEEB003-65D6-48F3-9E4E-2DE0CE6AB6F5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74B297A-39C4-4662-8663-A085C164C100}">
      <dgm:prSet custT="1"/>
      <dgm:spPr/>
      <dgm:t>
        <a:bodyPr/>
        <a:lstStyle/>
        <a:p>
          <a:pPr algn="just">
            <a:lnSpc>
              <a:spcPct val="150000"/>
            </a:lnSpc>
            <a:spcAft>
              <a:spcPts val="600"/>
            </a:spcAft>
          </a:pP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KHÔNG CÓ HỌC SINH HƯ/ HỌC SINH CHƯA NGOAN MÀ CHỈ CÓ HỌC SINH CHƯA BIẾT CÁCH/ CHƯA THỰC HIỆN ĐƯỢC CÁC HÀNH VI THEO NHỮNG CHUẨN MỰC QUY ĐỊNH. </a:t>
          </a:r>
        </a:p>
      </dgm:t>
    </dgm:pt>
    <dgm:pt modelId="{6EC2AE60-798F-4858-B1D9-8BEFE7A4DC6A}" type="parTrans" cxnId="{E468E23B-460A-4DB1-90D5-096C7F1DE372}">
      <dgm:prSet/>
      <dgm:spPr/>
      <dgm:t>
        <a:bodyPr/>
        <a:lstStyle/>
        <a:p>
          <a:endParaRPr lang="en-US"/>
        </a:p>
      </dgm:t>
    </dgm:pt>
    <dgm:pt modelId="{9C4C8E6E-F381-4ECA-9A43-1BCE0C910B1B}" type="sibTrans" cxnId="{E468E23B-460A-4DB1-90D5-096C7F1DE372}">
      <dgm:prSet/>
      <dgm:spPr/>
      <dgm:t>
        <a:bodyPr/>
        <a:lstStyle/>
        <a:p>
          <a:endParaRPr lang="en-US"/>
        </a:p>
      </dgm:t>
    </dgm:pt>
    <dgm:pt modelId="{34EC4A89-B103-4E24-959E-6616809624D1}">
      <dgm:prSet/>
      <dgm:spPr/>
      <dgm:t>
        <a:bodyPr/>
        <a:lstStyle/>
        <a:p>
          <a:pPr>
            <a:lnSpc>
              <a:spcPct val="150000"/>
            </a:lnSpc>
            <a:spcAft>
              <a:spcPts val="600"/>
            </a:spcAft>
          </a:pP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NHIỆM VỤ CỦA NGƯỜI LỚN, CỦA GIÁO VIÊN LÀ HƯỚNG DẪN, TẠO RA VÀ VẬN HÀNH, LÀM GƯƠNG</a:t>
          </a:r>
        </a:p>
      </dgm:t>
    </dgm:pt>
    <dgm:pt modelId="{4CC04474-0272-4C82-A76D-83FFA463A4C5}" type="parTrans" cxnId="{25362D81-CDEA-46B9-BAEE-705414CB3161}">
      <dgm:prSet/>
      <dgm:spPr/>
      <dgm:t>
        <a:bodyPr/>
        <a:lstStyle/>
        <a:p>
          <a:endParaRPr lang="en-US"/>
        </a:p>
      </dgm:t>
    </dgm:pt>
    <dgm:pt modelId="{E4279909-EF71-470A-AD2F-E0983F71D6DE}" type="sibTrans" cxnId="{25362D81-CDEA-46B9-BAEE-705414CB3161}">
      <dgm:prSet/>
      <dgm:spPr/>
      <dgm:t>
        <a:bodyPr/>
        <a:lstStyle/>
        <a:p>
          <a:endParaRPr lang="en-US"/>
        </a:p>
      </dgm:t>
    </dgm:pt>
    <dgm:pt modelId="{F9F3D3B0-318E-45A7-9210-D61C9B2757CD}" type="pres">
      <dgm:prSet presAssocID="{CBEEB003-65D6-48F3-9E4E-2DE0CE6AB6F5}" presName="diagram" presStyleCnt="0">
        <dgm:presLayoutVars>
          <dgm:dir/>
          <dgm:resizeHandles val="exact"/>
        </dgm:presLayoutVars>
      </dgm:prSet>
      <dgm:spPr/>
    </dgm:pt>
    <dgm:pt modelId="{442BE6B4-B8FF-48BA-A0F2-6A2952CF72C3}" type="pres">
      <dgm:prSet presAssocID="{674B297A-39C4-4662-8663-A085C164C100}" presName="node" presStyleLbl="node1" presStyleIdx="0" presStyleCnt="2" custScaleX="128935" custScaleY="170748">
        <dgm:presLayoutVars>
          <dgm:bulletEnabled val="1"/>
        </dgm:presLayoutVars>
      </dgm:prSet>
      <dgm:spPr/>
    </dgm:pt>
    <dgm:pt modelId="{1FCB8FF1-20A4-401A-9E86-3AF2117B3358}" type="pres">
      <dgm:prSet presAssocID="{9C4C8E6E-F381-4ECA-9A43-1BCE0C910B1B}" presName="sibTrans" presStyleCnt="0"/>
      <dgm:spPr/>
    </dgm:pt>
    <dgm:pt modelId="{2C6C7544-14C8-4DA4-979A-5030ADB5599D}" type="pres">
      <dgm:prSet presAssocID="{34EC4A89-B103-4E24-959E-6616809624D1}" presName="node" presStyleLbl="node1" presStyleIdx="1" presStyleCnt="2">
        <dgm:presLayoutVars>
          <dgm:bulletEnabled val="1"/>
        </dgm:presLayoutVars>
      </dgm:prSet>
      <dgm:spPr/>
    </dgm:pt>
  </dgm:ptLst>
  <dgm:cxnLst>
    <dgm:cxn modelId="{E468E23B-460A-4DB1-90D5-096C7F1DE372}" srcId="{CBEEB003-65D6-48F3-9E4E-2DE0CE6AB6F5}" destId="{674B297A-39C4-4662-8663-A085C164C100}" srcOrd="0" destOrd="0" parTransId="{6EC2AE60-798F-4858-B1D9-8BEFE7A4DC6A}" sibTransId="{9C4C8E6E-F381-4ECA-9A43-1BCE0C910B1B}"/>
    <dgm:cxn modelId="{0143D964-E88E-439F-A910-6CD310CEFD77}" type="presOf" srcId="{674B297A-39C4-4662-8663-A085C164C100}" destId="{442BE6B4-B8FF-48BA-A0F2-6A2952CF72C3}" srcOrd="0" destOrd="0" presId="urn:microsoft.com/office/officeart/2005/8/layout/default"/>
    <dgm:cxn modelId="{25362D81-CDEA-46B9-BAEE-705414CB3161}" srcId="{CBEEB003-65D6-48F3-9E4E-2DE0CE6AB6F5}" destId="{34EC4A89-B103-4E24-959E-6616809624D1}" srcOrd="1" destOrd="0" parTransId="{4CC04474-0272-4C82-A76D-83FFA463A4C5}" sibTransId="{E4279909-EF71-470A-AD2F-E0983F71D6DE}"/>
    <dgm:cxn modelId="{71E93AC7-8679-400A-AD39-EB423B5AD5AC}" type="presOf" srcId="{34EC4A89-B103-4E24-959E-6616809624D1}" destId="{2C6C7544-14C8-4DA4-979A-5030ADB5599D}" srcOrd="0" destOrd="0" presId="urn:microsoft.com/office/officeart/2005/8/layout/default"/>
    <dgm:cxn modelId="{7D4AAFCB-BA76-439D-8236-709497ED2B8D}" type="presOf" srcId="{CBEEB003-65D6-48F3-9E4E-2DE0CE6AB6F5}" destId="{F9F3D3B0-318E-45A7-9210-D61C9B2757CD}" srcOrd="0" destOrd="0" presId="urn:microsoft.com/office/officeart/2005/8/layout/default"/>
    <dgm:cxn modelId="{9FFBAF1A-B72A-4F3A-99BC-6C72E70FA5AE}" type="presParOf" srcId="{F9F3D3B0-318E-45A7-9210-D61C9B2757CD}" destId="{442BE6B4-B8FF-48BA-A0F2-6A2952CF72C3}" srcOrd="0" destOrd="0" presId="urn:microsoft.com/office/officeart/2005/8/layout/default"/>
    <dgm:cxn modelId="{B8667C63-45B7-4D58-9408-05B8B4CA364E}" type="presParOf" srcId="{F9F3D3B0-318E-45A7-9210-D61C9B2757CD}" destId="{1FCB8FF1-20A4-401A-9E86-3AF2117B3358}" srcOrd="1" destOrd="0" presId="urn:microsoft.com/office/officeart/2005/8/layout/default"/>
    <dgm:cxn modelId="{8EC4CAB8-68E4-44E9-9806-011284A209F6}" type="presParOf" srcId="{F9F3D3B0-318E-45A7-9210-D61C9B2757CD}" destId="{2C6C7544-14C8-4DA4-979A-5030ADB5599D}" srcOrd="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20A31132-2B14-4541-BECF-04F707E4FBAB}" type="doc">
      <dgm:prSet loTypeId="urn:microsoft.com/office/officeart/2005/8/layout/vProcess5" loCatId="process" qsTypeId="urn:microsoft.com/office/officeart/2005/8/quickstyle/simple4" qsCatId="simple" csTypeId="urn:microsoft.com/office/officeart/2005/8/colors/colorful2" csCatId="colorful" phldr="1"/>
      <dgm:spPr/>
    </dgm:pt>
    <dgm:pt modelId="{7F6D78A0-22B1-4A3E-9BF6-A22A7B768451}">
      <dgm:prSet phldrT="[Text]" custT="1"/>
      <dgm:spPr/>
      <dgm:t>
        <a:bodyPr/>
        <a:lstStyle/>
        <a:p>
          <a:r>
            <a:rPr lang="en-US" sz="2400" b="1" dirty="0">
              <a:latin typeface="Segoe UI" panose="020B0502040204020203" pitchFamily="34" charset="0"/>
              <a:cs typeface="Segoe UI" panose="020B0502040204020203" pitchFamily="34" charset="0"/>
            </a:rPr>
            <a:t>CON NGƯỜI</a:t>
          </a:r>
        </a:p>
      </dgm:t>
    </dgm:pt>
    <dgm:pt modelId="{0DF5986F-31C5-4905-BCDB-17991B7A4839}" type="parTrans" cxnId="{29BD8EF6-47DB-4E20-8783-4F199D300402}">
      <dgm:prSet/>
      <dgm:spPr/>
      <dgm:t>
        <a:bodyPr/>
        <a:lstStyle/>
        <a:p>
          <a:endParaRPr lang="en-US"/>
        </a:p>
      </dgm:t>
    </dgm:pt>
    <dgm:pt modelId="{BD4872B0-9AFB-4E59-9246-A166EC5AA630}" type="sibTrans" cxnId="{29BD8EF6-47DB-4E20-8783-4F199D300402}">
      <dgm:prSet/>
      <dgm:spPr/>
      <dgm:t>
        <a:bodyPr/>
        <a:lstStyle/>
        <a:p>
          <a:endParaRPr lang="en-US"/>
        </a:p>
      </dgm:t>
    </dgm:pt>
    <dgm:pt modelId="{1AC142F6-1280-4E6E-9F79-17FFAA400D10}">
      <dgm:prSet phldrT="[Text]" custT="1"/>
      <dgm:spPr/>
      <dgm:t>
        <a:bodyPr/>
        <a:lstStyle/>
        <a:p>
          <a:r>
            <a:rPr lang="en-US" sz="2400" b="1" dirty="0">
              <a:latin typeface="Segoe UI" panose="020B0502040204020203" pitchFamily="34" charset="0"/>
              <a:cs typeface="Segoe UI" panose="020B0502040204020203" pitchFamily="34" charset="0"/>
            </a:rPr>
            <a:t>MÔI TRƯỜNG LÀM VIỆC</a:t>
          </a:r>
        </a:p>
      </dgm:t>
    </dgm:pt>
    <dgm:pt modelId="{5862D333-172A-41FF-86DC-B66F409DB4CD}" type="parTrans" cxnId="{AE92DB05-66C5-430F-81DA-8DB756A175A8}">
      <dgm:prSet/>
      <dgm:spPr/>
      <dgm:t>
        <a:bodyPr/>
        <a:lstStyle/>
        <a:p>
          <a:endParaRPr lang="en-US"/>
        </a:p>
      </dgm:t>
    </dgm:pt>
    <dgm:pt modelId="{E020FA71-902F-4780-914C-D0590786E3C0}" type="sibTrans" cxnId="{AE92DB05-66C5-430F-81DA-8DB756A175A8}">
      <dgm:prSet/>
      <dgm:spPr/>
      <dgm:t>
        <a:bodyPr/>
        <a:lstStyle/>
        <a:p>
          <a:endParaRPr lang="en-US"/>
        </a:p>
      </dgm:t>
    </dgm:pt>
    <dgm:pt modelId="{BACF223F-7269-4489-BF7F-7A0082B0EA51}">
      <dgm:prSet phldrT="[Text]" custT="1"/>
      <dgm:spPr/>
      <dgm:t>
        <a:bodyPr/>
        <a:lstStyle/>
        <a:p>
          <a:r>
            <a:rPr lang="en-US" sz="2400" b="1" dirty="0"/>
            <a:t>PHONG CÁCH LÀM VIỆC</a:t>
          </a:r>
        </a:p>
      </dgm:t>
    </dgm:pt>
    <dgm:pt modelId="{345BDF73-DE81-496C-A119-DE976496CB3D}" type="parTrans" cxnId="{EFDC98C4-91AF-47FE-AFB5-A9C2A87710F2}">
      <dgm:prSet/>
      <dgm:spPr/>
      <dgm:t>
        <a:bodyPr/>
        <a:lstStyle/>
        <a:p>
          <a:endParaRPr lang="en-US"/>
        </a:p>
      </dgm:t>
    </dgm:pt>
    <dgm:pt modelId="{4C74E516-15FB-4AB4-BC94-45E6F6EA43D3}" type="sibTrans" cxnId="{EFDC98C4-91AF-47FE-AFB5-A9C2A87710F2}">
      <dgm:prSet/>
      <dgm:spPr/>
      <dgm:t>
        <a:bodyPr/>
        <a:lstStyle/>
        <a:p>
          <a:endParaRPr lang="en-US"/>
        </a:p>
      </dgm:t>
    </dgm:pt>
    <dgm:pt modelId="{B5E81265-3027-4345-9A5E-1925A94B7144}" type="pres">
      <dgm:prSet presAssocID="{20A31132-2B14-4541-BECF-04F707E4FBAB}" presName="outerComposite" presStyleCnt="0">
        <dgm:presLayoutVars>
          <dgm:chMax val="5"/>
          <dgm:dir/>
          <dgm:resizeHandles val="exact"/>
        </dgm:presLayoutVars>
      </dgm:prSet>
      <dgm:spPr/>
    </dgm:pt>
    <dgm:pt modelId="{C21AF4F3-6273-477F-8DE0-63C868CACEAF}" type="pres">
      <dgm:prSet presAssocID="{20A31132-2B14-4541-BECF-04F707E4FBAB}" presName="dummyMaxCanvas" presStyleCnt="0">
        <dgm:presLayoutVars/>
      </dgm:prSet>
      <dgm:spPr/>
    </dgm:pt>
    <dgm:pt modelId="{0D945440-6230-42A5-9D03-8A85317657CC}" type="pres">
      <dgm:prSet presAssocID="{20A31132-2B14-4541-BECF-04F707E4FBAB}" presName="ThreeNodes_1" presStyleLbl="node1" presStyleIdx="0" presStyleCnt="3">
        <dgm:presLayoutVars>
          <dgm:bulletEnabled val="1"/>
        </dgm:presLayoutVars>
      </dgm:prSet>
      <dgm:spPr/>
    </dgm:pt>
    <dgm:pt modelId="{AEFA857D-C0CD-4CBB-AC89-AB1AE3FEDB0E}" type="pres">
      <dgm:prSet presAssocID="{20A31132-2B14-4541-BECF-04F707E4FBAB}" presName="ThreeNodes_2" presStyleLbl="node1" presStyleIdx="1" presStyleCnt="3">
        <dgm:presLayoutVars>
          <dgm:bulletEnabled val="1"/>
        </dgm:presLayoutVars>
      </dgm:prSet>
      <dgm:spPr/>
    </dgm:pt>
    <dgm:pt modelId="{B1FDAE1F-D5C3-4673-9946-E538428CEE31}" type="pres">
      <dgm:prSet presAssocID="{20A31132-2B14-4541-BECF-04F707E4FBAB}" presName="ThreeNodes_3" presStyleLbl="node1" presStyleIdx="2" presStyleCnt="3">
        <dgm:presLayoutVars>
          <dgm:bulletEnabled val="1"/>
        </dgm:presLayoutVars>
      </dgm:prSet>
      <dgm:spPr/>
    </dgm:pt>
    <dgm:pt modelId="{F4E2FEDD-8C19-4912-A57E-B527E5E69C02}" type="pres">
      <dgm:prSet presAssocID="{20A31132-2B14-4541-BECF-04F707E4FBAB}" presName="ThreeConn_1-2" presStyleLbl="fgAccFollowNode1" presStyleIdx="0" presStyleCnt="2">
        <dgm:presLayoutVars>
          <dgm:bulletEnabled val="1"/>
        </dgm:presLayoutVars>
      </dgm:prSet>
      <dgm:spPr/>
    </dgm:pt>
    <dgm:pt modelId="{5082D6ED-925A-4989-A662-DF5AE1E42011}" type="pres">
      <dgm:prSet presAssocID="{20A31132-2B14-4541-BECF-04F707E4FBAB}" presName="ThreeConn_2-3" presStyleLbl="fgAccFollowNode1" presStyleIdx="1" presStyleCnt="2">
        <dgm:presLayoutVars>
          <dgm:bulletEnabled val="1"/>
        </dgm:presLayoutVars>
      </dgm:prSet>
      <dgm:spPr/>
    </dgm:pt>
    <dgm:pt modelId="{CA9C563D-C500-4829-B861-ADE9B3508950}" type="pres">
      <dgm:prSet presAssocID="{20A31132-2B14-4541-BECF-04F707E4FBAB}" presName="ThreeNodes_1_text" presStyleLbl="node1" presStyleIdx="2" presStyleCnt="3">
        <dgm:presLayoutVars>
          <dgm:bulletEnabled val="1"/>
        </dgm:presLayoutVars>
      </dgm:prSet>
      <dgm:spPr/>
    </dgm:pt>
    <dgm:pt modelId="{D2D96832-0771-40D4-8205-44CBC9AF367E}" type="pres">
      <dgm:prSet presAssocID="{20A31132-2B14-4541-BECF-04F707E4FBAB}" presName="ThreeNodes_2_text" presStyleLbl="node1" presStyleIdx="2" presStyleCnt="3">
        <dgm:presLayoutVars>
          <dgm:bulletEnabled val="1"/>
        </dgm:presLayoutVars>
      </dgm:prSet>
      <dgm:spPr/>
    </dgm:pt>
    <dgm:pt modelId="{C7395901-F815-40C8-A95E-E993CEC57CDF}" type="pres">
      <dgm:prSet presAssocID="{20A31132-2B14-4541-BECF-04F707E4FBAB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AE92DB05-66C5-430F-81DA-8DB756A175A8}" srcId="{20A31132-2B14-4541-BECF-04F707E4FBAB}" destId="{1AC142F6-1280-4E6E-9F79-17FFAA400D10}" srcOrd="1" destOrd="0" parTransId="{5862D333-172A-41FF-86DC-B66F409DB4CD}" sibTransId="{E020FA71-902F-4780-914C-D0590786E3C0}"/>
    <dgm:cxn modelId="{D501412F-A948-4243-AF0A-12DE62FA484C}" type="presOf" srcId="{BD4872B0-9AFB-4E59-9246-A166EC5AA630}" destId="{F4E2FEDD-8C19-4912-A57E-B527E5E69C02}" srcOrd="0" destOrd="0" presId="urn:microsoft.com/office/officeart/2005/8/layout/vProcess5"/>
    <dgm:cxn modelId="{80F9DD50-7CA0-4B37-BD91-2C3617D701E2}" type="presOf" srcId="{1AC142F6-1280-4E6E-9F79-17FFAA400D10}" destId="{D2D96832-0771-40D4-8205-44CBC9AF367E}" srcOrd="1" destOrd="0" presId="urn:microsoft.com/office/officeart/2005/8/layout/vProcess5"/>
    <dgm:cxn modelId="{E6730B75-9255-4B49-9291-A5202074C4F5}" type="presOf" srcId="{BACF223F-7269-4489-BF7F-7A0082B0EA51}" destId="{B1FDAE1F-D5C3-4673-9946-E538428CEE31}" srcOrd="0" destOrd="0" presId="urn:microsoft.com/office/officeart/2005/8/layout/vProcess5"/>
    <dgm:cxn modelId="{C6079B7D-5E76-48D2-BFDE-B8504C84C159}" type="presOf" srcId="{20A31132-2B14-4541-BECF-04F707E4FBAB}" destId="{B5E81265-3027-4345-9A5E-1925A94B7144}" srcOrd="0" destOrd="0" presId="urn:microsoft.com/office/officeart/2005/8/layout/vProcess5"/>
    <dgm:cxn modelId="{6620BE90-00FE-4D27-8E85-28C24F0B76D2}" type="presOf" srcId="{BACF223F-7269-4489-BF7F-7A0082B0EA51}" destId="{C7395901-F815-40C8-A95E-E993CEC57CDF}" srcOrd="1" destOrd="0" presId="urn:microsoft.com/office/officeart/2005/8/layout/vProcess5"/>
    <dgm:cxn modelId="{F7A72395-20EB-4540-AC70-D443966D1CFA}" type="presOf" srcId="{7F6D78A0-22B1-4A3E-9BF6-A22A7B768451}" destId="{CA9C563D-C500-4829-B861-ADE9B3508950}" srcOrd="1" destOrd="0" presId="urn:microsoft.com/office/officeart/2005/8/layout/vProcess5"/>
    <dgm:cxn modelId="{E0D34C96-9B64-4E24-A3FA-2B2D751318E9}" type="presOf" srcId="{7F6D78A0-22B1-4A3E-9BF6-A22A7B768451}" destId="{0D945440-6230-42A5-9D03-8A85317657CC}" srcOrd="0" destOrd="0" presId="urn:microsoft.com/office/officeart/2005/8/layout/vProcess5"/>
    <dgm:cxn modelId="{C732C69C-5B7E-455D-AB19-A8AF9C972759}" type="presOf" srcId="{E020FA71-902F-4780-914C-D0590786E3C0}" destId="{5082D6ED-925A-4989-A662-DF5AE1E42011}" srcOrd="0" destOrd="0" presId="urn:microsoft.com/office/officeart/2005/8/layout/vProcess5"/>
    <dgm:cxn modelId="{EFDC98C4-91AF-47FE-AFB5-A9C2A87710F2}" srcId="{20A31132-2B14-4541-BECF-04F707E4FBAB}" destId="{BACF223F-7269-4489-BF7F-7A0082B0EA51}" srcOrd="2" destOrd="0" parTransId="{345BDF73-DE81-496C-A119-DE976496CB3D}" sibTransId="{4C74E516-15FB-4AB4-BC94-45E6F6EA43D3}"/>
    <dgm:cxn modelId="{37A344EE-4B6B-4577-938B-D950B9E8C135}" type="presOf" srcId="{1AC142F6-1280-4E6E-9F79-17FFAA400D10}" destId="{AEFA857D-C0CD-4CBB-AC89-AB1AE3FEDB0E}" srcOrd="0" destOrd="0" presId="urn:microsoft.com/office/officeart/2005/8/layout/vProcess5"/>
    <dgm:cxn modelId="{29BD8EF6-47DB-4E20-8783-4F199D300402}" srcId="{20A31132-2B14-4541-BECF-04F707E4FBAB}" destId="{7F6D78A0-22B1-4A3E-9BF6-A22A7B768451}" srcOrd="0" destOrd="0" parTransId="{0DF5986F-31C5-4905-BCDB-17991B7A4839}" sibTransId="{BD4872B0-9AFB-4E59-9246-A166EC5AA630}"/>
    <dgm:cxn modelId="{0DC5A43F-5816-40B8-B89E-6275F249B9F2}" type="presParOf" srcId="{B5E81265-3027-4345-9A5E-1925A94B7144}" destId="{C21AF4F3-6273-477F-8DE0-63C868CACEAF}" srcOrd="0" destOrd="0" presId="urn:microsoft.com/office/officeart/2005/8/layout/vProcess5"/>
    <dgm:cxn modelId="{A0C9DF3E-BB59-4342-BA0B-29E6A0EB94F9}" type="presParOf" srcId="{B5E81265-3027-4345-9A5E-1925A94B7144}" destId="{0D945440-6230-42A5-9D03-8A85317657CC}" srcOrd="1" destOrd="0" presId="urn:microsoft.com/office/officeart/2005/8/layout/vProcess5"/>
    <dgm:cxn modelId="{25AE39F9-A1EB-45C2-B8D0-F29DA30200FC}" type="presParOf" srcId="{B5E81265-3027-4345-9A5E-1925A94B7144}" destId="{AEFA857D-C0CD-4CBB-AC89-AB1AE3FEDB0E}" srcOrd="2" destOrd="0" presId="urn:microsoft.com/office/officeart/2005/8/layout/vProcess5"/>
    <dgm:cxn modelId="{1078D9E0-5750-4465-B728-71E09127EC76}" type="presParOf" srcId="{B5E81265-3027-4345-9A5E-1925A94B7144}" destId="{B1FDAE1F-D5C3-4673-9946-E538428CEE31}" srcOrd="3" destOrd="0" presId="urn:microsoft.com/office/officeart/2005/8/layout/vProcess5"/>
    <dgm:cxn modelId="{16C1DAF8-78DC-487F-BB72-50497DE4DFE0}" type="presParOf" srcId="{B5E81265-3027-4345-9A5E-1925A94B7144}" destId="{F4E2FEDD-8C19-4912-A57E-B527E5E69C02}" srcOrd="4" destOrd="0" presId="urn:microsoft.com/office/officeart/2005/8/layout/vProcess5"/>
    <dgm:cxn modelId="{83115CBE-177F-4753-A191-7D3F77E59128}" type="presParOf" srcId="{B5E81265-3027-4345-9A5E-1925A94B7144}" destId="{5082D6ED-925A-4989-A662-DF5AE1E42011}" srcOrd="5" destOrd="0" presId="urn:microsoft.com/office/officeart/2005/8/layout/vProcess5"/>
    <dgm:cxn modelId="{A302E158-040F-4562-B13F-338601FDDC4B}" type="presParOf" srcId="{B5E81265-3027-4345-9A5E-1925A94B7144}" destId="{CA9C563D-C500-4829-B861-ADE9B3508950}" srcOrd="6" destOrd="0" presId="urn:microsoft.com/office/officeart/2005/8/layout/vProcess5"/>
    <dgm:cxn modelId="{45DE34CF-F038-4628-A2EE-882B72E23AD2}" type="presParOf" srcId="{B5E81265-3027-4345-9A5E-1925A94B7144}" destId="{D2D96832-0771-40D4-8205-44CBC9AF367E}" srcOrd="7" destOrd="0" presId="urn:microsoft.com/office/officeart/2005/8/layout/vProcess5"/>
    <dgm:cxn modelId="{A89A7BD3-25DB-467E-B1F1-8C637ECE374E}" type="presParOf" srcId="{B5E81265-3027-4345-9A5E-1925A94B7144}" destId="{C7395901-F815-40C8-A95E-E993CEC57CDF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6B77C0A-782B-48C3-8591-EC3748A634F0}">
      <dsp:nvSpPr>
        <dsp:cNvPr id="0" name=""/>
        <dsp:cNvSpPr/>
      </dsp:nvSpPr>
      <dsp:spPr>
        <a:xfrm>
          <a:off x="0" y="0"/>
          <a:ext cx="5437185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AD3741-A403-480D-B678-B677A67B8FED}">
      <dsp:nvSpPr>
        <dsp:cNvPr id="0" name=""/>
        <dsp:cNvSpPr/>
      </dsp:nvSpPr>
      <dsp:spPr>
        <a:xfrm>
          <a:off x="0" y="0"/>
          <a:ext cx="5437185" cy="8165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Hạnh</a:t>
          </a:r>
          <a:r>
            <a:rPr lang="en-US" sz="2100" b="1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sz="2100" b="1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phúc</a:t>
          </a:r>
          <a:r>
            <a:rPr lang="en-US" sz="2100" b="1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? </a:t>
          </a:r>
        </a:p>
      </dsp:txBody>
      <dsp:txXfrm>
        <a:off x="0" y="0"/>
        <a:ext cx="5437185" cy="816589"/>
      </dsp:txXfrm>
    </dsp:sp>
    <dsp:sp modelId="{92B0F9BB-6244-4459-879F-A0383651F3ED}">
      <dsp:nvSpPr>
        <dsp:cNvPr id="0" name=""/>
        <dsp:cNvSpPr/>
      </dsp:nvSpPr>
      <dsp:spPr>
        <a:xfrm>
          <a:off x="0" y="816589"/>
          <a:ext cx="5437185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362A75-3C5C-4A45-B728-8FB07DF9D979}">
      <dsp:nvSpPr>
        <dsp:cNvPr id="0" name=""/>
        <dsp:cNvSpPr/>
      </dsp:nvSpPr>
      <dsp:spPr>
        <a:xfrm>
          <a:off x="0" y="816589"/>
          <a:ext cx="5437185" cy="8165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ts val="600"/>
            </a:spcAft>
            <a:buNone/>
          </a:pPr>
          <a:r>
            <a:rPr lang="en-US" sz="21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Trường</a:t>
          </a:r>
          <a:r>
            <a:rPr lang="en-US" sz="21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sz="21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học</a:t>
          </a:r>
          <a:r>
            <a:rPr lang="en-US" sz="21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sz="21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hạnh</a:t>
          </a:r>
          <a:r>
            <a:rPr lang="en-US" sz="21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sz="21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phúc</a:t>
          </a:r>
          <a:r>
            <a:rPr lang="en-US" sz="21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/ </a:t>
          </a:r>
          <a:r>
            <a:rPr lang="en-US" sz="21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những</a:t>
          </a:r>
          <a:r>
            <a:rPr lang="en-US" sz="21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sz="21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biểu</a:t>
          </a:r>
          <a:r>
            <a:rPr lang="en-US" sz="21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sz="21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hiện</a:t>
          </a:r>
          <a:r>
            <a:rPr lang="en-US" sz="21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sz="21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của</a:t>
          </a:r>
          <a:r>
            <a:rPr lang="en-US" sz="21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sz="21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trường</a:t>
          </a:r>
          <a:r>
            <a:rPr lang="en-US" sz="21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sz="21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học</a:t>
          </a:r>
          <a:r>
            <a:rPr lang="en-US" sz="21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sz="21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hạnh</a:t>
          </a:r>
          <a:r>
            <a:rPr lang="en-US" sz="21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sz="21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phúc</a:t>
          </a:r>
          <a:endParaRPr lang="en-US" sz="2100" kern="1200" dirty="0">
            <a:latin typeface="Segoe UI Semibold" panose="020B0702040204020203" pitchFamily="34" charset="0"/>
            <a:cs typeface="Segoe UI Semibold" panose="020B0702040204020203" pitchFamily="34" charset="0"/>
          </a:endParaRPr>
        </a:p>
      </dsp:txBody>
      <dsp:txXfrm>
        <a:off x="0" y="816589"/>
        <a:ext cx="5437185" cy="816589"/>
      </dsp:txXfrm>
    </dsp:sp>
    <dsp:sp modelId="{5EEBDAD1-2AED-4D5A-BC91-D213193A6D19}">
      <dsp:nvSpPr>
        <dsp:cNvPr id="0" name=""/>
        <dsp:cNvSpPr/>
      </dsp:nvSpPr>
      <dsp:spPr>
        <a:xfrm>
          <a:off x="0" y="1633178"/>
          <a:ext cx="5437185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8D589C-C69A-4259-AE5F-2EBD5DD01B1F}">
      <dsp:nvSpPr>
        <dsp:cNvPr id="0" name=""/>
        <dsp:cNvSpPr/>
      </dsp:nvSpPr>
      <dsp:spPr>
        <a:xfrm>
          <a:off x="0" y="1633178"/>
          <a:ext cx="5437185" cy="8165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Tại</a:t>
          </a:r>
          <a:r>
            <a:rPr lang="en-US" sz="21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sz="21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sao</a:t>
          </a:r>
          <a:r>
            <a:rPr lang="en-US" sz="21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sz="21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phải</a:t>
          </a:r>
          <a:r>
            <a:rPr lang="en-US" sz="21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sz="21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xây</a:t>
          </a:r>
          <a:r>
            <a:rPr lang="en-US" sz="21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sz="21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dựng</a:t>
          </a:r>
          <a:r>
            <a:rPr lang="en-US" sz="21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sz="21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trường</a:t>
          </a:r>
          <a:r>
            <a:rPr lang="en-US" sz="21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sz="21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học</a:t>
          </a:r>
          <a:r>
            <a:rPr lang="en-US" sz="21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sz="21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hạnh</a:t>
          </a:r>
          <a:r>
            <a:rPr lang="en-US" sz="21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sz="21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phúc</a:t>
          </a:r>
          <a:r>
            <a:rPr lang="en-US" sz="21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?</a:t>
          </a:r>
        </a:p>
      </dsp:txBody>
      <dsp:txXfrm>
        <a:off x="0" y="1633178"/>
        <a:ext cx="5437185" cy="816589"/>
      </dsp:txXfrm>
    </dsp:sp>
    <dsp:sp modelId="{2E439460-5C8D-4BE1-81C0-D31865B47033}">
      <dsp:nvSpPr>
        <dsp:cNvPr id="0" name=""/>
        <dsp:cNvSpPr/>
      </dsp:nvSpPr>
      <dsp:spPr>
        <a:xfrm>
          <a:off x="0" y="2449767"/>
          <a:ext cx="5437185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207277-967F-487D-90E3-F2EDCFF3D8D4}">
      <dsp:nvSpPr>
        <dsp:cNvPr id="0" name=""/>
        <dsp:cNvSpPr/>
      </dsp:nvSpPr>
      <dsp:spPr>
        <a:xfrm>
          <a:off x="0" y="2449767"/>
          <a:ext cx="5437185" cy="8165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Muốn</a:t>
          </a:r>
          <a:r>
            <a:rPr lang="en-US" sz="21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sz="21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có</a:t>
          </a:r>
          <a:r>
            <a:rPr lang="en-US" sz="21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sz="21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trường</a:t>
          </a:r>
          <a:r>
            <a:rPr lang="en-US" sz="21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sz="21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học</a:t>
          </a:r>
          <a:r>
            <a:rPr lang="en-US" sz="21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sz="21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hạnh</a:t>
          </a:r>
          <a:r>
            <a:rPr lang="en-US" sz="21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sz="21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phúc</a:t>
          </a:r>
          <a:r>
            <a:rPr lang="en-US" sz="21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, CBQL, GV, NV </a:t>
          </a:r>
          <a:r>
            <a:rPr lang="en-US" sz="21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phải</a:t>
          </a:r>
          <a:r>
            <a:rPr lang="en-US" sz="21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sz="21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làm</a:t>
          </a:r>
          <a:r>
            <a:rPr lang="en-US" sz="21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sz="21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gì</a:t>
          </a:r>
          <a:r>
            <a:rPr lang="en-US" sz="21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?</a:t>
          </a:r>
        </a:p>
      </dsp:txBody>
      <dsp:txXfrm>
        <a:off x="0" y="2449767"/>
        <a:ext cx="5437185" cy="81658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B61E15-FD46-4AB5-BF81-8F5450EB8219}">
      <dsp:nvSpPr>
        <dsp:cNvPr id="0" name=""/>
        <dsp:cNvSpPr/>
      </dsp:nvSpPr>
      <dsp:spPr>
        <a:xfrm>
          <a:off x="5060103" y="1242043"/>
          <a:ext cx="2879854" cy="93108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13756"/>
              </a:lnTo>
              <a:lnTo>
                <a:pt x="2879854" y="713756"/>
              </a:lnTo>
              <a:lnTo>
                <a:pt x="2879854" y="931081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8B5936D-F606-460E-B9AD-A221A11F3827}">
      <dsp:nvSpPr>
        <dsp:cNvPr id="0" name=""/>
        <dsp:cNvSpPr/>
      </dsp:nvSpPr>
      <dsp:spPr>
        <a:xfrm>
          <a:off x="5014383" y="1242043"/>
          <a:ext cx="91440" cy="931081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713756"/>
              </a:lnTo>
              <a:lnTo>
                <a:pt x="58317" y="713756"/>
              </a:lnTo>
              <a:lnTo>
                <a:pt x="58317" y="931081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AAA9DCC-3BE2-4303-94EF-0EB17CCCD35F}">
      <dsp:nvSpPr>
        <dsp:cNvPr id="0" name=""/>
        <dsp:cNvSpPr/>
      </dsp:nvSpPr>
      <dsp:spPr>
        <a:xfrm>
          <a:off x="2205445" y="1242043"/>
          <a:ext cx="2854658" cy="931081"/>
        </a:xfrm>
        <a:custGeom>
          <a:avLst/>
          <a:gdLst/>
          <a:ahLst/>
          <a:cxnLst/>
          <a:rect l="0" t="0" r="0" b="0"/>
          <a:pathLst>
            <a:path>
              <a:moveTo>
                <a:pt x="2854658" y="0"/>
              </a:moveTo>
              <a:lnTo>
                <a:pt x="2854658" y="713756"/>
              </a:lnTo>
              <a:lnTo>
                <a:pt x="0" y="713756"/>
              </a:lnTo>
              <a:lnTo>
                <a:pt x="0" y="931081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A685A25-4C74-4994-87DD-A4E6D86F7FC9}">
      <dsp:nvSpPr>
        <dsp:cNvPr id="0" name=""/>
        <dsp:cNvSpPr/>
      </dsp:nvSpPr>
      <dsp:spPr>
        <a:xfrm>
          <a:off x="3887135" y="-247626"/>
          <a:ext cx="2345937" cy="148967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6E2B83-B62D-4B96-9C5A-86F48A694938}">
      <dsp:nvSpPr>
        <dsp:cNvPr id="0" name=""/>
        <dsp:cNvSpPr/>
      </dsp:nvSpPr>
      <dsp:spPr>
        <a:xfrm>
          <a:off x="4147795" y="0"/>
          <a:ext cx="2345937" cy="148967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solidFill>
                <a:srgbClr val="FF0000"/>
              </a:solidFill>
              <a:latin typeface="Algerian" panose="04020705040A02060702" pitchFamily="82" charset="0"/>
            </a:rPr>
            <a:t>HẠNH PHÚC</a:t>
          </a:r>
        </a:p>
      </dsp:txBody>
      <dsp:txXfrm>
        <a:off x="4191426" y="43631"/>
        <a:ext cx="2258675" cy="1402408"/>
      </dsp:txXfrm>
    </dsp:sp>
    <dsp:sp modelId="{A8149F2F-BD29-4DE3-A07A-CC4C0AC38488}">
      <dsp:nvSpPr>
        <dsp:cNvPr id="0" name=""/>
        <dsp:cNvSpPr/>
      </dsp:nvSpPr>
      <dsp:spPr>
        <a:xfrm>
          <a:off x="1032476" y="2173125"/>
          <a:ext cx="2345937" cy="148967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9ECCAA-7F73-4B0C-A77E-7F709C98D8A0}">
      <dsp:nvSpPr>
        <dsp:cNvPr id="0" name=""/>
        <dsp:cNvSpPr/>
      </dsp:nvSpPr>
      <dsp:spPr>
        <a:xfrm>
          <a:off x="1293136" y="2420751"/>
          <a:ext cx="2345937" cy="148967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just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Cảm</a:t>
          </a:r>
          <a:r>
            <a:rPr lang="en-US" sz="18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sz="18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xúc</a:t>
          </a:r>
          <a:r>
            <a:rPr lang="en-US" sz="18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sz="18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tích</a:t>
          </a:r>
          <a:r>
            <a:rPr lang="en-US" sz="18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sz="18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cực</a:t>
          </a:r>
          <a:r>
            <a:rPr lang="en-US" sz="18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(</a:t>
          </a:r>
          <a:r>
            <a:rPr lang="en-US" sz="18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mang</a:t>
          </a:r>
          <a:r>
            <a:rPr lang="en-US" sz="18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sz="18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tính</a:t>
          </a:r>
          <a:r>
            <a:rPr lang="en-US" sz="18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sz="18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cá</a:t>
          </a:r>
          <a:r>
            <a:rPr lang="en-US" sz="18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sz="18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nhân</a:t>
          </a:r>
          <a:r>
            <a:rPr lang="en-US" sz="18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)</a:t>
          </a:r>
        </a:p>
      </dsp:txBody>
      <dsp:txXfrm>
        <a:off x="1336767" y="2464382"/>
        <a:ext cx="2258675" cy="1402408"/>
      </dsp:txXfrm>
    </dsp:sp>
    <dsp:sp modelId="{56BAFDF9-56D6-4EEF-92FB-5F5C30AEA71C}">
      <dsp:nvSpPr>
        <dsp:cNvPr id="0" name=""/>
        <dsp:cNvSpPr/>
      </dsp:nvSpPr>
      <dsp:spPr>
        <a:xfrm>
          <a:off x="3899733" y="2173125"/>
          <a:ext cx="2345937" cy="148967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216B68-C995-493F-9B61-E07CF13A443C}">
      <dsp:nvSpPr>
        <dsp:cNvPr id="0" name=""/>
        <dsp:cNvSpPr/>
      </dsp:nvSpPr>
      <dsp:spPr>
        <a:xfrm>
          <a:off x="4160392" y="2420751"/>
          <a:ext cx="2345937" cy="148967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just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Mối</a:t>
          </a:r>
          <a:r>
            <a:rPr lang="en-US" sz="18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sz="18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quan</a:t>
          </a:r>
          <a:r>
            <a:rPr lang="en-US" sz="18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sz="18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hệ</a:t>
          </a:r>
          <a:r>
            <a:rPr lang="en-US" sz="18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sz="18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tích</a:t>
          </a:r>
          <a:r>
            <a:rPr lang="en-US" sz="18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sz="18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cực</a:t>
          </a:r>
          <a:r>
            <a:rPr lang="en-US" sz="18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/ </a:t>
          </a:r>
          <a:r>
            <a:rPr lang="en-US" sz="18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truyền</a:t>
          </a:r>
          <a:r>
            <a:rPr lang="en-US" sz="18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sz="18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cảm</a:t>
          </a:r>
          <a:r>
            <a:rPr lang="en-US" sz="18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sz="18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hứng</a:t>
          </a:r>
          <a:r>
            <a:rPr lang="en-US" sz="18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sz="18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với</a:t>
          </a:r>
          <a:r>
            <a:rPr lang="en-US" sz="18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sz="18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cộng</a:t>
          </a:r>
          <a:r>
            <a:rPr lang="en-US" sz="18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sz="18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đồng</a:t>
          </a:r>
          <a:r>
            <a:rPr lang="en-US" sz="18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(</a:t>
          </a:r>
          <a:r>
            <a:rPr lang="en-US" sz="18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mang</a:t>
          </a:r>
          <a:r>
            <a:rPr lang="en-US" sz="18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sz="18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tính</a:t>
          </a:r>
          <a:r>
            <a:rPr lang="en-US" sz="18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sz="18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tập</a:t>
          </a:r>
          <a:r>
            <a:rPr lang="en-US" sz="18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sz="18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thể</a:t>
          </a:r>
          <a:r>
            <a:rPr lang="en-US" sz="18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); </a:t>
          </a:r>
        </a:p>
      </dsp:txBody>
      <dsp:txXfrm>
        <a:off x="4204023" y="2464382"/>
        <a:ext cx="2258675" cy="1402408"/>
      </dsp:txXfrm>
    </dsp:sp>
    <dsp:sp modelId="{62DCF57F-DC5D-440E-A577-133E5006FC13}">
      <dsp:nvSpPr>
        <dsp:cNvPr id="0" name=""/>
        <dsp:cNvSpPr/>
      </dsp:nvSpPr>
      <dsp:spPr>
        <a:xfrm>
          <a:off x="6766989" y="2173125"/>
          <a:ext cx="2345937" cy="148967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B0A41C-2B14-4279-A02F-24EE51F17EA7}">
      <dsp:nvSpPr>
        <dsp:cNvPr id="0" name=""/>
        <dsp:cNvSpPr/>
      </dsp:nvSpPr>
      <dsp:spPr>
        <a:xfrm>
          <a:off x="7027649" y="2420751"/>
          <a:ext cx="2345937" cy="148967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just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Môi</a:t>
          </a:r>
          <a:r>
            <a:rPr lang="en-US" sz="18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sz="18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trường</a:t>
          </a:r>
          <a:r>
            <a:rPr lang="en-US" sz="18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sz="18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sống</a:t>
          </a:r>
          <a:r>
            <a:rPr lang="en-US" sz="18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sz="18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tích</a:t>
          </a:r>
          <a:r>
            <a:rPr lang="en-US" sz="18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sz="18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cực</a:t>
          </a:r>
          <a:r>
            <a:rPr lang="en-US" sz="18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(</a:t>
          </a:r>
          <a:r>
            <a:rPr lang="en-US" sz="18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mang</a:t>
          </a:r>
          <a:r>
            <a:rPr lang="en-US" sz="18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sz="18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tính</a:t>
          </a:r>
          <a:r>
            <a:rPr lang="en-US" sz="18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sz="18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cộng</a:t>
          </a:r>
          <a:r>
            <a:rPr lang="en-US" sz="18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sz="18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sinh</a:t>
          </a:r>
          <a:r>
            <a:rPr lang="en-US" sz="18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) </a:t>
          </a:r>
        </a:p>
      </dsp:txBody>
      <dsp:txXfrm>
        <a:off x="7071280" y="2464382"/>
        <a:ext cx="2258675" cy="140240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945440-6230-42A5-9D03-8A85317657CC}">
      <dsp:nvSpPr>
        <dsp:cNvPr id="0" name=""/>
        <dsp:cNvSpPr/>
      </dsp:nvSpPr>
      <dsp:spPr>
        <a:xfrm>
          <a:off x="0" y="0"/>
          <a:ext cx="5753735" cy="181916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latin typeface="Segoe UI" panose="020B0502040204020203" pitchFamily="34" charset="0"/>
              <a:cs typeface="Segoe UI" panose="020B0502040204020203" pitchFamily="34" charset="0"/>
            </a:rPr>
            <a:t>CON NGƯỜI</a:t>
          </a:r>
        </a:p>
      </dsp:txBody>
      <dsp:txXfrm>
        <a:off x="53281" y="53281"/>
        <a:ext cx="3790717" cy="1712600"/>
      </dsp:txXfrm>
    </dsp:sp>
    <dsp:sp modelId="{AEFA857D-C0CD-4CBB-AC89-AB1AE3FEDB0E}">
      <dsp:nvSpPr>
        <dsp:cNvPr id="0" name=""/>
        <dsp:cNvSpPr/>
      </dsp:nvSpPr>
      <dsp:spPr>
        <a:xfrm>
          <a:off x="507682" y="2122356"/>
          <a:ext cx="5753735" cy="181916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419007"/>
                <a:satOff val="-4475"/>
                <a:lumOff val="-156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419007"/>
                <a:satOff val="-4475"/>
                <a:lumOff val="-156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419007"/>
                <a:satOff val="-4475"/>
                <a:lumOff val="-156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latin typeface="Segoe UI" panose="020B0502040204020203" pitchFamily="34" charset="0"/>
              <a:cs typeface="Segoe UI" panose="020B0502040204020203" pitchFamily="34" charset="0"/>
            </a:rPr>
            <a:t>MÔI TRƯỜNG LÀM VIỆC</a:t>
          </a:r>
        </a:p>
      </dsp:txBody>
      <dsp:txXfrm>
        <a:off x="560963" y="2175637"/>
        <a:ext cx="3957034" cy="1712600"/>
      </dsp:txXfrm>
    </dsp:sp>
    <dsp:sp modelId="{B1FDAE1F-D5C3-4673-9946-E538428CEE31}">
      <dsp:nvSpPr>
        <dsp:cNvPr id="0" name=""/>
        <dsp:cNvSpPr/>
      </dsp:nvSpPr>
      <dsp:spPr>
        <a:xfrm>
          <a:off x="1015364" y="4244712"/>
          <a:ext cx="5753735" cy="181916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838013"/>
                <a:satOff val="-8950"/>
                <a:lumOff val="-313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838013"/>
                <a:satOff val="-8950"/>
                <a:lumOff val="-313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838013"/>
                <a:satOff val="-8950"/>
                <a:lumOff val="-313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/>
            <a:t>PHONG CÁCH LÀM VIỆC</a:t>
          </a:r>
        </a:p>
      </dsp:txBody>
      <dsp:txXfrm>
        <a:off x="1068645" y="4297993"/>
        <a:ext cx="3957034" cy="1712600"/>
      </dsp:txXfrm>
    </dsp:sp>
    <dsp:sp modelId="{F4E2FEDD-8C19-4912-A57E-B527E5E69C02}">
      <dsp:nvSpPr>
        <dsp:cNvPr id="0" name=""/>
        <dsp:cNvSpPr/>
      </dsp:nvSpPr>
      <dsp:spPr>
        <a:xfrm>
          <a:off x="4571279" y="1379531"/>
          <a:ext cx="1182455" cy="118245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4837331" y="1379531"/>
        <a:ext cx="650351" cy="889797"/>
      </dsp:txXfrm>
    </dsp:sp>
    <dsp:sp modelId="{5082D6ED-925A-4989-A662-DF5AE1E42011}">
      <dsp:nvSpPr>
        <dsp:cNvPr id="0" name=""/>
        <dsp:cNvSpPr/>
      </dsp:nvSpPr>
      <dsp:spPr>
        <a:xfrm>
          <a:off x="5078961" y="3489760"/>
          <a:ext cx="1182455" cy="118245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1447558"/>
            <a:satOff val="-17596"/>
            <a:lumOff val="-1587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-1447558"/>
              <a:satOff val="-17596"/>
              <a:lumOff val="-1587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5345013" y="3489760"/>
        <a:ext cx="650351" cy="88979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86AD33-3179-4490-BF4D-19A8A1C31C1E}">
      <dsp:nvSpPr>
        <dsp:cNvPr id="0" name=""/>
        <dsp:cNvSpPr/>
      </dsp:nvSpPr>
      <dsp:spPr>
        <a:xfrm>
          <a:off x="0" y="0"/>
          <a:ext cx="7155294" cy="108653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just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*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Thấy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được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tầm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quan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trọng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,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biết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cách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tạo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dựng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,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nuôi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dưỡng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cảm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xúc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tích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cực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;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biết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cách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chuyển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hóa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cảm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xúc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không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tích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cực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và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lan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tỏa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những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cảm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xúc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tích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cực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với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đồng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nghiệp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và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học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sinh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;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sẵn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sàng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và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luôn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truyền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cảm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hứng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trong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cuộc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sống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và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trong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công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việc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;</a:t>
          </a:r>
        </a:p>
      </dsp:txBody>
      <dsp:txXfrm>
        <a:off x="31824" y="31824"/>
        <a:ext cx="5855711" cy="1022887"/>
      </dsp:txXfrm>
    </dsp:sp>
    <dsp:sp modelId="{BDB52107-1E5E-4F33-8D0E-53A7B8D5B819}">
      <dsp:nvSpPr>
        <dsp:cNvPr id="0" name=""/>
        <dsp:cNvSpPr/>
      </dsp:nvSpPr>
      <dsp:spPr>
        <a:xfrm>
          <a:off x="534323" y="1237443"/>
          <a:ext cx="7155294" cy="108653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*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Khẳng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định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giá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trị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bản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thân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.</a:t>
          </a:r>
        </a:p>
      </dsp:txBody>
      <dsp:txXfrm>
        <a:off x="566147" y="1269267"/>
        <a:ext cx="5851074" cy="1022887"/>
      </dsp:txXfrm>
    </dsp:sp>
    <dsp:sp modelId="{A2365478-E14F-4B28-AC7E-607A82CE6730}">
      <dsp:nvSpPr>
        <dsp:cNvPr id="0" name=""/>
        <dsp:cNvSpPr/>
      </dsp:nvSpPr>
      <dsp:spPr>
        <a:xfrm>
          <a:off x="1068647" y="2474887"/>
          <a:ext cx="7155294" cy="108653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*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Có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kỹ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năng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sống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tốt</a:t>
          </a:r>
          <a:endParaRPr lang="en-US" sz="1500" kern="1200" dirty="0">
            <a:latin typeface="Source Sans Pro SemiBold" panose="020B0603030403020204" pitchFamily="34" charset="0"/>
            <a:ea typeface="Source Sans Pro SemiBold" panose="020B0603030403020204" pitchFamily="34" charset="0"/>
          </a:endParaRPr>
        </a:p>
      </dsp:txBody>
      <dsp:txXfrm>
        <a:off x="1100471" y="2506711"/>
        <a:ext cx="5851074" cy="1022887"/>
      </dsp:txXfrm>
    </dsp:sp>
    <dsp:sp modelId="{0A580DC5-E3E9-4847-AB1B-12CC0EB6FF45}">
      <dsp:nvSpPr>
        <dsp:cNvPr id="0" name=""/>
        <dsp:cNvSpPr/>
      </dsp:nvSpPr>
      <dsp:spPr>
        <a:xfrm>
          <a:off x="1602971" y="3712330"/>
          <a:ext cx="7155294" cy="108653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*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Nâng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cao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năng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lực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chuyên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môn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nghề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nghiệp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để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tự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tin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và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sẵn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sàng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,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không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sợ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khó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.</a:t>
          </a:r>
        </a:p>
      </dsp:txBody>
      <dsp:txXfrm>
        <a:off x="1634795" y="3744154"/>
        <a:ext cx="5851074" cy="1022887"/>
      </dsp:txXfrm>
    </dsp:sp>
    <dsp:sp modelId="{AF3BE6D9-1426-4F5C-9175-31E81E81227E}">
      <dsp:nvSpPr>
        <dsp:cNvPr id="0" name=""/>
        <dsp:cNvSpPr/>
      </dsp:nvSpPr>
      <dsp:spPr>
        <a:xfrm>
          <a:off x="2137295" y="4949774"/>
          <a:ext cx="7155294" cy="108653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*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Biết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sử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dụng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các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biện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pháp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giáo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dục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kỷ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luật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tích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cực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trong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giáo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dục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học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sinh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.</a:t>
          </a:r>
        </a:p>
      </dsp:txBody>
      <dsp:txXfrm>
        <a:off x="2169119" y="4981598"/>
        <a:ext cx="5851074" cy="1022887"/>
      </dsp:txXfrm>
    </dsp:sp>
    <dsp:sp modelId="{FA110BF9-7CC1-4E89-A017-07901E9FD075}">
      <dsp:nvSpPr>
        <dsp:cNvPr id="0" name=""/>
        <dsp:cNvSpPr/>
      </dsp:nvSpPr>
      <dsp:spPr>
        <a:xfrm>
          <a:off x="6449046" y="793774"/>
          <a:ext cx="706248" cy="706248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200" kern="1200"/>
        </a:p>
      </dsp:txBody>
      <dsp:txXfrm>
        <a:off x="6607952" y="793774"/>
        <a:ext cx="388436" cy="531452"/>
      </dsp:txXfrm>
    </dsp:sp>
    <dsp:sp modelId="{035AFED9-CB41-4275-ABE2-FDF2EC91527C}">
      <dsp:nvSpPr>
        <dsp:cNvPr id="0" name=""/>
        <dsp:cNvSpPr/>
      </dsp:nvSpPr>
      <dsp:spPr>
        <a:xfrm>
          <a:off x="6983369" y="2031218"/>
          <a:ext cx="706248" cy="706248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200" kern="1200"/>
        </a:p>
      </dsp:txBody>
      <dsp:txXfrm>
        <a:off x="7142275" y="2031218"/>
        <a:ext cx="388436" cy="531452"/>
      </dsp:txXfrm>
    </dsp:sp>
    <dsp:sp modelId="{67062B21-2AB6-4AC7-9946-C4ABD20B9624}">
      <dsp:nvSpPr>
        <dsp:cNvPr id="0" name=""/>
        <dsp:cNvSpPr/>
      </dsp:nvSpPr>
      <dsp:spPr>
        <a:xfrm>
          <a:off x="7517693" y="3250552"/>
          <a:ext cx="706248" cy="706248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200" kern="1200"/>
        </a:p>
      </dsp:txBody>
      <dsp:txXfrm>
        <a:off x="7676599" y="3250552"/>
        <a:ext cx="388436" cy="531452"/>
      </dsp:txXfrm>
    </dsp:sp>
    <dsp:sp modelId="{365D3555-72CD-4F44-8E59-97457FE6BE79}">
      <dsp:nvSpPr>
        <dsp:cNvPr id="0" name=""/>
        <dsp:cNvSpPr/>
      </dsp:nvSpPr>
      <dsp:spPr>
        <a:xfrm>
          <a:off x="8052017" y="4500069"/>
          <a:ext cx="706248" cy="706248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200" kern="1200"/>
        </a:p>
      </dsp:txBody>
      <dsp:txXfrm>
        <a:off x="8210923" y="4500069"/>
        <a:ext cx="388436" cy="53145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C92A21-165E-4AE4-82FE-6DD79D9F42CD}">
      <dsp:nvSpPr>
        <dsp:cNvPr id="0" name=""/>
        <dsp:cNvSpPr/>
      </dsp:nvSpPr>
      <dsp:spPr>
        <a:xfrm>
          <a:off x="0" y="607"/>
          <a:ext cx="90220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529C43-006F-4888-9D73-A238C3C3D77D}">
      <dsp:nvSpPr>
        <dsp:cNvPr id="0" name=""/>
        <dsp:cNvSpPr/>
      </dsp:nvSpPr>
      <dsp:spPr>
        <a:xfrm>
          <a:off x="0" y="607"/>
          <a:ext cx="9022080" cy="9954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150000"/>
            </a:lnSpc>
            <a:spcBef>
              <a:spcPct val="0"/>
            </a:spcBef>
            <a:spcAft>
              <a:spcPts val="600"/>
            </a:spcAft>
            <a:buNone/>
          </a:pPr>
          <a:r>
            <a:rPr lang="en-US" sz="2000" b="1" kern="1200" dirty="0" err="1">
              <a:latin typeface="Segoe UI Emoji" panose="020B0502040204020203" pitchFamily="34" charset="0"/>
              <a:ea typeface="Segoe UI Emoji" panose="020B0502040204020203" pitchFamily="34" charset="0"/>
            </a:rPr>
            <a:t>Hạn</a:t>
          </a:r>
          <a:r>
            <a:rPr lang="en-US" sz="2000" b="1" kern="1200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b="1" kern="1200" dirty="0" err="1">
              <a:latin typeface="Segoe UI Emoji" panose="020B0502040204020203" pitchFamily="34" charset="0"/>
              <a:ea typeface="Segoe UI Emoji" panose="020B0502040204020203" pitchFamily="34" charset="0"/>
            </a:rPr>
            <a:t>chế</a:t>
          </a:r>
          <a:r>
            <a:rPr lang="en-US" sz="2000" b="1" kern="1200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b="1" kern="1200" dirty="0" err="1">
              <a:latin typeface="Segoe UI Emoji" panose="020B0502040204020203" pitchFamily="34" charset="0"/>
              <a:ea typeface="Segoe UI Emoji" panose="020B0502040204020203" pitchFamily="34" charset="0"/>
            </a:rPr>
            <a:t>đến</a:t>
          </a:r>
          <a:r>
            <a:rPr lang="en-US" sz="2000" b="1" kern="1200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b="1" kern="1200" dirty="0" err="1">
              <a:latin typeface="Segoe UI Emoji" panose="020B0502040204020203" pitchFamily="34" charset="0"/>
              <a:ea typeface="Segoe UI Emoji" panose="020B0502040204020203" pitchFamily="34" charset="0"/>
            </a:rPr>
            <a:t>mức</a:t>
          </a:r>
          <a:r>
            <a:rPr lang="en-US" sz="2000" b="1" kern="1200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b="1" kern="1200" dirty="0" err="1">
              <a:latin typeface="Segoe UI Emoji" panose="020B0502040204020203" pitchFamily="34" charset="0"/>
              <a:ea typeface="Segoe UI Emoji" panose="020B0502040204020203" pitchFamily="34" charset="0"/>
            </a:rPr>
            <a:t>thấp</a:t>
          </a:r>
          <a:r>
            <a:rPr lang="en-US" sz="2000" b="1" kern="1200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b="1" kern="1200" dirty="0" err="1">
              <a:latin typeface="Segoe UI Emoji" panose="020B0502040204020203" pitchFamily="34" charset="0"/>
              <a:ea typeface="Segoe UI Emoji" panose="020B0502040204020203" pitchFamily="34" charset="0"/>
            </a:rPr>
            <a:t>ảnh</a:t>
          </a:r>
          <a:r>
            <a:rPr lang="en-US" sz="2000" b="1" kern="1200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b="1" kern="1200" dirty="0" err="1">
              <a:latin typeface="Segoe UI Emoji" panose="020B0502040204020203" pitchFamily="34" charset="0"/>
              <a:ea typeface="Segoe UI Emoji" panose="020B0502040204020203" pitchFamily="34" charset="0"/>
            </a:rPr>
            <a:t>việc</a:t>
          </a:r>
          <a:r>
            <a:rPr lang="en-US" sz="2000" b="1" kern="1200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b="1" kern="1200" dirty="0" err="1">
              <a:latin typeface="Segoe UI Emoji" panose="020B0502040204020203" pitchFamily="34" charset="0"/>
              <a:ea typeface="Segoe UI Emoji" panose="020B0502040204020203" pitchFamily="34" charset="0"/>
            </a:rPr>
            <a:t>ảnh</a:t>
          </a:r>
          <a:r>
            <a:rPr lang="en-US" sz="2000" b="1" kern="1200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b="1" kern="1200" dirty="0" err="1">
              <a:latin typeface="Segoe UI Emoji" panose="020B0502040204020203" pitchFamily="34" charset="0"/>
              <a:ea typeface="Segoe UI Emoji" panose="020B0502040204020203" pitchFamily="34" charset="0"/>
            </a:rPr>
            <a:t>hưởng</a:t>
          </a:r>
          <a:r>
            <a:rPr lang="en-US" sz="2000" b="1" kern="1200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b="1" kern="1200" dirty="0" err="1">
              <a:latin typeface="Segoe UI Emoji" panose="020B0502040204020203" pitchFamily="34" charset="0"/>
              <a:ea typeface="Segoe UI Emoji" panose="020B0502040204020203" pitchFamily="34" charset="0"/>
            </a:rPr>
            <a:t>của</a:t>
          </a:r>
          <a:r>
            <a:rPr lang="en-US" sz="2000" b="1" kern="1200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b="1" kern="1200" dirty="0" err="1">
              <a:latin typeface="Segoe UI Emoji" panose="020B0502040204020203" pitchFamily="34" charset="0"/>
              <a:ea typeface="Segoe UI Emoji" panose="020B0502040204020203" pitchFamily="34" charset="0"/>
            </a:rPr>
            <a:t>cảm</a:t>
          </a:r>
          <a:r>
            <a:rPr lang="en-US" sz="2000" b="1" kern="1200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b="1" kern="1200" dirty="0" err="1">
              <a:latin typeface="Segoe UI Emoji" panose="020B0502040204020203" pitchFamily="34" charset="0"/>
              <a:ea typeface="Segoe UI Emoji" panose="020B0502040204020203" pitchFamily="34" charset="0"/>
            </a:rPr>
            <a:t>xúc</a:t>
          </a:r>
          <a:r>
            <a:rPr lang="en-US" sz="2000" b="1" kern="1200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b="1" kern="1200" dirty="0" err="1">
              <a:latin typeface="Segoe UI Emoji" panose="020B0502040204020203" pitchFamily="34" charset="0"/>
              <a:ea typeface="Segoe UI Emoji" panose="020B0502040204020203" pitchFamily="34" charset="0"/>
            </a:rPr>
            <a:t>không</a:t>
          </a:r>
          <a:r>
            <a:rPr lang="en-US" sz="2000" b="1" kern="1200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b="1" kern="1200" dirty="0" err="1">
              <a:latin typeface="Segoe UI Emoji" panose="020B0502040204020203" pitchFamily="34" charset="0"/>
              <a:ea typeface="Segoe UI Emoji" panose="020B0502040204020203" pitchFamily="34" charset="0"/>
            </a:rPr>
            <a:t>tích</a:t>
          </a:r>
          <a:r>
            <a:rPr lang="en-US" sz="2000" b="1" kern="1200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b="1" kern="1200" dirty="0" err="1">
              <a:latin typeface="Segoe UI Emoji" panose="020B0502040204020203" pitchFamily="34" charset="0"/>
              <a:ea typeface="Segoe UI Emoji" panose="020B0502040204020203" pitchFamily="34" charset="0"/>
            </a:rPr>
            <a:t>cực</a:t>
          </a:r>
          <a:r>
            <a:rPr lang="en-US" sz="2000" b="1" kern="1200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b="1" kern="1200" dirty="0" err="1">
              <a:latin typeface="Segoe UI Emoji" panose="020B0502040204020203" pitchFamily="34" charset="0"/>
              <a:ea typeface="Segoe UI Emoji" panose="020B0502040204020203" pitchFamily="34" charset="0"/>
            </a:rPr>
            <a:t>tới</a:t>
          </a:r>
          <a:r>
            <a:rPr lang="en-US" sz="2000" b="1" kern="1200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b="1" kern="1200" dirty="0" err="1">
              <a:latin typeface="Segoe UI Emoji" panose="020B0502040204020203" pitchFamily="34" charset="0"/>
              <a:ea typeface="Segoe UI Emoji" panose="020B0502040204020203" pitchFamily="34" charset="0"/>
            </a:rPr>
            <a:t>cuộc</a:t>
          </a:r>
          <a:r>
            <a:rPr lang="en-US" sz="2000" b="1" kern="1200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b="1" kern="1200" dirty="0" err="1">
              <a:latin typeface="Segoe UI Emoji" panose="020B0502040204020203" pitchFamily="34" charset="0"/>
              <a:ea typeface="Segoe UI Emoji" panose="020B0502040204020203" pitchFamily="34" charset="0"/>
            </a:rPr>
            <a:t>sống</a:t>
          </a:r>
          <a:r>
            <a:rPr lang="en-US" sz="2000" b="1" kern="1200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b="1" kern="1200" dirty="0" err="1">
              <a:latin typeface="Segoe UI Emoji" panose="020B0502040204020203" pitchFamily="34" charset="0"/>
              <a:ea typeface="Segoe UI Emoji" panose="020B0502040204020203" pitchFamily="34" charset="0"/>
            </a:rPr>
            <a:t>và</a:t>
          </a:r>
          <a:r>
            <a:rPr lang="en-US" sz="2000" b="1" kern="1200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b="1" kern="1200" dirty="0" err="1">
              <a:latin typeface="Segoe UI Emoji" panose="020B0502040204020203" pitchFamily="34" charset="0"/>
              <a:ea typeface="Segoe UI Emoji" panose="020B0502040204020203" pitchFamily="34" charset="0"/>
            </a:rPr>
            <a:t>công</a:t>
          </a:r>
          <a:r>
            <a:rPr lang="en-US" sz="2000" b="1" kern="1200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b="1" kern="1200" dirty="0" err="1">
              <a:latin typeface="Segoe UI Emoji" panose="020B0502040204020203" pitchFamily="34" charset="0"/>
              <a:ea typeface="Segoe UI Emoji" panose="020B0502040204020203" pitchFamily="34" charset="0"/>
            </a:rPr>
            <a:t>việc</a:t>
          </a:r>
          <a:r>
            <a:rPr lang="en-US" sz="2000" b="1" kern="1200" dirty="0">
              <a:latin typeface="Segoe UI Emoji" panose="020B0502040204020203" pitchFamily="34" charset="0"/>
              <a:ea typeface="Segoe UI Emoji" panose="020B0502040204020203" pitchFamily="34" charset="0"/>
            </a:rPr>
            <a:t>, </a:t>
          </a:r>
          <a:r>
            <a:rPr lang="en-US" sz="2000" b="1" kern="1200" dirty="0" err="1">
              <a:latin typeface="Segoe UI Emoji" panose="020B0502040204020203" pitchFamily="34" charset="0"/>
              <a:ea typeface="Segoe UI Emoji" panose="020B0502040204020203" pitchFamily="34" charset="0"/>
            </a:rPr>
            <a:t>vì</a:t>
          </a:r>
          <a:r>
            <a:rPr lang="en-US" sz="2000" b="1" kern="1200" dirty="0">
              <a:latin typeface="Segoe UI Emoji" panose="020B0502040204020203" pitchFamily="34" charset="0"/>
              <a:ea typeface="Segoe UI Emoji" panose="020B0502040204020203" pitchFamily="34" charset="0"/>
            </a:rPr>
            <a:t>:</a:t>
          </a:r>
          <a:endParaRPr lang="en-US" sz="2000" kern="1200" dirty="0">
            <a:latin typeface="Segoe UI Emoji" panose="020B0502040204020203" pitchFamily="34" charset="0"/>
            <a:ea typeface="Segoe UI Emoji" panose="020B0502040204020203" pitchFamily="34" charset="0"/>
          </a:endParaRPr>
        </a:p>
      </dsp:txBody>
      <dsp:txXfrm>
        <a:off x="0" y="607"/>
        <a:ext cx="9022080" cy="995436"/>
      </dsp:txXfrm>
    </dsp:sp>
    <dsp:sp modelId="{460D2739-186C-4D2C-801A-99F6CD970F91}">
      <dsp:nvSpPr>
        <dsp:cNvPr id="0" name=""/>
        <dsp:cNvSpPr/>
      </dsp:nvSpPr>
      <dsp:spPr>
        <a:xfrm>
          <a:off x="0" y="996044"/>
          <a:ext cx="90220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0F7DC0-3E40-4314-B90E-A52AD43E7602}">
      <dsp:nvSpPr>
        <dsp:cNvPr id="0" name=""/>
        <dsp:cNvSpPr/>
      </dsp:nvSpPr>
      <dsp:spPr>
        <a:xfrm>
          <a:off x="0" y="996044"/>
          <a:ext cx="9022080" cy="9954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 dirty="0">
            <a:ea typeface="Segoe UI Emoji" panose="020B0502040204020203" pitchFamily="34" charset="0"/>
          </a:endParaRP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vi-VN" sz="2000" kern="1200" dirty="0">
              <a:ea typeface="Segoe UI Emoji" panose="020B0502040204020203" pitchFamily="34" charset="0"/>
            </a:rPr>
            <a:t>Nỗi</a:t>
          </a:r>
          <a:r>
            <a:rPr lang="vi-VN" sz="2000" b="1" kern="1200" dirty="0">
              <a:ea typeface="Segoe UI Emoji" panose="020B0502040204020203" pitchFamily="34" charset="0"/>
            </a:rPr>
            <a:t> đau </a:t>
          </a:r>
          <a:r>
            <a:rPr lang="vi-VN" sz="2000" kern="1200" dirty="0">
              <a:ea typeface="Segoe UI Emoji" panose="020B0502040204020203" pitchFamily="34" charset="0"/>
            </a:rPr>
            <a:t>tinh thần thường dai dẳng và </a:t>
          </a:r>
          <a:r>
            <a:rPr lang="en-US" sz="2000" kern="1200" dirty="0" err="1">
              <a:latin typeface="Segoe UI Emoji" panose="020B0502040204020203" pitchFamily="34" charset="0"/>
              <a:ea typeface="Segoe UI Emoji" panose="020B0502040204020203" pitchFamily="34" charset="0"/>
            </a:rPr>
            <a:t>mang</a:t>
          </a:r>
          <a:r>
            <a:rPr lang="en-US" sz="2000" kern="1200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kern="1200" dirty="0" err="1">
              <a:latin typeface="Segoe UI Emoji" panose="020B0502040204020203" pitchFamily="34" charset="0"/>
              <a:ea typeface="Segoe UI Emoji" panose="020B0502040204020203" pitchFamily="34" charset="0"/>
            </a:rPr>
            <a:t>đến</a:t>
          </a:r>
          <a:r>
            <a:rPr lang="en-US" sz="2000" kern="1200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kern="1200" dirty="0" err="1">
              <a:latin typeface="Segoe UI Emoji" panose="020B0502040204020203" pitchFamily="34" charset="0"/>
              <a:ea typeface="Segoe UI Emoji" panose="020B0502040204020203" pitchFamily="34" charset="0"/>
            </a:rPr>
            <a:t>cảm</a:t>
          </a:r>
          <a:r>
            <a:rPr lang="en-US" sz="2000" kern="1200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kern="1200" dirty="0" err="1">
              <a:latin typeface="Segoe UI Emoji" panose="020B0502040204020203" pitchFamily="34" charset="0"/>
              <a:ea typeface="Segoe UI Emoji" panose="020B0502040204020203" pitchFamily="34" charset="0"/>
            </a:rPr>
            <a:t>giác</a:t>
          </a:r>
          <a:r>
            <a:rPr lang="en-US" sz="2000" kern="1200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kern="1200" dirty="0" err="1">
              <a:latin typeface="Segoe UI Emoji" panose="020B0502040204020203" pitchFamily="34" charset="0"/>
              <a:ea typeface="Segoe UI Emoji" panose="020B0502040204020203" pitchFamily="34" charset="0"/>
            </a:rPr>
            <a:t>phiền</a:t>
          </a:r>
          <a:r>
            <a:rPr lang="en-US" sz="2000" kern="1200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kern="1200" dirty="0" err="1">
              <a:latin typeface="Segoe UI Emoji" panose="020B0502040204020203" pitchFamily="34" charset="0"/>
              <a:ea typeface="Segoe UI Emoji" panose="020B0502040204020203" pitchFamily="34" charset="0"/>
            </a:rPr>
            <a:t>muộn</a:t>
          </a:r>
          <a:r>
            <a:rPr lang="vi-VN" sz="2000" kern="1200" dirty="0">
              <a:ea typeface="Segoe UI Emoji" panose="020B0502040204020203" pitchFamily="34" charset="0"/>
            </a:rPr>
            <a:t>. </a:t>
          </a:r>
          <a:endParaRPr lang="en-US" sz="2000" kern="1200" dirty="0">
            <a:latin typeface="Segoe UI Emoji" panose="020B0502040204020203" pitchFamily="34" charset="0"/>
            <a:ea typeface="Segoe UI Emoji" panose="020B0502040204020203" pitchFamily="34" charset="0"/>
          </a:endParaRPr>
        </a:p>
      </dsp:txBody>
      <dsp:txXfrm>
        <a:off x="0" y="996044"/>
        <a:ext cx="9022080" cy="995436"/>
      </dsp:txXfrm>
    </dsp:sp>
    <dsp:sp modelId="{181BC8A2-37BE-40C4-A2B7-67646F9FA93E}">
      <dsp:nvSpPr>
        <dsp:cNvPr id="0" name=""/>
        <dsp:cNvSpPr/>
      </dsp:nvSpPr>
      <dsp:spPr>
        <a:xfrm>
          <a:off x="0" y="1991481"/>
          <a:ext cx="90220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43233E-33CE-4D52-B1BA-AAC41B410E89}">
      <dsp:nvSpPr>
        <dsp:cNvPr id="0" name=""/>
        <dsp:cNvSpPr/>
      </dsp:nvSpPr>
      <dsp:spPr>
        <a:xfrm>
          <a:off x="0" y="1991481"/>
          <a:ext cx="9022080" cy="9954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 dirty="0">
            <a:ea typeface="Segoe UI Emoji" panose="020B0502040204020203" pitchFamily="34" charset="0"/>
          </a:endParaRP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vi-VN" sz="2000" kern="1200" dirty="0">
              <a:ea typeface="Segoe UI Emoji" panose="020B0502040204020203" pitchFamily="34" charset="0"/>
            </a:rPr>
            <a:t>Nỗi </a:t>
          </a:r>
          <a:r>
            <a:rPr lang="vi-VN" sz="2000" b="1" kern="1200" dirty="0">
              <a:ea typeface="Segoe UI Emoji" panose="020B0502040204020203" pitchFamily="34" charset="0"/>
            </a:rPr>
            <a:t>sợ hãi </a:t>
          </a:r>
          <a:r>
            <a:rPr lang="vi-VN" sz="2000" kern="1200" dirty="0">
              <a:ea typeface="Segoe UI Emoji" panose="020B0502040204020203" pitchFamily="34" charset="0"/>
            </a:rPr>
            <a:t>có thể trở thành vật cản đường.</a:t>
          </a:r>
          <a:endParaRPr lang="en-US" sz="2000" kern="1200" dirty="0">
            <a:latin typeface="Segoe UI Emoji" panose="020B0502040204020203" pitchFamily="34" charset="0"/>
            <a:ea typeface="Segoe UI Emoji" panose="020B0502040204020203" pitchFamily="34" charset="0"/>
          </a:endParaRPr>
        </a:p>
      </dsp:txBody>
      <dsp:txXfrm>
        <a:off x="0" y="1991481"/>
        <a:ext cx="9022080" cy="995436"/>
      </dsp:txXfrm>
    </dsp:sp>
    <dsp:sp modelId="{234066F6-F781-4A4B-A905-944489ACF121}">
      <dsp:nvSpPr>
        <dsp:cNvPr id="0" name=""/>
        <dsp:cNvSpPr/>
      </dsp:nvSpPr>
      <dsp:spPr>
        <a:xfrm>
          <a:off x="0" y="2986918"/>
          <a:ext cx="90220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9A87DA-9254-402A-A041-E74B3D1C621A}">
      <dsp:nvSpPr>
        <dsp:cNvPr id="0" name=""/>
        <dsp:cNvSpPr/>
      </dsp:nvSpPr>
      <dsp:spPr>
        <a:xfrm>
          <a:off x="0" y="2986918"/>
          <a:ext cx="9022080" cy="9954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b="1" kern="1200" dirty="0">
            <a:latin typeface="Segoe UI Emoji" panose="020B0502040204020203" pitchFamily="34" charset="0"/>
            <a:ea typeface="Segoe UI Emoji" panose="020B0502040204020203" pitchFamily="34" charset="0"/>
          </a:endParaRP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 err="1">
              <a:latin typeface="Segoe UI Emoji" panose="020B0502040204020203" pitchFamily="34" charset="0"/>
              <a:ea typeface="Segoe UI Emoji" panose="020B0502040204020203" pitchFamily="34" charset="0"/>
            </a:rPr>
            <a:t>Cơn</a:t>
          </a:r>
          <a:r>
            <a:rPr lang="en-US" sz="2000" b="1" kern="1200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vi-VN" sz="2000" b="1" kern="1200" dirty="0">
              <a:ea typeface="Segoe UI Emoji" panose="020B0502040204020203" pitchFamily="34" charset="0"/>
            </a:rPr>
            <a:t>giận giữ </a:t>
          </a:r>
          <a:r>
            <a:rPr lang="vi-VN" sz="2000" kern="1200" dirty="0">
              <a:ea typeface="Segoe UI Emoji" panose="020B0502040204020203" pitchFamily="34" charset="0"/>
            </a:rPr>
            <a:t>có thể biến thành nỗi </a:t>
          </a:r>
          <a:r>
            <a:rPr lang="en-US" sz="2000" kern="1200" dirty="0" err="1">
              <a:latin typeface="Segoe UI Emoji" panose="020B0502040204020203" pitchFamily="34" charset="0"/>
              <a:ea typeface="Segoe UI Emoji" panose="020B0502040204020203" pitchFamily="34" charset="0"/>
            </a:rPr>
            <a:t>thù</a:t>
          </a:r>
          <a:r>
            <a:rPr lang="en-US" sz="2000" kern="1200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kern="1200" dirty="0" err="1">
              <a:latin typeface="Segoe UI Emoji" panose="020B0502040204020203" pitchFamily="34" charset="0"/>
              <a:ea typeface="Segoe UI Emoji" panose="020B0502040204020203" pitchFamily="34" charset="0"/>
            </a:rPr>
            <a:t>oán</a:t>
          </a:r>
          <a:r>
            <a:rPr lang="en-US" sz="2000" kern="1200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kern="1200" dirty="0" err="1">
              <a:latin typeface="Segoe UI Emoji" panose="020B0502040204020203" pitchFamily="34" charset="0"/>
              <a:ea typeface="Segoe UI Emoji" panose="020B0502040204020203" pitchFamily="34" charset="0"/>
            </a:rPr>
            <a:t>và</a:t>
          </a:r>
          <a:r>
            <a:rPr lang="en-US" sz="2000" kern="1200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kern="1200" dirty="0" err="1">
              <a:latin typeface="Segoe UI Emoji" panose="020B0502040204020203" pitchFamily="34" charset="0"/>
              <a:ea typeface="Segoe UI Emoji" panose="020B0502040204020203" pitchFamily="34" charset="0"/>
            </a:rPr>
            <a:t>kéo</a:t>
          </a:r>
          <a:r>
            <a:rPr lang="en-US" sz="2000" kern="1200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kern="1200" dirty="0" err="1">
              <a:latin typeface="Segoe UI Emoji" panose="020B0502040204020203" pitchFamily="34" charset="0"/>
              <a:ea typeface="Segoe UI Emoji" panose="020B0502040204020203" pitchFamily="34" charset="0"/>
            </a:rPr>
            <a:t>dài</a:t>
          </a:r>
          <a:r>
            <a:rPr lang="en-US" sz="2000" kern="1200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kern="1200" dirty="0" err="1">
              <a:latin typeface="Segoe UI Emoji" panose="020B0502040204020203" pitchFamily="34" charset="0"/>
              <a:ea typeface="Segoe UI Emoji" panose="020B0502040204020203" pitchFamily="34" charset="0"/>
            </a:rPr>
            <a:t>vô</a:t>
          </a:r>
          <a:r>
            <a:rPr lang="en-US" sz="2000" kern="1200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kern="1200" dirty="0" err="1">
              <a:latin typeface="Segoe UI Emoji" panose="020B0502040204020203" pitchFamily="34" charset="0"/>
              <a:ea typeface="Segoe UI Emoji" panose="020B0502040204020203" pitchFamily="34" charset="0"/>
            </a:rPr>
            <a:t>tận</a:t>
          </a:r>
          <a:endParaRPr lang="en-US" sz="2000" kern="1200" dirty="0">
            <a:latin typeface="Segoe UI Emoji" panose="020B0502040204020203" pitchFamily="34" charset="0"/>
            <a:ea typeface="Segoe UI Emoji" panose="020B0502040204020203" pitchFamily="34" charset="0"/>
          </a:endParaRPr>
        </a:p>
      </dsp:txBody>
      <dsp:txXfrm>
        <a:off x="0" y="2986918"/>
        <a:ext cx="9022080" cy="995436"/>
      </dsp:txXfrm>
    </dsp:sp>
    <dsp:sp modelId="{20A62F2F-6284-4C06-85D5-09CA7B87E54C}">
      <dsp:nvSpPr>
        <dsp:cNvPr id="0" name=""/>
        <dsp:cNvSpPr/>
      </dsp:nvSpPr>
      <dsp:spPr>
        <a:xfrm>
          <a:off x="0" y="3982355"/>
          <a:ext cx="90220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9B3D1D-5BD6-4925-86C0-477C9F128B13}">
      <dsp:nvSpPr>
        <dsp:cNvPr id="0" name=""/>
        <dsp:cNvSpPr/>
      </dsp:nvSpPr>
      <dsp:spPr>
        <a:xfrm>
          <a:off x="0" y="3982355"/>
          <a:ext cx="9022080" cy="9954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b="1" kern="1200" dirty="0">
            <a:ea typeface="Segoe UI Emoji" panose="020B0502040204020203" pitchFamily="34" charset="0"/>
          </a:endParaRP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vi-VN" sz="2000" b="1" kern="1200" dirty="0">
              <a:ea typeface="Segoe UI Emoji" panose="020B0502040204020203" pitchFamily="34" charset="0"/>
            </a:rPr>
            <a:t>Nỗi buồn </a:t>
          </a:r>
          <a:r>
            <a:rPr lang="vi-VN" sz="2000" kern="1200" dirty="0">
              <a:ea typeface="Segoe UI Emoji" panose="020B0502040204020203" pitchFamily="34" charset="0"/>
            </a:rPr>
            <a:t>có thể chuyển thành trầm cảm, và sẵn sàng bóp chết ta.</a:t>
          </a:r>
          <a:endParaRPr lang="en-US" sz="2000" kern="1200" dirty="0">
            <a:latin typeface="Segoe UI Emoji" panose="020B0502040204020203" pitchFamily="34" charset="0"/>
            <a:ea typeface="Segoe UI Emoji" panose="020B0502040204020203" pitchFamily="34" charset="0"/>
          </a:endParaRPr>
        </a:p>
      </dsp:txBody>
      <dsp:txXfrm>
        <a:off x="0" y="3982355"/>
        <a:ext cx="9022080" cy="99543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5573F0-9C9E-437D-9D8D-C6C4547A3074}">
      <dsp:nvSpPr>
        <dsp:cNvPr id="0" name=""/>
        <dsp:cNvSpPr/>
      </dsp:nvSpPr>
      <dsp:spPr>
        <a:xfrm>
          <a:off x="0" y="0"/>
          <a:ext cx="684307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8DDA20-011B-4FC3-A913-3A8089E9538E}">
      <dsp:nvSpPr>
        <dsp:cNvPr id="0" name=""/>
        <dsp:cNvSpPr/>
      </dsp:nvSpPr>
      <dsp:spPr>
        <a:xfrm>
          <a:off x="0" y="0"/>
          <a:ext cx="6843077" cy="6513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i="1" kern="1200" dirty="0" err="1"/>
            <a:t>Kiểm</a:t>
          </a:r>
          <a:r>
            <a:rPr lang="en-US" sz="1800" b="1" i="1" kern="1200" dirty="0"/>
            <a:t> </a:t>
          </a:r>
          <a:r>
            <a:rPr lang="en-US" sz="1800" b="1" i="1" kern="1200" dirty="0" err="1"/>
            <a:t>soát</a:t>
          </a:r>
          <a:r>
            <a:rPr lang="en-US" sz="1800" b="1" i="1" kern="1200" dirty="0"/>
            <a:t>  </a:t>
          </a:r>
          <a:r>
            <a:rPr lang="en-US" sz="1800" b="1" kern="1200" dirty="0">
              <a:latin typeface="Abadi" panose="020B0604020104020204" pitchFamily="34" charset="0"/>
            </a:rPr>
            <a:t>CƠN TỨC GIẬN</a:t>
          </a:r>
          <a:r>
            <a:rPr lang="en-US" sz="1800" b="1" i="1" kern="1200" dirty="0"/>
            <a:t>/ </a:t>
          </a:r>
          <a:r>
            <a:rPr lang="en-US" sz="1800" b="1" i="1" kern="1200" dirty="0" err="1"/>
            <a:t>không</a:t>
          </a:r>
          <a:r>
            <a:rPr lang="en-US" sz="1800" b="1" i="1" kern="1200" dirty="0"/>
            <a:t> </a:t>
          </a:r>
          <a:r>
            <a:rPr lang="en-US" sz="1800" b="1" i="1" kern="1200" dirty="0" err="1"/>
            <a:t>làm</a:t>
          </a:r>
          <a:r>
            <a:rPr lang="en-US" sz="1800" b="1" i="1" kern="1200" dirty="0"/>
            <a:t> </a:t>
          </a:r>
          <a:r>
            <a:rPr lang="en-US" sz="1800" b="1" i="1" kern="1200" dirty="0" err="1"/>
            <a:t>nghiêm</a:t>
          </a:r>
          <a:r>
            <a:rPr lang="en-US" sz="1800" b="1" i="1" kern="1200" dirty="0"/>
            <a:t> </a:t>
          </a:r>
          <a:r>
            <a:rPr lang="en-US" sz="1800" b="1" i="1" kern="1200" dirty="0" err="1"/>
            <a:t>trọng</a:t>
          </a:r>
          <a:r>
            <a:rPr lang="en-US" sz="1800" b="1" i="1" kern="1200" dirty="0"/>
            <a:t> </a:t>
          </a:r>
          <a:r>
            <a:rPr lang="en-US" sz="1800" b="1" i="1" kern="1200" dirty="0" err="1"/>
            <a:t>vấn</a:t>
          </a:r>
          <a:r>
            <a:rPr lang="en-US" sz="1800" b="1" i="1" kern="1200" dirty="0"/>
            <a:t> </a:t>
          </a:r>
          <a:r>
            <a:rPr lang="en-US" sz="1800" b="1" i="1" kern="1200" dirty="0" err="1"/>
            <a:t>đề</a:t>
          </a:r>
          <a:endParaRPr lang="en-US" sz="1800" kern="1200" dirty="0"/>
        </a:p>
      </dsp:txBody>
      <dsp:txXfrm>
        <a:off x="0" y="0"/>
        <a:ext cx="6843077" cy="651396"/>
      </dsp:txXfrm>
    </dsp:sp>
    <dsp:sp modelId="{C0D9F27E-42BC-493E-86DD-E3A3A964A1AC}">
      <dsp:nvSpPr>
        <dsp:cNvPr id="0" name=""/>
        <dsp:cNvSpPr/>
      </dsp:nvSpPr>
      <dsp:spPr>
        <a:xfrm>
          <a:off x="0" y="651396"/>
          <a:ext cx="684307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219B5E-2007-4A3B-BA4B-CB32C65AED5E}">
      <dsp:nvSpPr>
        <dsp:cNvPr id="0" name=""/>
        <dsp:cNvSpPr/>
      </dsp:nvSpPr>
      <dsp:spPr>
        <a:xfrm>
          <a:off x="0" y="651396"/>
          <a:ext cx="6843077" cy="6513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kern="1200" dirty="0">
              <a:latin typeface="+mj-lt"/>
            </a:rPr>
            <a:t>- </a:t>
          </a:r>
          <a:r>
            <a:rPr lang="en-US" sz="1800" b="0" kern="1200" dirty="0" err="1">
              <a:latin typeface="+mj-lt"/>
            </a:rPr>
            <a:t>Giữ</a:t>
          </a:r>
          <a:r>
            <a:rPr lang="en-US" sz="1800" b="0" kern="1200" dirty="0">
              <a:latin typeface="+mj-lt"/>
            </a:rPr>
            <a:t> </a:t>
          </a:r>
          <a:r>
            <a:rPr lang="en-US" sz="1800" b="0" kern="1200" dirty="0" err="1">
              <a:latin typeface="+mj-lt"/>
            </a:rPr>
            <a:t>bình</a:t>
          </a:r>
          <a:r>
            <a:rPr lang="en-US" sz="1800" b="0" kern="1200" dirty="0">
              <a:latin typeface="+mj-lt"/>
            </a:rPr>
            <a:t> </a:t>
          </a:r>
          <a:r>
            <a:rPr lang="en-US" sz="1800" b="0" kern="1200" dirty="0" err="1">
              <a:latin typeface="+mj-lt"/>
            </a:rPr>
            <a:t>tĩnh</a:t>
          </a:r>
          <a:r>
            <a:rPr lang="en-US" sz="1800" b="0" kern="1200" dirty="0">
              <a:latin typeface="+mj-lt"/>
            </a:rPr>
            <a:t> </a:t>
          </a:r>
          <a:r>
            <a:rPr lang="en-US" sz="1800" b="0" kern="1200" dirty="0" err="1">
              <a:latin typeface="+mj-lt"/>
            </a:rPr>
            <a:t>khi</a:t>
          </a:r>
          <a:r>
            <a:rPr lang="en-US" sz="1800" b="0" kern="1200" dirty="0">
              <a:latin typeface="+mj-lt"/>
            </a:rPr>
            <a:t> </a:t>
          </a:r>
          <a:r>
            <a:rPr lang="en-US" sz="1800" b="0" kern="1200" dirty="0" err="1">
              <a:latin typeface="+mj-lt"/>
            </a:rPr>
            <a:t>xảy</a:t>
          </a:r>
          <a:r>
            <a:rPr lang="en-US" sz="1800" b="0" kern="1200" dirty="0">
              <a:latin typeface="+mj-lt"/>
            </a:rPr>
            <a:t> ra </a:t>
          </a:r>
          <a:r>
            <a:rPr lang="en-US" sz="1800" b="0" kern="1200" dirty="0" err="1">
              <a:latin typeface="+mj-lt"/>
            </a:rPr>
            <a:t>sự</a:t>
          </a:r>
          <a:r>
            <a:rPr lang="en-US" sz="1800" b="0" kern="1200" dirty="0">
              <a:latin typeface="+mj-lt"/>
            </a:rPr>
            <a:t> </a:t>
          </a:r>
          <a:r>
            <a:rPr lang="en-US" sz="1800" b="0" kern="1200" dirty="0" err="1">
              <a:latin typeface="+mj-lt"/>
            </a:rPr>
            <a:t>việc</a:t>
          </a:r>
          <a:endParaRPr lang="en-US" sz="1800" b="0" kern="1200" dirty="0">
            <a:latin typeface="+mj-lt"/>
          </a:endParaRPr>
        </a:p>
      </dsp:txBody>
      <dsp:txXfrm>
        <a:off x="0" y="651396"/>
        <a:ext cx="6843077" cy="651396"/>
      </dsp:txXfrm>
    </dsp:sp>
    <dsp:sp modelId="{3F4EF0FD-A086-4C9F-9635-597D862B2207}">
      <dsp:nvSpPr>
        <dsp:cNvPr id="0" name=""/>
        <dsp:cNvSpPr/>
      </dsp:nvSpPr>
      <dsp:spPr>
        <a:xfrm>
          <a:off x="0" y="1302792"/>
          <a:ext cx="684307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D561FA-2D32-48E3-ADD7-FE305CEA09A6}">
      <dsp:nvSpPr>
        <dsp:cNvPr id="0" name=""/>
        <dsp:cNvSpPr/>
      </dsp:nvSpPr>
      <dsp:spPr>
        <a:xfrm>
          <a:off x="0" y="1302792"/>
          <a:ext cx="6843077" cy="6513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 err="1"/>
            <a:t>Kiểm</a:t>
          </a:r>
          <a:r>
            <a:rPr lang="en-US" sz="1800" kern="1200" dirty="0"/>
            <a:t> </a:t>
          </a:r>
          <a:r>
            <a:rPr lang="en-US" sz="1800" kern="1200" dirty="0" err="1"/>
            <a:t>soát</a:t>
          </a:r>
          <a:r>
            <a:rPr lang="en-US" sz="1800" kern="1200" dirty="0"/>
            <a:t> </a:t>
          </a:r>
          <a:r>
            <a:rPr lang="en-US" sz="1800" kern="1200" dirty="0" err="1"/>
            <a:t>cơn</a:t>
          </a:r>
          <a:r>
            <a:rPr lang="en-US" sz="1800" kern="1200" dirty="0"/>
            <a:t> "</a:t>
          </a:r>
          <a:r>
            <a:rPr lang="en-US" sz="1800" kern="1200" dirty="0" err="1"/>
            <a:t>bốc</a:t>
          </a:r>
          <a:r>
            <a:rPr lang="en-US" sz="1800" kern="1200" dirty="0"/>
            <a:t> </a:t>
          </a:r>
          <a:r>
            <a:rPr lang="en-US" sz="1800" kern="1200" dirty="0" err="1"/>
            <a:t>hỏa</a:t>
          </a:r>
          <a:r>
            <a:rPr lang="en-US" sz="1800" kern="1200" dirty="0"/>
            <a:t>" ban </a:t>
          </a:r>
          <a:r>
            <a:rPr lang="en-US" sz="1800" kern="1200" dirty="0" err="1"/>
            <a:t>đầu</a:t>
          </a:r>
          <a:r>
            <a:rPr lang="en-US" sz="1800" kern="1200" dirty="0"/>
            <a:t> (TRÁNH: </a:t>
          </a:r>
          <a:r>
            <a:rPr lang="en-US" sz="1800" kern="1200" dirty="0" err="1"/>
            <a:t>nói</a:t>
          </a:r>
          <a:r>
            <a:rPr lang="en-US" sz="1800" kern="1200" dirty="0"/>
            <a:t> </a:t>
          </a:r>
          <a:r>
            <a:rPr lang="en-US" sz="1800" kern="1200" dirty="0" err="1"/>
            <a:t>lời</a:t>
          </a:r>
          <a:r>
            <a:rPr lang="en-US" sz="1800" kern="1200" dirty="0"/>
            <a:t>, </a:t>
          </a:r>
          <a:r>
            <a:rPr lang="en-US" sz="1800" kern="1200" dirty="0" err="1"/>
            <a:t>hành</a:t>
          </a:r>
          <a:r>
            <a:rPr lang="en-US" sz="1800" kern="1200" dirty="0"/>
            <a:t> vi </a:t>
          </a:r>
          <a:r>
            <a:rPr lang="en-US" sz="1800" kern="1200" dirty="0" err="1"/>
            <a:t>trong</a:t>
          </a:r>
          <a:r>
            <a:rPr lang="en-US" sz="1800" kern="1200" dirty="0"/>
            <a:t> </a:t>
          </a:r>
          <a:r>
            <a:rPr lang="en-US" sz="1800" kern="1200" dirty="0" err="1"/>
            <a:t>cơn</a:t>
          </a:r>
          <a:r>
            <a:rPr lang="en-US" sz="1800" kern="1200" dirty="0"/>
            <a:t> </a:t>
          </a:r>
          <a:r>
            <a:rPr lang="en-US" sz="1800" kern="1200" dirty="0" err="1"/>
            <a:t>tức</a:t>
          </a:r>
          <a:r>
            <a:rPr lang="en-US" sz="1800" kern="1200" dirty="0"/>
            <a:t> </a:t>
          </a:r>
          <a:r>
            <a:rPr lang="en-US" sz="1800" kern="1200" dirty="0" err="1"/>
            <a:t>giận</a:t>
          </a:r>
          <a:r>
            <a:rPr lang="en-US" sz="1800" kern="1200" dirty="0"/>
            <a:t>)  </a:t>
          </a:r>
        </a:p>
      </dsp:txBody>
      <dsp:txXfrm>
        <a:off x="0" y="1302792"/>
        <a:ext cx="6843077" cy="651396"/>
      </dsp:txXfrm>
    </dsp:sp>
    <dsp:sp modelId="{2E1D0485-4227-4F08-95B0-22BC9BE5F03B}">
      <dsp:nvSpPr>
        <dsp:cNvPr id="0" name=""/>
        <dsp:cNvSpPr/>
      </dsp:nvSpPr>
      <dsp:spPr>
        <a:xfrm>
          <a:off x="0" y="1954188"/>
          <a:ext cx="684307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48EB65-8DF4-42F2-A828-2B1DB66C1B6E}">
      <dsp:nvSpPr>
        <dsp:cNvPr id="0" name=""/>
        <dsp:cNvSpPr/>
      </dsp:nvSpPr>
      <dsp:spPr>
        <a:xfrm>
          <a:off x="0" y="1954188"/>
          <a:ext cx="6843077" cy="6513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Đi dạo, rời khỏi con người, môi tường gây TG</a:t>
          </a:r>
        </a:p>
      </dsp:txBody>
      <dsp:txXfrm>
        <a:off x="0" y="1954188"/>
        <a:ext cx="6843077" cy="651396"/>
      </dsp:txXfrm>
    </dsp:sp>
    <dsp:sp modelId="{B5E2B6AA-3F0F-4CC5-B66D-B661FB18422F}">
      <dsp:nvSpPr>
        <dsp:cNvPr id="0" name=""/>
        <dsp:cNvSpPr/>
      </dsp:nvSpPr>
      <dsp:spPr>
        <a:xfrm>
          <a:off x="0" y="2605584"/>
          <a:ext cx="684307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A9381E-665C-4715-B67E-ADBD8855ECC2}">
      <dsp:nvSpPr>
        <dsp:cNvPr id="0" name=""/>
        <dsp:cNvSpPr/>
      </dsp:nvSpPr>
      <dsp:spPr>
        <a:xfrm>
          <a:off x="0" y="2605585"/>
          <a:ext cx="6843077" cy="6513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 err="1"/>
            <a:t>Tập</a:t>
          </a:r>
          <a:r>
            <a:rPr lang="en-US" sz="1800" kern="1200" dirty="0"/>
            <a:t> </a:t>
          </a:r>
          <a:r>
            <a:rPr lang="en-US" sz="1800" kern="1200" dirty="0" err="1"/>
            <a:t>hít</a:t>
          </a:r>
          <a:r>
            <a:rPr lang="en-US" sz="1800" kern="1200" dirty="0"/>
            <a:t> </a:t>
          </a:r>
          <a:r>
            <a:rPr lang="en-US" sz="1800" kern="1200" dirty="0" err="1"/>
            <a:t>thở</a:t>
          </a:r>
          <a:r>
            <a:rPr lang="en-US" sz="1800" kern="1200" dirty="0"/>
            <a:t> </a:t>
          </a:r>
          <a:r>
            <a:rPr lang="en-US" sz="1800" kern="1200" dirty="0" err="1"/>
            <a:t>sâu</a:t>
          </a:r>
          <a:r>
            <a:rPr lang="en-US" sz="1800" kern="1200" dirty="0"/>
            <a:t> (3,7,8); </a:t>
          </a:r>
          <a:r>
            <a:rPr lang="en-US" sz="1800" kern="1200" dirty="0" err="1"/>
            <a:t>tập</a:t>
          </a:r>
          <a:r>
            <a:rPr lang="en-US" sz="1800" kern="1200" dirty="0"/>
            <a:t> </a:t>
          </a:r>
          <a:r>
            <a:rPr lang="en-US" sz="1800" kern="1200" dirty="0" err="1"/>
            <a:t>một</a:t>
          </a:r>
          <a:r>
            <a:rPr lang="en-US" sz="1800" kern="1200" dirty="0"/>
            <a:t> </a:t>
          </a:r>
          <a:r>
            <a:rPr lang="en-US" sz="1800" kern="1200" dirty="0" err="1"/>
            <a:t>động</a:t>
          </a:r>
          <a:r>
            <a:rPr lang="en-US" sz="1800" kern="1200" dirty="0"/>
            <a:t> </a:t>
          </a:r>
          <a:r>
            <a:rPr lang="en-US" sz="1800" kern="1200" dirty="0" err="1"/>
            <a:t>tác</a:t>
          </a:r>
          <a:r>
            <a:rPr lang="en-US" sz="1800" kern="1200" dirty="0"/>
            <a:t> </a:t>
          </a:r>
          <a:r>
            <a:rPr lang="en-US" sz="1800" kern="1200" dirty="0" err="1"/>
            <a:t>thể</a:t>
          </a:r>
          <a:r>
            <a:rPr lang="en-US" sz="1800" kern="1200" dirty="0"/>
            <a:t> </a:t>
          </a:r>
          <a:r>
            <a:rPr lang="en-US" sz="1800" kern="1200" dirty="0" err="1"/>
            <a:t>dục</a:t>
          </a:r>
          <a:r>
            <a:rPr lang="en-US" sz="1800" kern="1200" dirty="0"/>
            <a:t>; </a:t>
          </a:r>
          <a:r>
            <a:rPr lang="en-US" sz="1800" kern="1200" dirty="0" err="1"/>
            <a:t>đếm</a:t>
          </a:r>
          <a:r>
            <a:rPr lang="en-US" sz="1800" kern="1200" dirty="0"/>
            <a:t> </a:t>
          </a:r>
          <a:r>
            <a:rPr lang="en-US" sz="1800" kern="1200" dirty="0" err="1"/>
            <a:t>ngược</a:t>
          </a:r>
          <a:r>
            <a:rPr lang="en-US" sz="1800" kern="1200" dirty="0"/>
            <a:t> </a:t>
          </a:r>
          <a:r>
            <a:rPr lang="en-US" sz="1800" kern="1200" dirty="0" err="1"/>
            <a:t>từ</a:t>
          </a:r>
          <a:r>
            <a:rPr lang="en-US" sz="1800" kern="1200" dirty="0"/>
            <a:t> </a:t>
          </a:r>
          <a:r>
            <a:rPr lang="en-US" sz="1800" kern="1200" dirty="0" err="1"/>
            <a:t>năm</a:t>
          </a:r>
          <a:r>
            <a:rPr lang="en-US" sz="1800" kern="1200" dirty="0"/>
            <a:t> </a:t>
          </a:r>
          <a:r>
            <a:rPr lang="en-US" sz="1800" kern="1200" dirty="0" err="1"/>
            <a:t>mươi</a:t>
          </a:r>
          <a:r>
            <a:rPr lang="en-US" sz="1800" kern="1200" dirty="0"/>
            <a:t>.</a:t>
          </a:r>
        </a:p>
      </dsp:txBody>
      <dsp:txXfrm>
        <a:off x="0" y="2605585"/>
        <a:ext cx="6843077" cy="651396"/>
      </dsp:txXfrm>
    </dsp:sp>
    <dsp:sp modelId="{B97C5206-CA16-43E2-B60B-D4DDE24290A2}">
      <dsp:nvSpPr>
        <dsp:cNvPr id="0" name=""/>
        <dsp:cNvSpPr/>
      </dsp:nvSpPr>
      <dsp:spPr>
        <a:xfrm>
          <a:off x="0" y="3256981"/>
          <a:ext cx="684307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749658-9B17-4DB6-8614-E34B4ADFB87F}">
      <dsp:nvSpPr>
        <dsp:cNvPr id="0" name=""/>
        <dsp:cNvSpPr/>
      </dsp:nvSpPr>
      <dsp:spPr>
        <a:xfrm>
          <a:off x="0" y="3256981"/>
          <a:ext cx="6843077" cy="6513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 err="1"/>
            <a:t>Tưởng</a:t>
          </a:r>
          <a:r>
            <a:rPr lang="en-US" sz="1800" kern="1200" dirty="0"/>
            <a:t> </a:t>
          </a:r>
          <a:r>
            <a:rPr lang="en-US" sz="1800" kern="1200" dirty="0" err="1"/>
            <a:t>tượng</a:t>
          </a:r>
          <a:r>
            <a:rPr lang="en-US" sz="1800" kern="1200" dirty="0"/>
            <a:t> </a:t>
          </a:r>
          <a:r>
            <a:rPr lang="en-US" sz="1800" kern="1200" dirty="0" err="1"/>
            <a:t>đến</a:t>
          </a:r>
          <a:r>
            <a:rPr lang="en-US" sz="1800" kern="1200" dirty="0"/>
            <a:t> </a:t>
          </a:r>
          <a:r>
            <a:rPr lang="en-US" sz="1800" kern="1200" dirty="0" err="1"/>
            <a:t>một</a:t>
          </a:r>
          <a:r>
            <a:rPr lang="en-US" sz="1800" kern="1200" dirty="0"/>
            <a:t> </a:t>
          </a:r>
          <a:r>
            <a:rPr lang="en-US" sz="1800" kern="1200" dirty="0" err="1"/>
            <a:t>khung</a:t>
          </a:r>
          <a:r>
            <a:rPr lang="en-US" sz="1800" kern="1200" dirty="0"/>
            <a:t> </a:t>
          </a:r>
          <a:r>
            <a:rPr lang="en-US" sz="1800" kern="1200" dirty="0" err="1"/>
            <a:t>cảnh</a:t>
          </a:r>
          <a:r>
            <a:rPr lang="en-US" sz="1800" kern="1200" dirty="0"/>
            <a:t> </a:t>
          </a:r>
          <a:r>
            <a:rPr lang="en-US" sz="1800" kern="1200" dirty="0" err="1"/>
            <a:t>thanh</a:t>
          </a:r>
          <a:r>
            <a:rPr lang="en-US" sz="1800" kern="1200" dirty="0"/>
            <a:t> </a:t>
          </a:r>
          <a:r>
            <a:rPr lang="en-US" sz="1800" kern="1200" dirty="0" err="1"/>
            <a:t>bình</a:t>
          </a:r>
          <a:r>
            <a:rPr lang="en-US" sz="1800" kern="1200" dirty="0"/>
            <a:t>; </a:t>
          </a:r>
          <a:r>
            <a:rPr lang="en-US" sz="1800" kern="1200" dirty="0" err="1"/>
            <a:t>nghe</a:t>
          </a:r>
          <a:r>
            <a:rPr lang="en-US" sz="1800" kern="1200" dirty="0"/>
            <a:t> </a:t>
          </a:r>
          <a:r>
            <a:rPr lang="en-US" sz="1800" kern="1200" dirty="0" err="1"/>
            <a:t>nhạc</a:t>
          </a:r>
          <a:endParaRPr lang="en-US" sz="1800" kern="1200" dirty="0"/>
        </a:p>
      </dsp:txBody>
      <dsp:txXfrm>
        <a:off x="0" y="3256981"/>
        <a:ext cx="6843077" cy="651396"/>
      </dsp:txXfrm>
    </dsp:sp>
    <dsp:sp modelId="{6E8ED3F2-810D-473A-85CA-6DEF11A610AF}">
      <dsp:nvSpPr>
        <dsp:cNvPr id="0" name=""/>
        <dsp:cNvSpPr/>
      </dsp:nvSpPr>
      <dsp:spPr>
        <a:xfrm>
          <a:off x="0" y="3908377"/>
          <a:ext cx="684307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AE3A64-4ABA-4495-8B8E-2D6C5746BEFE}">
      <dsp:nvSpPr>
        <dsp:cNvPr id="0" name=""/>
        <dsp:cNvSpPr/>
      </dsp:nvSpPr>
      <dsp:spPr>
        <a:xfrm>
          <a:off x="0" y="3908377"/>
          <a:ext cx="6843077" cy="6513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Hãy suy nghĩ theo lối tích cực về vấn đề dẫn ta đến cơn tức giận.</a:t>
          </a:r>
        </a:p>
      </dsp:txBody>
      <dsp:txXfrm>
        <a:off x="0" y="3908377"/>
        <a:ext cx="6843077" cy="651396"/>
      </dsp:txXfrm>
    </dsp:sp>
    <dsp:sp modelId="{FC32221E-4317-4459-BA6C-1EE78D9EC740}">
      <dsp:nvSpPr>
        <dsp:cNvPr id="0" name=""/>
        <dsp:cNvSpPr/>
      </dsp:nvSpPr>
      <dsp:spPr>
        <a:xfrm>
          <a:off x="0" y="4559773"/>
          <a:ext cx="684307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21C0A2-BB37-475A-A5DF-4E690E7732DA}">
      <dsp:nvSpPr>
        <dsp:cNvPr id="0" name=""/>
        <dsp:cNvSpPr/>
      </dsp:nvSpPr>
      <dsp:spPr>
        <a:xfrm>
          <a:off x="0" y="4559773"/>
          <a:ext cx="6843077" cy="6513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Hãy chia sẻ nếu giữ được hòa khí. </a:t>
          </a:r>
        </a:p>
      </dsp:txBody>
      <dsp:txXfrm>
        <a:off x="0" y="4559773"/>
        <a:ext cx="6843077" cy="65139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B19920-8E53-4A4A-A664-245FCA347468}">
      <dsp:nvSpPr>
        <dsp:cNvPr id="0" name=""/>
        <dsp:cNvSpPr/>
      </dsp:nvSpPr>
      <dsp:spPr>
        <a:xfrm>
          <a:off x="0" y="665334"/>
          <a:ext cx="7848600" cy="1010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150000"/>
            </a:lnSpc>
            <a:spcBef>
              <a:spcPct val="0"/>
            </a:spcBef>
            <a:spcAft>
              <a:spcPts val="600"/>
            </a:spcAft>
            <a:buNone/>
          </a:pPr>
          <a:r>
            <a:rPr lang="en-US" sz="1800" kern="1200" dirty="0"/>
            <a:t>- 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Mỗi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một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hành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động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của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chúng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ta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đều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có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những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điều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xảy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ra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sau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đó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,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điều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này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được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gọi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là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hệ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quả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</dsp:txBody>
      <dsp:txXfrm>
        <a:off x="49347" y="714681"/>
        <a:ext cx="7749906" cy="912186"/>
      </dsp:txXfrm>
    </dsp:sp>
    <dsp:sp modelId="{CE75B220-3787-447F-BF33-92B82C2D8A5A}">
      <dsp:nvSpPr>
        <dsp:cNvPr id="0" name=""/>
        <dsp:cNvSpPr/>
      </dsp:nvSpPr>
      <dsp:spPr>
        <a:xfrm>
          <a:off x="0" y="1728054"/>
          <a:ext cx="7848600" cy="1010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-  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Hệ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quả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cung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cấp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thông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tin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về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hành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vi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của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chúng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ta </a:t>
          </a:r>
        </a:p>
      </dsp:txBody>
      <dsp:txXfrm>
        <a:off x="49347" y="1777401"/>
        <a:ext cx="7749906" cy="912186"/>
      </dsp:txXfrm>
    </dsp:sp>
    <dsp:sp modelId="{7620E68C-1977-400E-8AE8-ECEFD905F3AB}">
      <dsp:nvSpPr>
        <dsp:cNvPr id="0" name=""/>
        <dsp:cNvSpPr/>
      </dsp:nvSpPr>
      <dsp:spPr>
        <a:xfrm>
          <a:off x="0" y="2790774"/>
          <a:ext cx="7848600" cy="1010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just" defTabSz="800100">
            <a:lnSpc>
              <a:spcPct val="150000"/>
            </a:lnSpc>
            <a:spcBef>
              <a:spcPct val="0"/>
            </a:spcBef>
            <a:spcAft>
              <a:spcPts val="600"/>
            </a:spcAft>
            <a:buNone/>
          </a:pPr>
          <a:r>
            <a:rPr lang="en-US" sz="1800" kern="1200" dirty="0"/>
            <a:t>-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Hệ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quả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tích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cực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và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hệ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quả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tiêu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cực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: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Hệ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quả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tích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cực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là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những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điều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chúng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ta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muốn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,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những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điều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có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lợi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cho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chúng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ta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và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Hệ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quả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tiêu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cực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là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ngược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lại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</dsp:txBody>
      <dsp:txXfrm>
        <a:off x="49347" y="2840121"/>
        <a:ext cx="7749906" cy="912186"/>
      </dsp:txXfrm>
    </dsp:sp>
    <dsp:sp modelId="{A5D03E54-153B-4B8A-A337-E6B6263C1E27}">
      <dsp:nvSpPr>
        <dsp:cNvPr id="0" name=""/>
        <dsp:cNvSpPr/>
      </dsp:nvSpPr>
      <dsp:spPr>
        <a:xfrm>
          <a:off x="0" y="3853494"/>
          <a:ext cx="7848600" cy="1010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150000"/>
            </a:lnSpc>
            <a:spcBef>
              <a:spcPct val="0"/>
            </a:spcBef>
            <a:spcAft>
              <a:spcPts val="6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-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Kỹ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năng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xác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định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hệ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quả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hành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vi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cần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thiết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để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chúng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ta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cân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nhắc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,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quyết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định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trước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khi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thực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hiện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một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hành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vi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nào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đó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9347" y="3902841"/>
        <a:ext cx="7749906" cy="912186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457F9F-DB9D-4430-920C-D7B44D3F79C3}">
      <dsp:nvSpPr>
        <dsp:cNvPr id="0" name=""/>
        <dsp:cNvSpPr/>
      </dsp:nvSpPr>
      <dsp:spPr>
        <a:xfrm>
          <a:off x="35181" y="1228753"/>
          <a:ext cx="972998" cy="97299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4FE09E-DC85-4306-9645-B5B1FB2065F5}">
      <dsp:nvSpPr>
        <dsp:cNvPr id="0" name=""/>
        <dsp:cNvSpPr/>
      </dsp:nvSpPr>
      <dsp:spPr>
        <a:xfrm>
          <a:off x="239511" y="1433082"/>
          <a:ext cx="564338" cy="56433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59AE52-FFDA-4F23-8067-95CA799BBBA2}">
      <dsp:nvSpPr>
        <dsp:cNvPr id="0" name=""/>
        <dsp:cNvSpPr/>
      </dsp:nvSpPr>
      <dsp:spPr>
        <a:xfrm>
          <a:off x="1216679" y="1228753"/>
          <a:ext cx="2293495" cy="9729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just" defTabSz="711200">
            <a:lnSpc>
              <a:spcPct val="150000"/>
            </a:lnSpc>
            <a:spcBef>
              <a:spcPct val="0"/>
            </a:spcBef>
            <a:spcAft>
              <a:spcPts val="600"/>
            </a:spcAft>
            <a:buNone/>
          </a:pP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Kỹ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năng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lựa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chọn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hành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vi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giúp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chúng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ta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giải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quyết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vấn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đề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tốt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hơn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</a:p>
      </dsp:txBody>
      <dsp:txXfrm>
        <a:off x="1216679" y="1228753"/>
        <a:ext cx="2293495" cy="972998"/>
      </dsp:txXfrm>
    </dsp:sp>
    <dsp:sp modelId="{E9C414E9-3E10-4EDB-B78C-9677F96A2328}">
      <dsp:nvSpPr>
        <dsp:cNvPr id="0" name=""/>
        <dsp:cNvSpPr/>
      </dsp:nvSpPr>
      <dsp:spPr>
        <a:xfrm>
          <a:off x="3909799" y="1228753"/>
          <a:ext cx="972998" cy="97299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5F271F-6C30-4CDC-A89A-AA5F5ED0DF44}">
      <dsp:nvSpPr>
        <dsp:cNvPr id="0" name=""/>
        <dsp:cNvSpPr/>
      </dsp:nvSpPr>
      <dsp:spPr>
        <a:xfrm>
          <a:off x="4114129" y="1433082"/>
          <a:ext cx="564338" cy="56433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42583B-EE48-44D9-947A-CAF87184A880}">
      <dsp:nvSpPr>
        <dsp:cNvPr id="0" name=""/>
        <dsp:cNvSpPr/>
      </dsp:nvSpPr>
      <dsp:spPr>
        <a:xfrm>
          <a:off x="5091297" y="1228753"/>
          <a:ext cx="2293495" cy="9729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just" defTabSz="711200">
            <a:lnSpc>
              <a:spcPct val="150000"/>
            </a:lnSpc>
            <a:spcBef>
              <a:spcPct val="0"/>
            </a:spcBef>
            <a:spcAft>
              <a:spcPts val="0"/>
            </a:spcAft>
            <a:buNone/>
          </a:pP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Giúp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chúng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ta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cảm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thấy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kiểm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soát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cuộc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sống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của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mình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tốt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hơn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. </a:t>
          </a:r>
        </a:p>
      </dsp:txBody>
      <dsp:txXfrm>
        <a:off x="5091297" y="1228753"/>
        <a:ext cx="2293495" cy="972998"/>
      </dsp:txXfrm>
    </dsp:sp>
    <dsp:sp modelId="{219021B5-FD3F-46B9-BC86-E6A1054788B9}">
      <dsp:nvSpPr>
        <dsp:cNvPr id="0" name=""/>
        <dsp:cNvSpPr/>
      </dsp:nvSpPr>
      <dsp:spPr>
        <a:xfrm>
          <a:off x="35181" y="3103673"/>
          <a:ext cx="972998" cy="97299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5B9919-B364-4A53-AF4F-84DDEBA836F0}">
      <dsp:nvSpPr>
        <dsp:cNvPr id="0" name=""/>
        <dsp:cNvSpPr/>
      </dsp:nvSpPr>
      <dsp:spPr>
        <a:xfrm>
          <a:off x="239511" y="3308003"/>
          <a:ext cx="564338" cy="56433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3E76CF-DB5C-4B05-82BD-F3FEDA513591}">
      <dsp:nvSpPr>
        <dsp:cNvPr id="0" name=""/>
        <dsp:cNvSpPr/>
      </dsp:nvSpPr>
      <dsp:spPr>
        <a:xfrm>
          <a:off x="1216679" y="3103673"/>
          <a:ext cx="2293495" cy="9729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50000"/>
            </a:lnSpc>
            <a:spcBef>
              <a:spcPct val="0"/>
            </a:spcBef>
            <a:spcAft>
              <a:spcPts val="0"/>
            </a:spcAft>
            <a:buNone/>
          </a:pP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Giúp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chúng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ta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cảm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thấy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tốt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hơn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về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bản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thân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mình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. </a:t>
          </a:r>
        </a:p>
      </dsp:txBody>
      <dsp:txXfrm>
        <a:off x="1216679" y="3103673"/>
        <a:ext cx="2293495" cy="972998"/>
      </dsp:txXfrm>
    </dsp:sp>
    <dsp:sp modelId="{A7BEBA7E-4EBD-4F90-AAC5-BD6B1F0AE73F}">
      <dsp:nvSpPr>
        <dsp:cNvPr id="0" name=""/>
        <dsp:cNvSpPr/>
      </dsp:nvSpPr>
      <dsp:spPr>
        <a:xfrm>
          <a:off x="3909799" y="3103673"/>
          <a:ext cx="972998" cy="97299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4A51035-6870-4D93-A0CD-1D7D258CBE6C}">
      <dsp:nvSpPr>
        <dsp:cNvPr id="0" name=""/>
        <dsp:cNvSpPr/>
      </dsp:nvSpPr>
      <dsp:spPr>
        <a:xfrm>
          <a:off x="4114129" y="3308003"/>
          <a:ext cx="564338" cy="56433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48FD3C-6B42-4872-B4DA-1F68587B232D}">
      <dsp:nvSpPr>
        <dsp:cNvPr id="0" name=""/>
        <dsp:cNvSpPr/>
      </dsp:nvSpPr>
      <dsp:spPr>
        <a:xfrm>
          <a:off x="5091297" y="3103673"/>
          <a:ext cx="2293495" cy="9729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just" defTabSz="711200">
            <a:lnSpc>
              <a:spcPct val="150000"/>
            </a:lnSpc>
            <a:spcBef>
              <a:spcPct val="0"/>
            </a:spcBef>
            <a:spcAft>
              <a:spcPts val="0"/>
            </a:spcAft>
            <a:buNone/>
          </a:pP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Giúp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chúng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ta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có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được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sự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tôn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trọng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của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mọi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người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vì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chúng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ta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biết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suy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nghĩ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về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những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hành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động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và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tình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huống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của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mình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</a:p>
      </dsp:txBody>
      <dsp:txXfrm>
        <a:off x="5091297" y="3103673"/>
        <a:ext cx="2293495" cy="972998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130B38-0FFB-440D-9EF6-B1935582A855}">
      <dsp:nvSpPr>
        <dsp:cNvPr id="0" name=""/>
        <dsp:cNvSpPr/>
      </dsp:nvSpPr>
      <dsp:spPr>
        <a:xfrm>
          <a:off x="0" y="0"/>
          <a:ext cx="7724774" cy="164842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just" defTabSz="800100">
            <a:lnSpc>
              <a:spcPct val="150000"/>
            </a:lnSpc>
            <a:spcBef>
              <a:spcPct val="0"/>
            </a:spcBef>
            <a:spcAft>
              <a:spcPts val="0"/>
            </a:spcAft>
            <a:buNone/>
          </a:pP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Không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tự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xác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định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được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cảm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xúc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của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bản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thân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,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chúng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ta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có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nguy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cơ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rơi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vào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trạng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thái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bị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dồn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nén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,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tê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liệt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hoặc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bùng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nổ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cảm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xúc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,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không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kiểm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soát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được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bản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thân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0470" y="80470"/>
        <a:ext cx="7563834" cy="1487487"/>
      </dsp:txXfrm>
    </dsp:sp>
    <dsp:sp modelId="{5B2AC53B-2706-4255-8D52-A375E9618066}">
      <dsp:nvSpPr>
        <dsp:cNvPr id="0" name=""/>
        <dsp:cNvSpPr/>
      </dsp:nvSpPr>
      <dsp:spPr>
        <a:xfrm>
          <a:off x="0" y="1664699"/>
          <a:ext cx="7724774" cy="164842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just" defTabSz="800100">
            <a:lnSpc>
              <a:spcPct val="150000"/>
            </a:lnSpc>
            <a:spcBef>
              <a:spcPct val="0"/>
            </a:spcBef>
            <a:spcAft>
              <a:spcPts val="0"/>
            </a:spcAft>
            <a:buNone/>
          </a:pP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Không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tự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xác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định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được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cảm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xúc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cũng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khiến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chúng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ta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không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có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khả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năng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quản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lý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cảm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xúc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và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có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thể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có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những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quyết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định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sai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lầm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,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những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hành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động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bốc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đồng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,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những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lời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nói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bột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phát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gây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tổn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thương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bản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thân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,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người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khác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và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tổn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hại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mối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quan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hệ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. </a:t>
          </a:r>
        </a:p>
      </dsp:txBody>
      <dsp:txXfrm>
        <a:off x="80470" y="1745169"/>
        <a:ext cx="7563834" cy="1487487"/>
      </dsp:txXfrm>
    </dsp:sp>
    <dsp:sp modelId="{EF2015D1-04D1-4426-AF07-CE9FCE0D9428}">
      <dsp:nvSpPr>
        <dsp:cNvPr id="0" name=""/>
        <dsp:cNvSpPr/>
      </dsp:nvSpPr>
      <dsp:spPr>
        <a:xfrm>
          <a:off x="0" y="3325797"/>
          <a:ext cx="7724774" cy="164842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just" defTabSz="800100">
            <a:lnSpc>
              <a:spcPct val="150000"/>
            </a:lnSpc>
            <a:spcBef>
              <a:spcPct val="0"/>
            </a:spcBef>
            <a:spcAft>
              <a:spcPts val="0"/>
            </a:spcAft>
            <a:buNone/>
          </a:pP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Cảm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xúc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mách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bảo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chúng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ta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những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thông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tin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quan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trọng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về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những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điều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chúng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ta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thích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và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không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thích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;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là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tín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hiệu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cảnh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báo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.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Vì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vậy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việc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hiểu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được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cảm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xúc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của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mình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là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rất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quan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trọng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</a:p>
      </dsp:txBody>
      <dsp:txXfrm>
        <a:off x="80470" y="3406267"/>
        <a:ext cx="7563834" cy="1487487"/>
      </dsp:txXfrm>
    </dsp:sp>
    <dsp:sp modelId="{3A4F97DA-933B-41F0-8CA4-773B5A277E69}">
      <dsp:nvSpPr>
        <dsp:cNvPr id="0" name=""/>
        <dsp:cNvSpPr/>
      </dsp:nvSpPr>
      <dsp:spPr>
        <a:xfrm>
          <a:off x="0" y="4986894"/>
          <a:ext cx="7724774" cy="164842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just" defTabSz="800100">
            <a:lnSpc>
              <a:spcPct val="150000"/>
            </a:lnSpc>
            <a:spcBef>
              <a:spcPct val="0"/>
            </a:spcBef>
            <a:spcAft>
              <a:spcPts val="0"/>
            </a:spcAft>
            <a:buNone/>
          </a:pP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Kỹ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năng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tự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xác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định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hay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tự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nhận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thức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cảm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xúc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là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khả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năng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nhận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biết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cảm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xúc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của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bản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thân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,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lý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do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của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những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cảm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xúc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đó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.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Tự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nhận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thức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chúng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giúp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chúng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ta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hiểu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hơn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về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bản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thân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mình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cũng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như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quản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lý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cảm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xúc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tốt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hơn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. </a:t>
          </a:r>
        </a:p>
      </dsp:txBody>
      <dsp:txXfrm>
        <a:off x="80470" y="5067364"/>
        <a:ext cx="7563834" cy="1487487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E07251-96AD-490C-A4CE-A0CD0EED2AAD}">
      <dsp:nvSpPr>
        <dsp:cNvPr id="0" name=""/>
        <dsp:cNvSpPr/>
      </dsp:nvSpPr>
      <dsp:spPr>
        <a:xfrm>
          <a:off x="5960" y="0"/>
          <a:ext cx="6094239" cy="336791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just" defTabSz="889000">
            <a:lnSpc>
              <a:spcPct val="150000"/>
            </a:lnSpc>
            <a:spcBef>
              <a:spcPct val="0"/>
            </a:spcBef>
            <a:spcAft>
              <a:spcPts val="600"/>
            </a:spcAft>
            <a:buNone/>
          </a:pP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Sử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dụng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các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biện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pháp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TRỪNG PHẠT THÂN THỂ,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làm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tổn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thương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đến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thể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xác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và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tinh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thần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của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trẻ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nhằm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đạt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mục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đích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giáo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dục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</a:p>
        <a:p>
          <a:pPr marL="0" lvl="0" indent="0" algn="just" defTabSz="889000">
            <a:lnSpc>
              <a:spcPct val="150000"/>
            </a:lnSpc>
            <a:spcBef>
              <a:spcPct val="0"/>
            </a:spcBef>
            <a:spcAft>
              <a:spcPts val="600"/>
            </a:spcAft>
            <a:buNone/>
          </a:pP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Không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quan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tâm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đến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những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quy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định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của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pháp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luật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liên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quan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đến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quyền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trẻ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em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,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liên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quan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đến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quyền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con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người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khi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sử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dụng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các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biện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pháp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kỷ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luật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giáo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dục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học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sinh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</a:p>
      </dsp:txBody>
      <dsp:txXfrm>
        <a:off x="104603" y="98643"/>
        <a:ext cx="5896953" cy="3170624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42BE6B4-B8FF-48BA-A0F2-6A2952CF72C3}">
      <dsp:nvSpPr>
        <dsp:cNvPr id="0" name=""/>
        <dsp:cNvSpPr/>
      </dsp:nvSpPr>
      <dsp:spPr>
        <a:xfrm>
          <a:off x="4548" y="1713"/>
          <a:ext cx="3695831" cy="293662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just" defTabSz="711200">
            <a:lnSpc>
              <a:spcPct val="150000"/>
            </a:lnSpc>
            <a:spcBef>
              <a:spcPct val="0"/>
            </a:spcBef>
            <a:spcAft>
              <a:spcPts val="6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KHÔNG CÓ HỌC SINH HƯ/ HỌC SINH CHƯA NGOAN MÀ CHỈ CÓ HỌC SINH CHƯA BIẾT CÁCH/ CHƯA THỰC HIỆN ĐƯỢC CÁC HÀNH VI THEO NHỮNG CHUẨN MỰC QUY ĐỊNH. </a:t>
          </a:r>
        </a:p>
      </dsp:txBody>
      <dsp:txXfrm>
        <a:off x="4548" y="1713"/>
        <a:ext cx="3695831" cy="2936622"/>
      </dsp:txXfrm>
    </dsp:sp>
    <dsp:sp modelId="{2C6C7544-14C8-4DA4-979A-5030ADB5599D}">
      <dsp:nvSpPr>
        <dsp:cNvPr id="0" name=""/>
        <dsp:cNvSpPr/>
      </dsp:nvSpPr>
      <dsp:spPr>
        <a:xfrm>
          <a:off x="3987022" y="610096"/>
          <a:ext cx="2866429" cy="171985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150000"/>
            </a:lnSpc>
            <a:spcBef>
              <a:spcPct val="0"/>
            </a:spcBef>
            <a:spcAft>
              <a:spcPts val="600"/>
            </a:spcAft>
            <a:buNone/>
          </a:pPr>
          <a:r>
            <a:rPr lang="en-US" sz="1700" kern="1200" dirty="0">
              <a:latin typeface="Arial" panose="020B0604020202020204" pitchFamily="34" charset="0"/>
              <a:cs typeface="Arial" panose="020B0604020202020204" pitchFamily="34" charset="0"/>
            </a:rPr>
            <a:t>NHIỆM VỤ CỦA NGƯỜI LỚN, CỦA GIÁO VIÊN LÀ HƯỚNG DẪN, TẠO RA VÀ VẬN HÀNH, LÀM GƯƠNG</a:t>
          </a:r>
        </a:p>
      </dsp:txBody>
      <dsp:txXfrm>
        <a:off x="3987022" y="610096"/>
        <a:ext cx="2866429" cy="1719857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945440-6230-42A5-9D03-8A85317657CC}">
      <dsp:nvSpPr>
        <dsp:cNvPr id="0" name=""/>
        <dsp:cNvSpPr/>
      </dsp:nvSpPr>
      <dsp:spPr>
        <a:xfrm>
          <a:off x="0" y="0"/>
          <a:ext cx="5753735" cy="181916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latin typeface="Segoe UI" panose="020B0502040204020203" pitchFamily="34" charset="0"/>
              <a:cs typeface="Segoe UI" panose="020B0502040204020203" pitchFamily="34" charset="0"/>
            </a:rPr>
            <a:t>CON NGƯỜI</a:t>
          </a:r>
        </a:p>
      </dsp:txBody>
      <dsp:txXfrm>
        <a:off x="53281" y="53281"/>
        <a:ext cx="3790717" cy="1712600"/>
      </dsp:txXfrm>
    </dsp:sp>
    <dsp:sp modelId="{AEFA857D-C0CD-4CBB-AC89-AB1AE3FEDB0E}">
      <dsp:nvSpPr>
        <dsp:cNvPr id="0" name=""/>
        <dsp:cNvSpPr/>
      </dsp:nvSpPr>
      <dsp:spPr>
        <a:xfrm>
          <a:off x="507682" y="2122356"/>
          <a:ext cx="5753735" cy="181916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419007"/>
                <a:satOff val="-4475"/>
                <a:lumOff val="-156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419007"/>
                <a:satOff val="-4475"/>
                <a:lumOff val="-156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419007"/>
                <a:satOff val="-4475"/>
                <a:lumOff val="-156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latin typeface="Segoe UI" panose="020B0502040204020203" pitchFamily="34" charset="0"/>
              <a:cs typeface="Segoe UI" panose="020B0502040204020203" pitchFamily="34" charset="0"/>
            </a:rPr>
            <a:t>MÔI TRƯỜNG LÀM VIỆC</a:t>
          </a:r>
        </a:p>
      </dsp:txBody>
      <dsp:txXfrm>
        <a:off x="560963" y="2175637"/>
        <a:ext cx="3957034" cy="1712600"/>
      </dsp:txXfrm>
    </dsp:sp>
    <dsp:sp modelId="{B1FDAE1F-D5C3-4673-9946-E538428CEE31}">
      <dsp:nvSpPr>
        <dsp:cNvPr id="0" name=""/>
        <dsp:cNvSpPr/>
      </dsp:nvSpPr>
      <dsp:spPr>
        <a:xfrm>
          <a:off x="1015364" y="4244712"/>
          <a:ext cx="5753735" cy="181916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838013"/>
                <a:satOff val="-8950"/>
                <a:lumOff val="-313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838013"/>
                <a:satOff val="-8950"/>
                <a:lumOff val="-313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838013"/>
                <a:satOff val="-8950"/>
                <a:lumOff val="-313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/>
            <a:t>PHONG CÁCH LÀM VIỆC</a:t>
          </a:r>
        </a:p>
      </dsp:txBody>
      <dsp:txXfrm>
        <a:off x="1068645" y="4297993"/>
        <a:ext cx="3957034" cy="1712600"/>
      </dsp:txXfrm>
    </dsp:sp>
    <dsp:sp modelId="{F4E2FEDD-8C19-4912-A57E-B527E5E69C02}">
      <dsp:nvSpPr>
        <dsp:cNvPr id="0" name=""/>
        <dsp:cNvSpPr/>
      </dsp:nvSpPr>
      <dsp:spPr>
        <a:xfrm>
          <a:off x="4571279" y="1379531"/>
          <a:ext cx="1182455" cy="118245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4837331" y="1379531"/>
        <a:ext cx="650351" cy="889797"/>
      </dsp:txXfrm>
    </dsp:sp>
    <dsp:sp modelId="{5082D6ED-925A-4989-A662-DF5AE1E42011}">
      <dsp:nvSpPr>
        <dsp:cNvPr id="0" name=""/>
        <dsp:cNvSpPr/>
      </dsp:nvSpPr>
      <dsp:spPr>
        <a:xfrm>
          <a:off x="5078961" y="3489760"/>
          <a:ext cx="1182455" cy="118245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1447558"/>
            <a:satOff val="-17596"/>
            <a:lumOff val="-1587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-1447558"/>
              <a:satOff val="-17596"/>
              <a:lumOff val="-1587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5345013" y="3489760"/>
        <a:ext cx="650351" cy="8897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BC3CD3-52EB-4792-A9D9-987CD03511F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2913" y="441324"/>
            <a:ext cx="11306175" cy="2485349"/>
          </a:xfrm>
        </p:spPr>
        <p:txBody>
          <a:bodyPr wrap="square" lIns="0" tIns="0" rIns="0" bIns="0" anchor="b" anchorCtr="0">
            <a:normAutofit/>
          </a:bodyPr>
          <a:lstStyle>
            <a:lvl1pPr algn="l">
              <a:lnSpc>
                <a:spcPct val="100000"/>
              </a:lnSpc>
              <a:defRPr sz="48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737AA7E-2193-4D1B-A896-BA7E306494C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2913" y="3070799"/>
            <a:ext cx="11306175" cy="2445758"/>
          </a:xfrm>
        </p:spPr>
        <p:txBody>
          <a:bodyPr lIns="0" tIns="0" rIns="0" bIns="0">
            <a:normAutofit/>
          </a:bodyPr>
          <a:lstStyle>
            <a:lvl1pPr marL="0" indent="0" algn="l">
              <a:lnSpc>
                <a:spcPct val="104000"/>
              </a:lnSpc>
              <a:buNone/>
              <a:defRPr sz="4600">
                <a:solidFill>
                  <a:schemeClr val="tx2">
                    <a:alpha val="56000"/>
                  </a:schemeClr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4A14B1-115B-40A3-9D71-3DE33E9DC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42914" y="5957999"/>
            <a:ext cx="3457574" cy="900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  <a:latin typeface="+mn-lt"/>
              </a:defRPr>
            </a:lvl1pPr>
          </a:lstStyle>
          <a:p>
            <a:fld id="{8994394A-E95D-49DE-8614-F37E1FCF0AC3}" type="datetime2">
              <a:rPr lang="en-US" smtClean="0"/>
              <a:pPr/>
              <a:t>Wednesday, April 19, 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BC9B78-0E13-48BD-A3A2-B7E3C6090B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67213" y="5957999"/>
            <a:ext cx="5400675" cy="900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  <a:latin typeface="+mn-lt"/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4484B9-0F7E-4817-BA9A-C436847591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236200" y="5957999"/>
            <a:ext cx="1476375" cy="900000"/>
          </a:xfrm>
          <a:prstGeom prst="rect">
            <a:avLst/>
          </a:prstGeom>
        </p:spPr>
        <p:txBody>
          <a:bodyPr tIns="72000" bIns="72000"/>
          <a:lstStyle>
            <a:lvl1pPr algn="r">
              <a:defRPr sz="3600" b="0">
                <a:ln w="6350">
                  <a:solidFill>
                    <a:schemeClr val="tx2">
                      <a:alpha val="80000"/>
                    </a:schemeClr>
                  </a:solidFill>
                </a:ln>
                <a:noFill/>
                <a:latin typeface="+mn-lt"/>
              </a:defRPr>
            </a:lvl1pPr>
          </a:lstStyle>
          <a:p>
            <a:fld id="{63F9D384-533B-4C4E-B660-F861AA07D173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5506D940-CD1A-46A6-8495-AD6F6CF8B13C}"/>
              </a:ext>
            </a:extLst>
          </p:cNvPr>
          <p:cNvCxnSpPr>
            <a:cxnSpLocks/>
          </p:cNvCxnSpPr>
          <p:nvPr/>
        </p:nvCxnSpPr>
        <p:spPr>
          <a:xfrm>
            <a:off x="0" y="5958000"/>
            <a:ext cx="121932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223185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72696C-4B86-4CA0-A733-55338D7B1E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3025" y="328839"/>
            <a:ext cx="10406063" cy="1263423"/>
          </a:xfrm>
        </p:spPr>
        <p:txBody>
          <a:bodyPr wrap="square">
            <a:normAutofit/>
          </a:bodyPr>
          <a:lstStyle>
            <a:lvl1pPr>
              <a:lnSpc>
                <a:spcPct val="100000"/>
              </a:lnSpc>
              <a:defRPr sz="48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DB26C1-D742-4B12-B5E3-153A24D0AA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43025" y="2060575"/>
            <a:ext cx="10406063" cy="4356100"/>
          </a:xfrm>
        </p:spPr>
        <p:txBody>
          <a:bodyPr lIns="0" tIns="0" rIns="0" bIns="0">
            <a:noAutofit/>
          </a:bodyPr>
          <a:lstStyle>
            <a:lvl1pPr marL="360000" indent="-360000">
              <a:lnSpc>
                <a:spcPct val="120000"/>
              </a:lnSpc>
              <a:buSzPct val="70000"/>
              <a:buFont typeface="Wingdings 2" panose="05020102010507070707" pitchFamily="18" charset="2"/>
              <a:buChar char="à"/>
              <a:defRPr sz="2000">
                <a:solidFill>
                  <a:schemeClr val="tx2">
                    <a:alpha val="77000"/>
                  </a:schemeClr>
                </a:solidFill>
              </a:defRPr>
            </a:lvl1pPr>
            <a:lvl2pPr marL="720000" indent="-360000">
              <a:lnSpc>
                <a:spcPct val="120000"/>
              </a:lnSpc>
              <a:buSzPct val="70000"/>
              <a:buFont typeface="Wingdings 2" panose="05020102010507070707" pitchFamily="18" charset="2"/>
              <a:buChar char="à"/>
              <a:defRPr sz="2000">
                <a:solidFill>
                  <a:schemeClr val="tx2">
                    <a:alpha val="77000"/>
                  </a:schemeClr>
                </a:solidFill>
              </a:defRPr>
            </a:lvl2pPr>
            <a:lvl3pPr marL="1080000" indent="-288000">
              <a:lnSpc>
                <a:spcPct val="120000"/>
              </a:lnSpc>
              <a:buSzPct val="70000"/>
              <a:buFont typeface="Wingdings 2" panose="05020102010507070707" pitchFamily="18" charset="2"/>
              <a:buChar char="à"/>
              <a:defRPr sz="1600">
                <a:solidFill>
                  <a:schemeClr val="tx2">
                    <a:alpha val="77000"/>
                  </a:schemeClr>
                </a:solidFill>
              </a:defRPr>
            </a:lvl3pPr>
            <a:lvl4pPr marL="1440000" indent="-288000">
              <a:lnSpc>
                <a:spcPct val="120000"/>
              </a:lnSpc>
              <a:buSzPct val="70000"/>
              <a:buFont typeface="Wingdings 2" panose="05020102010507070707" pitchFamily="18" charset="2"/>
              <a:buChar char="à"/>
              <a:defRPr sz="1600">
                <a:solidFill>
                  <a:schemeClr val="tx2">
                    <a:alpha val="77000"/>
                  </a:schemeClr>
                </a:solidFill>
              </a:defRPr>
            </a:lvl4pPr>
            <a:lvl5pPr marL="1800000" indent="-288000">
              <a:lnSpc>
                <a:spcPct val="120000"/>
              </a:lnSpc>
              <a:buSzPct val="70000"/>
              <a:buFont typeface="Wingdings 2" panose="05020102010507070707" pitchFamily="18" charset="2"/>
              <a:buChar char="à"/>
              <a:defRPr sz="1600">
                <a:solidFill>
                  <a:schemeClr val="tx2">
                    <a:alpha val="77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06243987-D9E3-40C9-94D4-B3CCFE71A4E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-936000" y="1378800"/>
            <a:ext cx="2772000" cy="900000"/>
          </a:xfrm>
          <a:prstGeom prst="rect">
            <a:avLst/>
          </a:prstGeom>
        </p:spPr>
        <p:txBody>
          <a:bodyPr lIns="0" tIns="72000" rIns="0" bIns="72000" anchor="ctr" anchorCtr="0"/>
          <a:lstStyle>
            <a:lvl1pPr algn="l">
              <a:defRPr sz="1000" cap="all" spc="200" baseline="0">
                <a:solidFill>
                  <a:schemeClr val="tx2"/>
                </a:solidFill>
                <a:latin typeface="+mn-lt"/>
                <a:ea typeface="Microsoft Sans Serif" panose="020B0604020202020204" pitchFamily="34" charset="0"/>
                <a:cs typeface="Microsoft Sans Serif" panose="020B0604020202020204" pitchFamily="34" charset="0"/>
              </a:defRPr>
            </a:lvl1pPr>
          </a:lstStyle>
          <a:p>
            <a:fld id="{58D82CC3-100B-41FC-9DB0-99A6D4849F72}" type="datetime2">
              <a:rPr lang="en-US" smtClean="0"/>
              <a:pPr/>
              <a:t>Wednesday, April 19, 2023</a:t>
            </a:fld>
            <a:endParaRPr lang="en-US" dirty="0">
              <a:latin typeface="+mn-lt"/>
            </a:endParaRPr>
          </a:p>
        </p:txBody>
      </p:sp>
      <p:sp>
        <p:nvSpPr>
          <p:cNvPr id="12" name="Footer Placeholder 4">
            <a:extLst>
              <a:ext uri="{FF2B5EF4-FFF2-40B4-BE49-F238E27FC236}">
                <a16:creationId xmlns:a16="http://schemas.microsoft.com/office/drawing/2014/main" id="{2BF37532-63DB-40A9-90C9-9B3BB694D8F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810000" y="4240800"/>
            <a:ext cx="2520000" cy="900000"/>
          </a:xfrm>
          <a:prstGeom prst="rect">
            <a:avLst/>
          </a:prstGeom>
        </p:spPr>
        <p:txBody>
          <a:bodyPr lIns="0" tIns="72000" rIns="0" bIns="72000" anchor="ctr" anchorCtr="0"/>
          <a:lstStyle>
            <a:lvl1pPr algn="l">
              <a:defRPr sz="1000" cap="all" spc="200" baseline="0">
                <a:solidFill>
                  <a:schemeClr val="tx2"/>
                </a:solidFill>
                <a:latin typeface="+mn-lt"/>
                <a:ea typeface="Microsoft Sans Serif" panose="020B0604020202020204" pitchFamily="34" charset="0"/>
                <a:cs typeface="Microsoft Sans Serif" panose="020B0604020202020204" pitchFamily="34" charset="0"/>
              </a:defRPr>
            </a:lvl1pPr>
          </a:lstStyle>
          <a:p>
            <a:r>
              <a:rPr lang="en-US"/>
              <a:t>Sample Footer Text</a:t>
            </a:r>
            <a:endParaRPr lang="en-US" dirty="0">
              <a:latin typeface="+mn-lt"/>
            </a:endParaRP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1007CCEE-A736-4DEE-982A-45CDF794F32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0" y="5958000"/>
            <a:ext cx="900000" cy="900000"/>
          </a:xfrm>
          <a:prstGeom prst="rect">
            <a:avLst/>
          </a:prstGeom>
        </p:spPr>
        <p:txBody>
          <a:bodyPr lIns="0" tIns="0" rIns="0" bIns="0" anchor="ctr" anchorCtr="0"/>
          <a:lstStyle>
            <a:lvl1pPr algn="ctr">
              <a:defRPr sz="3600" b="0">
                <a:ln w="6350">
                  <a:solidFill>
                    <a:schemeClr val="tx2">
                      <a:alpha val="80000"/>
                    </a:schemeClr>
                  </a:solidFill>
                </a:ln>
                <a:noFill/>
                <a:latin typeface="+mn-lt"/>
                <a:ea typeface="Microsoft Sans Serif" panose="020B0604020202020204" pitchFamily="34" charset="0"/>
                <a:cs typeface="Microsoft Sans Serif" panose="020B0604020202020204" pitchFamily="34" charset="0"/>
              </a:defRPr>
            </a:lvl1pPr>
          </a:lstStyle>
          <a:p>
            <a:fld id="{63F9D384-533B-4C4E-B660-F861AA07D173}" type="slidenum">
              <a:rPr lang="en-US" smtClean="0"/>
              <a:pPr/>
              <a:t>‹#›</a:t>
            </a:fld>
            <a:endParaRPr lang="en-US" dirty="0">
              <a:latin typeface="+mn-lt"/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6386491-6F13-4235-A32F-9F6D67F13D05}"/>
              </a:ext>
            </a:extLst>
          </p:cNvPr>
          <p:cNvCxnSpPr>
            <a:cxnSpLocks/>
          </p:cNvCxnSpPr>
          <p:nvPr/>
        </p:nvCxnSpPr>
        <p:spPr>
          <a:xfrm>
            <a:off x="900000" y="0"/>
            <a:ext cx="0" cy="685800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146879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054A12-D27E-4943-9C01-3BAB8E6F37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2913" y="435429"/>
            <a:ext cx="11269661" cy="3317307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48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7C9FB4-A15D-4A4C-9518-2A54AAF12E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42913" y="3832563"/>
            <a:ext cx="11269661" cy="1527175"/>
          </a:xfrm>
        </p:spPr>
        <p:txBody>
          <a:bodyPr lIns="0" tIns="0" rIns="0" bIns="0"/>
          <a:lstStyle>
            <a:lvl1pPr marL="0" indent="0">
              <a:buNone/>
              <a:defRPr sz="2400">
                <a:solidFill>
                  <a:schemeClr val="tx2">
                    <a:alpha val="56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Date Placeholder 3">
            <a:extLst>
              <a:ext uri="{FF2B5EF4-FFF2-40B4-BE49-F238E27FC236}">
                <a16:creationId xmlns:a16="http://schemas.microsoft.com/office/drawing/2014/main" id="{8F31430D-78C1-413D-9D0E-779491324E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42914" y="5957999"/>
            <a:ext cx="3457574" cy="900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E58FDCC-AC46-4D9F-98DC-C163BFA43704}" type="datetime2">
              <a:rPr lang="en-US" smtClean="0"/>
              <a:t>Wednesday, April 19, 2023</a:t>
            </a:fld>
            <a:endParaRPr lang="en-US" dirty="0"/>
          </a:p>
        </p:txBody>
      </p:sp>
      <p:sp>
        <p:nvSpPr>
          <p:cNvPr id="15" name="Footer Placeholder 4">
            <a:extLst>
              <a:ext uri="{FF2B5EF4-FFF2-40B4-BE49-F238E27FC236}">
                <a16:creationId xmlns:a16="http://schemas.microsoft.com/office/drawing/2014/main" id="{F437B06F-6E01-48C4-A79E-B8559775EE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67213" y="5957999"/>
            <a:ext cx="5400675" cy="900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73C4C198-D899-4BDA-877C-D8A3CAD32D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236200" y="5957999"/>
            <a:ext cx="1476375" cy="900000"/>
          </a:xfrm>
          <a:prstGeom prst="rect">
            <a:avLst/>
          </a:prstGeom>
        </p:spPr>
        <p:txBody>
          <a:bodyPr tIns="72000" bIns="72000"/>
          <a:lstStyle>
            <a:lvl1pPr algn="r">
              <a:defRPr sz="3600" b="0">
                <a:ln w="6350">
                  <a:solidFill>
                    <a:schemeClr val="tx2">
                      <a:alpha val="80000"/>
                    </a:schemeClr>
                  </a:solidFill>
                </a:ln>
                <a:noFill/>
              </a:defRPr>
            </a:lvl1pPr>
          </a:lstStyle>
          <a:p>
            <a:fld id="{63F9D384-533B-4C4E-B660-F861AA07D173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77955689-FF51-4F45-9ABB-35CEF1E96A0C}"/>
              </a:ext>
            </a:extLst>
          </p:cNvPr>
          <p:cNvCxnSpPr>
            <a:cxnSpLocks/>
          </p:cNvCxnSpPr>
          <p:nvPr/>
        </p:nvCxnSpPr>
        <p:spPr>
          <a:xfrm>
            <a:off x="0" y="5958000"/>
            <a:ext cx="121932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391102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E76EFA-DCD1-439C-848B-9465217A68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2800" y="327600"/>
            <a:ext cx="11269660" cy="1141200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FE0590-915B-4BD8-8660-C5BE9D17569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42914" y="1825625"/>
            <a:ext cx="5400675" cy="36988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E1B82F1-F0AC-48D5-9F1C-5141E4C177E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1899" y="1825625"/>
            <a:ext cx="5400675" cy="36988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6" name="Date Placeholder 3">
            <a:extLst>
              <a:ext uri="{FF2B5EF4-FFF2-40B4-BE49-F238E27FC236}">
                <a16:creationId xmlns:a16="http://schemas.microsoft.com/office/drawing/2014/main" id="{51D4ED8D-AAB0-42B0-91B5-93260AC18FC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42914" y="5957999"/>
            <a:ext cx="3457574" cy="900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5832F11-C374-493A-BB7E-11B09A67FAD0}" type="datetime2">
              <a:rPr lang="en-US" smtClean="0"/>
              <a:t>Wednesday, April 19, 2023</a:t>
            </a:fld>
            <a:endParaRPr lang="en-US" dirty="0"/>
          </a:p>
        </p:txBody>
      </p:sp>
      <p:sp>
        <p:nvSpPr>
          <p:cNvPr id="17" name="Footer Placeholder 4">
            <a:extLst>
              <a:ext uri="{FF2B5EF4-FFF2-40B4-BE49-F238E27FC236}">
                <a16:creationId xmlns:a16="http://schemas.microsoft.com/office/drawing/2014/main" id="{6C7CAD99-5F8F-43D0-83F2-E1F53021D3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67213" y="5957999"/>
            <a:ext cx="5400675" cy="900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8" name="Slide Number Placeholder 5">
            <a:extLst>
              <a:ext uri="{FF2B5EF4-FFF2-40B4-BE49-F238E27FC236}">
                <a16:creationId xmlns:a16="http://schemas.microsoft.com/office/drawing/2014/main" id="{5A52DE47-9FB8-4EF9-B8CE-3689126009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236200" y="5957999"/>
            <a:ext cx="1476375" cy="900000"/>
          </a:xfrm>
          <a:prstGeom prst="rect">
            <a:avLst/>
          </a:prstGeom>
        </p:spPr>
        <p:txBody>
          <a:bodyPr tIns="72000" bIns="72000"/>
          <a:lstStyle>
            <a:lvl1pPr algn="r">
              <a:defRPr sz="3600" b="0">
                <a:ln w="6350">
                  <a:solidFill>
                    <a:schemeClr val="tx2">
                      <a:alpha val="80000"/>
                    </a:schemeClr>
                  </a:solidFill>
                </a:ln>
                <a:noFill/>
              </a:defRPr>
            </a:lvl1pPr>
          </a:lstStyle>
          <a:p>
            <a:fld id="{63F9D384-533B-4C4E-B660-F861AA07D173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9BC5E49A-E440-42D6-8B0F-D4B5BAD8CAB8}"/>
              </a:ext>
            </a:extLst>
          </p:cNvPr>
          <p:cNvCxnSpPr>
            <a:cxnSpLocks/>
          </p:cNvCxnSpPr>
          <p:nvPr/>
        </p:nvCxnSpPr>
        <p:spPr>
          <a:xfrm>
            <a:off x="0" y="5958000"/>
            <a:ext cx="121932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459696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C782FF-2A32-49DE-8CD8-110B865651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2799" y="327598"/>
            <a:ext cx="11269775" cy="1363091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AB8169D-3731-4C94-88AE-B0A6F9E0B5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42797" y="1790700"/>
            <a:ext cx="5437187" cy="615950"/>
          </a:xfrm>
        </p:spPr>
        <p:txBody>
          <a:bodyPr anchor="b">
            <a:normAutofit/>
          </a:bodyPr>
          <a:lstStyle>
            <a:lvl1pPr marL="0" indent="0">
              <a:buNone/>
              <a:defRPr sz="1200" b="1" cap="all" spc="2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0F9D0F-6C05-441B-9D94-466C79598BC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2797" y="2505075"/>
            <a:ext cx="5437187" cy="30114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CF90129-65EC-4BFC-B51F-3F217464434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1786" y="1790700"/>
            <a:ext cx="5437187" cy="615950"/>
          </a:xfrm>
        </p:spPr>
        <p:txBody>
          <a:bodyPr anchor="b">
            <a:normAutofit/>
          </a:bodyPr>
          <a:lstStyle>
            <a:lvl1pPr marL="0" indent="0">
              <a:buNone/>
              <a:defRPr sz="1200" b="1" cap="all" spc="2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E1AAB39-390C-4C6E-90BC-E2A2548658B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11786" y="2505075"/>
            <a:ext cx="5437187" cy="30114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4" name="Date Placeholder 3">
            <a:extLst>
              <a:ext uri="{FF2B5EF4-FFF2-40B4-BE49-F238E27FC236}">
                <a16:creationId xmlns:a16="http://schemas.microsoft.com/office/drawing/2014/main" id="{13E94383-11E6-486C-8325-BE8B447AA7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42914" y="5957999"/>
            <a:ext cx="3457574" cy="900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136546C-EE55-422E-9D57-50E6C4234F80}" type="datetime2">
              <a:rPr lang="en-US" smtClean="0"/>
              <a:t>Wednesday, April 19, 2023</a:t>
            </a:fld>
            <a:endParaRPr lang="en-US" dirty="0"/>
          </a:p>
        </p:txBody>
      </p:sp>
      <p:sp>
        <p:nvSpPr>
          <p:cNvPr id="15" name="Footer Placeholder 4">
            <a:extLst>
              <a:ext uri="{FF2B5EF4-FFF2-40B4-BE49-F238E27FC236}">
                <a16:creationId xmlns:a16="http://schemas.microsoft.com/office/drawing/2014/main" id="{6F62069A-7C14-42BA-A1F2-AE00A6BCD0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67213" y="5957999"/>
            <a:ext cx="5400675" cy="900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792246C7-481F-434A-A687-C6734C2FA1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236200" y="5957999"/>
            <a:ext cx="1476375" cy="900000"/>
          </a:xfrm>
          <a:prstGeom prst="rect">
            <a:avLst/>
          </a:prstGeom>
        </p:spPr>
        <p:txBody>
          <a:bodyPr tIns="72000" bIns="72000"/>
          <a:lstStyle>
            <a:lvl1pPr algn="r">
              <a:defRPr sz="3600" b="0">
                <a:ln w="6350">
                  <a:solidFill>
                    <a:schemeClr val="tx2">
                      <a:alpha val="80000"/>
                    </a:schemeClr>
                  </a:solidFill>
                </a:ln>
                <a:noFill/>
              </a:defRPr>
            </a:lvl1pPr>
          </a:lstStyle>
          <a:p>
            <a:fld id="{63F9D384-533B-4C4E-B660-F861AA07D173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930E56EE-505D-4420-971C-982EA4EF0564}"/>
              </a:ext>
            </a:extLst>
          </p:cNvPr>
          <p:cNvCxnSpPr>
            <a:cxnSpLocks/>
          </p:cNvCxnSpPr>
          <p:nvPr/>
        </p:nvCxnSpPr>
        <p:spPr>
          <a:xfrm>
            <a:off x="0" y="5958000"/>
            <a:ext cx="121932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524609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82FFBA-B7FA-43C2-A543-187E29A622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Date Placeholder 3">
            <a:extLst>
              <a:ext uri="{FF2B5EF4-FFF2-40B4-BE49-F238E27FC236}">
                <a16:creationId xmlns:a16="http://schemas.microsoft.com/office/drawing/2014/main" id="{EB4886C6-7F2A-4A13-85F1-EFDA370C5B8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-936000" y="1378800"/>
            <a:ext cx="2772000" cy="900000"/>
          </a:xfrm>
          <a:prstGeom prst="rect">
            <a:avLst/>
          </a:prstGeom>
        </p:spPr>
        <p:txBody>
          <a:bodyPr lIns="0" tIns="72000" rIns="0" bIns="72000" anchor="ctr" anchorCtr="0"/>
          <a:lstStyle>
            <a:lvl1pPr algn="l">
              <a:defRPr sz="1000" cap="all" spc="200" baseline="0">
                <a:solidFill>
                  <a:schemeClr val="tx2"/>
                </a:solidFill>
                <a:latin typeface="+mn-lt"/>
                <a:ea typeface="Microsoft Sans Serif" panose="020B0604020202020204" pitchFamily="34" charset="0"/>
                <a:cs typeface="Microsoft Sans Serif" panose="020B0604020202020204" pitchFamily="34" charset="0"/>
              </a:defRPr>
            </a:lvl1pPr>
          </a:lstStyle>
          <a:p>
            <a:fld id="{83685C8A-A1A1-423D-82D7-1ACC187CCA77}" type="datetime2">
              <a:rPr lang="en-US" smtClean="0"/>
              <a:pPr/>
              <a:t>Wednesday, April 19, 2023</a:t>
            </a:fld>
            <a:endParaRPr lang="en-US" dirty="0">
              <a:latin typeface="+mn-lt"/>
            </a:endParaRPr>
          </a:p>
        </p:txBody>
      </p:sp>
      <p:sp>
        <p:nvSpPr>
          <p:cNvPr id="14" name="Footer Placeholder 4">
            <a:extLst>
              <a:ext uri="{FF2B5EF4-FFF2-40B4-BE49-F238E27FC236}">
                <a16:creationId xmlns:a16="http://schemas.microsoft.com/office/drawing/2014/main" id="{69FAAFC2-F91B-4189-A9FA-0696BF84D63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810000" y="4240800"/>
            <a:ext cx="2520000" cy="900000"/>
          </a:xfrm>
          <a:prstGeom prst="rect">
            <a:avLst/>
          </a:prstGeom>
        </p:spPr>
        <p:txBody>
          <a:bodyPr lIns="0" tIns="72000" rIns="0" bIns="72000" anchor="ctr" anchorCtr="0"/>
          <a:lstStyle>
            <a:lvl1pPr algn="l">
              <a:defRPr sz="1000" cap="all" spc="200" baseline="0">
                <a:solidFill>
                  <a:schemeClr val="tx2"/>
                </a:solidFill>
                <a:latin typeface="+mn-lt"/>
                <a:ea typeface="Microsoft Sans Serif" panose="020B0604020202020204" pitchFamily="34" charset="0"/>
                <a:cs typeface="Microsoft Sans Serif" panose="020B0604020202020204" pitchFamily="34" charset="0"/>
              </a:defRPr>
            </a:lvl1pPr>
          </a:lstStyle>
          <a:p>
            <a:r>
              <a:rPr lang="en-US"/>
              <a:t>Sample Footer Text</a:t>
            </a:r>
            <a:endParaRPr lang="en-US" dirty="0">
              <a:latin typeface="+mn-lt"/>
            </a:endParaRPr>
          </a:p>
        </p:txBody>
      </p:sp>
      <p:sp>
        <p:nvSpPr>
          <p:cNvPr id="15" name="Slide Number Placeholder 5">
            <a:extLst>
              <a:ext uri="{FF2B5EF4-FFF2-40B4-BE49-F238E27FC236}">
                <a16:creationId xmlns:a16="http://schemas.microsoft.com/office/drawing/2014/main" id="{05B673D0-3765-46AD-B094-DDF79E463DD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0" y="5958000"/>
            <a:ext cx="900000" cy="900000"/>
          </a:xfrm>
          <a:prstGeom prst="rect">
            <a:avLst/>
          </a:prstGeom>
        </p:spPr>
        <p:txBody>
          <a:bodyPr lIns="0" tIns="0" rIns="0" bIns="0" anchor="ctr" anchorCtr="0"/>
          <a:lstStyle>
            <a:lvl1pPr algn="ctr">
              <a:defRPr sz="3600" b="0">
                <a:ln w="6350">
                  <a:solidFill>
                    <a:schemeClr val="tx2">
                      <a:alpha val="80000"/>
                    </a:schemeClr>
                  </a:solidFill>
                </a:ln>
                <a:noFill/>
                <a:latin typeface="+mn-lt"/>
                <a:ea typeface="Microsoft Sans Serif" panose="020B0604020202020204" pitchFamily="34" charset="0"/>
                <a:cs typeface="Microsoft Sans Serif" panose="020B0604020202020204" pitchFamily="34" charset="0"/>
              </a:defRPr>
            </a:lvl1pPr>
          </a:lstStyle>
          <a:p>
            <a:fld id="{63F9D384-533B-4C4E-B660-F861AA07D173}" type="slidenum">
              <a:rPr lang="en-US" smtClean="0"/>
              <a:pPr/>
              <a:t>‹#›</a:t>
            </a:fld>
            <a:endParaRPr lang="en-US" dirty="0">
              <a:latin typeface="+mn-lt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EA31187-FB8B-4DDF-A5A9-69AB1359F0E9}"/>
              </a:ext>
            </a:extLst>
          </p:cNvPr>
          <p:cNvCxnSpPr>
            <a:cxnSpLocks/>
          </p:cNvCxnSpPr>
          <p:nvPr/>
        </p:nvCxnSpPr>
        <p:spPr>
          <a:xfrm>
            <a:off x="900000" y="0"/>
            <a:ext cx="0" cy="685800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685293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909A0147-2421-4881-958A-681569CD755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-936000" y="1378800"/>
            <a:ext cx="2772000" cy="900000"/>
          </a:xfrm>
          <a:prstGeom prst="rect">
            <a:avLst/>
          </a:prstGeom>
        </p:spPr>
        <p:txBody>
          <a:bodyPr lIns="0" tIns="72000" rIns="0" bIns="72000" anchor="ctr" anchorCtr="0"/>
          <a:lstStyle>
            <a:lvl1pPr algn="l">
              <a:defRPr sz="1000" cap="all" spc="200" baseline="0">
                <a:solidFill>
                  <a:schemeClr val="tx2"/>
                </a:solidFill>
                <a:latin typeface="+mn-lt"/>
                <a:ea typeface="Microsoft Sans Serif" panose="020B0604020202020204" pitchFamily="34" charset="0"/>
                <a:cs typeface="Microsoft Sans Serif" panose="020B0604020202020204" pitchFamily="34" charset="0"/>
              </a:defRPr>
            </a:lvl1pPr>
          </a:lstStyle>
          <a:p>
            <a:fld id="{325DF798-D264-4BC9-8824-70A25106E4C6}" type="datetime2">
              <a:rPr lang="en-US" smtClean="0"/>
              <a:pPr/>
              <a:t>Wednesday, April 19, 2023</a:t>
            </a:fld>
            <a:endParaRPr lang="en-US" dirty="0">
              <a:latin typeface="+mn-lt"/>
            </a:endParaRP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14BF4BE-E699-4D5B-AD90-3918DA32EE7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810000" y="4240800"/>
            <a:ext cx="2520000" cy="900000"/>
          </a:xfrm>
          <a:prstGeom prst="rect">
            <a:avLst/>
          </a:prstGeom>
        </p:spPr>
        <p:txBody>
          <a:bodyPr lIns="0" tIns="72000" rIns="0" bIns="72000" anchor="ctr" anchorCtr="0"/>
          <a:lstStyle>
            <a:lvl1pPr algn="l">
              <a:defRPr sz="1000" cap="all" spc="200" baseline="0">
                <a:solidFill>
                  <a:schemeClr val="tx2"/>
                </a:solidFill>
                <a:latin typeface="+mn-lt"/>
                <a:ea typeface="Microsoft Sans Serif" panose="020B0604020202020204" pitchFamily="34" charset="0"/>
                <a:cs typeface="Microsoft Sans Serif" panose="020B0604020202020204" pitchFamily="34" charset="0"/>
              </a:defRPr>
            </a:lvl1pPr>
          </a:lstStyle>
          <a:p>
            <a:r>
              <a:rPr lang="en-US"/>
              <a:t>Sample Footer Text</a:t>
            </a:r>
            <a:endParaRPr lang="en-US" dirty="0">
              <a:latin typeface="+mn-lt"/>
            </a:endParaRP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2849F009-8335-40E3-B8F6-E0C944D9FD0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0" y="5958000"/>
            <a:ext cx="900000" cy="900000"/>
          </a:xfrm>
          <a:prstGeom prst="rect">
            <a:avLst/>
          </a:prstGeom>
        </p:spPr>
        <p:txBody>
          <a:bodyPr lIns="0" tIns="0" rIns="0" bIns="0" anchor="ctr" anchorCtr="0"/>
          <a:lstStyle>
            <a:lvl1pPr algn="ctr">
              <a:defRPr sz="3600" b="0">
                <a:ln w="6350">
                  <a:solidFill>
                    <a:schemeClr val="tx2">
                      <a:alpha val="80000"/>
                    </a:schemeClr>
                  </a:solidFill>
                </a:ln>
                <a:noFill/>
                <a:latin typeface="+mn-lt"/>
                <a:ea typeface="Microsoft Sans Serif" panose="020B0604020202020204" pitchFamily="34" charset="0"/>
                <a:cs typeface="Microsoft Sans Serif" panose="020B0604020202020204" pitchFamily="34" charset="0"/>
              </a:defRPr>
            </a:lvl1pPr>
          </a:lstStyle>
          <a:p>
            <a:fld id="{63F9D384-533B-4C4E-B660-F861AA07D173}" type="slidenum">
              <a:rPr lang="en-US" smtClean="0"/>
              <a:pPr/>
              <a:t>‹#›</a:t>
            </a:fld>
            <a:endParaRPr lang="en-US" dirty="0">
              <a:latin typeface="+mn-lt"/>
            </a:endParaRP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01AA0935-460F-4638-9E37-D59F2DEC0AC4}"/>
              </a:ext>
            </a:extLst>
          </p:cNvPr>
          <p:cNvCxnSpPr>
            <a:cxnSpLocks/>
          </p:cNvCxnSpPr>
          <p:nvPr/>
        </p:nvCxnSpPr>
        <p:spPr>
          <a:xfrm>
            <a:off x="900000" y="0"/>
            <a:ext cx="0" cy="685800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568567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90A843-22A2-45CD-8189-8D0947C046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2915" y="383270"/>
            <a:ext cx="3457573" cy="1373076"/>
          </a:xfrm>
        </p:spPr>
        <p:txBody>
          <a:bodyPr anchor="t" anchorCtr="0">
            <a:normAutofit/>
          </a:bodyPr>
          <a:lstStyle>
            <a:lvl1pPr>
              <a:lnSpc>
                <a:spcPct val="100000"/>
              </a:lnSpc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AAAB4C-B3C9-4E63-8A1B-082C0F4921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67213" y="349369"/>
            <a:ext cx="7345362" cy="5167187"/>
          </a:xfrm>
        </p:spPr>
        <p:txBody>
          <a:bodyPr/>
          <a:lstStyle>
            <a:lvl1pPr>
              <a:lnSpc>
                <a:spcPct val="112000"/>
              </a:lnSpc>
              <a:defRPr sz="3200">
                <a:solidFill>
                  <a:schemeClr val="tx2">
                    <a:alpha val="77000"/>
                  </a:schemeClr>
                </a:solidFill>
              </a:defRPr>
            </a:lvl1pPr>
            <a:lvl2pPr>
              <a:lnSpc>
                <a:spcPct val="112000"/>
              </a:lnSpc>
              <a:defRPr sz="3200">
                <a:solidFill>
                  <a:schemeClr val="tx2">
                    <a:alpha val="77000"/>
                  </a:schemeClr>
                </a:solidFill>
              </a:defRPr>
            </a:lvl2pPr>
            <a:lvl3pPr>
              <a:lnSpc>
                <a:spcPct val="120000"/>
              </a:lnSpc>
              <a:defRPr sz="2000">
                <a:solidFill>
                  <a:schemeClr val="tx2">
                    <a:alpha val="77000"/>
                  </a:schemeClr>
                </a:solidFill>
              </a:defRPr>
            </a:lvl3pPr>
            <a:lvl4pPr>
              <a:lnSpc>
                <a:spcPct val="120000"/>
              </a:lnSpc>
              <a:defRPr sz="2000">
                <a:solidFill>
                  <a:schemeClr val="tx2">
                    <a:alpha val="77000"/>
                  </a:schemeClr>
                </a:solidFill>
              </a:defRPr>
            </a:lvl4pPr>
            <a:lvl5pPr>
              <a:lnSpc>
                <a:spcPct val="120000"/>
              </a:lnSpc>
              <a:defRPr sz="1600">
                <a:solidFill>
                  <a:schemeClr val="tx2">
                    <a:alpha val="77000"/>
                  </a:schemeClr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EDF08E-8814-4AB5-9EEC-0052256A704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42915" y="2264229"/>
            <a:ext cx="3457573" cy="3171372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chemeClr val="tx2">
                    <a:alpha val="77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7" name="Date Placeholder 3">
            <a:extLst>
              <a:ext uri="{FF2B5EF4-FFF2-40B4-BE49-F238E27FC236}">
                <a16:creationId xmlns:a16="http://schemas.microsoft.com/office/drawing/2014/main" id="{65940B35-2B52-4835-9F7F-6AB86A1212B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42914" y="5957999"/>
            <a:ext cx="3457574" cy="900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9ACAD25-C1CF-4F11-8692-066E6505443C}" type="datetime2">
              <a:rPr lang="en-US" smtClean="0"/>
              <a:t>Wednesday, April 19, 2023</a:t>
            </a:fld>
            <a:endParaRPr lang="en-US" dirty="0"/>
          </a:p>
        </p:txBody>
      </p:sp>
      <p:sp>
        <p:nvSpPr>
          <p:cNvPr id="18" name="Footer Placeholder 4">
            <a:extLst>
              <a:ext uri="{FF2B5EF4-FFF2-40B4-BE49-F238E27FC236}">
                <a16:creationId xmlns:a16="http://schemas.microsoft.com/office/drawing/2014/main" id="{0BAE5D7E-7CFE-48B9-836B-640E4E881C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67213" y="5957999"/>
            <a:ext cx="5400675" cy="900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9" name="Slide Number Placeholder 5">
            <a:extLst>
              <a:ext uri="{FF2B5EF4-FFF2-40B4-BE49-F238E27FC236}">
                <a16:creationId xmlns:a16="http://schemas.microsoft.com/office/drawing/2014/main" id="{507FA91D-E0EF-4D4B-9E56-5E0033042E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236200" y="5957999"/>
            <a:ext cx="1476375" cy="900000"/>
          </a:xfrm>
          <a:prstGeom prst="rect">
            <a:avLst/>
          </a:prstGeom>
        </p:spPr>
        <p:txBody>
          <a:bodyPr tIns="72000" bIns="72000"/>
          <a:lstStyle>
            <a:lvl1pPr algn="r">
              <a:defRPr sz="3600" b="0">
                <a:ln w="6350">
                  <a:solidFill>
                    <a:schemeClr val="tx2">
                      <a:alpha val="80000"/>
                    </a:schemeClr>
                  </a:solidFill>
                </a:ln>
                <a:noFill/>
              </a:defRPr>
            </a:lvl1pPr>
          </a:lstStyle>
          <a:p>
            <a:fld id="{63F9D384-533B-4C4E-B660-F861AA07D173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E703507D-4779-4D32-85CB-0A8040B6E552}"/>
              </a:ext>
            </a:extLst>
          </p:cNvPr>
          <p:cNvCxnSpPr>
            <a:cxnSpLocks/>
          </p:cNvCxnSpPr>
          <p:nvPr/>
        </p:nvCxnSpPr>
        <p:spPr>
          <a:xfrm>
            <a:off x="0" y="5958000"/>
            <a:ext cx="121932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752615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1869B5-6EAD-4108-B9E2-9CABAB9DE8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5088" y="441324"/>
            <a:ext cx="3932237" cy="952047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275599E-B10D-4308-A5CB-CC7D487B495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678488" y="441324"/>
            <a:ext cx="6078083" cy="5508626"/>
          </a:xfrm>
        </p:spPr>
        <p:txBody>
          <a:bodyPr/>
          <a:lstStyle>
            <a:lvl1pPr marL="0" indent="0">
              <a:buNone/>
              <a:defRPr sz="3200">
                <a:solidFill>
                  <a:schemeClr val="tx2">
                    <a:alpha val="77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6034C18-5042-469D-BCF7-26AD9FDCCC1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35088" y="1778000"/>
            <a:ext cx="3932237" cy="4171950"/>
          </a:xfrm>
        </p:spPr>
        <p:txBody>
          <a:bodyPr/>
          <a:lstStyle>
            <a:lvl1pPr marL="0" indent="0">
              <a:buNone/>
              <a:defRPr sz="1600">
                <a:solidFill>
                  <a:schemeClr val="tx2">
                    <a:alpha val="77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Date Placeholder 3">
            <a:extLst>
              <a:ext uri="{FF2B5EF4-FFF2-40B4-BE49-F238E27FC236}">
                <a16:creationId xmlns:a16="http://schemas.microsoft.com/office/drawing/2014/main" id="{9FB01925-1670-4C63-8B44-2B14B7BE9D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-935887" y="1377212"/>
            <a:ext cx="2771775" cy="900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1688A1C-01B8-42B6-BBF1-2BCF5E311248}" type="datetime2">
              <a:rPr lang="en-US" smtClean="0"/>
              <a:t>Wednesday, April 19, 2023</a:t>
            </a:fld>
            <a:endParaRPr lang="en-US" dirty="0"/>
          </a:p>
        </p:txBody>
      </p:sp>
      <p:sp>
        <p:nvSpPr>
          <p:cNvPr id="13" name="Footer Placeholder 4">
            <a:extLst>
              <a:ext uri="{FF2B5EF4-FFF2-40B4-BE49-F238E27FC236}">
                <a16:creationId xmlns:a16="http://schemas.microsoft.com/office/drawing/2014/main" id="{5CE1A673-960F-4A50-AE54-70AE0DA3B7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810475" y="4239475"/>
            <a:ext cx="2520950" cy="900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4" name="Slide Number Placeholder 5">
            <a:extLst>
              <a:ext uri="{FF2B5EF4-FFF2-40B4-BE49-F238E27FC236}">
                <a16:creationId xmlns:a16="http://schemas.microsoft.com/office/drawing/2014/main" id="{9DEF9E6C-740A-4B36-BA9F-32AF986EDA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5949950"/>
            <a:ext cx="900000" cy="900000"/>
          </a:xfrm>
          <a:prstGeom prst="rect">
            <a:avLst/>
          </a:prstGeom>
        </p:spPr>
        <p:txBody>
          <a:bodyPr lIns="72000" rIns="72000">
            <a:normAutofit/>
          </a:bodyPr>
          <a:lstStyle>
            <a:lvl1pPr algn="ctr">
              <a:defRPr sz="3600" b="0">
                <a:ln w="6350">
                  <a:solidFill>
                    <a:schemeClr val="tx2"/>
                  </a:solidFill>
                </a:ln>
                <a:noFill/>
              </a:defRPr>
            </a:lvl1pPr>
          </a:lstStyle>
          <a:p>
            <a:fld id="{63F9D384-533B-4C4E-B660-F861AA07D173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0D31C920-29CA-4744-9814-A4FCF4554907}"/>
              </a:ext>
            </a:extLst>
          </p:cNvPr>
          <p:cNvCxnSpPr>
            <a:cxnSpLocks/>
          </p:cNvCxnSpPr>
          <p:nvPr/>
        </p:nvCxnSpPr>
        <p:spPr>
          <a:xfrm>
            <a:off x="900000" y="0"/>
            <a:ext cx="0" cy="685800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51270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78E95E-B3FC-4D66-AAC3-CE9FD633EB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4D0FFAF-EB02-4979-83B6-66AD1484516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>
                <a:latin typeface="+mn-lt"/>
              </a:defRPr>
            </a:lvl1pPr>
            <a:lvl2pPr>
              <a:defRPr>
                <a:latin typeface="+mn-lt"/>
              </a:defRPr>
            </a:lvl2pPr>
            <a:lvl3pPr>
              <a:defRPr>
                <a:latin typeface="+mn-lt"/>
              </a:defRPr>
            </a:lvl3pPr>
            <a:lvl4pPr>
              <a:defRPr>
                <a:latin typeface="+mn-lt"/>
              </a:defRPr>
            </a:lvl4pPr>
            <a:lvl5pPr>
              <a:defRPr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Date Placeholder 3">
            <a:extLst>
              <a:ext uri="{FF2B5EF4-FFF2-40B4-BE49-F238E27FC236}">
                <a16:creationId xmlns:a16="http://schemas.microsoft.com/office/drawing/2014/main" id="{0AB40A8D-7F5B-455D-B9AC-EAFE05F87B4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-936000" y="1378800"/>
            <a:ext cx="2772000" cy="900000"/>
          </a:xfrm>
          <a:prstGeom prst="rect">
            <a:avLst/>
          </a:prstGeom>
        </p:spPr>
        <p:txBody>
          <a:bodyPr lIns="0" tIns="72000" rIns="0" bIns="72000" anchor="ctr" anchorCtr="0"/>
          <a:lstStyle>
            <a:lvl1pPr algn="l">
              <a:defRPr sz="1000" cap="all" spc="200" baseline="0">
                <a:solidFill>
                  <a:schemeClr val="tx2"/>
                </a:solidFill>
                <a:latin typeface="+mn-lt"/>
                <a:ea typeface="Microsoft Sans Serif" panose="020B0604020202020204" pitchFamily="34" charset="0"/>
                <a:cs typeface="Microsoft Sans Serif" panose="020B0604020202020204" pitchFamily="34" charset="0"/>
              </a:defRPr>
            </a:lvl1pPr>
          </a:lstStyle>
          <a:p>
            <a:fld id="{6D51179E-60E8-4F2A-A3F9-6F3CE2ABCAF9}" type="datetime2">
              <a:rPr lang="en-US" smtClean="0"/>
              <a:pPr/>
              <a:t>Wednesday, April 19, 2023</a:t>
            </a:fld>
            <a:endParaRPr lang="en-US" dirty="0">
              <a:latin typeface="+mn-lt"/>
            </a:endParaRPr>
          </a:p>
        </p:txBody>
      </p:sp>
      <p:sp>
        <p:nvSpPr>
          <p:cNvPr id="13" name="Footer Placeholder 4">
            <a:extLst>
              <a:ext uri="{FF2B5EF4-FFF2-40B4-BE49-F238E27FC236}">
                <a16:creationId xmlns:a16="http://schemas.microsoft.com/office/drawing/2014/main" id="{45360FA1-A0D1-4CA7-BAC8-9C20FBB59E4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810000" y="4240800"/>
            <a:ext cx="2520000" cy="900000"/>
          </a:xfrm>
          <a:prstGeom prst="rect">
            <a:avLst/>
          </a:prstGeom>
        </p:spPr>
        <p:txBody>
          <a:bodyPr lIns="0" tIns="72000" rIns="0" bIns="72000" anchor="ctr" anchorCtr="0"/>
          <a:lstStyle>
            <a:lvl1pPr algn="l">
              <a:defRPr sz="1000" cap="all" spc="200" baseline="0">
                <a:solidFill>
                  <a:schemeClr val="tx2"/>
                </a:solidFill>
                <a:latin typeface="+mn-lt"/>
                <a:ea typeface="Microsoft Sans Serif" panose="020B0604020202020204" pitchFamily="34" charset="0"/>
                <a:cs typeface="Microsoft Sans Serif" panose="020B0604020202020204" pitchFamily="34" charset="0"/>
              </a:defRPr>
            </a:lvl1pPr>
          </a:lstStyle>
          <a:p>
            <a:r>
              <a:rPr lang="en-US"/>
              <a:t>Sample Footer Text</a:t>
            </a:r>
            <a:endParaRPr lang="en-US" dirty="0">
              <a:latin typeface="+mn-lt"/>
            </a:endParaRPr>
          </a:p>
        </p:txBody>
      </p:sp>
      <p:sp>
        <p:nvSpPr>
          <p:cNvPr id="14" name="Slide Number Placeholder 5">
            <a:extLst>
              <a:ext uri="{FF2B5EF4-FFF2-40B4-BE49-F238E27FC236}">
                <a16:creationId xmlns:a16="http://schemas.microsoft.com/office/drawing/2014/main" id="{D2494D40-34C6-48DD-A14E-8065BE4F344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0" y="5958000"/>
            <a:ext cx="900000" cy="900000"/>
          </a:xfrm>
          <a:prstGeom prst="rect">
            <a:avLst/>
          </a:prstGeom>
        </p:spPr>
        <p:txBody>
          <a:bodyPr lIns="0" tIns="0" rIns="0" bIns="0" anchor="ctr" anchorCtr="0"/>
          <a:lstStyle>
            <a:lvl1pPr algn="ctr">
              <a:defRPr sz="3600" b="0">
                <a:ln w="6350">
                  <a:solidFill>
                    <a:schemeClr val="tx2">
                      <a:alpha val="80000"/>
                    </a:schemeClr>
                  </a:solidFill>
                </a:ln>
                <a:noFill/>
                <a:latin typeface="+mn-lt"/>
                <a:ea typeface="Microsoft Sans Serif" panose="020B0604020202020204" pitchFamily="34" charset="0"/>
                <a:cs typeface="Microsoft Sans Serif" panose="020B0604020202020204" pitchFamily="34" charset="0"/>
              </a:defRPr>
            </a:lvl1pPr>
          </a:lstStyle>
          <a:p>
            <a:fld id="{63F9D384-533B-4C4E-B660-F861AA07D173}" type="slidenum">
              <a:rPr lang="en-US" smtClean="0"/>
              <a:pPr/>
              <a:t>‹#›</a:t>
            </a:fld>
            <a:endParaRPr lang="en-US" dirty="0">
              <a:latin typeface="+mn-lt"/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C9D7C2D-6B7C-4FBF-9665-A9282DF48F83}"/>
              </a:ext>
            </a:extLst>
          </p:cNvPr>
          <p:cNvCxnSpPr>
            <a:cxnSpLocks/>
          </p:cNvCxnSpPr>
          <p:nvPr/>
        </p:nvCxnSpPr>
        <p:spPr>
          <a:xfrm>
            <a:off x="900000" y="0"/>
            <a:ext cx="0" cy="685800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093810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D1495EC-612C-4307-A7A6-017829B8C83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12127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FE33132-1A8F-43A9-9321-6FCF01B0F35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121270"/>
          </a:xfrm>
        </p:spPr>
        <p:txBody>
          <a:bodyPr vert="eaVert"/>
          <a:lstStyle>
            <a:lvl1pPr>
              <a:defRPr>
                <a:latin typeface="+mn-lt"/>
              </a:defRPr>
            </a:lvl1pPr>
            <a:lvl2pPr>
              <a:defRPr>
                <a:latin typeface="+mn-lt"/>
              </a:defRPr>
            </a:lvl2pPr>
            <a:lvl3pPr>
              <a:defRPr>
                <a:latin typeface="+mn-lt"/>
              </a:defRPr>
            </a:lvl3pPr>
            <a:lvl4pPr>
              <a:defRPr>
                <a:latin typeface="+mn-lt"/>
              </a:defRPr>
            </a:lvl4pPr>
            <a:lvl5pPr>
              <a:defRPr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FBF2CA1B-9192-487B-96D3-6D389608F1A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42914" y="5957999"/>
            <a:ext cx="3457574" cy="900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C32B061-4DDF-403A-A7DB-3B6FD0BE9165}" type="datetime2">
              <a:rPr lang="en-US" smtClean="0"/>
              <a:t>Wednesday, April 19, 2023</a:t>
            </a:fld>
            <a:endParaRPr lang="en-US" dirty="0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8B1C9EA4-CA0A-4396-B4AF-4523CD1B24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67213" y="5957999"/>
            <a:ext cx="5400675" cy="900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0CDDF132-C1DB-4EE0-85DA-1FFAC28357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236200" y="5957999"/>
            <a:ext cx="1476375" cy="900000"/>
          </a:xfrm>
          <a:prstGeom prst="rect">
            <a:avLst/>
          </a:prstGeom>
        </p:spPr>
        <p:txBody>
          <a:bodyPr tIns="72000" bIns="72000"/>
          <a:lstStyle>
            <a:lvl1pPr algn="r">
              <a:defRPr sz="3600" b="0">
                <a:ln w="6350">
                  <a:solidFill>
                    <a:schemeClr val="tx2">
                      <a:alpha val="80000"/>
                    </a:schemeClr>
                  </a:solidFill>
                </a:ln>
                <a:noFill/>
              </a:defRPr>
            </a:lvl1pPr>
          </a:lstStyle>
          <a:p>
            <a:fld id="{63F9D384-533B-4C4E-B660-F861AA07D173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8ECED4D-938A-4085-B475-DD4ED90A181B}"/>
              </a:ext>
            </a:extLst>
          </p:cNvPr>
          <p:cNvCxnSpPr>
            <a:cxnSpLocks/>
          </p:cNvCxnSpPr>
          <p:nvPr/>
        </p:nvCxnSpPr>
        <p:spPr>
          <a:xfrm>
            <a:off x="0" y="5958000"/>
            <a:ext cx="121932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826231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F086052-6759-46BD-9531-D65FD95519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2800" y="327600"/>
            <a:ext cx="10407600" cy="1141200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4E3C3A5-7533-48B0-9C15-F01656766E9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42800" y="2059199"/>
            <a:ext cx="10407600" cy="43560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7135256E-21FA-473A-8EAF-34CE9AD3724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-936000" y="1378800"/>
            <a:ext cx="2772000" cy="900000"/>
          </a:xfrm>
          <a:prstGeom prst="rect">
            <a:avLst/>
          </a:prstGeom>
        </p:spPr>
        <p:txBody>
          <a:bodyPr lIns="0" tIns="72000" rIns="0" bIns="72000" anchor="ctr" anchorCtr="0"/>
          <a:lstStyle>
            <a:lvl1pPr algn="l">
              <a:defRPr sz="1000" cap="all" spc="200" baseline="0">
                <a:solidFill>
                  <a:schemeClr val="tx2"/>
                </a:solidFill>
                <a:latin typeface="+mn-lt"/>
                <a:ea typeface="Microsoft Sans Serif" panose="020B0604020202020204" pitchFamily="34" charset="0"/>
                <a:cs typeface="Microsoft Sans Serif" panose="020B0604020202020204" pitchFamily="34" charset="0"/>
              </a:defRPr>
            </a:lvl1pPr>
          </a:lstStyle>
          <a:p>
            <a:fld id="{6C03BBDD-218C-4B2A-98A0-F5F369754705}" type="datetime2">
              <a:rPr lang="en-US" smtClean="0"/>
              <a:pPr/>
              <a:t>Wednesday, April 19, 2023</a:t>
            </a:fld>
            <a:endParaRPr lang="en-US" dirty="0">
              <a:latin typeface="+mn-lt"/>
            </a:endParaRPr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88A99857-D06D-4AFF-8777-07EF0A15F66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810000" y="4240800"/>
            <a:ext cx="2520000" cy="900000"/>
          </a:xfrm>
          <a:prstGeom prst="rect">
            <a:avLst/>
          </a:prstGeom>
        </p:spPr>
        <p:txBody>
          <a:bodyPr lIns="0" tIns="72000" rIns="0" bIns="72000" anchor="ctr" anchorCtr="0"/>
          <a:lstStyle>
            <a:lvl1pPr algn="l">
              <a:defRPr sz="1000" cap="all" spc="200" baseline="0">
                <a:solidFill>
                  <a:schemeClr val="tx2"/>
                </a:solidFill>
                <a:latin typeface="+mn-lt"/>
                <a:ea typeface="Microsoft Sans Serif" panose="020B0604020202020204" pitchFamily="34" charset="0"/>
                <a:cs typeface="Microsoft Sans Serif" panose="020B0604020202020204" pitchFamily="34" charset="0"/>
              </a:defRPr>
            </a:lvl1pPr>
          </a:lstStyle>
          <a:p>
            <a:r>
              <a:rPr lang="en-US"/>
              <a:t>Sample Footer Text</a:t>
            </a:r>
            <a:endParaRPr lang="en-US" dirty="0">
              <a:latin typeface="+mn-lt"/>
            </a:endParaRPr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9172703B-0DDF-46CE-AC34-6233579943D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0" y="5958000"/>
            <a:ext cx="900000" cy="900000"/>
          </a:xfrm>
          <a:prstGeom prst="rect">
            <a:avLst/>
          </a:prstGeom>
        </p:spPr>
        <p:txBody>
          <a:bodyPr lIns="0" tIns="0" rIns="0" bIns="0" anchor="ctr" anchorCtr="0"/>
          <a:lstStyle>
            <a:lvl1pPr algn="ctr">
              <a:defRPr sz="3600" b="0">
                <a:ln w="6350">
                  <a:solidFill>
                    <a:schemeClr val="tx2">
                      <a:alpha val="80000"/>
                    </a:schemeClr>
                  </a:solidFill>
                </a:ln>
                <a:noFill/>
                <a:latin typeface="+mn-lt"/>
                <a:ea typeface="Microsoft Sans Serif" panose="020B0604020202020204" pitchFamily="34" charset="0"/>
                <a:cs typeface="Microsoft Sans Serif" panose="020B0604020202020204" pitchFamily="34" charset="0"/>
              </a:defRPr>
            </a:lvl1pPr>
          </a:lstStyle>
          <a:p>
            <a:fld id="{63F9D384-533B-4C4E-B660-F861AA07D173}" type="slidenum">
              <a:rPr lang="en-US" smtClean="0"/>
              <a:pPr/>
              <a:t>‹#›</a:t>
            </a:fld>
            <a:endParaRPr lang="en-US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3039347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90" r:id="rId2"/>
    <p:sldLayoutId id="2147483691" r:id="rId3"/>
    <p:sldLayoutId id="2147483692" r:id="rId4"/>
    <p:sldLayoutId id="2147483693" r:id="rId5"/>
    <p:sldLayoutId id="2147483694" r:id="rId6"/>
    <p:sldLayoutId id="2147483695" r:id="rId7"/>
    <p:sldLayoutId id="2147483696" r:id="rId8"/>
    <p:sldLayoutId id="2147483697" r:id="rId9"/>
    <p:sldLayoutId id="2147483698" r:id="rId10"/>
    <p:sldLayoutId id="2147483699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800" kern="1200">
          <a:solidFill>
            <a:schemeClr val="tx2"/>
          </a:solidFill>
          <a:latin typeface="+mj-lt"/>
          <a:ea typeface="Microsoft Sans Serif" panose="020B0604020202020204" pitchFamily="34" charset="0"/>
          <a:cs typeface="Microsoft Sans Serif" panose="020B0604020202020204" pitchFamily="34" charset="0"/>
        </a:defRPr>
      </a:lvl1pPr>
    </p:titleStyle>
    <p:bodyStyle>
      <a:lvl1pPr marL="360000" indent="-360000" algn="l" defTabSz="914400" rtl="0" eaLnBrk="1" latinLnBrk="0" hangingPunct="1">
        <a:lnSpc>
          <a:spcPct val="120000"/>
        </a:lnSpc>
        <a:spcBef>
          <a:spcPts val="800"/>
        </a:spcBef>
        <a:buSzPct val="70000"/>
        <a:buFont typeface="Wingdings 2" panose="05020102010507070707" pitchFamily="18" charset="2"/>
        <a:buChar char="à"/>
        <a:defRPr sz="2000" kern="1200">
          <a:solidFill>
            <a:schemeClr val="tx2">
              <a:alpha val="77000"/>
            </a:schemeClr>
          </a:solidFill>
          <a:latin typeface="+mn-lt"/>
          <a:ea typeface="Microsoft Sans Serif" panose="020B0604020202020204" pitchFamily="34" charset="0"/>
          <a:cs typeface="Microsoft Sans Serif" panose="020B0604020202020204" pitchFamily="34" charset="0"/>
        </a:defRPr>
      </a:lvl1pPr>
      <a:lvl2pPr marL="720000" indent="-360000" algn="l" defTabSz="914400" rtl="0" eaLnBrk="1" latinLnBrk="0" hangingPunct="1">
        <a:lnSpc>
          <a:spcPct val="120000"/>
        </a:lnSpc>
        <a:spcBef>
          <a:spcPts val="800"/>
        </a:spcBef>
        <a:buSzPct val="70000"/>
        <a:buFont typeface="Wingdings 2" panose="05020102010507070707" pitchFamily="18" charset="2"/>
        <a:buChar char="à"/>
        <a:defRPr sz="2000" kern="1200">
          <a:solidFill>
            <a:schemeClr val="tx2">
              <a:alpha val="77000"/>
            </a:schemeClr>
          </a:solidFill>
          <a:latin typeface="+mn-lt"/>
          <a:ea typeface="Microsoft Sans Serif" panose="020B0604020202020204" pitchFamily="34" charset="0"/>
          <a:cs typeface="Microsoft Sans Serif" panose="020B0604020202020204" pitchFamily="34" charset="0"/>
        </a:defRPr>
      </a:lvl2pPr>
      <a:lvl3pPr marL="1143000" indent="-288000" algn="l" defTabSz="914400" rtl="0" eaLnBrk="1" latinLnBrk="0" hangingPunct="1">
        <a:lnSpc>
          <a:spcPct val="120000"/>
        </a:lnSpc>
        <a:spcBef>
          <a:spcPts val="800"/>
        </a:spcBef>
        <a:buSzPct val="70000"/>
        <a:buFont typeface="Wingdings 2" panose="05020102010507070707" pitchFamily="18" charset="2"/>
        <a:buChar char="à"/>
        <a:defRPr sz="1600" kern="1200">
          <a:solidFill>
            <a:schemeClr val="tx2">
              <a:alpha val="77000"/>
            </a:schemeClr>
          </a:solidFill>
          <a:latin typeface="+mn-lt"/>
          <a:ea typeface="Microsoft Sans Serif" panose="020B0604020202020204" pitchFamily="34" charset="0"/>
          <a:cs typeface="Microsoft Sans Serif" panose="020B0604020202020204" pitchFamily="34" charset="0"/>
        </a:defRPr>
      </a:lvl3pPr>
      <a:lvl4pPr marL="1600200" indent="-288000" algn="l" defTabSz="914400" rtl="0" eaLnBrk="1" latinLnBrk="0" hangingPunct="1">
        <a:lnSpc>
          <a:spcPct val="120000"/>
        </a:lnSpc>
        <a:spcBef>
          <a:spcPts val="800"/>
        </a:spcBef>
        <a:buSzPct val="70000"/>
        <a:buFont typeface="Wingdings 2" panose="05020102010507070707" pitchFamily="18" charset="2"/>
        <a:buChar char="à"/>
        <a:defRPr sz="1600" kern="1200">
          <a:solidFill>
            <a:schemeClr val="tx2">
              <a:alpha val="77000"/>
            </a:schemeClr>
          </a:solidFill>
          <a:latin typeface="+mn-lt"/>
          <a:ea typeface="Microsoft Sans Serif" panose="020B0604020202020204" pitchFamily="34" charset="0"/>
          <a:cs typeface="Microsoft Sans Serif" panose="020B0604020202020204" pitchFamily="34" charset="0"/>
        </a:defRPr>
      </a:lvl4pPr>
      <a:lvl5pPr marL="2057400" indent="-288000" algn="l" defTabSz="914400" rtl="0" eaLnBrk="1" latinLnBrk="0" hangingPunct="1">
        <a:lnSpc>
          <a:spcPct val="120000"/>
        </a:lnSpc>
        <a:spcBef>
          <a:spcPts val="800"/>
        </a:spcBef>
        <a:buSzPct val="70000"/>
        <a:buFont typeface="Wingdings 2" panose="05020102010507070707" pitchFamily="18" charset="2"/>
        <a:buChar char="à"/>
        <a:defRPr sz="1600" kern="1200">
          <a:solidFill>
            <a:schemeClr val="tx2">
              <a:alpha val="77000"/>
            </a:schemeClr>
          </a:solidFill>
          <a:latin typeface="+mn-lt"/>
          <a:ea typeface="Microsoft Sans Serif" panose="020B0604020202020204" pitchFamily="34" charset="0"/>
          <a:cs typeface="Microsoft Sans Serif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5.jfif"/><Relationship Id="rId7" Type="http://schemas.openxmlformats.org/officeDocument/2006/relationships/diagramQuickStyle" Target="../diagrams/quickStyle1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image" Target="../media/image6.jfif"/><Relationship Id="rId9" Type="http://schemas.microsoft.com/office/2007/relationships/diagramDrawing" Target="../diagrams/drawing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11.png"/><Relationship Id="rId4" Type="http://schemas.openxmlformats.org/officeDocument/2006/relationships/image" Target="../media/image10.jfi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f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14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fi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fif"/><Relationship Id="rId2" Type="http://schemas.openxmlformats.org/officeDocument/2006/relationships/image" Target="../media/image17.jfi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fi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fi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fi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fi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fi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24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video" Target="file:///D:\Nguy&#7877;n%20Ng&#7885;c%20&#194;n\Nam%20&#273;&#7883;nh\media1.mp4" TargetMode="External"/><Relationship Id="rId1" Type="http://schemas.microsoft.com/office/2007/relationships/media" Target="file:///D:\Nguy&#7877;n%20Ng&#7885;c%20&#194;n\Nam%20&#273;&#7883;nh\media1.mp4" TargetMode="External"/><Relationship Id="rId4" Type="http://schemas.openxmlformats.org/officeDocument/2006/relationships/image" Target="../media/image26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video" Target="file:///D:\Nguy&#7877;n%20Ng&#7885;c%20&#194;n\Nam%20&#273;&#7883;nh\media2.mp4" TargetMode="External"/><Relationship Id="rId1" Type="http://schemas.microsoft.com/office/2007/relationships/media" Target="file:///D:\Nguy&#7877;n%20Ng&#7885;c%20&#194;n\Nam%20&#273;&#7883;nh\media2.mp4" TargetMode="External"/><Relationship Id="rId4" Type="http://schemas.openxmlformats.org/officeDocument/2006/relationships/image" Target="../media/image27.pn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fif"/><Relationship Id="rId1" Type="http://schemas.openxmlformats.org/officeDocument/2006/relationships/slideLayout" Target="../slideLayouts/slideLayout3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3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3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3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3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fif"/><Relationship Id="rId1" Type="http://schemas.openxmlformats.org/officeDocument/2006/relationships/slideLayout" Target="../slideLayouts/slideLayout3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3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3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3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g"/><Relationship Id="rId1" Type="http://schemas.openxmlformats.org/officeDocument/2006/relationships/slideLayout" Target="../slideLayouts/slideLayout3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g"/><Relationship Id="rId1" Type="http://schemas.openxmlformats.org/officeDocument/2006/relationships/slideLayout" Target="../slideLayouts/slideLayout3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image" Target="../media/image51.jfif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4" Type="http://schemas.openxmlformats.org/officeDocument/2006/relationships/diagramLayout" Target="../diagrams/layout11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54.jpeg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fif"/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57.png"/><Relationship Id="rId5" Type="http://schemas.openxmlformats.org/officeDocument/2006/relationships/image" Target="../media/image56.png"/><Relationship Id="rId4" Type="http://schemas.openxmlformats.org/officeDocument/2006/relationships/image" Target="../media/image5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1AA0935-460F-4638-9E37-D59F2DEC0A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0000" y="0"/>
            <a:ext cx="0" cy="685800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9" name="Picture 1">
            <a:extLst>
              <a:ext uri="{FF2B5EF4-FFF2-40B4-BE49-F238E27FC236}">
                <a16:creationId xmlns:a16="http://schemas.microsoft.com/office/drawing/2014/main" id="{8E0DE098-152C-4E0E-B4DD-19D8A73E3CF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8179" b="13149"/>
          <a:stretch/>
        </p:blipFill>
        <p:spPr>
          <a:xfrm>
            <a:off x="20" y="10"/>
            <a:ext cx="12191980" cy="685799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5" name="TextBox 1">
            <a:extLst>
              <a:ext uri="{FF2B5EF4-FFF2-40B4-BE49-F238E27FC236}">
                <a16:creationId xmlns:a16="http://schemas.microsoft.com/office/drawing/2014/main" id="{D9DA2D5E-E6B7-4183-9D94-B7AD42BFE5C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28825" y="1541463"/>
            <a:ext cx="8686800" cy="15388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spcAft>
                <a:spcPts val="1200"/>
              </a:spcAft>
              <a:buFontTx/>
              <a:buNone/>
            </a:pPr>
            <a:r>
              <a:rPr lang="en-US" altLang="vi-VN" sz="4800" b="1">
                <a:solidFill>
                  <a:schemeClr val="bg1"/>
                </a:solidFill>
              </a:rPr>
              <a:t>THAY ĐỔI </a:t>
            </a:r>
          </a:p>
          <a:p>
            <a:pPr algn="ctr" eaLnBrk="1" hangingPunct="1">
              <a:spcBef>
                <a:spcPct val="0"/>
              </a:spcBef>
              <a:spcAft>
                <a:spcPts val="1200"/>
              </a:spcAft>
              <a:buFontTx/>
              <a:buNone/>
            </a:pPr>
            <a:r>
              <a:rPr lang="en-US" altLang="vi-VN" sz="3600" b="1">
                <a:solidFill>
                  <a:schemeClr val="bg1"/>
                </a:solidFill>
              </a:rPr>
              <a:t>VÌ MỘT TRƯỜNG HỌC HẠNH PHÚC</a:t>
            </a:r>
            <a:endParaRPr lang="en-US" altLang="vi-VN" sz="3600" b="1" dirty="0">
              <a:solidFill>
                <a:schemeClr val="bg1"/>
              </a:solidFill>
            </a:endParaRPr>
          </a:p>
        </p:txBody>
      </p:sp>
      <p:sp>
        <p:nvSpPr>
          <p:cNvPr id="6" name="TextBox 3">
            <a:extLst>
              <a:ext uri="{FF2B5EF4-FFF2-40B4-BE49-F238E27FC236}">
                <a16:creationId xmlns:a16="http://schemas.microsoft.com/office/drawing/2014/main" id="{1B009F15-AFA7-464C-8331-98C3F5C8359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29450" y="4042458"/>
            <a:ext cx="3429000" cy="14311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just" eaLnBrk="1" hangingPunct="1"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vi-VN" sz="1800" dirty="0">
                <a:solidFill>
                  <a:schemeClr val="bg1"/>
                </a:solidFill>
              </a:rPr>
              <a:t>TS. NGUYỄN NGỌC ÂN</a:t>
            </a:r>
          </a:p>
          <a:p>
            <a:pPr algn="just" eaLnBrk="1" hangingPunct="1"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vi-VN" sz="1800" dirty="0" err="1">
                <a:solidFill>
                  <a:schemeClr val="bg1"/>
                </a:solidFill>
              </a:rPr>
              <a:t>Dự</a:t>
            </a:r>
            <a:r>
              <a:rPr lang="en-US" altLang="vi-VN" sz="1800" dirty="0">
                <a:solidFill>
                  <a:schemeClr val="bg1"/>
                </a:solidFill>
              </a:rPr>
              <a:t> </a:t>
            </a:r>
            <a:r>
              <a:rPr lang="en-US" altLang="vi-VN" sz="1800" dirty="0" err="1">
                <a:solidFill>
                  <a:schemeClr val="bg1"/>
                </a:solidFill>
              </a:rPr>
              <a:t>án</a:t>
            </a:r>
            <a:r>
              <a:rPr lang="en-US" altLang="vi-VN" sz="1800" dirty="0">
                <a:solidFill>
                  <a:schemeClr val="bg1"/>
                </a:solidFill>
              </a:rPr>
              <a:t> “</a:t>
            </a:r>
            <a:r>
              <a:rPr lang="en-US" altLang="vi-VN" sz="1800" dirty="0" err="1">
                <a:solidFill>
                  <a:schemeClr val="bg1"/>
                </a:solidFill>
              </a:rPr>
              <a:t>Thầy</a:t>
            </a:r>
            <a:r>
              <a:rPr lang="en-US" altLang="vi-VN" sz="1800" dirty="0">
                <a:solidFill>
                  <a:schemeClr val="bg1"/>
                </a:solidFill>
              </a:rPr>
              <a:t> </a:t>
            </a:r>
            <a:r>
              <a:rPr lang="en-US" altLang="vi-VN" sz="1800" dirty="0" err="1">
                <a:solidFill>
                  <a:schemeClr val="bg1"/>
                </a:solidFill>
              </a:rPr>
              <a:t>cô</a:t>
            </a:r>
            <a:r>
              <a:rPr lang="en-US" altLang="vi-VN" sz="1800" dirty="0">
                <a:solidFill>
                  <a:schemeClr val="bg1"/>
                </a:solidFill>
              </a:rPr>
              <a:t> </a:t>
            </a:r>
            <a:r>
              <a:rPr lang="en-US" altLang="vi-VN" sz="1800" dirty="0" err="1">
                <a:solidFill>
                  <a:schemeClr val="bg1"/>
                </a:solidFill>
              </a:rPr>
              <a:t>thay</a:t>
            </a:r>
            <a:r>
              <a:rPr lang="en-US" altLang="vi-VN" sz="1800" dirty="0">
                <a:solidFill>
                  <a:schemeClr val="bg1"/>
                </a:solidFill>
              </a:rPr>
              <a:t> </a:t>
            </a:r>
            <a:r>
              <a:rPr lang="en-US" altLang="vi-VN" sz="1800" dirty="0" err="1">
                <a:solidFill>
                  <a:schemeClr val="bg1"/>
                </a:solidFill>
              </a:rPr>
              <a:t>đổi</a:t>
            </a:r>
            <a:r>
              <a:rPr lang="en-US" altLang="vi-VN" sz="1800" dirty="0">
                <a:solidFill>
                  <a:schemeClr val="bg1"/>
                </a:solidFill>
              </a:rPr>
              <a:t> </a:t>
            </a:r>
          </a:p>
          <a:p>
            <a:pPr algn="just" eaLnBrk="1" hangingPunct="1"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vi-VN" sz="1800" dirty="0" err="1">
                <a:solidFill>
                  <a:schemeClr val="bg1"/>
                </a:solidFill>
              </a:rPr>
              <a:t>vì</a:t>
            </a:r>
            <a:r>
              <a:rPr lang="en-US" altLang="vi-VN" sz="1800" dirty="0">
                <a:solidFill>
                  <a:schemeClr val="bg1"/>
                </a:solidFill>
              </a:rPr>
              <a:t> </a:t>
            </a:r>
            <a:r>
              <a:rPr lang="en-US" altLang="vi-VN" sz="1800" dirty="0" err="1">
                <a:solidFill>
                  <a:schemeClr val="bg1"/>
                </a:solidFill>
              </a:rPr>
              <a:t>một</a:t>
            </a:r>
            <a:r>
              <a:rPr lang="en-US" altLang="vi-VN" sz="1800" dirty="0">
                <a:solidFill>
                  <a:schemeClr val="bg1"/>
                </a:solidFill>
              </a:rPr>
              <a:t> </a:t>
            </a:r>
            <a:r>
              <a:rPr lang="en-US" altLang="vi-VN" sz="1800" dirty="0" err="1">
                <a:solidFill>
                  <a:schemeClr val="bg1"/>
                </a:solidFill>
              </a:rPr>
              <a:t>trường</a:t>
            </a:r>
            <a:r>
              <a:rPr lang="en-US" altLang="vi-VN" sz="1800" dirty="0">
                <a:solidFill>
                  <a:schemeClr val="bg1"/>
                </a:solidFill>
              </a:rPr>
              <a:t> </a:t>
            </a:r>
            <a:r>
              <a:rPr lang="en-US" altLang="vi-VN" sz="1800" dirty="0" err="1">
                <a:solidFill>
                  <a:schemeClr val="bg1"/>
                </a:solidFill>
              </a:rPr>
              <a:t>học</a:t>
            </a:r>
            <a:r>
              <a:rPr lang="en-US" altLang="vi-VN" sz="1800" dirty="0">
                <a:solidFill>
                  <a:schemeClr val="bg1"/>
                </a:solidFill>
              </a:rPr>
              <a:t> </a:t>
            </a:r>
            <a:r>
              <a:rPr lang="en-US" altLang="vi-VN" sz="1800" dirty="0" err="1">
                <a:solidFill>
                  <a:schemeClr val="bg1"/>
                </a:solidFill>
              </a:rPr>
              <a:t>hạnh</a:t>
            </a:r>
            <a:r>
              <a:rPr lang="en-US" altLang="vi-VN" sz="1800" dirty="0">
                <a:solidFill>
                  <a:schemeClr val="bg1"/>
                </a:solidFill>
              </a:rPr>
              <a:t> </a:t>
            </a:r>
            <a:r>
              <a:rPr lang="en-US" altLang="vi-VN" sz="1800" dirty="0" err="1">
                <a:solidFill>
                  <a:schemeClr val="bg1"/>
                </a:solidFill>
              </a:rPr>
              <a:t>phúc</a:t>
            </a:r>
            <a:r>
              <a:rPr lang="en-US" altLang="vi-VN" sz="1800" dirty="0">
                <a:solidFill>
                  <a:schemeClr val="bg1"/>
                </a:solidFill>
              </a:rPr>
              <a:t>”</a:t>
            </a:r>
          </a:p>
          <a:p>
            <a:pPr algn="just" eaLnBrk="1" hangingPunct="1"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vi-VN" sz="1800" b="1" dirty="0">
                <a:solidFill>
                  <a:schemeClr val="bg1"/>
                </a:solidFill>
              </a:rPr>
              <a:t>VTV7 – MOET- NEUV</a:t>
            </a:r>
          </a:p>
        </p:txBody>
      </p:sp>
      <p:pic>
        <p:nvPicPr>
          <p:cNvPr id="8" name="Picture 2" descr="A close up of a logo&#10;&#10;Description automatically generated">
            <a:extLst>
              <a:ext uri="{FF2B5EF4-FFF2-40B4-BE49-F238E27FC236}">
                <a16:creationId xmlns:a16="http://schemas.microsoft.com/office/drawing/2014/main" id="{558A1ED9-9C4D-44BC-AF4A-DB7ABFE2FD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9840" y="3429000"/>
            <a:ext cx="2438400" cy="2438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471969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506D940-CD1A-46A6-8495-AD6F6CF8B1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958000"/>
            <a:ext cx="121932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1B93C5AE-14C9-4083-952B-2F7867A88E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13A7816-7DCB-41F4-BC7A-CB944B7318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430580C-D294-4A55-B740-B5382FEB1F08}"/>
              </a:ext>
            </a:extLst>
          </p:cNvPr>
          <p:cNvSpPr txBox="1"/>
          <p:nvPr/>
        </p:nvSpPr>
        <p:spPr>
          <a:xfrm>
            <a:off x="4367213" y="441325"/>
            <a:ext cx="7381875" cy="3644968"/>
          </a:xfrm>
          <a:prstGeom prst="rect">
            <a:avLst/>
          </a:prstGeom>
        </p:spPr>
        <p:txBody>
          <a:bodyPr vert="horz" wrap="square" lIns="0" tIns="0" rIns="0" bIns="0" rtlCol="0" anchor="b" anchorCtr="0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000" dirty="0">
              <a:solidFill>
                <a:schemeClr val="bg2"/>
              </a:solidFill>
              <a:latin typeface="Segoe UI Semibold" panose="020B0702040204020203" pitchFamily="34" charset="0"/>
              <a:ea typeface="Microsoft Sans Serif" panose="020B0604020202020204" pitchFamily="34" charset="0"/>
              <a:cs typeface="Segoe UI Semibold" panose="020B0702040204020203" pitchFamily="34" charset="0"/>
            </a:endParaRPr>
          </a:p>
        </p:txBody>
      </p:sp>
      <p:pic>
        <p:nvPicPr>
          <p:cNvPr id="6" name="Picture 5" descr="A drawing of a cartoon character&#10;&#10;Description automatically generated">
            <a:extLst>
              <a:ext uri="{FF2B5EF4-FFF2-40B4-BE49-F238E27FC236}">
                <a16:creationId xmlns:a16="http://schemas.microsoft.com/office/drawing/2014/main" id="{567BDEAA-B792-4696-B3B7-7E5E0C95DD0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215" r="19319"/>
          <a:stretch/>
        </p:blipFill>
        <p:spPr>
          <a:xfrm>
            <a:off x="19" y="10"/>
            <a:ext cx="4505295" cy="5957979"/>
          </a:xfrm>
          <a:custGeom>
            <a:avLst/>
            <a:gdLst/>
            <a:ahLst/>
            <a:cxnLst/>
            <a:rect l="l" t="t" r="r" b="b"/>
            <a:pathLst>
              <a:path w="3900486" h="5957989">
                <a:moveTo>
                  <a:pt x="0" y="0"/>
                </a:moveTo>
                <a:lnTo>
                  <a:pt x="3900486" y="0"/>
                </a:lnTo>
                <a:lnTo>
                  <a:pt x="3900486" y="5957989"/>
                </a:lnTo>
                <a:lnTo>
                  <a:pt x="0" y="5957989"/>
                </a:lnTo>
                <a:close/>
              </a:path>
            </a:pathLst>
          </a:cu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ECF3C8EB-1217-4C14-80B7-0EFF5607E8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958000"/>
            <a:ext cx="12193200" cy="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F6668D2B-1DF6-4B11-A395-998ACC4282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00486" y="0"/>
            <a:ext cx="0" cy="595800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060184E1-92DE-4423-A284-45FB99F0B36E}"/>
              </a:ext>
            </a:extLst>
          </p:cNvPr>
          <p:cNvSpPr txBox="1"/>
          <p:nvPr/>
        </p:nvSpPr>
        <p:spPr>
          <a:xfrm>
            <a:off x="5405755" y="2444823"/>
            <a:ext cx="6106160" cy="9486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1800" dirty="0">
                <a:solidFill>
                  <a:schemeClr val="bg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TRƯỜNG HỌC - NƠI CÁC THẦY CÔ ĐANG GIẢNG DẠY</a:t>
            </a:r>
          </a:p>
          <a:p>
            <a:pPr algn="ctr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1800" dirty="0">
                <a:solidFill>
                  <a:schemeClr val="bg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ĐÃ LÀ TRƯỜNG HỌC HẠNH PHÚC ?</a:t>
            </a:r>
          </a:p>
        </p:txBody>
      </p:sp>
    </p:spTree>
    <p:extLst>
      <p:ext uri="{BB962C8B-B14F-4D97-AF65-F5344CB8AC3E}">
        <p14:creationId xmlns:p14="http://schemas.microsoft.com/office/powerpoint/2010/main" val="16337470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9" name="Rectangle 58">
            <a:extLst>
              <a:ext uri="{FF2B5EF4-FFF2-40B4-BE49-F238E27FC236}">
                <a16:creationId xmlns:a16="http://schemas.microsoft.com/office/drawing/2014/main" id="{E96F1EFB-E19E-4237-BAD7-05E619DA41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263E31EF-5632-47DF-BEBD-B23E451C0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" y="-958"/>
            <a:ext cx="6310698" cy="180911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2" descr="A picture containing food, drawing&#10;&#10;Description automatically generated">
            <a:extLst>
              <a:ext uri="{FF2B5EF4-FFF2-40B4-BE49-F238E27FC236}">
                <a16:creationId xmlns:a16="http://schemas.microsoft.com/office/drawing/2014/main" id="{025E965A-4A4D-42E3-A9E5-EAE44C5B15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56012" y="779354"/>
            <a:ext cx="2050626" cy="1438498"/>
          </a:xfrm>
          <a:custGeom>
            <a:avLst/>
            <a:gdLst/>
            <a:ahLst/>
            <a:cxnLst/>
            <a:rect l="l" t="t" r="r" b="b"/>
            <a:pathLst>
              <a:path w="2938850" h="2997194">
                <a:moveTo>
                  <a:pt x="0" y="0"/>
                </a:moveTo>
                <a:lnTo>
                  <a:pt x="2938850" y="0"/>
                </a:lnTo>
                <a:lnTo>
                  <a:pt x="2938850" y="2997194"/>
                </a:lnTo>
                <a:lnTo>
                  <a:pt x="0" y="2997194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5" descr="A picture containing outdoor, child, person, sport&#10;&#10;Description automatically generated">
            <a:extLst>
              <a:ext uri="{FF2B5EF4-FFF2-40B4-BE49-F238E27FC236}">
                <a16:creationId xmlns:a16="http://schemas.microsoft.com/office/drawing/2014/main" id="{E9F48E0C-CE9C-484F-AFE0-DC4B77E36C7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94862" y="815106"/>
            <a:ext cx="2054226" cy="1366994"/>
          </a:xfrm>
          <a:custGeom>
            <a:avLst/>
            <a:gdLst/>
            <a:ahLst/>
            <a:cxnLst/>
            <a:rect l="l" t="t" r="r" b="b"/>
            <a:pathLst>
              <a:path w="2940050" h="2997194">
                <a:moveTo>
                  <a:pt x="0" y="0"/>
                </a:moveTo>
                <a:lnTo>
                  <a:pt x="2940050" y="0"/>
                </a:lnTo>
                <a:lnTo>
                  <a:pt x="2940050" y="2997194"/>
                </a:lnTo>
                <a:lnTo>
                  <a:pt x="0" y="2997194"/>
                </a:lnTo>
                <a:close/>
              </a:path>
            </a:pathLst>
          </a:custGeom>
        </p:spPr>
      </p:pic>
      <p:sp>
        <p:nvSpPr>
          <p:cNvPr id="63" name="Rectangle 62">
            <a:extLst>
              <a:ext uri="{FF2B5EF4-FFF2-40B4-BE49-F238E27FC236}">
                <a16:creationId xmlns:a16="http://schemas.microsoft.com/office/drawing/2014/main" id="{8BF7DC03-6312-4C38-B866-8A8FC2FDD5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" y="5957997"/>
            <a:ext cx="12191999" cy="900001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65" name="Straight Connector 64">
            <a:extLst>
              <a:ext uri="{FF2B5EF4-FFF2-40B4-BE49-F238E27FC236}">
                <a16:creationId xmlns:a16="http://schemas.microsoft.com/office/drawing/2014/main" id="{2DE1B176-45A8-43D4-BC6C-0F26FEC02C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958000"/>
            <a:ext cx="12193200" cy="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Straight Connector 66">
            <a:extLst>
              <a:ext uri="{FF2B5EF4-FFF2-40B4-BE49-F238E27FC236}">
                <a16:creationId xmlns:a16="http://schemas.microsoft.com/office/drawing/2014/main" id="{D0132658-BE32-4EA3-876B-7D3381E301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309503" y="0"/>
            <a:ext cx="0" cy="5957997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Straight Connector 68">
            <a:extLst>
              <a:ext uri="{FF2B5EF4-FFF2-40B4-BE49-F238E27FC236}">
                <a16:creationId xmlns:a16="http://schemas.microsoft.com/office/drawing/2014/main" id="{FD038548-404A-4D8C-84F8-7185AB94ED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311871" y="2997200"/>
            <a:ext cx="5880129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Straight Connector 70">
            <a:extLst>
              <a:ext uri="{FF2B5EF4-FFF2-40B4-BE49-F238E27FC236}">
                <a16:creationId xmlns:a16="http://schemas.microsoft.com/office/drawing/2014/main" id="{5D556FAC-F705-4ACF-A977-4601326486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250750" y="6"/>
            <a:ext cx="0" cy="299880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Picture 2" descr="A group of people playing frisbee in a park&#10;&#10;Description automatically generated">
            <a:extLst>
              <a:ext uri="{FF2B5EF4-FFF2-40B4-BE49-F238E27FC236}">
                <a16:creationId xmlns:a16="http://schemas.microsoft.com/office/drawing/2014/main" id="{09320709-5468-4C38-9AD2-9BBC111A045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18655" y="3438520"/>
            <a:ext cx="4453082" cy="2077200"/>
          </a:xfrm>
          <a:custGeom>
            <a:avLst/>
            <a:gdLst/>
            <a:ahLst/>
            <a:cxnLst/>
            <a:rect l="l" t="t" r="r" b="b"/>
            <a:pathLst>
              <a:path w="5881297" h="2959836">
                <a:moveTo>
                  <a:pt x="0" y="0"/>
                </a:moveTo>
                <a:lnTo>
                  <a:pt x="5881297" y="0"/>
                </a:lnTo>
                <a:lnTo>
                  <a:pt x="5881297" y="2959836"/>
                </a:lnTo>
                <a:lnTo>
                  <a:pt x="0" y="2959836"/>
                </a:lnTo>
                <a:close/>
              </a:path>
            </a:pathLst>
          </a:custGeom>
        </p:spPr>
      </p:pic>
      <p:graphicFrame>
        <p:nvGraphicFramePr>
          <p:cNvPr id="11" name="TextBox 4">
            <a:extLst>
              <a:ext uri="{FF2B5EF4-FFF2-40B4-BE49-F238E27FC236}">
                <a16:creationId xmlns:a16="http://schemas.microsoft.com/office/drawing/2014/main" id="{EB2E366B-F4F5-4B3C-9132-ED2617C659D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5663066"/>
              </p:ext>
            </p:extLst>
          </p:nvPr>
        </p:nvGraphicFramePr>
        <p:xfrm>
          <a:off x="442914" y="2055549"/>
          <a:ext cx="5437185" cy="32663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41754501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1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0" name="Rectangle 69">
            <a:extLst>
              <a:ext uri="{FF2B5EF4-FFF2-40B4-BE49-F238E27FC236}">
                <a16:creationId xmlns:a16="http://schemas.microsoft.com/office/drawing/2014/main" id="{E8B818A3-2E72-4243-B7B8-444F7C5469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CFF384FA-A314-44A7-A8D0-A5B072C068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11900" cy="6858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2" descr="A picture containing outdoor, person, people, standing&#10;&#10;Description automatically generated">
            <a:extLst>
              <a:ext uri="{FF2B5EF4-FFF2-40B4-BE49-F238E27FC236}">
                <a16:creationId xmlns:a16="http://schemas.microsoft.com/office/drawing/2014/main" id="{832A1C84-DAB2-4ED3-A0C7-A37D8E7A167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641" r="-1" b="-1"/>
          <a:stretch/>
        </p:blipFill>
        <p:spPr bwMode="auto">
          <a:xfrm>
            <a:off x="899567" y="3639600"/>
            <a:ext cx="5412334" cy="3218400"/>
          </a:xfrm>
          <a:custGeom>
            <a:avLst/>
            <a:gdLst/>
            <a:ahLst/>
            <a:cxnLst/>
            <a:rect l="l" t="t" r="r" b="b"/>
            <a:pathLst>
              <a:path w="5412334" h="3218400">
                <a:moveTo>
                  <a:pt x="0" y="0"/>
                </a:moveTo>
                <a:lnTo>
                  <a:pt x="5412334" y="0"/>
                </a:lnTo>
                <a:lnTo>
                  <a:pt x="5412334" y="3218400"/>
                </a:lnTo>
                <a:lnTo>
                  <a:pt x="0" y="32184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74" name="Straight Connector 73">
            <a:extLst>
              <a:ext uri="{FF2B5EF4-FFF2-40B4-BE49-F238E27FC236}">
                <a16:creationId xmlns:a16="http://schemas.microsoft.com/office/drawing/2014/main" id="{AD25FCC9-28B1-458A-B830-CFCF95E665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0000" y="0"/>
            <a:ext cx="0" cy="685800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Straight Connector 75">
            <a:extLst>
              <a:ext uri="{FF2B5EF4-FFF2-40B4-BE49-F238E27FC236}">
                <a16:creationId xmlns:a16="http://schemas.microsoft.com/office/drawing/2014/main" id="{D69A908C-2371-48E1-854E-E971E9A05E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8800" y="3639600"/>
            <a:ext cx="5412909" cy="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9" name="TextBox 4">
            <a:extLst>
              <a:ext uri="{FF2B5EF4-FFF2-40B4-BE49-F238E27FC236}">
                <a16:creationId xmlns:a16="http://schemas.microsoft.com/office/drawing/2014/main" id="{E166ECD9-FC21-4729-B44F-C55F4CADD9E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61760" y="789502"/>
            <a:ext cx="5638800" cy="267631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0" tIns="0" rIns="0" bIns="0" rtlCol="0">
            <a:norm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just">
              <a:lnSpc>
                <a:spcPct val="120000"/>
              </a:lnSpc>
              <a:spcBef>
                <a:spcPts val="800"/>
              </a:spcBef>
              <a:spcAft>
                <a:spcPts val="600"/>
              </a:spcAft>
              <a:buSzPct val="70000"/>
              <a:buNone/>
            </a:pPr>
            <a:r>
              <a:rPr lang="en-US" altLang="vi-VN" sz="2000" dirty="0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* </a:t>
            </a:r>
            <a:r>
              <a:rPr lang="en-US" altLang="vi-VN" sz="2000" dirty="0" err="1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Là</a:t>
            </a:r>
            <a:r>
              <a:rPr lang="en-US" altLang="vi-VN" sz="2000" dirty="0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“</a:t>
            </a:r>
            <a:r>
              <a:rPr lang="en-US" altLang="vi-VN" sz="2000" b="1" dirty="0" err="1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giá</a:t>
            </a:r>
            <a:r>
              <a:rPr lang="en-US" altLang="vi-VN" sz="2000" b="1" dirty="0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b="1" dirty="0" err="1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trị</a:t>
            </a:r>
            <a:r>
              <a:rPr lang="en-US" altLang="vi-VN" sz="2000" b="1" dirty="0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b="1" dirty="0" err="1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tối</a:t>
            </a:r>
            <a:r>
              <a:rPr lang="en-US" altLang="vi-VN" sz="2000" b="1" dirty="0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b="1" dirty="0" err="1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cao</a:t>
            </a:r>
            <a:r>
              <a:rPr lang="en-US" altLang="vi-VN" sz="2000" dirty="0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” </a:t>
            </a:r>
            <a:r>
              <a:rPr lang="en-US" altLang="vi-VN" sz="2000" dirty="0" err="1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của</a:t>
            </a:r>
            <a:r>
              <a:rPr lang="en-US" altLang="vi-VN" sz="2000" dirty="0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loài</a:t>
            </a:r>
            <a:r>
              <a:rPr lang="en-US" altLang="vi-VN" sz="2000" dirty="0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người</a:t>
            </a:r>
            <a:endParaRPr lang="en-US" altLang="vi-VN" sz="2000" dirty="0">
              <a:solidFill>
                <a:srgbClr val="0070C0"/>
              </a:solidFill>
              <a:latin typeface="Segoe UI Semibold" panose="020B0702040204020203" pitchFamily="34" charset="0"/>
              <a:ea typeface="Microsoft Sans Serif" panose="020B0604020202020204" pitchFamily="34" charset="0"/>
              <a:cs typeface="Segoe UI Semibold" panose="020B0702040204020203" pitchFamily="34" charset="0"/>
            </a:endParaRPr>
          </a:p>
          <a:p>
            <a:pPr algn="just">
              <a:lnSpc>
                <a:spcPct val="120000"/>
              </a:lnSpc>
              <a:spcBef>
                <a:spcPts val="800"/>
              </a:spcBef>
              <a:spcAft>
                <a:spcPts val="600"/>
              </a:spcAft>
              <a:buSzPct val="70000"/>
              <a:buNone/>
            </a:pPr>
            <a:r>
              <a:rPr lang="en-US" altLang="vi-VN" sz="2000" dirty="0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* </a:t>
            </a:r>
            <a:r>
              <a:rPr lang="en-US" altLang="vi-VN" sz="2000" dirty="0" err="1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Là</a:t>
            </a:r>
            <a:r>
              <a:rPr lang="en-US" altLang="vi-VN" sz="2000" dirty="0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“</a:t>
            </a:r>
            <a:r>
              <a:rPr lang="en-US" altLang="vi-VN" sz="2000" b="1" dirty="0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ý </a:t>
            </a:r>
            <a:r>
              <a:rPr lang="en-US" altLang="vi-VN" sz="2000" b="1" dirty="0" err="1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nghĩa</a:t>
            </a:r>
            <a:r>
              <a:rPr lang="en-US" altLang="vi-VN" sz="2000" b="1" dirty="0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b="1" dirty="0" err="1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và</a:t>
            </a:r>
            <a:r>
              <a:rPr lang="en-US" altLang="vi-VN" sz="2000" b="1" dirty="0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b="1" dirty="0" err="1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mục</a:t>
            </a:r>
            <a:r>
              <a:rPr lang="en-US" altLang="vi-VN" sz="2000" b="1" dirty="0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b="1" dirty="0" err="1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đích</a:t>
            </a:r>
            <a:r>
              <a:rPr lang="en-US" altLang="vi-VN" sz="2000" b="1" dirty="0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b="1" dirty="0" err="1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của</a:t>
            </a:r>
            <a:r>
              <a:rPr lang="en-US" altLang="vi-VN" sz="2000" b="1" dirty="0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b="1" dirty="0" err="1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cuộc</a:t>
            </a:r>
            <a:r>
              <a:rPr lang="en-US" altLang="vi-VN" sz="2000" b="1" dirty="0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b="1" dirty="0" err="1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sống</a:t>
            </a:r>
            <a:r>
              <a:rPr lang="en-US" altLang="vi-VN" sz="2000" dirty="0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”</a:t>
            </a:r>
          </a:p>
          <a:p>
            <a:pPr algn="just">
              <a:lnSpc>
                <a:spcPct val="120000"/>
              </a:lnSpc>
              <a:spcBef>
                <a:spcPts val="800"/>
              </a:spcBef>
              <a:spcAft>
                <a:spcPts val="600"/>
              </a:spcAft>
              <a:buSzPct val="70000"/>
              <a:buNone/>
            </a:pPr>
            <a:r>
              <a:rPr lang="en-US" altLang="vi-VN" sz="2000" dirty="0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* </a:t>
            </a:r>
            <a:r>
              <a:rPr lang="en-US" altLang="vi-VN" sz="2000" dirty="0" err="1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Là</a:t>
            </a:r>
            <a:r>
              <a:rPr lang="en-US" altLang="vi-VN" sz="2000" dirty="0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mưu</a:t>
            </a:r>
            <a:r>
              <a:rPr lang="en-US" altLang="vi-VN" sz="2000" dirty="0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cầu</a:t>
            </a:r>
            <a:r>
              <a:rPr lang="en-US" altLang="vi-VN" sz="2000" dirty="0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“</a:t>
            </a:r>
            <a:r>
              <a:rPr lang="en-US" altLang="vi-VN" sz="2000" b="1" dirty="0" err="1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khát</a:t>
            </a:r>
            <a:r>
              <a:rPr lang="en-US" altLang="vi-VN" sz="2000" b="1" dirty="0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khao </a:t>
            </a:r>
            <a:r>
              <a:rPr lang="en-US" altLang="vi-VN" sz="2000" b="1" dirty="0" err="1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của</a:t>
            </a:r>
            <a:r>
              <a:rPr lang="en-US" altLang="vi-VN" sz="2000" b="1" dirty="0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b="1" dirty="0" err="1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tất</a:t>
            </a:r>
            <a:r>
              <a:rPr lang="en-US" altLang="vi-VN" sz="2000" b="1" dirty="0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b="1" dirty="0" err="1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cả</a:t>
            </a:r>
            <a:r>
              <a:rPr lang="en-US" altLang="vi-VN" sz="2000" b="1" dirty="0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b="1" dirty="0" err="1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chúng</a:t>
            </a:r>
            <a:r>
              <a:rPr lang="en-US" altLang="vi-VN" sz="2000" b="1" dirty="0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b="1" dirty="0" err="1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sinh</a:t>
            </a:r>
            <a:r>
              <a:rPr lang="en-US" altLang="vi-VN" sz="2000" dirty="0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”</a:t>
            </a:r>
          </a:p>
          <a:p>
            <a:pPr algn="just">
              <a:lnSpc>
                <a:spcPct val="120000"/>
              </a:lnSpc>
              <a:spcBef>
                <a:spcPts val="800"/>
              </a:spcBef>
              <a:spcAft>
                <a:spcPts val="600"/>
              </a:spcAft>
              <a:buSzPct val="70000"/>
              <a:buNone/>
            </a:pPr>
            <a:r>
              <a:rPr lang="en-US" altLang="vi-VN" sz="2000" dirty="0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* </a:t>
            </a:r>
            <a:r>
              <a:rPr lang="en-US" altLang="vi-VN" sz="2000" dirty="0" err="1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Là</a:t>
            </a:r>
            <a:r>
              <a:rPr lang="en-US" altLang="vi-VN" sz="2000" dirty="0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thước</a:t>
            </a:r>
            <a:r>
              <a:rPr lang="en-US" altLang="vi-VN" sz="2000" dirty="0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đo</a:t>
            </a:r>
            <a:r>
              <a:rPr lang="en-US" altLang="vi-VN" sz="2000" dirty="0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đúng</a:t>
            </a:r>
            <a:r>
              <a:rPr lang="en-US" altLang="vi-VN" sz="2000" dirty="0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đắn</a:t>
            </a:r>
            <a:r>
              <a:rPr lang="en-US" altLang="vi-VN" sz="2000" dirty="0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nhất</a:t>
            </a:r>
            <a:r>
              <a:rPr lang="en-US" altLang="vi-VN" sz="2000" dirty="0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về</a:t>
            </a:r>
            <a:r>
              <a:rPr lang="en-US" altLang="vi-VN" sz="2000" dirty="0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sự</a:t>
            </a:r>
            <a:r>
              <a:rPr lang="en-US" altLang="vi-VN" sz="2000" dirty="0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tiến</a:t>
            </a:r>
            <a:r>
              <a:rPr lang="en-US" altLang="vi-VN" sz="2000" dirty="0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bộ</a:t>
            </a:r>
            <a:r>
              <a:rPr lang="en-US" altLang="vi-VN" sz="2000" dirty="0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của</a:t>
            </a:r>
            <a:r>
              <a:rPr lang="en-US" altLang="vi-VN" sz="2000" dirty="0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xã</a:t>
            </a:r>
            <a:r>
              <a:rPr lang="en-US" altLang="vi-VN" sz="2000" dirty="0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hội</a:t>
            </a:r>
            <a:endParaRPr lang="en-US" altLang="vi-VN" sz="2000" dirty="0">
              <a:solidFill>
                <a:srgbClr val="0070C0"/>
              </a:solidFill>
              <a:latin typeface="Segoe UI Semibold" panose="020B0702040204020203" pitchFamily="34" charset="0"/>
              <a:ea typeface="Microsoft Sans Serif" panose="020B0604020202020204" pitchFamily="34" charset="0"/>
              <a:cs typeface="Segoe UI Semibold" panose="020B0702040204020203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CC33839-7928-4B6A-9CE9-54096BB2FCB8}"/>
              </a:ext>
            </a:extLst>
          </p:cNvPr>
          <p:cNvSpPr txBox="1"/>
          <p:nvPr/>
        </p:nvSpPr>
        <p:spPr>
          <a:xfrm>
            <a:off x="1800001" y="1429781"/>
            <a:ext cx="342897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US" altLang="vi-VN" sz="2800" b="1" dirty="0">
                <a:solidFill>
                  <a:srgbClr val="FFC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HẠNH PHÚC</a:t>
            </a:r>
            <a:endParaRPr lang="en-US" sz="2800" dirty="0">
              <a:solidFill>
                <a:srgbClr val="FFC000"/>
              </a:solidFill>
              <a:latin typeface="Segoe UI Semibold" panose="020B0702040204020203" pitchFamily="34" charset="0"/>
              <a:cs typeface="Segoe UI Semibold" panose="020B0702040204020203" pitchFamily="34" charset="0"/>
            </a:endParaRPr>
          </a:p>
        </p:txBody>
      </p:sp>
      <p:sp>
        <p:nvSpPr>
          <p:cNvPr id="9" name="TextBox 4">
            <a:extLst>
              <a:ext uri="{FF2B5EF4-FFF2-40B4-BE49-F238E27FC236}">
                <a16:creationId xmlns:a16="http://schemas.microsoft.com/office/drawing/2014/main" id="{8BD2DF1D-2312-4987-8E84-8AE1BBD17AE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31628" y="4084548"/>
            <a:ext cx="4640261" cy="115864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0" tIns="0" rIns="0" bIns="0" rtlCol="0">
            <a:no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just">
              <a:lnSpc>
                <a:spcPct val="120000"/>
              </a:lnSpc>
              <a:spcBef>
                <a:spcPts val="800"/>
              </a:spcBef>
              <a:spcAft>
                <a:spcPts val="600"/>
              </a:spcAft>
              <a:buSzPct val="70000"/>
              <a:buNone/>
            </a:pPr>
            <a:r>
              <a:rPr lang="en-US" altLang="vi-VN" sz="1600" dirty="0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HDI: Human Development Index: </a:t>
            </a:r>
            <a:r>
              <a:rPr lang="en-US" altLang="vi-VN" sz="1600" dirty="0" err="1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Chỉ</a:t>
            </a:r>
            <a:r>
              <a:rPr lang="en-US" altLang="vi-VN" sz="1600" dirty="0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số</a:t>
            </a:r>
            <a:r>
              <a:rPr lang="en-US" altLang="vi-VN" sz="1600" dirty="0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PT con </a:t>
            </a:r>
            <a:r>
              <a:rPr lang="en-US" altLang="vi-VN" sz="1600" dirty="0" err="1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người</a:t>
            </a:r>
            <a:endParaRPr lang="en-US" altLang="vi-VN" sz="1600" dirty="0">
              <a:solidFill>
                <a:srgbClr val="0070C0"/>
              </a:solidFill>
              <a:latin typeface="Segoe UI Semibold" panose="020B0702040204020203" pitchFamily="34" charset="0"/>
              <a:ea typeface="Microsoft Sans Serif" panose="020B0604020202020204" pitchFamily="34" charset="0"/>
              <a:cs typeface="Segoe UI Semibold" panose="020B0702040204020203" pitchFamily="34" charset="0"/>
            </a:endParaRPr>
          </a:p>
          <a:p>
            <a:pPr algn="just">
              <a:lnSpc>
                <a:spcPct val="120000"/>
              </a:lnSpc>
              <a:spcBef>
                <a:spcPts val="800"/>
              </a:spcBef>
              <a:spcAft>
                <a:spcPts val="600"/>
              </a:spcAft>
              <a:buSzPct val="70000"/>
              <a:buNone/>
            </a:pPr>
            <a:r>
              <a:rPr lang="en-US" altLang="vi-VN" sz="1600" dirty="0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CPI: Consumer Price Index: </a:t>
            </a:r>
            <a:r>
              <a:rPr lang="en-US" altLang="vi-VN" sz="1600" dirty="0" err="1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chỉ</a:t>
            </a:r>
            <a:r>
              <a:rPr lang="en-US" altLang="vi-VN" sz="1600" dirty="0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số</a:t>
            </a:r>
            <a:r>
              <a:rPr lang="en-US" altLang="vi-VN" sz="1600" dirty="0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tiêu</a:t>
            </a:r>
            <a:r>
              <a:rPr lang="en-US" altLang="vi-VN" sz="1600" dirty="0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dùng</a:t>
            </a:r>
            <a:endParaRPr lang="en-US" altLang="vi-VN" sz="1600" dirty="0">
              <a:solidFill>
                <a:srgbClr val="0070C0"/>
              </a:solidFill>
              <a:latin typeface="Segoe UI Semibold" panose="020B0702040204020203" pitchFamily="34" charset="0"/>
              <a:ea typeface="Microsoft Sans Serif" panose="020B0604020202020204" pitchFamily="34" charset="0"/>
              <a:cs typeface="Segoe UI Semibold" panose="020B0702040204020203" pitchFamily="34" charset="0"/>
            </a:endParaRPr>
          </a:p>
          <a:p>
            <a:pPr algn="just">
              <a:lnSpc>
                <a:spcPct val="120000"/>
              </a:lnSpc>
              <a:spcBef>
                <a:spcPts val="800"/>
              </a:spcBef>
              <a:spcAft>
                <a:spcPts val="600"/>
              </a:spcAft>
              <a:buSzPct val="70000"/>
              <a:buNone/>
            </a:pPr>
            <a:r>
              <a:rPr lang="en-US" altLang="vi-VN" sz="1600" dirty="0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PPI: Producer Price Index: </a:t>
            </a:r>
            <a:r>
              <a:rPr lang="en-US" altLang="vi-VN" sz="1600" dirty="0" err="1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Chỉ</a:t>
            </a:r>
            <a:r>
              <a:rPr lang="en-US" altLang="vi-VN" sz="1600" dirty="0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số</a:t>
            </a:r>
            <a:r>
              <a:rPr lang="en-US" altLang="vi-VN" sz="1600" dirty="0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lạm</a:t>
            </a:r>
            <a:r>
              <a:rPr lang="en-US" altLang="vi-VN" sz="1600" dirty="0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phát</a:t>
            </a:r>
            <a:endParaRPr lang="en-US" altLang="vi-VN" sz="1600" dirty="0">
              <a:solidFill>
                <a:srgbClr val="0070C0"/>
              </a:solidFill>
              <a:latin typeface="Segoe UI Semibold" panose="020B0702040204020203" pitchFamily="34" charset="0"/>
              <a:ea typeface="Microsoft Sans Serif" panose="020B0604020202020204" pitchFamily="34" charset="0"/>
              <a:cs typeface="Segoe UI Semibold" panose="020B0702040204020203" pitchFamily="34" charset="0"/>
            </a:endParaRPr>
          </a:p>
          <a:p>
            <a:pPr algn="ctr">
              <a:lnSpc>
                <a:spcPct val="120000"/>
              </a:lnSpc>
              <a:spcBef>
                <a:spcPts val="800"/>
              </a:spcBef>
              <a:spcAft>
                <a:spcPts val="600"/>
              </a:spcAft>
              <a:buSzPct val="70000"/>
              <a:buNone/>
            </a:pPr>
            <a:r>
              <a:rPr lang="en-US" altLang="vi-VN" sz="1600" dirty="0">
                <a:solidFill>
                  <a:srgbClr val="FF0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HPI: Happy Planet Index</a:t>
            </a:r>
          </a:p>
        </p:txBody>
      </p:sp>
    </p:spTree>
    <p:extLst>
      <p:ext uri="{BB962C8B-B14F-4D97-AF65-F5344CB8AC3E}">
        <p14:creationId xmlns:p14="http://schemas.microsoft.com/office/powerpoint/2010/main" val="36947818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" grpId="0"/>
      <p:bldP spid="2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928AB2B1-D99F-4218-ADF7-E10BA38E24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87C3BBF4-07B5-4EB8-B146-181AFFDB7A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9000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+mj-lt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D2C9D40-D12D-498A-8DD1-4756164BCA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98801" y="0"/>
            <a:ext cx="11293200" cy="206057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F34AB790-1C05-462A-B7B9-A7D87A55DE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0000" y="0"/>
            <a:ext cx="0" cy="685800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CBB5A84F-60BF-43AE-B548-9FA20559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8800" y="3639600"/>
            <a:ext cx="11293200" cy="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5">
            <a:extLst>
              <a:ext uri="{FF2B5EF4-FFF2-40B4-BE49-F238E27FC236}">
                <a16:creationId xmlns:a16="http://schemas.microsoft.com/office/drawing/2014/main" id="{13C321A7-72D0-432F-AF6E-E03E799FD1B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57450" y="5084238"/>
            <a:ext cx="8001000" cy="8617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spcAft>
                <a:spcPts val="1200"/>
              </a:spcAft>
              <a:buFontTx/>
              <a:buNone/>
            </a:pPr>
            <a:r>
              <a:rPr lang="en-US" altLang="vi-VN" sz="2000" dirty="0" err="1">
                <a:solidFill>
                  <a:srgbClr val="FF0000"/>
                </a:solidFill>
                <a:latin typeface="Segoe UI Semibold" panose="020B0702040204020203" pitchFamily="34" charset="0"/>
                <a:cs typeface="Segoe UI Semibold" panose="020B0702040204020203" pitchFamily="34" charset="0"/>
              </a:rPr>
              <a:t>Hạnh</a:t>
            </a:r>
            <a:r>
              <a:rPr lang="en-US" altLang="vi-VN" sz="2000" dirty="0">
                <a:solidFill>
                  <a:srgbClr val="FF0000"/>
                </a:solidFill>
                <a:latin typeface="Segoe UI Semibold" panose="020B0702040204020203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rgbClr val="FF0000"/>
                </a:solidFill>
                <a:latin typeface="Segoe UI Semibold" panose="020B0702040204020203" pitchFamily="34" charset="0"/>
                <a:cs typeface="Segoe UI Semibold" panose="020B0702040204020203" pitchFamily="34" charset="0"/>
              </a:rPr>
              <a:t>phúc</a:t>
            </a:r>
            <a:r>
              <a:rPr lang="en-US" altLang="vi-VN" sz="2000" dirty="0">
                <a:solidFill>
                  <a:srgbClr val="FF0000"/>
                </a:solidFill>
                <a:latin typeface="Segoe UI Semibold" panose="020B0702040204020203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rgbClr val="FF0000"/>
                </a:solidFill>
                <a:latin typeface="Segoe UI Semibold" panose="020B0702040204020203" pitchFamily="34" charset="0"/>
                <a:cs typeface="Segoe UI Semibold" panose="020B0702040204020203" pitchFamily="34" charset="0"/>
              </a:rPr>
              <a:t>có</a:t>
            </a:r>
            <a:r>
              <a:rPr lang="en-US" altLang="vi-VN" sz="2000" dirty="0">
                <a:solidFill>
                  <a:srgbClr val="FF0000"/>
                </a:solidFill>
                <a:latin typeface="Segoe UI Semibold" panose="020B0702040204020203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rgbClr val="FF0000"/>
                </a:solidFill>
                <a:latin typeface="Segoe UI Semibold" panose="020B0702040204020203" pitchFamily="34" charset="0"/>
                <a:cs typeface="Segoe UI Semibold" panose="020B0702040204020203" pitchFamily="34" charset="0"/>
              </a:rPr>
              <a:t>thể</a:t>
            </a:r>
            <a:r>
              <a:rPr lang="en-US" altLang="vi-VN" sz="2000" dirty="0">
                <a:solidFill>
                  <a:srgbClr val="FF0000"/>
                </a:solidFill>
                <a:latin typeface="Segoe UI Semibold" panose="020B0702040204020203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rgbClr val="FF0000"/>
                </a:solidFill>
                <a:latin typeface="Segoe UI Semibold" panose="020B0702040204020203" pitchFamily="34" charset="0"/>
                <a:cs typeface="Segoe UI Semibold" panose="020B0702040204020203" pitchFamily="34" charset="0"/>
              </a:rPr>
              <a:t>tạo</a:t>
            </a:r>
            <a:r>
              <a:rPr lang="en-US" altLang="vi-VN" sz="2000" dirty="0">
                <a:solidFill>
                  <a:srgbClr val="FF0000"/>
                </a:solidFill>
                <a:latin typeface="Segoe UI Semibold" panose="020B0702040204020203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rgbClr val="FF0000"/>
                </a:solidFill>
                <a:latin typeface="Segoe UI Semibold" panose="020B0702040204020203" pitchFamily="34" charset="0"/>
                <a:cs typeface="Segoe UI Semibold" panose="020B0702040204020203" pitchFamily="34" charset="0"/>
              </a:rPr>
              <a:t>dựng</a:t>
            </a:r>
            <a:r>
              <a:rPr lang="en-US" altLang="vi-VN" sz="2000" dirty="0">
                <a:solidFill>
                  <a:srgbClr val="FF0000"/>
                </a:solidFill>
                <a:latin typeface="Segoe UI Semibold" panose="020B0702040204020203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rgbClr val="FF0000"/>
                </a:solidFill>
                <a:latin typeface="Segoe UI Semibold" panose="020B0702040204020203" pitchFamily="34" charset="0"/>
                <a:cs typeface="Segoe UI Semibold" panose="020B0702040204020203" pitchFamily="34" charset="0"/>
              </a:rPr>
              <a:t>được</a:t>
            </a:r>
            <a:r>
              <a:rPr lang="en-US" altLang="vi-VN" sz="2000" dirty="0">
                <a:solidFill>
                  <a:srgbClr val="FF0000"/>
                </a:solidFill>
                <a:latin typeface="Segoe UI Semibold" panose="020B0702040204020203" pitchFamily="34" charset="0"/>
                <a:cs typeface="Segoe UI Semibold" panose="020B0702040204020203" pitchFamily="34" charset="0"/>
              </a:rPr>
              <a:t> </a:t>
            </a:r>
          </a:p>
          <a:p>
            <a:pPr algn="ctr" eaLnBrk="1" hangingPunct="1">
              <a:spcBef>
                <a:spcPct val="0"/>
              </a:spcBef>
              <a:spcAft>
                <a:spcPts val="1200"/>
              </a:spcAft>
              <a:buFontTx/>
              <a:buNone/>
            </a:pPr>
            <a:r>
              <a:rPr lang="en-US" altLang="vi-VN" sz="2000" dirty="0" err="1">
                <a:solidFill>
                  <a:srgbClr val="FF0000"/>
                </a:solidFill>
                <a:latin typeface="Segoe UI Semibold" panose="020B0702040204020203" pitchFamily="34" charset="0"/>
                <a:cs typeface="Segoe UI Semibold" panose="020B0702040204020203" pitchFamily="34" charset="0"/>
              </a:rPr>
              <a:t>và</a:t>
            </a:r>
            <a:r>
              <a:rPr lang="en-US" altLang="vi-VN" sz="2000" dirty="0">
                <a:solidFill>
                  <a:srgbClr val="FF0000"/>
                </a:solidFill>
                <a:latin typeface="Segoe UI Semibold" panose="020B0702040204020203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rgbClr val="FF0000"/>
                </a:solidFill>
                <a:latin typeface="Segoe UI Semibold" panose="020B0702040204020203" pitchFamily="34" charset="0"/>
                <a:cs typeface="Segoe UI Semibold" panose="020B0702040204020203" pitchFamily="34" charset="0"/>
              </a:rPr>
              <a:t>dạy</a:t>
            </a:r>
            <a:r>
              <a:rPr lang="en-US" altLang="vi-VN" sz="2000" dirty="0">
                <a:solidFill>
                  <a:srgbClr val="FF0000"/>
                </a:solidFill>
                <a:latin typeface="Segoe UI Semibold" panose="020B0702040204020203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rgbClr val="FF0000"/>
                </a:solidFill>
                <a:latin typeface="Segoe UI Semibold" panose="020B0702040204020203" pitchFamily="34" charset="0"/>
                <a:cs typeface="Segoe UI Semibold" panose="020B0702040204020203" pitchFamily="34" charset="0"/>
              </a:rPr>
              <a:t>cho</a:t>
            </a:r>
            <a:r>
              <a:rPr lang="en-US" altLang="vi-VN" sz="2000" dirty="0">
                <a:solidFill>
                  <a:srgbClr val="FF0000"/>
                </a:solidFill>
                <a:latin typeface="Segoe UI Semibold" panose="020B0702040204020203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rgbClr val="FF0000"/>
                </a:solidFill>
                <a:latin typeface="Segoe UI Semibold" panose="020B0702040204020203" pitchFamily="34" charset="0"/>
                <a:cs typeface="Segoe UI Semibold" panose="020B0702040204020203" pitchFamily="34" charset="0"/>
              </a:rPr>
              <a:t>nhau</a:t>
            </a:r>
            <a:r>
              <a:rPr lang="en-US" altLang="vi-VN" sz="2000" dirty="0">
                <a:solidFill>
                  <a:srgbClr val="FF0000"/>
                </a:solidFill>
                <a:latin typeface="Segoe UI Semibold" panose="020B0702040204020203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rgbClr val="FF0000"/>
                </a:solidFill>
                <a:latin typeface="Segoe UI Semibold" panose="020B0702040204020203" pitchFamily="34" charset="0"/>
                <a:cs typeface="Segoe UI Semibold" panose="020B0702040204020203" pitchFamily="34" charset="0"/>
              </a:rPr>
              <a:t>được</a:t>
            </a:r>
            <a:endParaRPr lang="en-US" altLang="vi-VN" sz="2000" dirty="0">
              <a:solidFill>
                <a:srgbClr val="FF0000"/>
              </a:solidFill>
              <a:latin typeface="Segoe UI Semibold" panose="020B0702040204020203" pitchFamily="34" charset="0"/>
              <a:cs typeface="Segoe UI Semibold" panose="020B0702040204020203" pitchFamily="34" charset="0"/>
            </a:endParaRPr>
          </a:p>
        </p:txBody>
      </p:sp>
      <p:graphicFrame>
        <p:nvGraphicFramePr>
          <p:cNvPr id="9" name="TextBox 4">
            <a:extLst>
              <a:ext uri="{FF2B5EF4-FFF2-40B4-BE49-F238E27FC236}">
                <a16:creationId xmlns:a16="http://schemas.microsoft.com/office/drawing/2014/main" id="{5235BE96-2A17-4ECF-9243-2CF2690DFDD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96611700"/>
              </p:ext>
            </p:extLst>
          </p:nvPr>
        </p:nvGraphicFramePr>
        <p:xfrm>
          <a:off x="1342968" y="452439"/>
          <a:ext cx="10406063" cy="3911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946169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Graphic spid="9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CFF384FA-A314-44A7-A8D0-A5B072C068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F207D4E-9AD2-486E-974F-2A1243D8B6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511675" cy="6858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TextBox 4">
            <a:extLst>
              <a:ext uri="{FF2B5EF4-FFF2-40B4-BE49-F238E27FC236}">
                <a16:creationId xmlns:a16="http://schemas.microsoft.com/office/drawing/2014/main" id="{8FA5D50E-D549-4690-ABB0-598604C4735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36795" y="638550"/>
            <a:ext cx="7237413" cy="123946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0" tIns="0" rIns="0" bIns="0" rtlCol="0">
            <a:norm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110000"/>
              </a:lnSpc>
              <a:spcBef>
                <a:spcPts val="800"/>
              </a:spcBef>
              <a:spcAft>
                <a:spcPts val="600"/>
              </a:spcAft>
              <a:buSzPct val="70000"/>
              <a:buNone/>
            </a:pPr>
            <a:r>
              <a:rPr lang="en-US" altLang="vi-VN" sz="2000" b="1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Hạnh</a:t>
            </a:r>
            <a:r>
              <a:rPr lang="en-US" altLang="vi-VN" sz="2000" b="1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b="1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phúc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: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dễ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dàng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dẫn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đến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thành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công</a:t>
            </a:r>
            <a:endParaRPr lang="en-US" altLang="vi-VN" sz="2000" dirty="0">
              <a:solidFill>
                <a:schemeClr val="tx2"/>
              </a:solidFill>
              <a:latin typeface="Segoe UI Semibold" panose="020B0702040204020203" pitchFamily="34" charset="0"/>
              <a:ea typeface="Microsoft Sans Serif" panose="020B0604020202020204" pitchFamily="34" charset="0"/>
              <a:cs typeface="Segoe UI Semibold" panose="020B0702040204020203" pitchFamily="34" charset="0"/>
            </a:endParaRPr>
          </a:p>
          <a:p>
            <a:pPr>
              <a:lnSpc>
                <a:spcPct val="110000"/>
              </a:lnSpc>
              <a:spcBef>
                <a:spcPts val="800"/>
              </a:spcBef>
              <a:spcAft>
                <a:spcPts val="600"/>
              </a:spcAft>
              <a:buSzPct val="70000"/>
              <a:buNone/>
            </a:pPr>
            <a:r>
              <a:rPr lang="en-US" altLang="vi-VN" sz="2000" b="1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Không</a:t>
            </a:r>
            <a:r>
              <a:rPr lang="en-US" altLang="vi-VN" sz="2000" b="1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b="1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hạnh</a:t>
            </a:r>
            <a:r>
              <a:rPr lang="en-US" altLang="vi-VN" sz="2000" b="1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b="1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phúc</a:t>
            </a:r>
            <a:r>
              <a:rPr lang="en-US" altLang="vi-VN" sz="2000" b="1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: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dễ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dàng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dẫn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đến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sự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thất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bại</a:t>
            </a:r>
            <a:endParaRPr lang="en-US" altLang="vi-VN" sz="2000" dirty="0">
              <a:solidFill>
                <a:schemeClr val="tx2"/>
              </a:solidFill>
              <a:latin typeface="Segoe UI Semibold" panose="020B0702040204020203" pitchFamily="34" charset="0"/>
              <a:ea typeface="Microsoft Sans Serif" panose="020B0604020202020204" pitchFamily="34" charset="0"/>
              <a:cs typeface="Segoe UI Semibold" panose="020B0702040204020203" pitchFamily="34" charset="0"/>
            </a:endParaRPr>
          </a:p>
        </p:txBody>
      </p:sp>
      <p:pic>
        <p:nvPicPr>
          <p:cNvPr id="5" name="Picture 2" descr="A picture containing table, sitting, wooden, small&#10;&#10;Description automatically generated">
            <a:extLst>
              <a:ext uri="{FF2B5EF4-FFF2-40B4-BE49-F238E27FC236}">
                <a16:creationId xmlns:a16="http://schemas.microsoft.com/office/drawing/2014/main" id="{71E9CF26-8394-4EC6-B961-93E444182FE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69" b="30554"/>
          <a:stretch/>
        </p:blipFill>
        <p:spPr bwMode="auto">
          <a:xfrm>
            <a:off x="900000" y="2060576"/>
            <a:ext cx="11292000" cy="4797425"/>
          </a:xfrm>
          <a:custGeom>
            <a:avLst/>
            <a:gdLst/>
            <a:ahLst/>
            <a:cxnLst/>
            <a:rect l="l" t="t" r="r" b="b"/>
            <a:pathLst>
              <a:path w="11292000" h="4797425">
                <a:moveTo>
                  <a:pt x="0" y="0"/>
                </a:moveTo>
                <a:lnTo>
                  <a:pt x="11292000" y="0"/>
                </a:lnTo>
                <a:lnTo>
                  <a:pt x="11292000" y="4797425"/>
                </a:lnTo>
                <a:lnTo>
                  <a:pt x="0" y="4797425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6636FF4C-D5A9-41D4-B706-CE8E3285B1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0000" y="0"/>
            <a:ext cx="0" cy="685800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829D44EB-2F6E-4703-850F-29E045D562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8800" y="2060575"/>
            <a:ext cx="11293200" cy="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111762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97A9643C-0F0B-4917-87F3-420FE2F6D0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EF83FF0-437E-4124-9C71-9368F80558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957"/>
            <a:ext cx="4367213" cy="180911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Box 4">
            <a:extLst>
              <a:ext uri="{FF2B5EF4-FFF2-40B4-BE49-F238E27FC236}">
                <a16:creationId xmlns:a16="http://schemas.microsoft.com/office/drawing/2014/main" id="{EE62A2BE-323F-49F9-A92A-07B1D4E7538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2427" y="915720"/>
            <a:ext cx="3682600" cy="326635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0" tIns="0" rIns="0" bIns="0" rtlCol="0">
            <a:no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just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  <a:buSzPct val="70000"/>
              <a:buNone/>
            </a:pPr>
            <a:r>
              <a:rPr lang="en-US" altLang="vi-VN" sz="1600" dirty="0">
                <a:solidFill>
                  <a:schemeClr val="bg1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THẾ GIỚI: 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  <a:buSzPct val="70000"/>
              <a:buFont typeface="Wingdings 2" panose="05020102010507070707" pitchFamily="18" charset="2"/>
              <a:buChar char="à"/>
            </a:pPr>
            <a:r>
              <a:rPr lang="en-US" altLang="vi-VN" sz="1600" dirty="0">
                <a:solidFill>
                  <a:schemeClr val="bg1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bg1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Với</a:t>
            </a:r>
            <a:r>
              <a:rPr lang="en-US" altLang="vi-VN" sz="1600" dirty="0">
                <a:solidFill>
                  <a:schemeClr val="bg1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bg1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nhiều</a:t>
            </a:r>
            <a:r>
              <a:rPr lang="en-US" altLang="vi-VN" sz="1600" dirty="0">
                <a:solidFill>
                  <a:schemeClr val="bg1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bg1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sự</a:t>
            </a:r>
            <a:r>
              <a:rPr lang="en-US" altLang="vi-VN" sz="1600" dirty="0">
                <a:solidFill>
                  <a:schemeClr val="bg1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bg1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bất</a:t>
            </a:r>
            <a:r>
              <a:rPr lang="en-US" altLang="vi-VN" sz="1600" dirty="0">
                <a:solidFill>
                  <a:schemeClr val="bg1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bg1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ổn</a:t>
            </a:r>
            <a:r>
              <a:rPr lang="en-US" altLang="vi-VN" sz="1600" dirty="0">
                <a:solidFill>
                  <a:schemeClr val="bg1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;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  <a:buSzPct val="70000"/>
              <a:buFont typeface="Wingdings 2" panose="05020102010507070707" pitchFamily="18" charset="2"/>
              <a:buChar char="à"/>
            </a:pPr>
            <a:r>
              <a:rPr lang="en-US" altLang="vi-VN" sz="1600" dirty="0">
                <a:solidFill>
                  <a:srgbClr val="00206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rgbClr val="00206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Bất</a:t>
            </a:r>
            <a:r>
              <a:rPr lang="en-US" altLang="vi-VN" sz="1600" dirty="0">
                <a:solidFill>
                  <a:srgbClr val="00206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rgbClr val="00206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bình</a:t>
            </a:r>
            <a:r>
              <a:rPr lang="en-US" altLang="vi-VN" sz="1600" dirty="0">
                <a:solidFill>
                  <a:srgbClr val="00206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rgbClr val="00206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đẳng</a:t>
            </a:r>
            <a:r>
              <a:rPr lang="en-US" altLang="vi-VN" sz="1600" dirty="0">
                <a:solidFill>
                  <a:srgbClr val="00206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;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  <a:buSzPct val="70000"/>
              <a:buNone/>
            </a:pPr>
            <a:r>
              <a:rPr lang="en-US" altLang="vi-VN" sz="1600" dirty="0">
                <a:solidFill>
                  <a:srgbClr val="00206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* </a:t>
            </a:r>
            <a:r>
              <a:rPr lang="en-US" altLang="vi-VN" sz="1600" dirty="0" err="1">
                <a:solidFill>
                  <a:srgbClr val="00206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Cạnh</a:t>
            </a:r>
            <a:r>
              <a:rPr lang="en-US" altLang="vi-VN" sz="1600" dirty="0">
                <a:solidFill>
                  <a:srgbClr val="00206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rgbClr val="00206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tranh</a:t>
            </a:r>
            <a:r>
              <a:rPr lang="en-US" altLang="vi-VN" sz="1600" dirty="0">
                <a:solidFill>
                  <a:srgbClr val="00206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rgbClr val="00206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khốc</a:t>
            </a:r>
            <a:r>
              <a:rPr lang="en-US" altLang="vi-VN" sz="1600" dirty="0">
                <a:solidFill>
                  <a:srgbClr val="00206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rgbClr val="00206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liệt</a:t>
            </a:r>
            <a:r>
              <a:rPr lang="en-US" altLang="vi-VN" sz="1600" dirty="0">
                <a:solidFill>
                  <a:schemeClr val="bg1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..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  <a:buSzPct val="70000"/>
              <a:buNone/>
            </a:pP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Căng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thẳng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,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nghèo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đói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,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xung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đột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;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cấu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trúc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gia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đình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,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xã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hội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thay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đổi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;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các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vấn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đề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về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môi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trường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…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làm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gia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tăng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sự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bất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an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trong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cuộc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sống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…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  <a:buSzPct val="70000"/>
              <a:buNone/>
            </a:pP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     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Nguy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cơ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b="1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con </a:t>
            </a:r>
            <a:r>
              <a:rPr lang="en-US" altLang="vi-VN" sz="1600" b="1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người</a:t>
            </a:r>
            <a:r>
              <a:rPr lang="en-US" altLang="vi-VN" sz="1600" b="1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b="1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không</a:t>
            </a:r>
            <a:r>
              <a:rPr lang="en-US" altLang="vi-VN" sz="1600" b="1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b="1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hạnh</a:t>
            </a:r>
            <a:r>
              <a:rPr lang="en-US" altLang="vi-VN" sz="1600" b="1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b="1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phúc</a:t>
            </a:r>
            <a:r>
              <a:rPr lang="en-US" altLang="vi-VN" sz="1600" b="1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, </a:t>
            </a:r>
            <a:r>
              <a:rPr lang="en-US" altLang="vi-VN" sz="1600" b="1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xã</a:t>
            </a:r>
            <a:r>
              <a:rPr lang="en-US" altLang="vi-VN" sz="1600" b="1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b="1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hội</a:t>
            </a:r>
            <a:r>
              <a:rPr lang="en-US" altLang="vi-VN" sz="1600" b="1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b="1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không</a:t>
            </a:r>
            <a:r>
              <a:rPr lang="en-US" altLang="vi-VN" sz="1600" b="1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b="1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hạnh</a:t>
            </a:r>
            <a:r>
              <a:rPr lang="en-US" altLang="vi-VN" sz="1600" b="1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b="1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phúc</a:t>
            </a:r>
            <a:r>
              <a:rPr lang="en-US" altLang="vi-VN" sz="1600" b="1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. 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  <a:buSzPct val="70000"/>
              <a:buNone/>
            </a:pP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      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Hạnh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phúc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: CHƯƠNG TRÌNH NGHỊ SỰ TOÀN CẦU</a:t>
            </a:r>
            <a:endParaRPr lang="en-US" altLang="vi-VN" sz="1600" b="1" dirty="0">
              <a:solidFill>
                <a:schemeClr val="tx2"/>
              </a:solidFill>
              <a:latin typeface="Segoe UI Semibold" panose="020B0702040204020203" pitchFamily="34" charset="0"/>
              <a:ea typeface="Microsoft Sans Serif" panose="020B0604020202020204" pitchFamily="34" charset="0"/>
              <a:cs typeface="Segoe UI Semibold" panose="020B0702040204020203" pitchFamily="34" charset="0"/>
            </a:endParaRPr>
          </a:p>
        </p:txBody>
      </p:sp>
      <p:pic>
        <p:nvPicPr>
          <p:cNvPr id="8" name="Picture 2" descr="A group of people sitting on a bicycle&#10;&#10;Description automatically generated">
            <a:extLst>
              <a:ext uri="{FF2B5EF4-FFF2-40B4-BE49-F238E27FC236}">
                <a16:creationId xmlns:a16="http://schemas.microsoft.com/office/drawing/2014/main" id="{1467B039-8A54-4CEC-BB6B-6E8305DFA36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01"/>
          <a:stretch/>
        </p:blipFill>
        <p:spPr bwMode="auto">
          <a:xfrm>
            <a:off x="4367212" y="6"/>
            <a:ext cx="7824788" cy="5957994"/>
          </a:xfrm>
          <a:custGeom>
            <a:avLst/>
            <a:gdLst/>
            <a:ahLst/>
            <a:cxnLst/>
            <a:rect l="l" t="t" r="r" b="b"/>
            <a:pathLst>
              <a:path w="7824788" h="5957994">
                <a:moveTo>
                  <a:pt x="0" y="0"/>
                </a:moveTo>
                <a:lnTo>
                  <a:pt x="7824788" y="0"/>
                </a:lnTo>
                <a:lnTo>
                  <a:pt x="7824788" y="5957994"/>
                </a:lnTo>
                <a:lnTo>
                  <a:pt x="0" y="5957994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460F136F-57CE-4B28-BF9B-C0FF6CF993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66021" y="-1"/>
            <a:ext cx="0" cy="595800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Rectangle 20">
            <a:extLst>
              <a:ext uri="{FF2B5EF4-FFF2-40B4-BE49-F238E27FC236}">
                <a16:creationId xmlns:a16="http://schemas.microsoft.com/office/drawing/2014/main" id="{3F48E4C5-8C10-4F16-A8A9-2D0CA5FF47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" y="5957997"/>
            <a:ext cx="12191999" cy="900001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2DE1B176-45A8-43D4-BC6C-0F26FEC02C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958000"/>
            <a:ext cx="12193200" cy="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BAD546FD-0743-4AC4-ADB4-6BA87F7F1A52}"/>
              </a:ext>
            </a:extLst>
          </p:cNvPr>
          <p:cNvCxnSpPr/>
          <p:nvPr/>
        </p:nvCxnSpPr>
        <p:spPr>
          <a:xfrm>
            <a:off x="491067" y="4436534"/>
            <a:ext cx="211666" cy="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00B19FEF-B5E5-4470-A711-69AF195029C1}"/>
              </a:ext>
            </a:extLst>
          </p:cNvPr>
          <p:cNvCxnSpPr/>
          <p:nvPr/>
        </p:nvCxnSpPr>
        <p:spPr>
          <a:xfrm>
            <a:off x="491067" y="5257800"/>
            <a:ext cx="211666" cy="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533494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CFF384FA-A314-44A7-A8D0-A5B072C068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EF099B5-BAEA-4A20-8488-A0A5F0C828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511675" cy="6858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7321EC-0E0E-4BB6-B673-D8059F8193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1953" y="1207726"/>
            <a:ext cx="2930834" cy="2854800"/>
          </a:xfrm>
        </p:spPr>
        <p:txBody>
          <a:bodyPr anchor="t">
            <a:normAutofit/>
          </a:bodyPr>
          <a:lstStyle/>
          <a:p>
            <a:pPr algn="ctr" eaLnBrk="1" hangingPunct="1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vi-VN" sz="2800" b="1" dirty="0">
                <a:solidFill>
                  <a:schemeClr val="bg2"/>
                </a:solidFill>
                <a:latin typeface="Segoe UI Semibold" panose="020B0702040204020203" pitchFamily="34" charset="0"/>
                <a:cs typeface="Segoe UI Semibold" panose="020B0702040204020203" pitchFamily="34" charset="0"/>
              </a:rPr>
              <a:t>TRƯỜNG HỌC</a:t>
            </a:r>
            <a:br>
              <a:rPr lang="en-US" altLang="vi-VN" sz="2800" b="1" dirty="0">
                <a:solidFill>
                  <a:schemeClr val="bg2"/>
                </a:solidFill>
                <a:latin typeface="Segoe UI Semibold" panose="020B0702040204020203" pitchFamily="34" charset="0"/>
                <a:cs typeface="Segoe UI Semibold" panose="020B0702040204020203" pitchFamily="34" charset="0"/>
              </a:rPr>
            </a:br>
            <a:br>
              <a:rPr lang="en-US" altLang="vi-VN" sz="2800" b="1" dirty="0">
                <a:solidFill>
                  <a:schemeClr val="bg2"/>
                </a:solidFill>
                <a:latin typeface="Segoe UI Semibold" panose="020B0702040204020203" pitchFamily="34" charset="0"/>
                <a:cs typeface="Segoe UI Semibold" panose="020B0702040204020203" pitchFamily="34" charset="0"/>
              </a:rPr>
            </a:br>
            <a:br>
              <a:rPr lang="en-US" altLang="vi-VN" sz="2800" b="1" dirty="0">
                <a:solidFill>
                  <a:schemeClr val="bg2"/>
                </a:solidFill>
                <a:latin typeface="Segoe UI Semibold" panose="020B0702040204020203" pitchFamily="34" charset="0"/>
                <a:cs typeface="Segoe UI Semibold" panose="020B0702040204020203" pitchFamily="34" charset="0"/>
              </a:rPr>
            </a:br>
            <a:endParaRPr lang="en-US" altLang="vi-VN" sz="2800" b="1" dirty="0">
              <a:solidFill>
                <a:schemeClr val="bg2"/>
              </a:solidFill>
              <a:latin typeface="Segoe UI Semibold" panose="020B0702040204020203" pitchFamily="34" charset="0"/>
              <a:cs typeface="Segoe UI Semibold" panose="020B0702040204020203" pitchFamily="34" charset="0"/>
            </a:endParaRPr>
          </a:p>
        </p:txBody>
      </p:sp>
      <p:pic>
        <p:nvPicPr>
          <p:cNvPr id="7" name="Picture 6" descr="A drawing of a cartoon character&#10;&#10;Description automatically generated">
            <a:extLst>
              <a:ext uri="{FF2B5EF4-FFF2-40B4-BE49-F238E27FC236}">
                <a16:creationId xmlns:a16="http://schemas.microsoft.com/office/drawing/2014/main" id="{90C0ABCC-5111-4B43-8A90-643D7B37B582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951" r="5629" b="1"/>
          <a:stretch/>
        </p:blipFill>
        <p:spPr>
          <a:xfrm>
            <a:off x="882388" y="3214801"/>
            <a:ext cx="3612362" cy="3218400"/>
          </a:xfrm>
          <a:custGeom>
            <a:avLst/>
            <a:gdLst/>
            <a:ahLst/>
            <a:cxnLst/>
            <a:rect l="l" t="t" r="r" b="b"/>
            <a:pathLst>
              <a:path w="3612362" h="3218400">
                <a:moveTo>
                  <a:pt x="0" y="0"/>
                </a:moveTo>
                <a:lnTo>
                  <a:pt x="3612362" y="0"/>
                </a:lnTo>
                <a:lnTo>
                  <a:pt x="3612362" y="3218400"/>
                </a:lnTo>
                <a:lnTo>
                  <a:pt x="0" y="3218400"/>
                </a:lnTo>
                <a:close/>
              </a:path>
            </a:pathLst>
          </a:cu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319365C-02DA-4B2B-8177-5500163F3B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0000" y="0"/>
            <a:ext cx="0" cy="685800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3DA6B9F5-B493-48E9-9BCD-D4DDC22CE3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8801" y="3639600"/>
            <a:ext cx="3612746" cy="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C9A33584-C9A6-4955-B09B-AD92B4B7BB2B}"/>
              </a:ext>
            </a:extLst>
          </p:cNvPr>
          <p:cNvSpPr txBox="1"/>
          <p:nvPr/>
        </p:nvSpPr>
        <p:spPr>
          <a:xfrm>
            <a:off x="5534025" y="5781675"/>
            <a:ext cx="56578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vi-VN" sz="2400" b="1" dirty="0">
                <a:solidFill>
                  <a:srgbClr val="FF0000"/>
                </a:solidFill>
                <a:latin typeface="Segoe UI Semibold" panose="020B0702040204020203" pitchFamily="34" charset="0"/>
                <a:cs typeface="Segoe UI Semibold" panose="020B0702040204020203" pitchFamily="34" charset="0"/>
              </a:rPr>
              <a:t>TRƯỜNG HỌC HẠNH PHÚC</a:t>
            </a:r>
            <a:endParaRPr lang="en-US" sz="2400" dirty="0">
              <a:solidFill>
                <a:srgbClr val="FF0000"/>
              </a:solidFill>
            </a:endParaRPr>
          </a:p>
        </p:txBody>
      </p:sp>
      <p:pic>
        <p:nvPicPr>
          <p:cNvPr id="5" name="Video 1">
            <a:hlinkClick r:id="" action="ppaction://media"/>
            <a:extLst>
              <a:ext uri="{FF2B5EF4-FFF2-40B4-BE49-F238E27FC236}">
                <a16:creationId xmlns:a16="http://schemas.microsoft.com/office/drawing/2014/main" id="{D2B443DD-CBC1-4422-8AC3-3C030A7A681E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497480" y="614660"/>
            <a:ext cx="7743825" cy="4356100"/>
          </a:xfrm>
        </p:spPr>
      </p:pic>
    </p:spTree>
    <p:extLst>
      <p:ext uri="{BB962C8B-B14F-4D97-AF65-F5344CB8AC3E}">
        <p14:creationId xmlns:p14="http://schemas.microsoft.com/office/powerpoint/2010/main" val="20742160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3" dur="13019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4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9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2" grpId="0"/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3" name="Rectangle 42">
            <a:extLst>
              <a:ext uri="{FF2B5EF4-FFF2-40B4-BE49-F238E27FC236}">
                <a16:creationId xmlns:a16="http://schemas.microsoft.com/office/drawing/2014/main" id="{CFF384FA-A314-44A7-A8D0-A5B072C068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ectangle 44">
            <a:extLst>
              <a:ext uri="{FF2B5EF4-FFF2-40B4-BE49-F238E27FC236}">
                <a16:creationId xmlns:a16="http://schemas.microsoft.com/office/drawing/2014/main" id="{2F207D4E-9AD2-486E-974F-2A1243D8B6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511675" cy="6858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1">
            <a:extLst>
              <a:ext uri="{FF2B5EF4-FFF2-40B4-BE49-F238E27FC236}">
                <a16:creationId xmlns:a16="http://schemas.microsoft.com/office/drawing/2014/main" id="{3D27F691-B7DB-497A-80B4-5E112005C59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71575" y="1503001"/>
            <a:ext cx="2725737" cy="28531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rtlCol="0" anchor="t" anchorCtr="0">
            <a:norm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spcAft>
                <a:spcPts val="600"/>
              </a:spcAft>
              <a:buNone/>
            </a:pPr>
            <a:r>
              <a:rPr lang="en-US" altLang="vi-VN" sz="2400" b="1" dirty="0">
                <a:solidFill>
                  <a:schemeClr val="bg2"/>
                </a:solidFill>
                <a:latin typeface="Algerian" panose="04020705040A02060702" pitchFamily="82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TRƯỜNG HỌC </a:t>
            </a:r>
          </a:p>
        </p:txBody>
      </p:sp>
      <p:pic>
        <p:nvPicPr>
          <p:cNvPr id="13" name="Picture 12" descr="A group of people in a room&#10;&#10;Description automatically generated">
            <a:extLst>
              <a:ext uri="{FF2B5EF4-FFF2-40B4-BE49-F238E27FC236}">
                <a16:creationId xmlns:a16="http://schemas.microsoft.com/office/drawing/2014/main" id="{3078336C-55BF-4164-A7BB-9FDBD94B756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88" r="22181" b="1"/>
          <a:stretch/>
        </p:blipFill>
        <p:spPr>
          <a:xfrm>
            <a:off x="900001" y="3639600"/>
            <a:ext cx="3611671" cy="3218400"/>
          </a:xfrm>
          <a:custGeom>
            <a:avLst/>
            <a:gdLst/>
            <a:ahLst/>
            <a:cxnLst/>
            <a:rect l="l" t="t" r="r" b="b"/>
            <a:pathLst>
              <a:path w="3611671" h="3218400">
                <a:moveTo>
                  <a:pt x="0" y="0"/>
                </a:moveTo>
                <a:lnTo>
                  <a:pt x="3611671" y="0"/>
                </a:lnTo>
                <a:lnTo>
                  <a:pt x="3611671" y="3218400"/>
                </a:lnTo>
                <a:lnTo>
                  <a:pt x="0" y="3218400"/>
                </a:lnTo>
                <a:close/>
              </a:path>
            </a:pathLst>
          </a:custGeom>
        </p:spPr>
      </p:pic>
      <p:pic>
        <p:nvPicPr>
          <p:cNvPr id="9" name="Picture 8" descr="A group of people sitting at a table&#10;&#10;Description automatically generated">
            <a:extLst>
              <a:ext uri="{FF2B5EF4-FFF2-40B4-BE49-F238E27FC236}">
                <a16:creationId xmlns:a16="http://schemas.microsoft.com/office/drawing/2014/main" id="{7C469E13-58A3-42DF-AFAB-CE418CAA340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976" r="1" b="14977"/>
          <a:stretch/>
        </p:blipFill>
        <p:spPr>
          <a:xfrm>
            <a:off x="4511675" y="10"/>
            <a:ext cx="7680325" cy="3644890"/>
          </a:xfrm>
          <a:custGeom>
            <a:avLst/>
            <a:gdLst/>
            <a:ahLst/>
            <a:cxnLst/>
            <a:rect l="l" t="t" r="r" b="b"/>
            <a:pathLst>
              <a:path w="7680325" h="3644900">
                <a:moveTo>
                  <a:pt x="0" y="0"/>
                </a:moveTo>
                <a:lnTo>
                  <a:pt x="7680325" y="0"/>
                </a:lnTo>
                <a:lnTo>
                  <a:pt x="7680325" y="3644900"/>
                </a:lnTo>
                <a:lnTo>
                  <a:pt x="0" y="3644900"/>
                </a:lnTo>
                <a:close/>
              </a:path>
            </a:pathLst>
          </a:custGeom>
        </p:spPr>
      </p:pic>
      <p:cxnSp>
        <p:nvCxnSpPr>
          <p:cNvPr id="55" name="Straight Connector 46">
            <a:extLst>
              <a:ext uri="{FF2B5EF4-FFF2-40B4-BE49-F238E27FC236}">
                <a16:creationId xmlns:a16="http://schemas.microsoft.com/office/drawing/2014/main" id="{DDABEAEC-86D5-402A-A094-1496818B03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0000" y="0"/>
            <a:ext cx="0" cy="685800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Straight Connector 48">
            <a:extLst>
              <a:ext uri="{FF2B5EF4-FFF2-40B4-BE49-F238E27FC236}">
                <a16:creationId xmlns:a16="http://schemas.microsoft.com/office/drawing/2014/main" id="{4A0B0B18-A097-4B90-8493-769B2B81F9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8800" y="3639600"/>
            <a:ext cx="11293200" cy="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Straight Connector 50">
            <a:extLst>
              <a:ext uri="{FF2B5EF4-FFF2-40B4-BE49-F238E27FC236}">
                <a16:creationId xmlns:a16="http://schemas.microsoft.com/office/drawing/2014/main" id="{6D5F2437-E140-4495-9305-6012166652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511675" y="0"/>
            <a:ext cx="0" cy="685800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4">
            <a:extLst>
              <a:ext uri="{FF2B5EF4-FFF2-40B4-BE49-F238E27FC236}">
                <a16:creationId xmlns:a16="http://schemas.microsoft.com/office/drawing/2014/main" id="{F45146DA-7659-4C01-9E20-0F8BA124D77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56213" y="4128549"/>
            <a:ext cx="6221409" cy="234527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0" tIns="0" rIns="0" bIns="0" rtlCol="0">
            <a:norm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just">
              <a:lnSpc>
                <a:spcPct val="150000"/>
              </a:lnSpc>
              <a:spcBef>
                <a:spcPts val="800"/>
              </a:spcBef>
              <a:spcAft>
                <a:spcPts val="1200"/>
              </a:spcAft>
              <a:buSzPct val="70000"/>
              <a:buNone/>
            </a:pPr>
            <a:r>
              <a:rPr lang="en-US" altLang="vi-VN" sz="18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Môi</a:t>
            </a:r>
            <a:r>
              <a:rPr lang="en-US" altLang="vi-VN" sz="18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8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trường</a:t>
            </a:r>
            <a:r>
              <a:rPr lang="en-US" altLang="vi-VN" sz="18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8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thiếu</a:t>
            </a:r>
            <a:r>
              <a:rPr lang="en-US" altLang="vi-VN" sz="18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8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hấp</a:t>
            </a:r>
            <a:r>
              <a:rPr lang="en-US" altLang="vi-VN" sz="18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8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dẫn</a:t>
            </a:r>
            <a:r>
              <a:rPr lang="en-US" altLang="vi-VN" sz="18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, </a:t>
            </a:r>
            <a:r>
              <a:rPr lang="en-US" altLang="vi-VN" sz="18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giáo</a:t>
            </a:r>
            <a:r>
              <a:rPr lang="en-US" altLang="vi-VN" sz="18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8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viên</a:t>
            </a:r>
            <a:r>
              <a:rPr lang="en-US" altLang="vi-VN" sz="18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8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thiếu</a:t>
            </a:r>
            <a:r>
              <a:rPr lang="en-US" altLang="vi-VN" sz="18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8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nhạy</a:t>
            </a:r>
            <a:r>
              <a:rPr lang="en-US" altLang="vi-VN" sz="18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8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cảm</a:t>
            </a:r>
            <a:r>
              <a:rPr lang="en-US" altLang="vi-VN" sz="18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, </a:t>
            </a:r>
            <a:r>
              <a:rPr lang="en-US" altLang="vi-VN" sz="18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phương</a:t>
            </a:r>
            <a:r>
              <a:rPr lang="en-US" altLang="vi-VN" sz="18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8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pháp</a:t>
            </a:r>
            <a:r>
              <a:rPr lang="en-US" altLang="vi-VN" sz="18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8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dạy</a:t>
            </a:r>
            <a:r>
              <a:rPr lang="en-US" altLang="vi-VN" sz="18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8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học</a:t>
            </a:r>
            <a:r>
              <a:rPr lang="en-US" altLang="vi-VN" sz="18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8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thiếu</a:t>
            </a:r>
            <a:r>
              <a:rPr lang="en-US" altLang="vi-VN" sz="18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8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đổi</a:t>
            </a:r>
            <a:r>
              <a:rPr lang="en-US" altLang="vi-VN" sz="18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8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mới</a:t>
            </a:r>
            <a:r>
              <a:rPr lang="en-US" altLang="vi-VN" sz="18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, </a:t>
            </a:r>
            <a:r>
              <a:rPr lang="en-US" altLang="vi-VN" sz="18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nội</a:t>
            </a:r>
            <a:r>
              <a:rPr lang="en-US" altLang="vi-VN" sz="18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dung </a:t>
            </a:r>
            <a:r>
              <a:rPr lang="en-US" altLang="vi-VN" sz="18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dạy</a:t>
            </a:r>
            <a:r>
              <a:rPr lang="en-US" altLang="vi-VN" sz="18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8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học</a:t>
            </a:r>
            <a:r>
              <a:rPr lang="en-US" altLang="vi-VN" sz="18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8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thiên</a:t>
            </a:r>
            <a:r>
              <a:rPr lang="en-US" altLang="vi-VN" sz="18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8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về</a:t>
            </a:r>
            <a:r>
              <a:rPr lang="en-US" altLang="vi-VN" sz="18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8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dạy</a:t>
            </a:r>
            <a:r>
              <a:rPr lang="en-US" altLang="vi-VN" sz="18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8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kiến</a:t>
            </a:r>
            <a:r>
              <a:rPr lang="en-US" altLang="vi-VN" sz="18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8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thức</a:t>
            </a:r>
            <a:r>
              <a:rPr lang="en-US" altLang="vi-VN" sz="18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8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lý</a:t>
            </a:r>
            <a:r>
              <a:rPr lang="en-US" altLang="vi-VN" sz="18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8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thuyết</a:t>
            </a:r>
            <a:r>
              <a:rPr lang="en-US" altLang="vi-VN" sz="18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/ </a:t>
            </a:r>
            <a:r>
              <a:rPr lang="en-US" altLang="vi-VN" sz="18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hàn</a:t>
            </a:r>
            <a:r>
              <a:rPr lang="en-US" altLang="vi-VN" sz="18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8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lâm</a:t>
            </a:r>
            <a:r>
              <a:rPr lang="en-US" altLang="vi-VN" sz="18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, </a:t>
            </a:r>
            <a:r>
              <a:rPr lang="en-US" altLang="vi-VN" sz="18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ít</a:t>
            </a:r>
            <a:r>
              <a:rPr lang="en-US" altLang="vi-VN" sz="18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8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chú</a:t>
            </a:r>
            <a:r>
              <a:rPr lang="en-US" altLang="vi-VN" sz="18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8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trọng</a:t>
            </a:r>
            <a:r>
              <a:rPr lang="en-US" altLang="vi-VN" sz="18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8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về</a:t>
            </a:r>
            <a:r>
              <a:rPr lang="en-US" altLang="vi-VN" sz="18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“</a:t>
            </a:r>
            <a:r>
              <a:rPr lang="en-US" altLang="vi-VN" sz="18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dạy</a:t>
            </a:r>
            <a:r>
              <a:rPr lang="en-US" altLang="vi-VN" sz="18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8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người</a:t>
            </a:r>
            <a:r>
              <a:rPr lang="en-US" altLang="vi-VN" sz="18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” </a:t>
            </a:r>
            <a:r>
              <a:rPr lang="en-US" altLang="vi-VN" sz="18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với</a:t>
            </a:r>
            <a:r>
              <a:rPr lang="en-US" altLang="vi-VN" sz="18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8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đạo</a:t>
            </a:r>
            <a:r>
              <a:rPr lang="en-US" altLang="vi-VN" sz="18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8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đức</a:t>
            </a:r>
            <a:r>
              <a:rPr lang="en-US" altLang="vi-VN" sz="18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8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và</a:t>
            </a:r>
            <a:r>
              <a:rPr lang="en-US" altLang="vi-VN" sz="18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8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kỹ</a:t>
            </a:r>
            <a:r>
              <a:rPr lang="en-US" altLang="vi-VN" sz="18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8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năng</a:t>
            </a:r>
            <a:r>
              <a:rPr lang="en-US" altLang="vi-VN" sz="18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8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cần</a:t>
            </a:r>
            <a:r>
              <a:rPr lang="en-US" altLang="vi-VN" sz="18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8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thiết</a:t>
            </a:r>
            <a:r>
              <a:rPr lang="en-US" altLang="vi-VN" sz="18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8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cho</a:t>
            </a:r>
            <a:r>
              <a:rPr lang="en-US" altLang="vi-VN" sz="18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8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cuộc</a:t>
            </a:r>
            <a:r>
              <a:rPr lang="en-US" altLang="vi-VN" sz="18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8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sống</a:t>
            </a:r>
            <a:r>
              <a:rPr lang="en-US" altLang="vi-VN" sz="18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8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sau</a:t>
            </a:r>
            <a:r>
              <a:rPr lang="en-US" altLang="vi-VN" sz="18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8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này</a:t>
            </a:r>
            <a:r>
              <a:rPr lang="en-US" altLang="vi-VN" sz="18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8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của</a:t>
            </a:r>
            <a:r>
              <a:rPr lang="en-US" altLang="vi-VN" sz="18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HS… </a:t>
            </a:r>
          </a:p>
        </p:txBody>
      </p:sp>
    </p:spTree>
    <p:extLst>
      <p:ext uri="{BB962C8B-B14F-4D97-AF65-F5344CB8AC3E}">
        <p14:creationId xmlns:p14="http://schemas.microsoft.com/office/powerpoint/2010/main" val="18339109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KHI GIÁO VIÊN VÀO LỚP (PARODY giống từng chi tiết) - TUN PHẠM VLOG">
            <a:hlinkClick r:id="" action="ppaction://media"/>
            <a:extLst>
              <a:ext uri="{FF2B5EF4-FFF2-40B4-BE49-F238E27FC236}">
                <a16:creationId xmlns:a16="http://schemas.microsoft.com/office/drawing/2014/main" id="{5F62BBE4-A297-4EF5-8676-31F1BB04602B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043680" y="436626"/>
            <a:ext cx="3358787" cy="5984747"/>
          </a:xfrm>
        </p:spPr>
      </p:pic>
    </p:spTree>
    <p:extLst>
      <p:ext uri="{BB962C8B-B14F-4D97-AF65-F5344CB8AC3E}">
        <p14:creationId xmlns:p14="http://schemas.microsoft.com/office/powerpoint/2010/main" val="3348147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493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E8B818A3-2E72-4243-B7B8-444F7C5469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CFF384FA-A314-44A7-A8D0-A5B072C068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11900" cy="6858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1">
            <a:extLst>
              <a:ext uri="{FF2B5EF4-FFF2-40B4-BE49-F238E27FC236}">
                <a16:creationId xmlns:a16="http://schemas.microsoft.com/office/drawing/2014/main" id="{ECB2B2C3-5923-4962-B4A1-98CAB25BADE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19050" y="1333651"/>
            <a:ext cx="4525960" cy="28891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rtlCol="0" anchor="t" anchorCtr="0">
            <a:norm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spcAft>
                <a:spcPts val="600"/>
              </a:spcAft>
              <a:buNone/>
            </a:pPr>
            <a:r>
              <a:rPr lang="en-US" altLang="vi-VN" sz="2800" b="1" dirty="0">
                <a:solidFill>
                  <a:schemeClr val="bg2"/>
                </a:solidFill>
                <a:latin typeface="Algerian" panose="04020705040A02060702" pitchFamily="82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TRƯỜNG HỌC</a:t>
            </a:r>
          </a:p>
        </p:txBody>
      </p:sp>
      <p:pic>
        <p:nvPicPr>
          <p:cNvPr id="7" name="Picture 6" descr="A close up of a logo&#10;&#10;Description automatically generated">
            <a:extLst>
              <a:ext uri="{FF2B5EF4-FFF2-40B4-BE49-F238E27FC236}">
                <a16:creationId xmlns:a16="http://schemas.microsoft.com/office/drawing/2014/main" id="{3B2DE13D-F632-4588-B7A4-516D854AFA9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26" r="-1" b="-1"/>
          <a:stretch/>
        </p:blipFill>
        <p:spPr>
          <a:xfrm>
            <a:off x="899567" y="3639600"/>
            <a:ext cx="5412334" cy="3218400"/>
          </a:xfrm>
          <a:custGeom>
            <a:avLst/>
            <a:gdLst/>
            <a:ahLst/>
            <a:cxnLst/>
            <a:rect l="l" t="t" r="r" b="b"/>
            <a:pathLst>
              <a:path w="5412334" h="3218400">
                <a:moveTo>
                  <a:pt x="0" y="0"/>
                </a:moveTo>
                <a:lnTo>
                  <a:pt x="5412334" y="0"/>
                </a:lnTo>
                <a:lnTo>
                  <a:pt x="5412334" y="3218400"/>
                </a:lnTo>
                <a:lnTo>
                  <a:pt x="0" y="3218400"/>
                </a:lnTo>
                <a:close/>
              </a:path>
            </a:pathLst>
          </a:custGeom>
        </p:spPr>
      </p:pic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AD25FCC9-28B1-458A-B830-CFCF95E665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0000" y="0"/>
            <a:ext cx="0" cy="685800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D69A908C-2371-48E1-854E-E971E9A05E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8800" y="3639600"/>
            <a:ext cx="5412909" cy="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CA8F935C-2A1B-4625-8B32-224C8FD7BCA9}"/>
              </a:ext>
            </a:extLst>
          </p:cNvPr>
          <p:cNvSpPr txBox="1"/>
          <p:nvPr/>
        </p:nvSpPr>
        <p:spPr>
          <a:xfrm>
            <a:off x="7210509" y="971925"/>
            <a:ext cx="4229101" cy="606387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algn="just">
              <a:lnSpc>
                <a:spcPct val="150000"/>
              </a:lnSpc>
              <a:spcBef>
                <a:spcPts val="800"/>
              </a:spcBef>
              <a:spcAft>
                <a:spcPts val="1200"/>
              </a:spcAft>
              <a:buSzPct val="70000"/>
              <a:defRPr/>
            </a:pP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Áp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lực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thi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cử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cùng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với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các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áp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lực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: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phải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nổi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trội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hơn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người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khác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,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phải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luôn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có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điểm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số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cao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(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áp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lực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ngầm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); …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dẫn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đến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việc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HS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quá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tự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ti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/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quá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tự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tin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về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khả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năng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của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bản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thân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; HS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tìm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kiếm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cách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thức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khác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ngoài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học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tập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để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khẳng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định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mình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,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dẫn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đến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hiện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tượng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cạnh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tranh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tiêu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cực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: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bắt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nạt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,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bạo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lực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học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đường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…</a:t>
            </a:r>
          </a:p>
          <a:p>
            <a:pPr algn="just">
              <a:lnSpc>
                <a:spcPct val="150000"/>
              </a:lnSpc>
              <a:spcBef>
                <a:spcPts val="800"/>
              </a:spcBef>
              <a:spcAft>
                <a:spcPts val="1200"/>
              </a:spcAft>
              <a:buSzPct val="70000"/>
              <a:defRPr/>
            </a:pP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Tất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cả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đã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tác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động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tiêu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cực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đến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người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học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,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có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thể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khiến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trường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học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trở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thành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nơi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b="1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KHÔNG HẠNH PHÚC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.</a:t>
            </a:r>
          </a:p>
          <a:p>
            <a:pPr marL="342900" indent="-342900">
              <a:lnSpc>
                <a:spcPct val="120000"/>
              </a:lnSpc>
              <a:spcBef>
                <a:spcPts val="800"/>
              </a:spcBef>
              <a:spcAft>
                <a:spcPts val="1200"/>
              </a:spcAft>
              <a:buSzPct val="70000"/>
              <a:buFont typeface="Wingdings 2" panose="05020102010507070707" pitchFamily="18" charset="2"/>
              <a:buChar char="à"/>
              <a:defRPr/>
            </a:pPr>
            <a:endParaRPr lang="en-US" dirty="0">
              <a:solidFill>
                <a:schemeClr val="tx2"/>
              </a:solidFill>
              <a:ea typeface="Microsoft Sans Serif" panose="020B0604020202020204" pitchFamily="34" charset="0"/>
              <a:cs typeface="Microsoft Sans Serif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432260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97A9643C-0F0B-4917-87F3-420FE2F6D0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7F87F0B-A8D4-4D95-8292-A81D5F82D4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956"/>
            <a:ext cx="12191999" cy="180911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1">
            <a:extLst>
              <a:ext uri="{FF2B5EF4-FFF2-40B4-BE49-F238E27FC236}">
                <a16:creationId xmlns:a16="http://schemas.microsoft.com/office/drawing/2014/main" id="{17E19AA6-1136-4E48-8A4F-30F5DD07BDD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1801" y="0"/>
            <a:ext cx="5426074" cy="107351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rtlCol="0" anchor="b" anchorCtr="0">
            <a:norm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spcAft>
                <a:spcPts val="600"/>
              </a:spcAft>
              <a:buNone/>
            </a:pPr>
            <a:r>
              <a:rPr lang="en-US" altLang="vi-VN" sz="2800" b="1" dirty="0">
                <a:solidFill>
                  <a:schemeClr val="bg2"/>
                </a:solidFill>
                <a:latin typeface="Algerian" panose="04020705040A02060702" pitchFamily="82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TRƯỜNG HỌC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E0F3351-0A9B-47D3-B5D0-282BE43C5BC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2916" y="1915898"/>
            <a:ext cx="6029803" cy="400099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0" tIns="0" rIns="0" bIns="0" rtlCol="0">
            <a:normAutofit fontScale="92500" lnSpcReduction="10000"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just">
              <a:lnSpc>
                <a:spcPct val="150000"/>
              </a:lnSpc>
              <a:spcBef>
                <a:spcPts val="800"/>
              </a:spcBef>
              <a:spcAft>
                <a:spcPts val="1200"/>
              </a:spcAft>
              <a:buSzPct val="70000"/>
              <a:buNone/>
            </a:pP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Xuất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hiện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“</a:t>
            </a:r>
            <a:r>
              <a:rPr lang="en-US" altLang="vi-VN" sz="2000" b="1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sự</a:t>
            </a:r>
            <a:r>
              <a:rPr lang="en-US" altLang="vi-VN" sz="2000" b="1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b="1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bất</a:t>
            </a:r>
            <a:r>
              <a:rPr lang="en-US" altLang="vi-VN" sz="2000" b="1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b="1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hạnh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”.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Vì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thế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: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cần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thiết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phải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“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tái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định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vị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trường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học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”.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Trường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học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không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chỉ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là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nơi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cung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cấp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các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nhu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cầu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giáo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dục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mà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phải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là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nơi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tạo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ra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sự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hạnh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phúc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,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góp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phần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tạo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nên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một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xã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hội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hạnh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phúc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để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có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thể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tăng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trưởng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và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phát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triển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bền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vững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.</a:t>
            </a:r>
          </a:p>
          <a:p>
            <a:pPr algn="just">
              <a:lnSpc>
                <a:spcPct val="150000"/>
              </a:lnSpc>
              <a:spcBef>
                <a:spcPts val="800"/>
              </a:spcBef>
              <a:spcAft>
                <a:spcPts val="1200"/>
              </a:spcAft>
              <a:buSzPct val="70000"/>
              <a:buNone/>
            </a:pP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Một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đứa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trẻ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hạnh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phúc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có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ý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nghĩa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không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kém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,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thậm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chí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còn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có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ý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nghĩa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hơn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một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người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trưởng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thành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hạnh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phúc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,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vì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nó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là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“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mầm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hạnh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phúc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”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của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xã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hội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trong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tương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lai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.</a:t>
            </a:r>
          </a:p>
        </p:txBody>
      </p:sp>
      <p:pic>
        <p:nvPicPr>
          <p:cNvPr id="7" name="Picture 2" descr="C:\Users\Administrator\Downloads\IMG_3433.jpeg">
            <a:extLst>
              <a:ext uri="{FF2B5EF4-FFF2-40B4-BE49-F238E27FC236}">
                <a16:creationId xmlns:a16="http://schemas.microsoft.com/office/drawing/2014/main" id="{398153BF-FDEB-4FC5-B302-BABAA4CA114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358" r="14622"/>
          <a:stretch/>
        </p:blipFill>
        <p:spPr bwMode="auto">
          <a:xfrm>
            <a:off x="6883401" y="452666"/>
            <a:ext cx="4784724" cy="4848108"/>
          </a:xfrm>
          <a:custGeom>
            <a:avLst/>
            <a:gdLst/>
            <a:ahLst/>
            <a:cxnLst/>
            <a:rect l="l" t="t" r="r" b="b"/>
            <a:pathLst>
              <a:path w="5880100" h="5957994">
                <a:moveTo>
                  <a:pt x="0" y="0"/>
                </a:moveTo>
                <a:lnTo>
                  <a:pt x="5880100" y="0"/>
                </a:lnTo>
                <a:lnTo>
                  <a:pt x="5880100" y="5957994"/>
                </a:lnTo>
                <a:lnTo>
                  <a:pt x="0" y="5957994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3F48E4C5-8C10-4F16-A8A9-2D0CA5FF47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" y="5957997"/>
            <a:ext cx="12191999" cy="900001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2DE1B176-45A8-43D4-BC6C-0F26FEC02C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958000"/>
            <a:ext cx="12193200" cy="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930C2558-406C-4EB6-B2BE-FACAAE7BCC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311900" y="-1"/>
            <a:ext cx="0" cy="595800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55274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11">
            <a:extLst>
              <a:ext uri="{FF2B5EF4-FFF2-40B4-BE49-F238E27FC236}">
                <a16:creationId xmlns:a16="http://schemas.microsoft.com/office/drawing/2014/main" id="{CFF384FA-A314-44A7-A8D0-A5B072C068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13">
            <a:extLst>
              <a:ext uri="{FF2B5EF4-FFF2-40B4-BE49-F238E27FC236}">
                <a16:creationId xmlns:a16="http://schemas.microsoft.com/office/drawing/2014/main" id="{2F207D4E-9AD2-486E-974F-2A1243D8B6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511675" cy="6858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C37361-7666-46E3-92F0-02C9271A7E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3025" y="360001"/>
            <a:ext cx="2725737" cy="2853100"/>
          </a:xfrm>
        </p:spPr>
        <p:txBody>
          <a:bodyPr anchor="t">
            <a:normAutofit fontScale="90000"/>
          </a:bodyPr>
          <a:lstStyle/>
          <a:p>
            <a:pPr algn="ctr">
              <a:lnSpc>
                <a:spcPct val="150000"/>
              </a:lnSpc>
              <a:spcAft>
                <a:spcPts val="600"/>
              </a:spcAft>
            </a:pPr>
            <a:br>
              <a:rPr lang="en-US" sz="2400" dirty="0">
                <a:solidFill>
                  <a:schemeClr val="bg2"/>
                </a:solidFill>
                <a:latin typeface="Source Sans Pro SemiBold" panose="020B0604020202020204" pitchFamily="34" charset="0"/>
              </a:rPr>
            </a:br>
            <a:br>
              <a:rPr lang="en-US" sz="2400" dirty="0">
                <a:solidFill>
                  <a:schemeClr val="bg2"/>
                </a:solidFill>
                <a:latin typeface="Source Sans Pro SemiBold" panose="020B0604020202020204" pitchFamily="34" charset="0"/>
              </a:rPr>
            </a:br>
            <a:r>
              <a:rPr lang="en-US" sz="2700" dirty="0" err="1">
                <a:solidFill>
                  <a:schemeClr val="bg2"/>
                </a:solidFill>
                <a:latin typeface="Source Sans Pro SemiBold" panose="020B0604020202020204" pitchFamily="34" charset="0"/>
              </a:rPr>
              <a:t>Người</a:t>
            </a:r>
            <a:r>
              <a:rPr lang="en-US" sz="2700" dirty="0">
                <a:solidFill>
                  <a:schemeClr val="bg2"/>
                </a:solidFill>
                <a:latin typeface="Source Sans Pro SemiBold" panose="020B0604020202020204" pitchFamily="34" charset="0"/>
              </a:rPr>
              <a:t> </a:t>
            </a:r>
            <a:r>
              <a:rPr lang="en-US" sz="2700" dirty="0" err="1">
                <a:solidFill>
                  <a:schemeClr val="bg2"/>
                </a:solidFill>
                <a:latin typeface="Source Sans Pro SemiBold" panose="020B0604020202020204" pitchFamily="34" charset="0"/>
              </a:rPr>
              <a:t>lái</a:t>
            </a:r>
            <a:r>
              <a:rPr lang="en-US" sz="2700" dirty="0">
                <a:solidFill>
                  <a:schemeClr val="bg2"/>
                </a:solidFill>
                <a:latin typeface="Source Sans Pro SemiBold" panose="020B0604020202020204" pitchFamily="34" charset="0"/>
              </a:rPr>
              <a:t> </a:t>
            </a:r>
            <a:r>
              <a:rPr lang="en-US" sz="2700" dirty="0" err="1">
                <a:solidFill>
                  <a:schemeClr val="bg2"/>
                </a:solidFill>
                <a:latin typeface="Source Sans Pro SemiBold" panose="020B0604020202020204" pitchFamily="34" charset="0"/>
              </a:rPr>
              <a:t>đò</a:t>
            </a:r>
            <a:br>
              <a:rPr lang="en-US" sz="2400" dirty="0">
                <a:solidFill>
                  <a:schemeClr val="bg2"/>
                </a:solidFill>
                <a:latin typeface="Source Sans Pro SemiBold" panose="020B0604020202020204" pitchFamily="34" charset="0"/>
              </a:rPr>
            </a:br>
            <a:br>
              <a:rPr lang="en-US" sz="2400" dirty="0">
                <a:solidFill>
                  <a:schemeClr val="bg2"/>
                </a:solidFill>
                <a:latin typeface="Source Sans Pro SemiBold" panose="020B0604020202020204" pitchFamily="34" charset="0"/>
              </a:rPr>
            </a:br>
            <a:br>
              <a:rPr lang="en-US" sz="2400" dirty="0">
                <a:solidFill>
                  <a:schemeClr val="bg2"/>
                </a:solidFill>
                <a:latin typeface="Source Sans Pro SemiBold" panose="020B0604020202020204" pitchFamily="34" charset="0"/>
              </a:rPr>
            </a:br>
            <a:br>
              <a:rPr lang="en-US" sz="2400" dirty="0">
                <a:solidFill>
                  <a:schemeClr val="bg2"/>
                </a:solidFill>
                <a:latin typeface="Source Sans Pro SemiBold" panose="020B0604020202020204" pitchFamily="34" charset="0"/>
              </a:rPr>
            </a:br>
            <a:endParaRPr lang="en-US" sz="2400" dirty="0">
              <a:solidFill>
                <a:schemeClr val="bg2"/>
              </a:solidFill>
              <a:latin typeface="Source Sans Pro SemiBold" panose="020B0604020202020204" pitchFamily="34" charset="0"/>
            </a:endParaRPr>
          </a:p>
        </p:txBody>
      </p:sp>
      <p:pic>
        <p:nvPicPr>
          <p:cNvPr id="5" name="Picture 4" descr="A large ship in a body of water&#10;&#10;Description automatically generated">
            <a:extLst>
              <a:ext uri="{FF2B5EF4-FFF2-40B4-BE49-F238E27FC236}">
                <a16:creationId xmlns:a16="http://schemas.microsoft.com/office/drawing/2014/main" id="{FC2D767E-BE68-4507-A4CD-E0699ADD664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2814" y="431800"/>
            <a:ext cx="5158047" cy="2781300"/>
          </a:xfrm>
          <a:custGeom>
            <a:avLst/>
            <a:gdLst/>
            <a:ahLst/>
            <a:cxnLst/>
            <a:rect l="l" t="t" r="r" b="b"/>
            <a:pathLst>
              <a:path w="3611671" h="3218400">
                <a:moveTo>
                  <a:pt x="0" y="0"/>
                </a:moveTo>
                <a:lnTo>
                  <a:pt x="3611671" y="0"/>
                </a:lnTo>
                <a:lnTo>
                  <a:pt x="3611671" y="3218400"/>
                </a:lnTo>
                <a:lnTo>
                  <a:pt x="0" y="3218400"/>
                </a:lnTo>
                <a:close/>
              </a:path>
            </a:pathLst>
          </a:custGeom>
        </p:spPr>
      </p:pic>
      <p:cxnSp>
        <p:nvCxnSpPr>
          <p:cNvPr id="24" name="Straight Connector 15">
            <a:extLst>
              <a:ext uri="{FF2B5EF4-FFF2-40B4-BE49-F238E27FC236}">
                <a16:creationId xmlns:a16="http://schemas.microsoft.com/office/drawing/2014/main" id="{DDABEAEC-86D5-402A-A094-1496818B03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0000" y="0"/>
            <a:ext cx="0" cy="685800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17">
            <a:extLst>
              <a:ext uri="{FF2B5EF4-FFF2-40B4-BE49-F238E27FC236}">
                <a16:creationId xmlns:a16="http://schemas.microsoft.com/office/drawing/2014/main" id="{1961B0F4-7500-4D3A-A122-084B662EFE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0000" y="3639600"/>
            <a:ext cx="3610800" cy="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19">
            <a:extLst>
              <a:ext uri="{FF2B5EF4-FFF2-40B4-BE49-F238E27FC236}">
                <a16:creationId xmlns:a16="http://schemas.microsoft.com/office/drawing/2014/main" id="{0E791E2A-FFAC-4CA4-936E-4B7EADA5A2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511672" y="3639600"/>
            <a:ext cx="7681528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 descr="A group of people standing next to a body of water&#10;&#10;Description automatically generated">
            <a:extLst>
              <a:ext uri="{FF2B5EF4-FFF2-40B4-BE49-F238E27FC236}">
                <a16:creationId xmlns:a16="http://schemas.microsoft.com/office/drawing/2014/main" id="{65678C79-5B5B-46CA-9644-176E65F434F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4436" y="4293787"/>
            <a:ext cx="2722802" cy="1910025"/>
          </a:xfrm>
          <a:custGeom>
            <a:avLst/>
            <a:gdLst/>
            <a:ahLst/>
            <a:cxnLst/>
            <a:rect l="l" t="t" r="r" b="b"/>
            <a:pathLst>
              <a:path w="7680325" h="3644900">
                <a:moveTo>
                  <a:pt x="0" y="0"/>
                </a:moveTo>
                <a:lnTo>
                  <a:pt x="7680325" y="0"/>
                </a:lnTo>
                <a:lnTo>
                  <a:pt x="7680325" y="3644900"/>
                </a:lnTo>
                <a:lnTo>
                  <a:pt x="0" y="36449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40E641-7A90-4597-8917-13CD22BCBA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9988" y="4071399"/>
            <a:ext cx="6769100" cy="234527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US" sz="2400" dirty="0">
              <a:solidFill>
                <a:srgbClr val="FF0000"/>
              </a:solidFill>
              <a:latin typeface="Source Sans Pro SemiBold" panose="020B0604020202020204" pitchFamily="34" charset="0"/>
            </a:endParaRPr>
          </a:p>
          <a:p>
            <a:pPr marL="0" indent="0" algn="ctr">
              <a:buNone/>
            </a:pPr>
            <a:r>
              <a:rPr lang="en-US" sz="2400" dirty="0" err="1">
                <a:solidFill>
                  <a:srgbClr val="FF0000"/>
                </a:solidFill>
                <a:latin typeface="Source Sans Pro SemiBold" panose="020B0604020202020204" pitchFamily="34" charset="0"/>
              </a:rPr>
              <a:t>Hạm</a:t>
            </a:r>
            <a:r>
              <a:rPr lang="en-US" sz="2400" dirty="0">
                <a:solidFill>
                  <a:srgbClr val="FF0000"/>
                </a:solidFill>
                <a:latin typeface="Source Sans Pro SemiBold" panose="020B0604020202020204" pitchFamily="34" charset="0"/>
              </a:rPr>
              <a:t> </a:t>
            </a:r>
            <a:r>
              <a:rPr lang="en-US" sz="2400" dirty="0" err="1">
                <a:solidFill>
                  <a:srgbClr val="FF0000"/>
                </a:solidFill>
                <a:latin typeface="Source Sans Pro SemiBold" panose="020B0604020202020204" pitchFamily="34" charset="0"/>
              </a:rPr>
              <a:t>trưởng</a:t>
            </a:r>
            <a:endParaRPr lang="en-US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7967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E8B818A3-2E72-4243-B7B8-444F7C5469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CFF384FA-A314-44A7-A8D0-A5B072C068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11900" cy="6858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 descr="A drawing of a person&#10;&#10;Description automatically generated">
            <a:extLst>
              <a:ext uri="{FF2B5EF4-FFF2-40B4-BE49-F238E27FC236}">
                <a16:creationId xmlns:a16="http://schemas.microsoft.com/office/drawing/2014/main" id="{97CAE1C0-B4D5-4D1E-81DB-14278D96983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2" r="5233" b="-1"/>
          <a:stretch/>
        </p:blipFill>
        <p:spPr>
          <a:xfrm>
            <a:off x="899567" y="3639600"/>
            <a:ext cx="5412334" cy="3218400"/>
          </a:xfrm>
          <a:custGeom>
            <a:avLst/>
            <a:gdLst/>
            <a:ahLst/>
            <a:cxnLst/>
            <a:rect l="l" t="t" r="r" b="b"/>
            <a:pathLst>
              <a:path w="5412334" h="3218400">
                <a:moveTo>
                  <a:pt x="0" y="0"/>
                </a:moveTo>
                <a:lnTo>
                  <a:pt x="5412334" y="0"/>
                </a:lnTo>
                <a:lnTo>
                  <a:pt x="5412334" y="3218400"/>
                </a:lnTo>
                <a:lnTo>
                  <a:pt x="0" y="3218400"/>
                </a:lnTo>
                <a:close/>
              </a:path>
            </a:pathLst>
          </a:custGeom>
        </p:spPr>
      </p:pic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AD25FCC9-28B1-458A-B830-CFCF95E665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0000" y="0"/>
            <a:ext cx="0" cy="685800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D69A908C-2371-48E1-854E-E971E9A05E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8800" y="3639600"/>
            <a:ext cx="5412909" cy="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45CFC9E1-0BA7-4FED-96D8-1504CD718E6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10509" y="1362450"/>
            <a:ext cx="4315207" cy="606387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0" tIns="0" rIns="0" bIns="0" rtlCol="0">
            <a:norm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just">
              <a:lnSpc>
                <a:spcPct val="150000"/>
              </a:lnSpc>
              <a:spcBef>
                <a:spcPts val="800"/>
              </a:spcBef>
              <a:spcAft>
                <a:spcPts val="600"/>
              </a:spcAft>
              <a:buSzPct val="70000"/>
              <a:buNone/>
            </a:pPr>
            <a:r>
              <a:rPr lang="en-US" altLang="en-US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“TRƯỜNG HỌC HẠNH PHÚC </a:t>
            </a:r>
            <a:r>
              <a:rPr lang="en-US" altLang="en-US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là</a:t>
            </a:r>
            <a:r>
              <a:rPr lang="en-US" altLang="en-US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en-US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nơi</a:t>
            </a:r>
            <a:r>
              <a:rPr lang="en-US" altLang="en-US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en-US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học</a:t>
            </a:r>
            <a:r>
              <a:rPr lang="en-US" altLang="en-US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en-US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sinh</a:t>
            </a:r>
            <a:r>
              <a:rPr lang="en-US" altLang="en-US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, </a:t>
            </a:r>
            <a:r>
              <a:rPr lang="en-US" altLang="en-US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thầy</a:t>
            </a:r>
            <a:r>
              <a:rPr lang="en-US" altLang="en-US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en-US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cô</a:t>
            </a:r>
            <a:r>
              <a:rPr lang="en-US" altLang="en-US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, </a:t>
            </a:r>
            <a:r>
              <a:rPr lang="en-US" altLang="en-US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cán</a:t>
            </a:r>
            <a:r>
              <a:rPr lang="en-US" altLang="en-US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en-US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bộ</a:t>
            </a:r>
            <a:r>
              <a:rPr lang="en-US" altLang="en-US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en-US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và</a:t>
            </a:r>
            <a:r>
              <a:rPr lang="en-US" altLang="en-US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en-US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nhân</a:t>
            </a:r>
            <a:r>
              <a:rPr lang="en-US" altLang="en-US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en-US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viên</a:t>
            </a:r>
            <a:r>
              <a:rPr lang="en-US" altLang="en-US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en-US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của</a:t>
            </a:r>
            <a:r>
              <a:rPr lang="en-US" altLang="en-US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en-US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nhà</a:t>
            </a:r>
            <a:r>
              <a:rPr lang="en-US" altLang="en-US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en-US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trường</a:t>
            </a:r>
            <a:r>
              <a:rPr lang="en-US" altLang="en-US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 </a:t>
            </a:r>
            <a:r>
              <a:rPr lang="en-US" altLang="en-US" sz="2000" b="1" i="1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được</a:t>
            </a:r>
            <a:r>
              <a:rPr lang="en-US" altLang="en-US" sz="2000" b="1" i="1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en-US" sz="2000" b="1" i="1" dirty="0">
                <a:solidFill>
                  <a:srgbClr val="FF0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YÊU THƯƠNG</a:t>
            </a:r>
            <a:r>
              <a:rPr lang="en-US" altLang="en-US" sz="2000" b="1" i="1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, </a:t>
            </a:r>
            <a:r>
              <a:rPr lang="en-US" altLang="en-US" sz="2000" b="1" i="1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được</a:t>
            </a:r>
            <a:r>
              <a:rPr lang="en-US" altLang="en-US" sz="2000" b="1" i="1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en-US" sz="2000" b="1" i="1" dirty="0">
                <a:solidFill>
                  <a:srgbClr val="FF0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TÔN TRỌNG</a:t>
            </a:r>
            <a:r>
              <a:rPr lang="en-US" altLang="en-US" sz="2000" b="1" i="1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, </a:t>
            </a:r>
            <a:r>
              <a:rPr lang="en-US" altLang="en-US" sz="2000" b="1" i="1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được</a:t>
            </a:r>
            <a:r>
              <a:rPr lang="en-US" altLang="en-US" sz="2000" b="1" i="1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en-US" sz="2000" b="1" i="1" dirty="0">
                <a:solidFill>
                  <a:srgbClr val="FF0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AN TOÀN</a:t>
            </a:r>
            <a:r>
              <a:rPr lang="en-US" altLang="en-US" sz="2000" b="1" i="1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, </a:t>
            </a:r>
            <a:r>
              <a:rPr lang="en-US" altLang="en-US" sz="2000" b="1" i="1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được</a:t>
            </a:r>
            <a:r>
              <a:rPr lang="en-US" altLang="en-US" sz="2000" b="1" i="1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en-US" sz="2000" b="1" i="1" dirty="0">
                <a:solidFill>
                  <a:srgbClr val="FF0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HIỂU, </a:t>
            </a:r>
            <a:r>
              <a:rPr lang="en-US" altLang="en-US" sz="2000" b="1" i="1" dirty="0" err="1">
                <a:solidFill>
                  <a:schemeClr val="tx2">
                    <a:lumMod val="50000"/>
                  </a:schemeClr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được</a:t>
            </a:r>
            <a:r>
              <a:rPr lang="en-US" altLang="en-US" sz="2000" b="1" i="1" dirty="0">
                <a:solidFill>
                  <a:srgbClr val="FF0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CÓ GIÁ TRỊ</a:t>
            </a:r>
            <a:r>
              <a:rPr lang="en-US" altLang="en-US" sz="2000" b="1" i="1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.”</a:t>
            </a:r>
          </a:p>
          <a:p>
            <a:pPr>
              <a:lnSpc>
                <a:spcPct val="120000"/>
              </a:lnSpc>
              <a:spcBef>
                <a:spcPts val="800"/>
              </a:spcBef>
              <a:spcAft>
                <a:spcPts val="600"/>
              </a:spcAft>
              <a:buSzPct val="70000"/>
              <a:buFont typeface="Wingdings 2" panose="05020102010507070707" pitchFamily="18" charset="2"/>
              <a:buChar char="à"/>
            </a:pPr>
            <a:endParaRPr lang="en-US" altLang="en-US" b="1" i="1" dirty="0">
              <a:solidFill>
                <a:schemeClr val="tx2"/>
              </a:solidFill>
              <a:latin typeface="+mn-lt"/>
              <a:ea typeface="Microsoft Sans Serif" panose="020B0604020202020204" pitchFamily="34" charset="0"/>
              <a:cs typeface="Microsoft Sans Serif" panose="020B0604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9DE5DE7-F68E-4949-AC2A-93D1CD20F6D6}"/>
              </a:ext>
            </a:extLst>
          </p:cNvPr>
          <p:cNvSpPr txBox="1"/>
          <p:nvPr/>
        </p:nvSpPr>
        <p:spPr>
          <a:xfrm>
            <a:off x="6905630" y="4924950"/>
            <a:ext cx="5172070" cy="13111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10000"/>
              </a:lnSpc>
              <a:spcAft>
                <a:spcPts val="600"/>
              </a:spcAft>
              <a:buSzPct val="70000"/>
            </a:pPr>
            <a:r>
              <a:rPr lang="en-US" altLang="en-US" sz="1400" i="1" dirty="0">
                <a:solidFill>
                  <a:srgbClr val="0070C0"/>
                </a:solidFill>
                <a:ea typeface="Microsoft Sans Serif" panose="020B0604020202020204" pitchFamily="34" charset="0"/>
                <a:cs typeface="Microsoft Sans Serif" panose="020B0604020202020204" pitchFamily="34" charset="0"/>
              </a:rPr>
              <a:t>PGS.TS </a:t>
            </a:r>
            <a:r>
              <a:rPr lang="en-US" altLang="en-US" sz="1400" i="1" dirty="0" err="1">
                <a:solidFill>
                  <a:srgbClr val="0070C0"/>
                </a:solidFill>
                <a:ea typeface="Microsoft Sans Serif" panose="020B0604020202020204" pitchFamily="34" charset="0"/>
                <a:cs typeface="Microsoft Sans Serif" panose="020B0604020202020204" pitchFamily="34" charset="0"/>
              </a:rPr>
              <a:t>Trần</a:t>
            </a:r>
            <a:r>
              <a:rPr lang="en-US" altLang="en-US" sz="1400" i="1" dirty="0">
                <a:solidFill>
                  <a:srgbClr val="0070C0"/>
                </a:solidFill>
                <a:ea typeface="Microsoft Sans Serif" panose="020B0604020202020204" pitchFamily="34" charset="0"/>
                <a:cs typeface="Microsoft Sans Serif" panose="020B0604020202020204" pitchFamily="34" charset="0"/>
              </a:rPr>
              <a:t> </a:t>
            </a:r>
            <a:r>
              <a:rPr lang="en-US" altLang="en-US" sz="1400" i="1" dirty="0" err="1">
                <a:solidFill>
                  <a:srgbClr val="0070C0"/>
                </a:solidFill>
                <a:ea typeface="Microsoft Sans Serif" panose="020B0604020202020204" pitchFamily="34" charset="0"/>
                <a:cs typeface="Microsoft Sans Serif" panose="020B0604020202020204" pitchFamily="34" charset="0"/>
              </a:rPr>
              <a:t>Thị</a:t>
            </a:r>
            <a:r>
              <a:rPr lang="en-US" altLang="en-US" sz="1400" i="1" dirty="0">
                <a:solidFill>
                  <a:srgbClr val="0070C0"/>
                </a:solidFill>
                <a:ea typeface="Microsoft Sans Serif" panose="020B0604020202020204" pitchFamily="34" charset="0"/>
                <a:cs typeface="Microsoft Sans Serif" panose="020B0604020202020204" pitchFamily="34" charset="0"/>
              </a:rPr>
              <a:t> </a:t>
            </a:r>
            <a:r>
              <a:rPr lang="en-US" altLang="en-US" sz="1400" i="1" dirty="0" err="1">
                <a:solidFill>
                  <a:srgbClr val="0070C0"/>
                </a:solidFill>
                <a:ea typeface="Microsoft Sans Serif" panose="020B0604020202020204" pitchFamily="34" charset="0"/>
                <a:cs typeface="Microsoft Sans Serif" panose="020B0604020202020204" pitchFamily="34" charset="0"/>
              </a:rPr>
              <a:t>Lệ</a:t>
            </a:r>
            <a:r>
              <a:rPr lang="en-US" altLang="en-US" sz="1400" i="1" dirty="0">
                <a:solidFill>
                  <a:srgbClr val="0070C0"/>
                </a:solidFill>
                <a:ea typeface="Microsoft Sans Serif" panose="020B0604020202020204" pitchFamily="34" charset="0"/>
                <a:cs typeface="Microsoft Sans Serif" panose="020B0604020202020204" pitchFamily="34" charset="0"/>
              </a:rPr>
              <a:t> Thu – </a:t>
            </a:r>
            <a:r>
              <a:rPr lang="en-US" altLang="en-US" sz="1400" i="1" dirty="0" err="1">
                <a:solidFill>
                  <a:srgbClr val="0070C0"/>
                </a:solidFill>
                <a:ea typeface="Microsoft Sans Serif" panose="020B0604020202020204" pitchFamily="34" charset="0"/>
                <a:cs typeface="Microsoft Sans Serif" panose="020B0604020202020204" pitchFamily="34" charset="0"/>
              </a:rPr>
              <a:t>trường</a:t>
            </a:r>
            <a:r>
              <a:rPr lang="en-US" altLang="en-US" sz="1400" i="1" dirty="0">
                <a:solidFill>
                  <a:srgbClr val="0070C0"/>
                </a:solidFill>
                <a:ea typeface="Microsoft Sans Serif" panose="020B0604020202020204" pitchFamily="34" charset="0"/>
                <a:cs typeface="Microsoft Sans Serif" panose="020B0604020202020204" pitchFamily="34" charset="0"/>
              </a:rPr>
              <a:t> ĐHSP </a:t>
            </a:r>
            <a:r>
              <a:rPr lang="en-US" altLang="en-US" sz="1400" i="1" dirty="0" err="1">
                <a:solidFill>
                  <a:srgbClr val="0070C0"/>
                </a:solidFill>
                <a:ea typeface="Microsoft Sans Serif" panose="020B0604020202020204" pitchFamily="34" charset="0"/>
                <a:cs typeface="Microsoft Sans Serif" panose="020B0604020202020204" pitchFamily="34" charset="0"/>
              </a:rPr>
              <a:t>Hà</a:t>
            </a:r>
            <a:r>
              <a:rPr lang="en-US" altLang="en-US" sz="1400" i="1" dirty="0">
                <a:solidFill>
                  <a:srgbClr val="0070C0"/>
                </a:solidFill>
                <a:ea typeface="Microsoft Sans Serif" panose="020B0604020202020204" pitchFamily="34" charset="0"/>
                <a:cs typeface="Microsoft Sans Serif" panose="020B0604020202020204" pitchFamily="34" charset="0"/>
              </a:rPr>
              <a:t> </a:t>
            </a:r>
            <a:r>
              <a:rPr lang="en-US" altLang="en-US" sz="1400" i="1" dirty="0" err="1">
                <a:solidFill>
                  <a:srgbClr val="0070C0"/>
                </a:solidFill>
                <a:ea typeface="Microsoft Sans Serif" panose="020B0604020202020204" pitchFamily="34" charset="0"/>
                <a:cs typeface="Microsoft Sans Serif" panose="020B0604020202020204" pitchFamily="34" charset="0"/>
              </a:rPr>
              <a:t>Nội</a:t>
            </a:r>
            <a:r>
              <a:rPr lang="en-US" altLang="en-US" sz="1400" i="1" dirty="0">
                <a:solidFill>
                  <a:srgbClr val="0070C0"/>
                </a:solidFill>
                <a:ea typeface="Microsoft Sans Serif" panose="020B0604020202020204" pitchFamily="34" charset="0"/>
                <a:cs typeface="Microsoft Sans Serif" panose="020B0604020202020204" pitchFamily="34" charset="0"/>
              </a:rPr>
              <a:t>;      </a:t>
            </a:r>
          </a:p>
          <a:p>
            <a:pPr algn="ctr">
              <a:lnSpc>
                <a:spcPct val="110000"/>
              </a:lnSpc>
              <a:spcAft>
                <a:spcPts val="600"/>
              </a:spcAft>
              <a:buSzPct val="70000"/>
            </a:pPr>
            <a:r>
              <a:rPr lang="en-US" altLang="en-US" sz="1400" i="1" dirty="0">
                <a:solidFill>
                  <a:srgbClr val="0070C0"/>
                </a:solidFill>
                <a:ea typeface="Microsoft Sans Serif" panose="020B0604020202020204" pitchFamily="34" charset="0"/>
                <a:cs typeface="Microsoft Sans Serif" panose="020B0604020202020204" pitchFamily="34" charset="0"/>
              </a:rPr>
              <a:t>TS. Phan Mai </a:t>
            </a:r>
            <a:r>
              <a:rPr lang="en-US" altLang="en-US" sz="1400" i="1" dirty="0" err="1">
                <a:solidFill>
                  <a:srgbClr val="0070C0"/>
                </a:solidFill>
                <a:ea typeface="Microsoft Sans Serif" panose="020B0604020202020204" pitchFamily="34" charset="0"/>
                <a:cs typeface="Microsoft Sans Serif" panose="020B0604020202020204" pitchFamily="34" charset="0"/>
              </a:rPr>
              <a:t>Hương</a:t>
            </a:r>
            <a:r>
              <a:rPr lang="en-US" altLang="en-US" sz="1400" i="1" dirty="0">
                <a:solidFill>
                  <a:srgbClr val="0070C0"/>
                </a:solidFill>
                <a:ea typeface="Microsoft Sans Serif" panose="020B0604020202020204" pitchFamily="34" charset="0"/>
                <a:cs typeface="Microsoft Sans Serif" panose="020B0604020202020204" pitchFamily="34" charset="0"/>
              </a:rPr>
              <a:t> – </a:t>
            </a:r>
            <a:r>
              <a:rPr lang="en-US" altLang="en-US" sz="1400" i="1" dirty="0" err="1">
                <a:solidFill>
                  <a:srgbClr val="0070C0"/>
                </a:solidFill>
                <a:ea typeface="Microsoft Sans Serif" panose="020B0604020202020204" pitchFamily="34" charset="0"/>
                <a:cs typeface="Microsoft Sans Serif" panose="020B0604020202020204" pitchFamily="34" charset="0"/>
              </a:rPr>
              <a:t>Viện</a:t>
            </a:r>
            <a:r>
              <a:rPr lang="en-US" altLang="en-US" sz="1400" i="1" dirty="0">
                <a:solidFill>
                  <a:srgbClr val="0070C0"/>
                </a:solidFill>
                <a:ea typeface="Microsoft Sans Serif" panose="020B0604020202020204" pitchFamily="34" charset="0"/>
                <a:cs typeface="Microsoft Sans Serif" panose="020B0604020202020204" pitchFamily="34" charset="0"/>
              </a:rPr>
              <a:t> </a:t>
            </a:r>
            <a:r>
              <a:rPr lang="en-US" altLang="en-US" sz="1400" i="1" dirty="0" err="1">
                <a:solidFill>
                  <a:srgbClr val="0070C0"/>
                </a:solidFill>
                <a:ea typeface="Microsoft Sans Serif" panose="020B0604020202020204" pitchFamily="34" charset="0"/>
                <a:cs typeface="Microsoft Sans Serif" panose="020B0604020202020204" pitchFamily="34" charset="0"/>
              </a:rPr>
              <a:t>Hàn</a:t>
            </a:r>
            <a:r>
              <a:rPr lang="en-US" altLang="en-US" sz="1400" i="1" dirty="0">
                <a:solidFill>
                  <a:srgbClr val="0070C0"/>
                </a:solidFill>
                <a:ea typeface="Microsoft Sans Serif" panose="020B0604020202020204" pitchFamily="34" charset="0"/>
                <a:cs typeface="Microsoft Sans Serif" panose="020B0604020202020204" pitchFamily="34" charset="0"/>
              </a:rPr>
              <a:t> </a:t>
            </a:r>
            <a:r>
              <a:rPr lang="en-US" altLang="en-US" sz="1400" i="1" dirty="0" err="1">
                <a:solidFill>
                  <a:srgbClr val="0070C0"/>
                </a:solidFill>
                <a:ea typeface="Microsoft Sans Serif" panose="020B0604020202020204" pitchFamily="34" charset="0"/>
                <a:cs typeface="Microsoft Sans Serif" panose="020B0604020202020204" pitchFamily="34" charset="0"/>
              </a:rPr>
              <a:t>lâm</a:t>
            </a:r>
            <a:r>
              <a:rPr lang="en-US" altLang="en-US" sz="1400" i="1" dirty="0">
                <a:solidFill>
                  <a:srgbClr val="0070C0"/>
                </a:solidFill>
                <a:ea typeface="Microsoft Sans Serif" panose="020B0604020202020204" pitchFamily="34" charset="0"/>
                <a:cs typeface="Microsoft Sans Serif" panose="020B0604020202020204" pitchFamily="34" charset="0"/>
              </a:rPr>
              <a:t> KHXH </a:t>
            </a:r>
            <a:r>
              <a:rPr lang="en-US" altLang="en-US" sz="1400" i="1" dirty="0" err="1">
                <a:solidFill>
                  <a:srgbClr val="0070C0"/>
                </a:solidFill>
                <a:ea typeface="Microsoft Sans Serif" panose="020B0604020202020204" pitchFamily="34" charset="0"/>
                <a:cs typeface="Microsoft Sans Serif" panose="020B0604020202020204" pitchFamily="34" charset="0"/>
              </a:rPr>
              <a:t>Việt</a:t>
            </a:r>
            <a:r>
              <a:rPr lang="en-US" altLang="en-US" sz="1400" i="1" dirty="0">
                <a:solidFill>
                  <a:srgbClr val="0070C0"/>
                </a:solidFill>
                <a:ea typeface="Microsoft Sans Serif" panose="020B0604020202020204" pitchFamily="34" charset="0"/>
                <a:cs typeface="Microsoft Sans Serif" panose="020B0604020202020204" pitchFamily="34" charset="0"/>
              </a:rPr>
              <a:t> Nam</a:t>
            </a:r>
          </a:p>
          <a:p>
            <a:pPr algn="ctr">
              <a:lnSpc>
                <a:spcPct val="110000"/>
              </a:lnSpc>
              <a:spcAft>
                <a:spcPts val="600"/>
              </a:spcAft>
              <a:buSzPct val="70000"/>
            </a:pPr>
            <a:r>
              <a:rPr lang="en-US" altLang="en-US" sz="1400" i="1" dirty="0">
                <a:solidFill>
                  <a:srgbClr val="0070C0"/>
                </a:solidFill>
                <a:ea typeface="Microsoft Sans Serif" panose="020B0604020202020204" pitchFamily="34" charset="0"/>
                <a:cs typeface="Microsoft Sans Serif" panose="020B0604020202020204" pitchFamily="34" charset="0"/>
              </a:rPr>
              <a:t>PGS.TS </a:t>
            </a:r>
            <a:r>
              <a:rPr lang="en-US" altLang="en-US" sz="1400" i="1" dirty="0" err="1">
                <a:solidFill>
                  <a:srgbClr val="0070C0"/>
                </a:solidFill>
                <a:ea typeface="Microsoft Sans Serif" panose="020B0604020202020204" pitchFamily="34" charset="0"/>
                <a:cs typeface="Microsoft Sans Serif" panose="020B0604020202020204" pitchFamily="34" charset="0"/>
              </a:rPr>
              <a:t>Trần</a:t>
            </a:r>
            <a:r>
              <a:rPr lang="en-US" altLang="en-US" sz="1400" i="1" dirty="0">
                <a:solidFill>
                  <a:srgbClr val="0070C0"/>
                </a:solidFill>
                <a:ea typeface="Microsoft Sans Serif" panose="020B0604020202020204" pitchFamily="34" charset="0"/>
                <a:cs typeface="Microsoft Sans Serif" panose="020B0604020202020204" pitchFamily="34" charset="0"/>
              </a:rPr>
              <a:t> </a:t>
            </a:r>
            <a:r>
              <a:rPr lang="en-US" altLang="en-US" sz="1400" i="1" dirty="0" err="1">
                <a:solidFill>
                  <a:srgbClr val="0070C0"/>
                </a:solidFill>
                <a:ea typeface="Microsoft Sans Serif" panose="020B0604020202020204" pitchFamily="34" charset="0"/>
                <a:cs typeface="Microsoft Sans Serif" panose="020B0604020202020204" pitchFamily="34" charset="0"/>
              </a:rPr>
              <a:t>Thành</a:t>
            </a:r>
            <a:r>
              <a:rPr lang="en-US" altLang="en-US" sz="1400" i="1" dirty="0">
                <a:solidFill>
                  <a:srgbClr val="0070C0"/>
                </a:solidFill>
                <a:ea typeface="Microsoft Sans Serif" panose="020B0604020202020204" pitchFamily="34" charset="0"/>
                <a:cs typeface="Microsoft Sans Serif" panose="020B0604020202020204" pitchFamily="34" charset="0"/>
              </a:rPr>
              <a:t> Nam – ĐHQG </a:t>
            </a:r>
            <a:r>
              <a:rPr lang="en-US" altLang="en-US" sz="1400" i="1" dirty="0" err="1">
                <a:solidFill>
                  <a:srgbClr val="0070C0"/>
                </a:solidFill>
                <a:ea typeface="Microsoft Sans Serif" panose="020B0604020202020204" pitchFamily="34" charset="0"/>
                <a:cs typeface="Microsoft Sans Serif" panose="020B0604020202020204" pitchFamily="34" charset="0"/>
              </a:rPr>
              <a:t>Hà</a:t>
            </a:r>
            <a:r>
              <a:rPr lang="en-US" altLang="en-US" sz="1400" i="1" dirty="0">
                <a:solidFill>
                  <a:srgbClr val="0070C0"/>
                </a:solidFill>
                <a:ea typeface="Microsoft Sans Serif" panose="020B0604020202020204" pitchFamily="34" charset="0"/>
                <a:cs typeface="Microsoft Sans Serif" panose="020B0604020202020204" pitchFamily="34" charset="0"/>
              </a:rPr>
              <a:t> </a:t>
            </a:r>
            <a:r>
              <a:rPr lang="en-US" altLang="en-US" sz="1400" i="1" dirty="0" err="1">
                <a:solidFill>
                  <a:srgbClr val="0070C0"/>
                </a:solidFill>
                <a:ea typeface="Microsoft Sans Serif" panose="020B0604020202020204" pitchFamily="34" charset="0"/>
                <a:cs typeface="Microsoft Sans Serif" panose="020B0604020202020204" pitchFamily="34" charset="0"/>
              </a:rPr>
              <a:t>Nội</a:t>
            </a:r>
            <a:endParaRPr lang="en-US" altLang="en-US" sz="1400" dirty="0">
              <a:solidFill>
                <a:srgbClr val="0070C0"/>
              </a:solidFill>
              <a:ea typeface="Microsoft Sans Serif" panose="020B0604020202020204" pitchFamily="34" charset="0"/>
              <a:cs typeface="Microsoft Sans Serif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DBFB918-E966-4906-898C-66748CF61136}"/>
              </a:ext>
            </a:extLst>
          </p:cNvPr>
          <p:cNvSpPr txBox="1"/>
          <p:nvPr/>
        </p:nvSpPr>
        <p:spPr>
          <a:xfrm>
            <a:off x="1371603" y="1358135"/>
            <a:ext cx="428624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rgbClr val="FFFF00"/>
                </a:solidFill>
                <a:latin typeface="Segoe UI Semibold" panose="020B0702040204020203" pitchFamily="34" charset="0"/>
                <a:cs typeface="Segoe UI Semibold" panose="020B0702040204020203" pitchFamily="34" charset="0"/>
              </a:rPr>
              <a:t>TRƯỜNG HỌC HẠNH PHÚC</a:t>
            </a:r>
          </a:p>
        </p:txBody>
      </p:sp>
    </p:spTree>
    <p:extLst>
      <p:ext uri="{BB962C8B-B14F-4D97-AF65-F5344CB8AC3E}">
        <p14:creationId xmlns:p14="http://schemas.microsoft.com/office/powerpoint/2010/main" val="2458398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1" grpId="0"/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6672C545-CE94-48F0-A0B0-812D7CF00B0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03974811"/>
              </p:ext>
            </p:extLst>
          </p:nvPr>
        </p:nvGraphicFramePr>
        <p:xfrm>
          <a:off x="503434" y="215757"/>
          <a:ext cx="11426629" cy="675844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44010">
                  <a:extLst>
                    <a:ext uri="{9D8B030D-6E8A-4147-A177-3AD203B41FA5}">
                      <a16:colId xmlns:a16="http://schemas.microsoft.com/office/drawing/2014/main" val="1203472104"/>
                    </a:ext>
                  </a:extLst>
                </a:gridCol>
                <a:gridCol w="1823464">
                  <a:extLst>
                    <a:ext uri="{9D8B030D-6E8A-4147-A177-3AD203B41FA5}">
                      <a16:colId xmlns:a16="http://schemas.microsoft.com/office/drawing/2014/main" val="2376083671"/>
                    </a:ext>
                  </a:extLst>
                </a:gridCol>
                <a:gridCol w="1901626">
                  <a:extLst>
                    <a:ext uri="{9D8B030D-6E8A-4147-A177-3AD203B41FA5}">
                      <a16:colId xmlns:a16="http://schemas.microsoft.com/office/drawing/2014/main" val="3835367537"/>
                    </a:ext>
                  </a:extLst>
                </a:gridCol>
                <a:gridCol w="1891565">
                  <a:extLst>
                    <a:ext uri="{9D8B030D-6E8A-4147-A177-3AD203B41FA5}">
                      <a16:colId xmlns:a16="http://schemas.microsoft.com/office/drawing/2014/main" val="2764082771"/>
                    </a:ext>
                  </a:extLst>
                </a:gridCol>
                <a:gridCol w="2032425">
                  <a:extLst>
                    <a:ext uri="{9D8B030D-6E8A-4147-A177-3AD203B41FA5}">
                      <a16:colId xmlns:a16="http://schemas.microsoft.com/office/drawing/2014/main" val="1984329583"/>
                    </a:ext>
                  </a:extLst>
                </a:gridCol>
                <a:gridCol w="1933539">
                  <a:extLst>
                    <a:ext uri="{9D8B030D-6E8A-4147-A177-3AD203B41FA5}">
                      <a16:colId xmlns:a16="http://schemas.microsoft.com/office/drawing/2014/main" val="1469918506"/>
                    </a:ext>
                  </a:extLst>
                </a:gridCol>
              </a:tblGrid>
              <a:tr h="53189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endParaRPr lang="en-US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</a:pPr>
                      <a:r>
                        <a:rPr lang="vi-VN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Yêu thương</a:t>
                      </a:r>
                      <a:endParaRPr lang="en-US" sz="16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</a:pPr>
                      <a:r>
                        <a:rPr lang="vi-VN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 toàn</a:t>
                      </a:r>
                      <a:endParaRPr lang="en-US" sz="16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</a:pPr>
                      <a:r>
                        <a:rPr lang="vi-VN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Tôn trọng</a:t>
                      </a:r>
                      <a:endParaRPr lang="en-US" sz="16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</a:pPr>
                      <a:r>
                        <a:rPr lang="vi-VN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Được hiểu</a:t>
                      </a:r>
                      <a:endParaRPr lang="en-US" sz="16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</a:pPr>
                      <a:r>
                        <a:rPr lang="vi-VN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Có giá trị</a:t>
                      </a:r>
                      <a:endParaRPr lang="en-US" sz="16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548757154"/>
                  </a:ext>
                </a:extLst>
              </a:tr>
              <a:tr h="1205183">
                <a:tc rowSpan="2"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</a:pPr>
                      <a:r>
                        <a:rPr lang="vi-VN" sz="1100" dirty="0">
                          <a:effectLst/>
                        </a:rPr>
                        <a:t> </a:t>
                      </a:r>
                      <a:endParaRPr lang="en-US" sz="1100" dirty="0">
                        <a:effectLst/>
                      </a:endParaRPr>
                    </a:p>
                    <a:p>
                      <a:pPr algn="just"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</a:pPr>
                      <a:r>
                        <a:rPr lang="vi-VN" sz="1100" dirty="0">
                          <a:effectLst/>
                        </a:rPr>
                        <a:t> </a:t>
                      </a:r>
                      <a:endParaRPr lang="en-US" sz="1100" dirty="0"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</a:pPr>
                      <a:r>
                        <a:rPr lang="vi-VN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Cảm nhận khi ở trường</a:t>
                      </a:r>
                      <a:endParaRPr lang="en-US" sz="16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</a:pPr>
                      <a:r>
                        <a:rPr lang="vi-VN" sz="1600" dirty="0"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Cảm nhận chính mình yêu thương (YT) mình</a:t>
                      </a:r>
                      <a:endParaRPr lang="en-US" sz="1600" dirty="0"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</a:pPr>
                      <a:r>
                        <a:rPr lang="vi-VN" sz="1600" dirty="0"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Cảm nhận chính mình tạo an toàn (AT) cho bản thân</a:t>
                      </a:r>
                      <a:endParaRPr lang="en-US" sz="1600" dirty="0"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</a:pPr>
                      <a:r>
                        <a:rPr lang="vi-VN" sz="1600" dirty="0"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Cảm nhận mình tôn trọng (TT) chính mình </a:t>
                      </a:r>
                      <a:endParaRPr lang="en-US" sz="1600" dirty="0"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</a:pPr>
                      <a:r>
                        <a:rPr lang="vi-VN" sz="1600"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Cảm nhận mình hiểu chính mình (năng lực, sở thích, mong muốn…)</a:t>
                      </a:r>
                      <a:endParaRPr lang="en-US" sz="1600"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</a:pPr>
                      <a:r>
                        <a:rPr lang="vi-VN" sz="1600"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Cảm nhận mình có một số giá trị cụ thể</a:t>
                      </a:r>
                      <a:endParaRPr lang="en-US" sz="1600"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278006861"/>
                  </a:ext>
                </a:extLst>
              </a:tr>
              <a:tr h="1473141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</a:pPr>
                      <a:r>
                        <a:rPr lang="vi-VN" sz="1600" dirty="0"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Cảm nhận mình được yêu thương bởi mọi người trong trường</a:t>
                      </a:r>
                      <a:endParaRPr lang="en-US" sz="1600" dirty="0"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</a:pPr>
                      <a:r>
                        <a:rPr lang="vi-VN" sz="1600" dirty="0"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Cảm nhận mình được mọi người quan tâm, làm cho mình an toàn</a:t>
                      </a:r>
                      <a:endParaRPr lang="en-US" sz="1600" dirty="0"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</a:pPr>
                      <a:r>
                        <a:rPr lang="vi-VN" sz="1600" dirty="0"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Cảm nhận ở trường mình được mọi người tôn trọng </a:t>
                      </a:r>
                      <a:endParaRPr lang="en-US" sz="1600" dirty="0"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</a:pPr>
                      <a:r>
                        <a:rPr lang="vi-VN" sz="1600" dirty="0"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Cảm nhận mình được mọi người thấu hiểu</a:t>
                      </a:r>
                      <a:endParaRPr lang="en-US" sz="1600" dirty="0"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</a:pPr>
                      <a:r>
                        <a:rPr lang="vi-VN" sz="1600"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Cảm nhận mình được ghi nhận giá trị bởi mọi người trong trường</a:t>
                      </a:r>
                      <a:endParaRPr lang="en-US" sz="1600"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970531596"/>
                  </a:ext>
                </a:extLst>
              </a:tr>
              <a:tr h="1416334">
                <a:tc rowSpan="2"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</a:pPr>
                      <a:r>
                        <a:rPr lang="vi-VN" sz="1100" dirty="0">
                          <a:effectLst/>
                        </a:rPr>
                        <a:t> </a:t>
                      </a:r>
                      <a:endParaRPr lang="en-US" sz="1100" dirty="0">
                        <a:effectLst/>
                      </a:endParaRPr>
                    </a:p>
                    <a:p>
                      <a:pPr algn="just"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</a:pPr>
                      <a:r>
                        <a:rPr lang="vi-VN" sz="1100" dirty="0">
                          <a:effectLst/>
                        </a:rPr>
                        <a:t> </a:t>
                      </a:r>
                      <a:endParaRPr lang="en-US" sz="1100" dirty="0"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</a:pPr>
                      <a:r>
                        <a:rPr lang="vi-VN" sz="18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Thể hiện khi ở trường</a:t>
                      </a:r>
                      <a:endParaRPr lang="en-US" sz="18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</a:pPr>
                      <a:r>
                        <a:rPr lang="vi-VN" sz="1600"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Thể hiện YT với bản thân</a:t>
                      </a:r>
                      <a:endParaRPr lang="en-US" sz="1600"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</a:pPr>
                      <a:r>
                        <a:rPr lang="vi-VN" sz="1600" dirty="0"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Thể hiện tính chủ động đảm bảo an toàn cho bản thân</a:t>
                      </a:r>
                      <a:endParaRPr lang="en-US" sz="1600" dirty="0"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</a:pPr>
                      <a:r>
                        <a:rPr lang="vi-VN" sz="1600" dirty="0"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Thể hiện tôn trọng với bản thân</a:t>
                      </a:r>
                      <a:endParaRPr lang="en-US" sz="1600" dirty="0"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</a:pPr>
                      <a:r>
                        <a:rPr lang="vi-VN" sz="1600"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Thể hiện sự thấu hiểu bản thân, hiểu điểm mạnh, hạn chế &amp; những khác biệt ở bản thân</a:t>
                      </a:r>
                      <a:endParaRPr lang="en-US" sz="1600"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</a:pPr>
                      <a:r>
                        <a:rPr lang="vi-VN" sz="1600" dirty="0"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Tự nhận ra, gọi tên giá trị của bản thân</a:t>
                      </a:r>
                      <a:endParaRPr lang="en-US" sz="1600" dirty="0"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773248069"/>
                  </a:ext>
                </a:extLst>
              </a:tr>
              <a:tr h="2131893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</a:pPr>
                      <a:r>
                        <a:rPr lang="vi-VN" sz="1600"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Thể hiện YT với mọi người trong trường, với mọi việc, mọi hoạt động ở trường</a:t>
                      </a:r>
                      <a:endParaRPr lang="en-US" sz="1600"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</a:pPr>
                      <a:r>
                        <a:rPr lang="vi-VN" sz="1600"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Thể hiện chủ động quan tâm tạo sự AT trong tương tác với mọi người ở trường, trong mọi việc &amp; mọi hoạt động ở trường</a:t>
                      </a:r>
                      <a:endParaRPr lang="en-US" sz="1600"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</a:pPr>
                      <a:r>
                        <a:rPr lang="vi-VN" sz="1600"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Thể hiện TT với mọi người trong trường, trong mọi việc &amp; mọi hoạt động ở trường</a:t>
                      </a:r>
                      <a:endParaRPr lang="en-US" sz="1600"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</a:pPr>
                      <a:r>
                        <a:rPr lang="vi-VN" sz="1600" dirty="0"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Thể hiện sự thấu hiểu mọi người ở trường</a:t>
                      </a:r>
                      <a:endParaRPr lang="en-US" sz="1600" dirty="0"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just"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</a:pPr>
                      <a:r>
                        <a:rPr lang="vi-VN" sz="1600" dirty="0"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US" sz="1600" dirty="0"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</a:pPr>
                      <a:r>
                        <a:rPr lang="vi-VN" sz="1600" dirty="0"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Ghi nhận, gọi tên giá trị của mọi người ở trường.</a:t>
                      </a:r>
                      <a:endParaRPr lang="en-US" sz="1600" dirty="0"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just"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</a:pPr>
                      <a:r>
                        <a:rPr lang="vi-VN" sz="1600" dirty="0"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US" sz="1600" dirty="0"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5749854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2236929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16">
            <a:extLst>
              <a:ext uri="{FF2B5EF4-FFF2-40B4-BE49-F238E27FC236}">
                <a16:creationId xmlns:a16="http://schemas.microsoft.com/office/drawing/2014/main" id="{CFF384FA-A314-44A7-A8D0-A5B072C068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18">
            <a:extLst>
              <a:ext uri="{FF2B5EF4-FFF2-40B4-BE49-F238E27FC236}">
                <a16:creationId xmlns:a16="http://schemas.microsoft.com/office/drawing/2014/main" id="{4EF099B5-BAEA-4A20-8488-A0A5F0C828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511675" cy="6858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7" name="Straight Connector 20">
            <a:extLst>
              <a:ext uri="{FF2B5EF4-FFF2-40B4-BE49-F238E27FC236}">
                <a16:creationId xmlns:a16="http://schemas.microsoft.com/office/drawing/2014/main" id="{E319365C-02DA-4B2B-8177-5500163F3B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0000" y="0"/>
            <a:ext cx="0" cy="685800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2">
            <a:extLst>
              <a:ext uri="{FF2B5EF4-FFF2-40B4-BE49-F238E27FC236}">
                <a16:creationId xmlns:a16="http://schemas.microsoft.com/office/drawing/2014/main" id="{3DA6B9F5-B493-48E9-9BCD-D4DDC22CE3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8801" y="3639600"/>
            <a:ext cx="3612746" cy="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3EBE5B33-4261-4CA6-B986-B70AABBE97A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39346095"/>
              </p:ext>
            </p:extLst>
          </p:nvPr>
        </p:nvGraphicFramePr>
        <p:xfrm>
          <a:off x="4979988" y="338400"/>
          <a:ext cx="6769100" cy="60638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5FBFCDBA-1910-4CC0-9234-91B3DA938665}"/>
              </a:ext>
            </a:extLst>
          </p:cNvPr>
          <p:cNvSpPr txBox="1"/>
          <p:nvPr/>
        </p:nvSpPr>
        <p:spPr>
          <a:xfrm>
            <a:off x="1511247" y="2300772"/>
            <a:ext cx="2000243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rgbClr val="FFC00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TRƯỜNG</a:t>
            </a:r>
          </a:p>
          <a:p>
            <a:pPr algn="ctr"/>
            <a:endParaRPr lang="en-US" sz="2400" b="1" dirty="0">
              <a:solidFill>
                <a:srgbClr val="FFC000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algn="ctr"/>
            <a:r>
              <a:rPr lang="en-US" sz="2400" b="1" dirty="0">
                <a:solidFill>
                  <a:srgbClr val="FFC00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HỌC</a:t>
            </a:r>
          </a:p>
          <a:p>
            <a:pPr algn="ctr"/>
            <a:endParaRPr lang="en-US" sz="2400" b="1" dirty="0">
              <a:solidFill>
                <a:srgbClr val="FFC000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algn="ctr"/>
            <a:r>
              <a:rPr lang="en-US" sz="2400" b="1" dirty="0">
                <a:solidFill>
                  <a:srgbClr val="FFC00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HẠNH</a:t>
            </a:r>
          </a:p>
          <a:p>
            <a:pPr algn="ctr"/>
            <a:endParaRPr lang="en-US" sz="2400" b="1" dirty="0">
              <a:solidFill>
                <a:srgbClr val="FFC000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algn="ctr"/>
            <a:r>
              <a:rPr lang="en-US" sz="2400" b="1" dirty="0">
                <a:solidFill>
                  <a:srgbClr val="FFC00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PHÚC</a:t>
            </a:r>
          </a:p>
        </p:txBody>
      </p:sp>
    </p:spTree>
    <p:extLst>
      <p:ext uri="{BB962C8B-B14F-4D97-AF65-F5344CB8AC3E}">
        <p14:creationId xmlns:p14="http://schemas.microsoft.com/office/powerpoint/2010/main" val="33186739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  <p:bldP spid="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CFF384FA-A314-44A7-A8D0-A5B072C068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F207D4E-9AD2-486E-974F-2A1243D8B6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511675" cy="6858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close up of a flower&#10;&#10;Description automatically generated">
            <a:extLst>
              <a:ext uri="{FF2B5EF4-FFF2-40B4-BE49-F238E27FC236}">
                <a16:creationId xmlns:a16="http://schemas.microsoft.com/office/drawing/2014/main" id="{558F80DD-6D62-48A7-81B3-5CC41E9D21A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570" r="2" b="5235"/>
          <a:stretch/>
        </p:blipFill>
        <p:spPr>
          <a:xfrm>
            <a:off x="4511675" y="0"/>
            <a:ext cx="7679508" cy="3218390"/>
          </a:xfrm>
          <a:custGeom>
            <a:avLst/>
            <a:gdLst/>
            <a:ahLst/>
            <a:cxnLst/>
            <a:rect l="l" t="t" r="r" b="b"/>
            <a:pathLst>
              <a:path w="7679508" h="3218400">
                <a:moveTo>
                  <a:pt x="0" y="0"/>
                </a:moveTo>
                <a:lnTo>
                  <a:pt x="7679508" y="0"/>
                </a:lnTo>
                <a:lnTo>
                  <a:pt x="7679508" y="3218400"/>
                </a:lnTo>
                <a:lnTo>
                  <a:pt x="0" y="3218400"/>
                </a:lnTo>
                <a:close/>
              </a:path>
            </a:pathLst>
          </a:cu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492095D-3AAE-46F7-B381-A678785812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0000" y="0"/>
            <a:ext cx="0" cy="685800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17039B04-A883-41EC-9194-9716955FA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511675" y="0"/>
            <a:ext cx="0" cy="685800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984B5662-6D95-4555-B306-78358D629E88}"/>
              </a:ext>
            </a:extLst>
          </p:cNvPr>
          <p:cNvSpPr txBox="1"/>
          <p:nvPr/>
        </p:nvSpPr>
        <p:spPr>
          <a:xfrm>
            <a:off x="4941887" y="3387725"/>
            <a:ext cx="6992931" cy="2771775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algn="just">
              <a:lnSpc>
                <a:spcPct val="150000"/>
              </a:lnSpc>
              <a:spcBef>
                <a:spcPts val="800"/>
              </a:spcBef>
              <a:spcAft>
                <a:spcPts val="600"/>
              </a:spcAft>
              <a:buSzPct val="70000"/>
              <a:defRPr/>
            </a:pPr>
            <a:r>
              <a:rPr lang="en-US" b="1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*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Có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các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mối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quan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hệ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tốt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đẹp</a:t>
            </a:r>
            <a:endParaRPr lang="en-US" dirty="0">
              <a:solidFill>
                <a:schemeClr val="tx2"/>
              </a:solidFill>
              <a:latin typeface="Segoe UI" panose="020B0502040204020203" pitchFamily="34" charset="0"/>
              <a:ea typeface="Microsoft Sans Serif" panose="020B0604020202020204" pitchFamily="34" charset="0"/>
              <a:cs typeface="Segoe UI" panose="020B0502040204020203" pitchFamily="34" charset="0"/>
            </a:endParaRPr>
          </a:p>
          <a:p>
            <a:pPr algn="just">
              <a:lnSpc>
                <a:spcPct val="150000"/>
              </a:lnSpc>
              <a:spcBef>
                <a:spcPts val="800"/>
              </a:spcBef>
              <a:spcAft>
                <a:spcPts val="600"/>
              </a:spcAft>
              <a:buSzPct val="70000"/>
              <a:defRPr/>
            </a:pP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* GV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và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 HS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luôn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có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cảm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xúc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tích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cực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;</a:t>
            </a:r>
          </a:p>
          <a:p>
            <a:pPr algn="just">
              <a:lnSpc>
                <a:spcPct val="150000"/>
              </a:lnSpc>
              <a:spcBef>
                <a:spcPts val="800"/>
              </a:spcBef>
              <a:spcAft>
                <a:spcPts val="600"/>
              </a:spcAft>
              <a:buSzPct val="70000"/>
              <a:defRPr/>
            </a:pP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*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Có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 ý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thức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hợp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tác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, chia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sẻ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,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hỗ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trợ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nhau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;</a:t>
            </a:r>
          </a:p>
          <a:p>
            <a:pPr algn="just">
              <a:lnSpc>
                <a:spcPct val="150000"/>
              </a:lnSpc>
              <a:spcBef>
                <a:spcPts val="800"/>
              </a:spcBef>
              <a:spcAft>
                <a:spcPts val="600"/>
              </a:spcAft>
              <a:buSzPct val="70000"/>
              <a:defRPr/>
            </a:pP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*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Có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sức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khỏe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và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điều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kiện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làm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việc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tốt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;</a:t>
            </a:r>
          </a:p>
          <a:p>
            <a:pPr algn="just">
              <a:lnSpc>
                <a:spcPct val="150000"/>
              </a:lnSpc>
              <a:spcBef>
                <a:spcPts val="800"/>
              </a:spcBef>
              <a:spcAft>
                <a:spcPts val="600"/>
              </a:spcAft>
              <a:buSzPct val="70000"/>
              <a:defRPr/>
            </a:pP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*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Giáo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viên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có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năng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lực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chuyên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môn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tốt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,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có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kỹ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năng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làm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việc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chuyên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nghiệp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,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có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cảm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hứng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và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biết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truyền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cảm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hứng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trong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công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việc</a:t>
            </a:r>
            <a:endParaRPr lang="en-US" dirty="0">
              <a:solidFill>
                <a:schemeClr val="tx2"/>
              </a:solidFill>
              <a:latin typeface="Segoe UI" panose="020B0502040204020203" pitchFamily="34" charset="0"/>
              <a:ea typeface="Microsoft Sans Serif" panose="020B0604020202020204" pitchFamily="34" charset="0"/>
              <a:cs typeface="Segoe UI" panose="020B0502040204020203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6E31A5C-FF42-463C-8328-2199DCC0AD17}"/>
              </a:ext>
            </a:extLst>
          </p:cNvPr>
          <p:cNvSpPr txBox="1"/>
          <p:nvPr/>
        </p:nvSpPr>
        <p:spPr>
          <a:xfrm>
            <a:off x="1414468" y="2047875"/>
            <a:ext cx="2324095" cy="14228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000" b="1" dirty="0">
                <a:solidFill>
                  <a:srgbClr val="FFC000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CÁN BỘ QUẢN LÝ</a:t>
            </a:r>
          </a:p>
          <a:p>
            <a:pPr>
              <a:lnSpc>
                <a:spcPct val="150000"/>
              </a:lnSpc>
            </a:pPr>
            <a:r>
              <a:rPr lang="en-US" sz="2000" b="1" dirty="0">
                <a:solidFill>
                  <a:srgbClr val="FFC000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GIÁO VIÊN </a:t>
            </a:r>
          </a:p>
          <a:p>
            <a:pPr>
              <a:lnSpc>
                <a:spcPct val="150000"/>
              </a:lnSpc>
            </a:pPr>
            <a:r>
              <a:rPr lang="en-US" sz="2000" b="1" dirty="0">
                <a:solidFill>
                  <a:srgbClr val="FFC000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VÀ HỌC SINH</a:t>
            </a:r>
            <a:endParaRPr lang="en-US" sz="20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9437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506D940-CD1A-46A6-8495-AD6F6CF8B1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958000"/>
            <a:ext cx="121932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8384DFCF-812D-4D4D-AF17-87CF240955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B7497C9-43E6-4E9B-BE72-57BEC1EB36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12115" cy="6858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B0E17F91-3488-4CC0-9982-10628CE7C0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0000" y="0"/>
            <a:ext cx="0" cy="685800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Content Placeholder 6" descr="A picture containing drawing&#10;&#10;Description automatically generated">
            <a:extLst>
              <a:ext uri="{FF2B5EF4-FFF2-40B4-BE49-F238E27FC236}">
                <a16:creationId xmlns:a16="http://schemas.microsoft.com/office/drawing/2014/main" id="{D0B34662-099B-4042-A416-D990851C607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71" r="4529" b="-1"/>
          <a:stretch/>
        </p:blipFill>
        <p:spPr>
          <a:xfrm>
            <a:off x="8112126" y="1"/>
            <a:ext cx="4079875" cy="6857999"/>
          </a:xfrm>
          <a:custGeom>
            <a:avLst/>
            <a:gdLst/>
            <a:ahLst/>
            <a:cxnLst/>
            <a:rect l="l" t="t" r="r" b="b"/>
            <a:pathLst>
              <a:path w="4079875" h="6857999">
                <a:moveTo>
                  <a:pt x="0" y="0"/>
                </a:moveTo>
                <a:lnTo>
                  <a:pt x="4079875" y="0"/>
                </a:lnTo>
                <a:lnTo>
                  <a:pt x="4079875" y="6857999"/>
                </a:lnTo>
                <a:lnTo>
                  <a:pt x="0" y="6857999"/>
                </a:lnTo>
                <a:close/>
              </a:path>
            </a:pathLst>
          </a:custGeom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0FB2F437-7F0A-4554-926F-1A12053373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12125" y="0"/>
            <a:ext cx="0" cy="685800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A2B27267-7484-4214-A265-76336B01B9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9999" y="4797425"/>
            <a:ext cx="7212126" cy="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03418251-A2FD-450A-93CD-233F3FB397F7}"/>
              </a:ext>
            </a:extLst>
          </p:cNvPr>
          <p:cNvSpPr txBox="1"/>
          <p:nvPr/>
        </p:nvSpPr>
        <p:spPr>
          <a:xfrm>
            <a:off x="488204" y="346248"/>
            <a:ext cx="7305668" cy="58734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eaLnBrk="1" hangingPunct="1">
              <a:lnSpc>
                <a:spcPct val="150000"/>
              </a:lnSpc>
              <a:spcAft>
                <a:spcPts val="1200"/>
              </a:spcAft>
              <a:defRPr/>
            </a:pPr>
            <a:r>
              <a:rPr lang="en-US" b="1" dirty="0">
                <a:solidFill>
                  <a:srgbClr val="FFC000"/>
                </a:solidFill>
                <a:latin typeface="Arial" charset="0"/>
              </a:rPr>
              <a:t>PHONG CÁCH LÀM VIỆC, ỨNG XỬ</a:t>
            </a:r>
          </a:p>
          <a:p>
            <a:pPr marL="457200" indent="-457200" algn="just" eaLnBrk="1" hangingPunct="1">
              <a:lnSpc>
                <a:spcPct val="150000"/>
              </a:lnSpc>
              <a:spcAft>
                <a:spcPts val="600"/>
              </a:spcAft>
              <a:buFontTx/>
              <a:buChar char="-"/>
              <a:defRPr/>
            </a:pPr>
            <a:r>
              <a:rPr lang="en-US" dirty="0" err="1">
                <a:solidFill>
                  <a:schemeClr val="bg1"/>
                </a:solidFill>
                <a:latin typeface="Arial" charset="0"/>
              </a:rPr>
              <a:t>Ứng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xử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công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bằng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và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phân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công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công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việc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hợp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lý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;</a:t>
            </a:r>
          </a:p>
          <a:p>
            <a:pPr marL="457200" indent="-457200" algn="just" eaLnBrk="1" hangingPunct="1">
              <a:lnSpc>
                <a:spcPct val="150000"/>
              </a:lnSpc>
              <a:spcAft>
                <a:spcPts val="600"/>
              </a:spcAft>
              <a:buFontTx/>
              <a:buChar char="-"/>
              <a:defRPr/>
            </a:pPr>
            <a:r>
              <a:rPr lang="en-US" dirty="0" err="1">
                <a:solidFill>
                  <a:schemeClr val="bg1"/>
                </a:solidFill>
                <a:latin typeface="Arial" charset="0"/>
              </a:rPr>
              <a:t>Luôn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có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các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nhóm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hỗ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trợ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nhau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;</a:t>
            </a:r>
          </a:p>
          <a:p>
            <a:pPr marL="457200" indent="-457200" algn="just" eaLnBrk="1" hangingPunct="1">
              <a:lnSpc>
                <a:spcPct val="150000"/>
              </a:lnSpc>
              <a:spcAft>
                <a:spcPts val="600"/>
              </a:spcAft>
              <a:buFontTx/>
              <a:buChar char="-"/>
              <a:defRPr/>
            </a:pPr>
            <a:r>
              <a:rPr lang="en-US" dirty="0" err="1">
                <a:solidFill>
                  <a:schemeClr val="bg1"/>
                </a:solidFill>
                <a:latin typeface="Arial" charset="0"/>
              </a:rPr>
              <a:t>Phương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pháp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dạy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học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vui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vẻ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và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lôi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cuốn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;</a:t>
            </a:r>
          </a:p>
          <a:p>
            <a:pPr marL="457200" indent="-457200" algn="just" eaLnBrk="1" hangingPunct="1">
              <a:lnSpc>
                <a:spcPct val="150000"/>
              </a:lnSpc>
              <a:spcAft>
                <a:spcPts val="600"/>
              </a:spcAft>
              <a:buFontTx/>
              <a:buChar char="-"/>
              <a:defRPr/>
            </a:pPr>
            <a:r>
              <a:rPr lang="en-US" dirty="0">
                <a:solidFill>
                  <a:schemeClr val="bg1"/>
                </a:solidFill>
                <a:latin typeface="Arial" charset="0"/>
              </a:rPr>
              <a:t>HS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được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tự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do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sáng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tạo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và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có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môi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trường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gắn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kết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thân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thiện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với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nhau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;</a:t>
            </a:r>
          </a:p>
          <a:p>
            <a:pPr marL="457200" indent="-457200" algn="just" eaLnBrk="1" hangingPunct="1">
              <a:lnSpc>
                <a:spcPct val="150000"/>
              </a:lnSpc>
              <a:spcAft>
                <a:spcPts val="600"/>
              </a:spcAft>
              <a:buFontTx/>
              <a:buChar char="-"/>
              <a:defRPr/>
            </a:pPr>
            <a:r>
              <a:rPr lang="en-US" dirty="0">
                <a:solidFill>
                  <a:schemeClr val="bg1"/>
                </a:solidFill>
                <a:latin typeface="Arial" charset="0"/>
              </a:rPr>
              <a:t>GV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và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HS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có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cơ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hội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thể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hiện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và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được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công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nhận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giá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trị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bản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thân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;</a:t>
            </a:r>
          </a:p>
          <a:p>
            <a:pPr marL="457200" indent="-457200" algn="just" eaLnBrk="1" hangingPunct="1">
              <a:lnSpc>
                <a:spcPct val="150000"/>
              </a:lnSpc>
              <a:spcAft>
                <a:spcPts val="600"/>
              </a:spcAft>
              <a:buFontTx/>
              <a:buChar char="-"/>
              <a:defRPr/>
            </a:pPr>
            <a:r>
              <a:rPr lang="en-US" dirty="0" err="1">
                <a:solidFill>
                  <a:schemeClr val="bg1"/>
                </a:solidFill>
                <a:latin typeface="Arial" charset="0"/>
              </a:rPr>
              <a:t>Hoạt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động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ngoại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khóa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vui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vẻ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,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hấp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dẫn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,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có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ý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nghĩa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;</a:t>
            </a:r>
          </a:p>
          <a:p>
            <a:pPr marL="457200" indent="-457200" algn="just" eaLnBrk="1" hangingPunct="1">
              <a:lnSpc>
                <a:spcPct val="150000"/>
              </a:lnSpc>
              <a:spcAft>
                <a:spcPts val="600"/>
              </a:spcAft>
              <a:buFontTx/>
              <a:buChar char="-"/>
              <a:defRPr/>
            </a:pPr>
            <a:r>
              <a:rPr lang="en-US" dirty="0" err="1">
                <a:solidFill>
                  <a:schemeClr val="bg1"/>
                </a:solidFill>
                <a:latin typeface="Arial" charset="0"/>
              </a:rPr>
              <a:t>Sự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gắn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kết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,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thấu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hiểu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và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hỗ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trợ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giữa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GV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và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HS</a:t>
            </a:r>
          </a:p>
          <a:p>
            <a:pPr marL="457200" indent="-457200" algn="just" eaLnBrk="1" hangingPunct="1">
              <a:lnSpc>
                <a:spcPct val="150000"/>
              </a:lnSpc>
              <a:spcAft>
                <a:spcPts val="600"/>
              </a:spcAft>
              <a:buFontTx/>
              <a:buChar char="-"/>
              <a:defRPr/>
            </a:pPr>
            <a:r>
              <a:rPr lang="en-US" dirty="0" err="1">
                <a:solidFill>
                  <a:schemeClr val="bg1"/>
                </a:solidFill>
                <a:latin typeface="Arial" charset="0"/>
              </a:rPr>
              <a:t>Nội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dung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học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tập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hữu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ích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,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sát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thực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tế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và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lôi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cuốn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;</a:t>
            </a:r>
          </a:p>
          <a:p>
            <a:pPr marL="457200" indent="-457200" algn="just" eaLnBrk="1" hangingPunct="1">
              <a:lnSpc>
                <a:spcPct val="150000"/>
              </a:lnSpc>
              <a:spcAft>
                <a:spcPts val="600"/>
              </a:spcAft>
              <a:buFontTx/>
              <a:buChar char="-"/>
              <a:defRPr/>
            </a:pPr>
            <a:r>
              <a:rPr lang="en-US" dirty="0">
                <a:solidFill>
                  <a:schemeClr val="bg1"/>
                </a:solidFill>
                <a:latin typeface="Arial" charset="0"/>
              </a:rPr>
              <a:t>HS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và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GV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có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sức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khỏe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tốt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,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tinh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thần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thoải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mái</a:t>
            </a:r>
            <a:endParaRPr lang="en-US" dirty="0">
              <a:solidFill>
                <a:schemeClr val="bg1"/>
              </a:solidFill>
              <a:latin typeface="Arial" charset="0"/>
            </a:endParaRPr>
          </a:p>
          <a:p>
            <a:pPr marL="457200" indent="-457200" algn="just" eaLnBrk="1" hangingPunct="1">
              <a:lnSpc>
                <a:spcPct val="150000"/>
              </a:lnSpc>
              <a:spcAft>
                <a:spcPts val="600"/>
              </a:spcAft>
              <a:buFontTx/>
              <a:buChar char="-"/>
              <a:defRPr/>
            </a:pPr>
            <a:r>
              <a:rPr lang="en-US" dirty="0" err="1">
                <a:solidFill>
                  <a:schemeClr val="bg1"/>
                </a:solidFill>
                <a:latin typeface="Arial" charset="0"/>
              </a:rPr>
              <a:t>Không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tồn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tại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cách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quản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lý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căng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thẳng</a:t>
            </a:r>
            <a:endParaRPr lang="en-US" dirty="0">
              <a:solidFill>
                <a:schemeClr val="bg1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56080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B83E14E-9D88-4B1C-855E-EC5752D459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FF384FA-A314-44A7-A8D0-A5B072C068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12125" cy="6858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2D355947-E375-4704-95DB-5DF8A28A24B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337" r="-2" b="-2"/>
          <a:stretch/>
        </p:blipFill>
        <p:spPr>
          <a:xfrm>
            <a:off x="899567" y="3668175"/>
            <a:ext cx="7212555" cy="3218400"/>
          </a:xfrm>
          <a:custGeom>
            <a:avLst/>
            <a:gdLst/>
            <a:ahLst/>
            <a:cxnLst/>
            <a:rect l="l" t="t" r="r" b="b"/>
            <a:pathLst>
              <a:path w="7212555" h="3218400">
                <a:moveTo>
                  <a:pt x="0" y="0"/>
                </a:moveTo>
                <a:lnTo>
                  <a:pt x="7212555" y="0"/>
                </a:lnTo>
                <a:lnTo>
                  <a:pt x="7212555" y="3218400"/>
                </a:lnTo>
                <a:lnTo>
                  <a:pt x="0" y="3218400"/>
                </a:lnTo>
                <a:close/>
              </a:path>
            </a:pathLst>
          </a:cu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91E459C4-D6A3-4184-9125-5DEBE3B7BE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0000" y="0"/>
            <a:ext cx="0" cy="685800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0E16A0CF-5C45-4C67-B904-B8F4353D8C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8800" y="3639600"/>
            <a:ext cx="7213321" cy="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F25104BD-4082-490F-A7BB-EB4FC156CD8B}"/>
              </a:ext>
            </a:extLst>
          </p:cNvPr>
          <p:cNvSpPr txBox="1"/>
          <p:nvPr/>
        </p:nvSpPr>
        <p:spPr>
          <a:xfrm>
            <a:off x="8578111" y="607662"/>
            <a:ext cx="3168650" cy="606387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marL="457200" indent="-457200" algn="just">
              <a:lnSpc>
                <a:spcPct val="150000"/>
              </a:lnSpc>
              <a:spcAft>
                <a:spcPts val="600"/>
              </a:spcAft>
              <a:buSzPct val="70000"/>
              <a:buFont typeface="Wingdings 2" panose="05020102010507070707" pitchFamily="18" charset="2"/>
              <a:buChar char="à"/>
              <a:defRPr/>
            </a:pP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Lớp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học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, </a:t>
            </a: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trường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học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ấm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áp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, </a:t>
            </a: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thân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thiện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;</a:t>
            </a:r>
          </a:p>
          <a:p>
            <a:pPr marL="457200" indent="-457200" algn="just">
              <a:lnSpc>
                <a:spcPct val="150000"/>
              </a:lnSpc>
              <a:spcAft>
                <a:spcPts val="600"/>
              </a:spcAft>
              <a:buSzPct val="70000"/>
              <a:buFont typeface="Wingdings 2" panose="05020102010507070707" pitchFamily="18" charset="2"/>
              <a:buChar char="à"/>
              <a:defRPr/>
            </a:pP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HS, GV </a:t>
            </a: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được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an </a:t>
            </a: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toàn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, </a:t>
            </a: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không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bị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bắt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nạt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;</a:t>
            </a:r>
          </a:p>
          <a:p>
            <a:pPr marL="457200" indent="-457200" algn="just">
              <a:lnSpc>
                <a:spcPct val="150000"/>
              </a:lnSpc>
              <a:spcAft>
                <a:spcPts val="600"/>
              </a:spcAft>
              <a:buSzPct val="70000"/>
              <a:buFont typeface="Wingdings 2" panose="05020102010507070707" pitchFamily="18" charset="2"/>
              <a:buChar char="à"/>
              <a:defRPr/>
            </a:pP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Không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gian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học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tập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, </a:t>
            </a: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vui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chơi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xanh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và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mở</a:t>
            </a:r>
            <a:endParaRPr lang="en-US" sz="1600" dirty="0">
              <a:solidFill>
                <a:schemeClr val="tx2"/>
              </a:solidFill>
              <a:latin typeface="Segoe UI Semibold" panose="020B0702040204020203" pitchFamily="34" charset="0"/>
              <a:ea typeface="Microsoft Sans Serif" panose="020B0604020202020204" pitchFamily="34" charset="0"/>
              <a:cs typeface="Segoe UI Semibold" panose="020B0702040204020203" pitchFamily="34" charset="0"/>
            </a:endParaRPr>
          </a:p>
          <a:p>
            <a:pPr marL="457200" indent="-457200" algn="just">
              <a:lnSpc>
                <a:spcPct val="150000"/>
              </a:lnSpc>
              <a:spcAft>
                <a:spcPts val="600"/>
              </a:spcAft>
              <a:buSzPct val="70000"/>
              <a:buFont typeface="Wingdings 2" panose="05020102010507070707" pitchFamily="18" charset="2"/>
              <a:buChar char="à"/>
              <a:defRPr/>
            </a:pP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Lãnh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đạo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nhà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trường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có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tầm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nhìn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và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có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phong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cách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lãnh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đạo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cởi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mở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, </a:t>
            </a: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tận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tâm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, </a:t>
            </a: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khoan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dung </a:t>
            </a: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và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tâm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lý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;</a:t>
            </a:r>
          </a:p>
          <a:p>
            <a:pPr marL="457200" indent="-457200" algn="just">
              <a:lnSpc>
                <a:spcPct val="150000"/>
              </a:lnSpc>
              <a:spcAft>
                <a:spcPts val="600"/>
              </a:spcAft>
              <a:buSzPct val="70000"/>
              <a:buFont typeface="Wingdings 2" panose="05020102010507070707" pitchFamily="18" charset="2"/>
              <a:buChar char="à"/>
              <a:defRPr/>
            </a:pP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Sử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dụng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các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biện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pháp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GD </a:t>
            </a: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kỷ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luật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tích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cực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;</a:t>
            </a:r>
          </a:p>
          <a:p>
            <a:pPr marL="457200" indent="-457200" algn="just">
              <a:lnSpc>
                <a:spcPct val="150000"/>
              </a:lnSpc>
              <a:spcAft>
                <a:spcPts val="600"/>
              </a:spcAft>
              <a:buSzPct val="70000"/>
              <a:buFont typeface="Wingdings 2" panose="05020102010507070707" pitchFamily="18" charset="2"/>
              <a:buChar char="à"/>
              <a:defRPr/>
            </a:pP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Vệ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sinh</a:t>
            </a:r>
            <a:endParaRPr lang="en-US" sz="1600" dirty="0">
              <a:solidFill>
                <a:schemeClr val="tx2"/>
              </a:solidFill>
              <a:latin typeface="Segoe UI Semibold" panose="020B0702040204020203" pitchFamily="34" charset="0"/>
              <a:ea typeface="Microsoft Sans Serif" panose="020B0604020202020204" pitchFamily="34" charset="0"/>
              <a:cs typeface="Segoe UI Semibold" panose="020B0702040204020203" pitchFamily="34" charset="0"/>
            </a:endParaRPr>
          </a:p>
          <a:p>
            <a:pPr marL="457200" indent="-457200" algn="just">
              <a:lnSpc>
                <a:spcPct val="150000"/>
              </a:lnSpc>
              <a:spcAft>
                <a:spcPts val="600"/>
              </a:spcAft>
              <a:buSzPct val="70000"/>
              <a:buFont typeface="Wingdings 2" panose="05020102010507070707" pitchFamily="18" charset="2"/>
              <a:buChar char="à"/>
              <a:defRPr/>
            </a:pP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Dân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chủ</a:t>
            </a:r>
            <a:endParaRPr lang="en-US" sz="1600" dirty="0">
              <a:solidFill>
                <a:schemeClr val="tx2"/>
              </a:solidFill>
              <a:latin typeface="Segoe UI Semibold" panose="020B0702040204020203" pitchFamily="34" charset="0"/>
              <a:ea typeface="Microsoft Sans Serif" panose="020B0604020202020204" pitchFamily="34" charset="0"/>
              <a:cs typeface="Segoe UI Semibold" panose="020B0702040204020203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B92AEE6-2131-48A0-8FB4-542CF57361FE}"/>
              </a:ext>
            </a:extLst>
          </p:cNvPr>
          <p:cNvSpPr txBox="1"/>
          <p:nvPr/>
        </p:nvSpPr>
        <p:spPr>
          <a:xfrm>
            <a:off x="1943839" y="1377672"/>
            <a:ext cx="51244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rgbClr val="FFC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MÔI TRƯỜNG LÀM VIỆC/ HỌC TẬP</a:t>
            </a:r>
          </a:p>
          <a:p>
            <a:pPr algn="ctr"/>
            <a:endParaRPr lang="en-US" sz="2000" dirty="0">
              <a:solidFill>
                <a:srgbClr val="FFC000"/>
              </a:solidFill>
              <a:latin typeface="Segoe UI Semibold" panose="020B0702040204020203" pitchFamily="34" charset="0"/>
              <a:cs typeface="Segoe UI Semibold" panose="020B07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4464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97A9643C-0F0B-4917-87F3-420FE2F6D0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7F87F0B-A8D4-4D95-8292-A81D5F82D4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956"/>
            <a:ext cx="12191999" cy="180911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5">
            <a:extLst>
              <a:ext uri="{FF2B5EF4-FFF2-40B4-BE49-F238E27FC236}">
                <a16:creationId xmlns:a16="http://schemas.microsoft.com/office/drawing/2014/main" id="{3B3D7658-522E-46DD-9115-35B46F449C9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1014" y="2150799"/>
            <a:ext cx="5757859" cy="326635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0" tIns="0" rIns="0" bIns="0" rtlCol="0">
            <a:norm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just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  <a:buSzPct val="70000"/>
              <a:buNone/>
            </a:pP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Một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xã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hội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tiến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bộ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,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phát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triển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bền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vững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thì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con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người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sống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trong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đó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phải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: </a:t>
            </a:r>
            <a:r>
              <a:rPr lang="en-US" altLang="vi-VN" sz="1600" dirty="0" err="1">
                <a:solidFill>
                  <a:srgbClr val="FF0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Đồng</a:t>
            </a:r>
            <a:r>
              <a:rPr lang="en-US" altLang="vi-VN" sz="1600" dirty="0">
                <a:solidFill>
                  <a:srgbClr val="FF0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rgbClr val="FF0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cảm</a:t>
            </a:r>
            <a:r>
              <a:rPr lang="en-US" altLang="vi-VN" sz="1600" dirty="0">
                <a:solidFill>
                  <a:srgbClr val="FF0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, </a:t>
            </a:r>
            <a:r>
              <a:rPr lang="en-US" altLang="vi-VN" sz="1600" dirty="0" err="1">
                <a:solidFill>
                  <a:srgbClr val="FF0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khoan</a:t>
            </a:r>
            <a:r>
              <a:rPr lang="en-US" altLang="vi-VN" sz="1600" dirty="0">
                <a:solidFill>
                  <a:srgbClr val="FF0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dung, </a:t>
            </a:r>
            <a:r>
              <a:rPr lang="en-US" altLang="vi-VN" sz="1600" dirty="0" err="1">
                <a:solidFill>
                  <a:srgbClr val="FF0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có</a:t>
            </a:r>
            <a:r>
              <a:rPr lang="en-US" altLang="vi-VN" sz="1600" dirty="0">
                <a:solidFill>
                  <a:srgbClr val="FF0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rgbClr val="FF0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mối</a:t>
            </a:r>
            <a:r>
              <a:rPr lang="en-US" altLang="vi-VN" sz="1600" dirty="0">
                <a:solidFill>
                  <a:srgbClr val="FF0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rgbClr val="FF0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quan</a:t>
            </a:r>
            <a:r>
              <a:rPr lang="en-US" altLang="vi-VN" sz="1600" dirty="0">
                <a:solidFill>
                  <a:srgbClr val="FF0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rgbClr val="FF0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hệ</a:t>
            </a:r>
            <a:r>
              <a:rPr lang="en-US" altLang="vi-VN" sz="1600" dirty="0">
                <a:solidFill>
                  <a:srgbClr val="FF0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rgbClr val="FF0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tích</a:t>
            </a:r>
            <a:r>
              <a:rPr lang="en-US" altLang="vi-VN" sz="1600" dirty="0">
                <a:solidFill>
                  <a:srgbClr val="FF0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rgbClr val="FF0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cực</a:t>
            </a:r>
            <a:r>
              <a:rPr lang="en-US" altLang="vi-VN" sz="1600" dirty="0">
                <a:solidFill>
                  <a:srgbClr val="FF0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rgbClr val="FF0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và</a:t>
            </a:r>
            <a:r>
              <a:rPr lang="en-US" altLang="vi-VN" sz="1600" dirty="0">
                <a:solidFill>
                  <a:srgbClr val="FF0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rgbClr val="FF0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sáng</a:t>
            </a:r>
            <a:r>
              <a:rPr lang="en-US" altLang="vi-VN" sz="1600" dirty="0">
                <a:solidFill>
                  <a:srgbClr val="FF0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rgbClr val="FF0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tạo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;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những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người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có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khả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năng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,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có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kỹ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năng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và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sẵn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sàng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hợp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tác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và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biết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“</a:t>
            </a:r>
            <a:r>
              <a:rPr lang="en-US" altLang="vi-VN" sz="1600" dirty="0" err="1">
                <a:solidFill>
                  <a:srgbClr val="FF0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chung</a:t>
            </a:r>
            <a:r>
              <a:rPr lang="en-US" altLang="vi-VN" sz="1600" dirty="0">
                <a:solidFill>
                  <a:srgbClr val="FF0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rgbClr val="FF0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sống</a:t>
            </a:r>
            <a:r>
              <a:rPr lang="en-US" altLang="vi-VN" sz="1600" dirty="0">
                <a:solidFill>
                  <a:srgbClr val="FF0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rgbClr val="FF0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chung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”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một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cách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tốt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đẹp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. (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có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giá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trị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sống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và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kỹ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năng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sống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)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  <a:buSzPct val="70000"/>
              <a:buNone/>
            </a:pP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Đó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là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những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kỹ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năng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và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những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giá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trị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được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tạo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dựng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ở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trong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nhà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trường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.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Và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những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tố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chất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ấy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sẽ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được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đảm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bảo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nếu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từ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nhỏ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học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sinh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được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học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trong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những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b="1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“</a:t>
            </a:r>
            <a:r>
              <a:rPr lang="en-US" altLang="vi-VN" sz="1600" b="1" dirty="0">
                <a:solidFill>
                  <a:srgbClr val="FF0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TRƯỜNG HỌC HẠNH PHÚC</a:t>
            </a:r>
            <a:r>
              <a:rPr lang="en-US" altLang="vi-VN" sz="1600" b="1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” </a:t>
            </a:r>
          </a:p>
        </p:txBody>
      </p:sp>
      <p:pic>
        <p:nvPicPr>
          <p:cNvPr id="7" name="Picture 6" descr="A picture containing drawing&#10;&#10;Description automatically generated">
            <a:extLst>
              <a:ext uri="{FF2B5EF4-FFF2-40B4-BE49-F238E27FC236}">
                <a16:creationId xmlns:a16="http://schemas.microsoft.com/office/drawing/2014/main" id="{7B364BB9-6B42-45D8-AAD6-6894C6B0CA2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18859"/>
          <a:stretch/>
        </p:blipFill>
        <p:spPr>
          <a:xfrm>
            <a:off x="7934325" y="899999"/>
            <a:ext cx="3100451" cy="3141523"/>
          </a:xfrm>
          <a:custGeom>
            <a:avLst/>
            <a:gdLst/>
            <a:ahLst/>
            <a:cxnLst/>
            <a:rect l="l" t="t" r="r" b="b"/>
            <a:pathLst>
              <a:path w="5880100" h="5957994">
                <a:moveTo>
                  <a:pt x="0" y="0"/>
                </a:moveTo>
                <a:lnTo>
                  <a:pt x="5880100" y="0"/>
                </a:lnTo>
                <a:lnTo>
                  <a:pt x="5880100" y="5957994"/>
                </a:lnTo>
                <a:lnTo>
                  <a:pt x="0" y="5957994"/>
                </a:lnTo>
                <a:close/>
              </a:path>
            </a:pathLst>
          </a:cu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3F48E4C5-8C10-4F16-A8A9-2D0CA5FF47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" y="5957997"/>
            <a:ext cx="12191999" cy="900001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2DE1B176-45A8-43D4-BC6C-0F26FEC02C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958000"/>
            <a:ext cx="12193200" cy="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930C2558-406C-4EB6-B2BE-FACAAE7BCC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311900" y="-1"/>
            <a:ext cx="0" cy="595800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B32F20E5-1301-45AD-8BF3-A44917CBC682}"/>
              </a:ext>
            </a:extLst>
          </p:cNvPr>
          <p:cNvSpPr txBox="1"/>
          <p:nvPr/>
        </p:nvSpPr>
        <p:spPr>
          <a:xfrm>
            <a:off x="695325" y="637708"/>
            <a:ext cx="553402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vi-VN" sz="2000" b="1" dirty="0" err="1">
                <a:solidFill>
                  <a:srgbClr val="FFC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Tại</a:t>
            </a:r>
            <a:r>
              <a:rPr lang="en-US" altLang="vi-VN" sz="2000" b="1" dirty="0">
                <a:solidFill>
                  <a:srgbClr val="FFC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b="1" dirty="0" err="1">
                <a:solidFill>
                  <a:srgbClr val="FFC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sao</a:t>
            </a:r>
            <a:r>
              <a:rPr lang="en-US" altLang="vi-VN" sz="2000" b="1" dirty="0">
                <a:solidFill>
                  <a:srgbClr val="FFC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b="1" dirty="0" err="1">
                <a:solidFill>
                  <a:srgbClr val="FFC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phải</a:t>
            </a:r>
            <a:r>
              <a:rPr lang="en-US" altLang="vi-VN" sz="2000" b="1" dirty="0">
                <a:solidFill>
                  <a:srgbClr val="FFC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b="1" dirty="0" err="1">
                <a:solidFill>
                  <a:srgbClr val="FFC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xây</a:t>
            </a:r>
            <a:r>
              <a:rPr lang="en-US" altLang="vi-VN" sz="2000" b="1" dirty="0">
                <a:solidFill>
                  <a:srgbClr val="FFC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b="1" dirty="0" err="1">
                <a:solidFill>
                  <a:srgbClr val="FFC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dựng</a:t>
            </a:r>
            <a:r>
              <a:rPr lang="en-US" altLang="vi-VN" sz="2000" b="1" dirty="0">
                <a:solidFill>
                  <a:srgbClr val="FFC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b="1" dirty="0" err="1">
                <a:solidFill>
                  <a:srgbClr val="FFC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trường</a:t>
            </a:r>
            <a:r>
              <a:rPr lang="en-US" altLang="vi-VN" sz="2000" b="1" dirty="0">
                <a:solidFill>
                  <a:srgbClr val="FFC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b="1" dirty="0" err="1">
                <a:solidFill>
                  <a:srgbClr val="FFC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học</a:t>
            </a:r>
            <a:r>
              <a:rPr lang="en-US" altLang="vi-VN" sz="2000" b="1" dirty="0">
                <a:solidFill>
                  <a:srgbClr val="FFC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b="1" dirty="0" err="1">
                <a:solidFill>
                  <a:srgbClr val="FFC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hạnh</a:t>
            </a:r>
            <a:r>
              <a:rPr lang="en-US" altLang="vi-VN" sz="2000" b="1" dirty="0">
                <a:solidFill>
                  <a:srgbClr val="FFC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b="1" dirty="0" err="1">
                <a:solidFill>
                  <a:srgbClr val="FFC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phúc</a:t>
            </a:r>
            <a:r>
              <a:rPr lang="en-US" altLang="vi-VN" sz="2000" b="1" dirty="0">
                <a:solidFill>
                  <a:srgbClr val="FFC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?</a:t>
            </a:r>
          </a:p>
          <a:p>
            <a:endParaRPr lang="en-US" sz="2000" b="1" dirty="0">
              <a:solidFill>
                <a:srgbClr val="FFC000"/>
              </a:solidFill>
              <a:latin typeface="Segoe UI Semibold" panose="020B0702040204020203" pitchFamily="34" charset="0"/>
              <a:cs typeface="Segoe UI Semibold" panose="020B07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16696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CC2403-5F40-4126-8094-DA114C6EFF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video 4">
            <a:hlinkClick r:id="" action="ppaction://media"/>
            <a:extLst>
              <a:ext uri="{FF2B5EF4-FFF2-40B4-BE49-F238E27FC236}">
                <a16:creationId xmlns:a16="http://schemas.microsoft.com/office/drawing/2014/main" id="{E1BF4A3F-8054-4D25-9E13-3C0839548AB7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375036" y="328839"/>
            <a:ext cx="9747511" cy="5483225"/>
          </a:xfrm>
        </p:spPr>
      </p:pic>
    </p:spTree>
    <p:extLst>
      <p:ext uri="{BB962C8B-B14F-4D97-AF65-F5344CB8AC3E}">
        <p14:creationId xmlns:p14="http://schemas.microsoft.com/office/powerpoint/2010/main" val="35961507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114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430580C-D294-4A55-B740-B5382FEB1F08}"/>
              </a:ext>
            </a:extLst>
          </p:cNvPr>
          <p:cNvSpPr txBox="1"/>
          <p:nvPr/>
        </p:nvSpPr>
        <p:spPr>
          <a:xfrm>
            <a:off x="4367213" y="431800"/>
            <a:ext cx="7381875" cy="3644968"/>
          </a:xfrm>
          <a:prstGeom prst="rect">
            <a:avLst/>
          </a:prstGeom>
        </p:spPr>
        <p:txBody>
          <a:bodyPr vert="horz" wrap="square" lIns="0" tIns="0" rIns="0" bIns="0" rtlCol="0" anchor="b" anchorCtr="0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000" dirty="0">
              <a:solidFill>
                <a:schemeClr val="bg2"/>
              </a:solidFill>
              <a:latin typeface="Segoe UI Semibold" panose="020B0702040204020203" pitchFamily="34" charset="0"/>
              <a:ea typeface="Microsoft Sans Serif" panose="020B0604020202020204" pitchFamily="34" charset="0"/>
              <a:cs typeface="Segoe UI Semibold" panose="020B0702040204020203" pitchFamily="34" charset="0"/>
            </a:endParaRPr>
          </a:p>
        </p:txBody>
      </p:sp>
      <p:pic>
        <p:nvPicPr>
          <p:cNvPr id="6" name="Picture 5" descr="A drawing of a cartoon character&#10;&#10;Description automatically generated">
            <a:extLst>
              <a:ext uri="{FF2B5EF4-FFF2-40B4-BE49-F238E27FC236}">
                <a16:creationId xmlns:a16="http://schemas.microsoft.com/office/drawing/2014/main" id="{567BDEAA-B792-4696-B3B7-7E5E0C95DD0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215" r="19319"/>
          <a:stretch/>
        </p:blipFill>
        <p:spPr>
          <a:xfrm>
            <a:off x="19" y="10"/>
            <a:ext cx="4505295" cy="5957979"/>
          </a:xfrm>
          <a:custGeom>
            <a:avLst/>
            <a:gdLst/>
            <a:ahLst/>
            <a:cxnLst/>
            <a:rect l="l" t="t" r="r" b="b"/>
            <a:pathLst>
              <a:path w="3900486" h="5957989">
                <a:moveTo>
                  <a:pt x="0" y="0"/>
                </a:moveTo>
                <a:lnTo>
                  <a:pt x="3900486" y="0"/>
                </a:lnTo>
                <a:lnTo>
                  <a:pt x="3900486" y="5957989"/>
                </a:lnTo>
                <a:lnTo>
                  <a:pt x="0" y="5957989"/>
                </a:lnTo>
                <a:close/>
              </a:path>
            </a:pathLst>
          </a:cu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060184E1-92DE-4423-A284-45FB99F0B36E}"/>
              </a:ext>
            </a:extLst>
          </p:cNvPr>
          <p:cNvSpPr txBox="1"/>
          <p:nvPr/>
        </p:nvSpPr>
        <p:spPr>
          <a:xfrm>
            <a:off x="5405755" y="2444823"/>
            <a:ext cx="6106160" cy="9486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1800" dirty="0">
                <a:solidFill>
                  <a:schemeClr val="bg2">
                    <a:lumMod val="25000"/>
                  </a:schemeClr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TRƯỜNG HỌC - NƠI CÁC THẦY CÔ ĐANG GIẢNG DẠY</a:t>
            </a:r>
          </a:p>
          <a:p>
            <a:pPr algn="ctr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1800" dirty="0">
                <a:solidFill>
                  <a:schemeClr val="bg2">
                    <a:lumMod val="25000"/>
                  </a:schemeClr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ĐÃ LÀ TRƯỜNG HỌC </a:t>
            </a:r>
            <a:r>
              <a:rPr lang="en-US" sz="1800" dirty="0" err="1">
                <a:solidFill>
                  <a:schemeClr val="bg2">
                    <a:lumMod val="25000"/>
                  </a:schemeClr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HỌC</a:t>
            </a:r>
            <a:r>
              <a:rPr lang="en-US" sz="1800" dirty="0">
                <a:solidFill>
                  <a:schemeClr val="bg2">
                    <a:lumMod val="25000"/>
                  </a:schemeClr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HẠNH PHÚC?</a:t>
            </a:r>
          </a:p>
        </p:txBody>
      </p:sp>
    </p:spTree>
    <p:extLst>
      <p:ext uri="{BB962C8B-B14F-4D97-AF65-F5344CB8AC3E}">
        <p14:creationId xmlns:p14="http://schemas.microsoft.com/office/powerpoint/2010/main" val="22099764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506D940-CD1A-46A6-8495-AD6F6CF8B1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958000"/>
            <a:ext cx="121932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8384DFCF-812D-4D4D-AF17-87CF240955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2457407-4A3A-462A-9465-9ECE534ED57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9239" b="5761"/>
          <a:stretch/>
        </p:blipFill>
        <p:spPr>
          <a:xfrm>
            <a:off x="20" y="2"/>
            <a:ext cx="12191980" cy="6857999"/>
          </a:xfrm>
          <a:custGeom>
            <a:avLst/>
            <a:gdLst/>
            <a:ahLst/>
            <a:cxnLst/>
            <a:rect l="l" t="t" r="r" b="b"/>
            <a:pathLst>
              <a:path w="5880100" h="6857999">
                <a:moveTo>
                  <a:pt x="0" y="0"/>
                </a:moveTo>
                <a:lnTo>
                  <a:pt x="5880100" y="0"/>
                </a:lnTo>
                <a:lnTo>
                  <a:pt x="5880100" y="6857999"/>
                </a:lnTo>
                <a:lnTo>
                  <a:pt x="0" y="6857999"/>
                </a:lnTo>
                <a:close/>
              </a:path>
            </a:pathLst>
          </a:cu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4E5510F6-578F-4795-916E-B4F8271F3D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11673" cy="6858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4BA5D5A-6833-46BC-970E-8F675F5696E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62542" y="1413194"/>
            <a:ext cx="2725960" cy="403161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rtlCol="0" anchor="t" anchorCtr="0">
            <a:norm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None/>
            </a:pPr>
            <a:r>
              <a:rPr lang="en-US" altLang="vi-VN" sz="2000" b="1" dirty="0">
                <a:solidFill>
                  <a:schemeClr val="bg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CHÚNG TA PHẢI LÀM GÌ ĐỂ CÓ ĐƯỢC TRƯỜNG HỌC HẠNH PHÚC ?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B0E17F91-3488-4CC0-9982-10628CE7C0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0000" y="0"/>
            <a:ext cx="0" cy="685800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CF5C7151-702A-4C5C-B963-102594D0C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511673" y="0"/>
            <a:ext cx="0" cy="685800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1FE2954D-631F-41B8-828D-CE3DB44AD1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9999" y="4787656"/>
            <a:ext cx="3611676" cy="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5">
            <a:extLst>
              <a:ext uri="{FF2B5EF4-FFF2-40B4-BE49-F238E27FC236}">
                <a16:creationId xmlns:a16="http://schemas.microsoft.com/office/drawing/2014/main" id="{194E9AD8-D4D2-4164-8109-B426053CD50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-1200" y="5218225"/>
            <a:ext cx="12191980" cy="739775"/>
          </a:xfrm>
          <a:prstGeom prst="rect">
            <a:avLst/>
          </a:prstGeom>
          <a:solidFill>
            <a:srgbClr val="00206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lnSpc>
                <a:spcPct val="150000"/>
              </a:lnSpc>
              <a:spcBef>
                <a:spcPct val="0"/>
              </a:spcBef>
              <a:spcAft>
                <a:spcPts val="2400"/>
              </a:spcAft>
              <a:buFontTx/>
              <a:buNone/>
            </a:pPr>
            <a:r>
              <a:rPr lang="en-US" altLang="vi-VN" b="1" dirty="0">
                <a:solidFill>
                  <a:schemeClr val="bg1"/>
                </a:solidFill>
              </a:rPr>
              <a:t>THẦY CÔ CHÚNG TA PHẢI THAY ĐỔI</a:t>
            </a:r>
          </a:p>
        </p:txBody>
      </p:sp>
    </p:spTree>
    <p:extLst>
      <p:ext uri="{BB962C8B-B14F-4D97-AF65-F5344CB8AC3E}">
        <p14:creationId xmlns:p14="http://schemas.microsoft.com/office/powerpoint/2010/main" val="15291935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Number Placeholder 3">
            <a:extLst>
              <a:ext uri="{FF2B5EF4-FFF2-40B4-BE49-F238E27FC236}">
                <a16:creationId xmlns:a16="http://schemas.microsoft.com/office/drawing/2014/main" id="{9C2FB244-073E-4A39-A7DE-F63220DD9B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802C327-98FB-48BB-B278-1C0A9614E8EB}" type="slidenum">
              <a:rPr lang="en-US" altLang="vi-VN" sz="1400"/>
              <a:pPr>
                <a:spcBef>
                  <a:spcPct val="0"/>
                </a:spcBef>
                <a:buFontTx/>
                <a:buNone/>
              </a:pPr>
              <a:t>24</a:t>
            </a:fld>
            <a:endParaRPr lang="en-US" altLang="vi-VN" sz="1400"/>
          </a:p>
        </p:txBody>
      </p:sp>
      <p:pic>
        <p:nvPicPr>
          <p:cNvPr id="2" name="media1.mp4">
            <a:hlinkClick r:id="" action="ppaction://media"/>
            <a:extLst>
              <a:ext uri="{FF2B5EF4-FFF2-40B4-BE49-F238E27FC236}">
                <a16:creationId xmlns:a16="http://schemas.microsoft.com/office/drawing/2014/main" id="{29B969A0-EB32-47D5-A92E-FEBE55A3C98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538" y="0"/>
            <a:ext cx="11165037" cy="6705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973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Number Placeholder 3">
            <a:extLst>
              <a:ext uri="{FF2B5EF4-FFF2-40B4-BE49-F238E27FC236}">
                <a16:creationId xmlns:a16="http://schemas.microsoft.com/office/drawing/2014/main" id="{C07F832B-0304-4474-9F51-68EA0F8062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C95E02D-4680-4B42-B17E-993FB39320C9}" type="slidenum">
              <a:rPr lang="en-US" altLang="vi-VN" sz="1400"/>
              <a:pPr>
                <a:spcBef>
                  <a:spcPct val="0"/>
                </a:spcBef>
                <a:buFontTx/>
                <a:buNone/>
              </a:pPr>
              <a:t>25</a:t>
            </a:fld>
            <a:endParaRPr lang="en-US" altLang="vi-VN" sz="1400"/>
          </a:p>
        </p:txBody>
      </p:sp>
      <p:pic>
        <p:nvPicPr>
          <p:cNvPr id="3" name="media2.mp4">
            <a:hlinkClick r:id="" action="ppaction://media"/>
            <a:extLst>
              <a:ext uri="{FF2B5EF4-FFF2-40B4-BE49-F238E27FC236}">
                <a16:creationId xmlns:a16="http://schemas.microsoft.com/office/drawing/2014/main" id="{CE69DD64-C2E6-43FB-8396-267501C3DDF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081" y="0"/>
            <a:ext cx="11148494" cy="6648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904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8" name="Straight Connector 47">
            <a:extLst>
              <a:ext uri="{FF2B5EF4-FFF2-40B4-BE49-F238E27FC236}">
                <a16:creationId xmlns:a16="http://schemas.microsoft.com/office/drawing/2014/main" id="{5506D940-CD1A-46A6-8495-AD6F6CF8B1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958000"/>
            <a:ext cx="121932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50" name="Rectangle 49">
            <a:extLst>
              <a:ext uri="{FF2B5EF4-FFF2-40B4-BE49-F238E27FC236}">
                <a16:creationId xmlns:a16="http://schemas.microsoft.com/office/drawing/2014/main" id="{8384DFCF-812D-4D4D-AF17-87CF240955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B227C5C6-E43F-4F74-A1FD-0027F24B7E8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547" b="47297"/>
          <a:stretch/>
        </p:blipFill>
        <p:spPr bwMode="auto">
          <a:xfrm>
            <a:off x="20" y="2"/>
            <a:ext cx="12191980" cy="6857999"/>
          </a:xfrm>
          <a:custGeom>
            <a:avLst/>
            <a:gdLst/>
            <a:ahLst/>
            <a:cxnLst/>
            <a:rect l="l" t="t" r="r" b="b"/>
            <a:pathLst>
              <a:path w="5880100" h="6857999">
                <a:moveTo>
                  <a:pt x="0" y="0"/>
                </a:moveTo>
                <a:lnTo>
                  <a:pt x="5880100" y="0"/>
                </a:lnTo>
                <a:lnTo>
                  <a:pt x="5880100" y="6857999"/>
                </a:lnTo>
                <a:lnTo>
                  <a:pt x="0" y="6857999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2" name="Rectangle 51">
            <a:extLst>
              <a:ext uri="{FF2B5EF4-FFF2-40B4-BE49-F238E27FC236}">
                <a16:creationId xmlns:a16="http://schemas.microsoft.com/office/drawing/2014/main" id="{4E5510F6-578F-4795-916E-B4F8271F3D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11673" cy="6858000"/>
          </a:xfrm>
          <a:prstGeom prst="rect">
            <a:avLst/>
          </a:prstGeom>
          <a:solidFill>
            <a:schemeClr val="tx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986842-1126-40BC-82DE-D52782E5DA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28439" y="5486626"/>
            <a:ext cx="4819874" cy="1180950"/>
          </a:xfrm>
        </p:spPr>
        <p:txBody>
          <a:bodyPr vert="horz" wrap="square" lIns="0" tIns="0" rIns="0" bIns="0" rtlCol="0" anchor="t" anchorCtr="0">
            <a:normAutofit/>
          </a:bodyPr>
          <a:lstStyle/>
          <a:p>
            <a:pPr>
              <a:lnSpc>
                <a:spcPct val="150000"/>
              </a:lnSpc>
              <a:spcAft>
                <a:spcPts val="600"/>
              </a:spcAft>
              <a:defRPr/>
            </a:pPr>
            <a:r>
              <a:rPr lang="en-US" altLang="vi-VN" sz="1600" dirty="0">
                <a:solidFill>
                  <a:schemeClr val="bg2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TS. Nguyễn </a:t>
            </a:r>
            <a:r>
              <a:rPr lang="en-US" altLang="vi-VN" sz="1600" dirty="0" err="1">
                <a:solidFill>
                  <a:schemeClr val="bg2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Văn</a:t>
            </a:r>
            <a:r>
              <a:rPr lang="en-US" altLang="vi-VN" sz="1600" dirty="0">
                <a:solidFill>
                  <a:schemeClr val="bg2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</a:t>
            </a:r>
            <a:r>
              <a:rPr lang="en-US" altLang="vi-VN" sz="1600" dirty="0" err="1">
                <a:solidFill>
                  <a:schemeClr val="bg2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Hòa</a:t>
            </a:r>
            <a:endParaRPr lang="en-US" altLang="vi-VN" sz="1600" dirty="0">
              <a:solidFill>
                <a:schemeClr val="bg2"/>
              </a:solidFill>
              <a:latin typeface="Source Sans Pro SemiBold" panose="020B0603030403020204" pitchFamily="34" charset="0"/>
              <a:ea typeface="Source Sans Pro SemiBold" panose="020B0603030403020204" pitchFamily="34" charset="0"/>
            </a:endParaRPr>
          </a:p>
          <a:p>
            <a:pPr>
              <a:lnSpc>
                <a:spcPct val="150000"/>
              </a:lnSpc>
              <a:spcAft>
                <a:spcPts val="600"/>
              </a:spcAft>
              <a:defRPr/>
            </a:pPr>
            <a:r>
              <a:rPr lang="en-US" altLang="vi-VN" sz="1600" dirty="0">
                <a:solidFill>
                  <a:schemeClr val="bg2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CTHĐ QT </a:t>
            </a:r>
            <a:r>
              <a:rPr lang="en-US" altLang="vi-VN" sz="1600" dirty="0" err="1">
                <a:solidFill>
                  <a:schemeClr val="bg2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hệ</a:t>
            </a:r>
            <a:r>
              <a:rPr lang="en-US" altLang="vi-VN" sz="1600" dirty="0">
                <a:solidFill>
                  <a:schemeClr val="bg2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</a:t>
            </a:r>
            <a:r>
              <a:rPr lang="en-US" altLang="vi-VN" sz="1600" dirty="0" err="1">
                <a:solidFill>
                  <a:schemeClr val="bg2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thống</a:t>
            </a:r>
            <a:r>
              <a:rPr lang="en-US" altLang="vi-VN" sz="1600" dirty="0">
                <a:solidFill>
                  <a:schemeClr val="bg2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</a:t>
            </a:r>
            <a:r>
              <a:rPr lang="en-US" altLang="vi-VN" sz="1600" dirty="0" err="1">
                <a:solidFill>
                  <a:schemeClr val="bg2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giáo</a:t>
            </a:r>
            <a:r>
              <a:rPr lang="en-US" altLang="vi-VN" sz="1600" dirty="0">
                <a:solidFill>
                  <a:schemeClr val="bg2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</a:t>
            </a:r>
            <a:r>
              <a:rPr lang="en-US" altLang="vi-VN" sz="1600" dirty="0" err="1">
                <a:solidFill>
                  <a:schemeClr val="bg2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dục</a:t>
            </a:r>
            <a:r>
              <a:rPr lang="en-US" altLang="vi-VN" sz="1600" dirty="0">
                <a:solidFill>
                  <a:schemeClr val="bg2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Nguyễn </a:t>
            </a:r>
            <a:r>
              <a:rPr lang="en-US" altLang="vi-VN" sz="1600" dirty="0" err="1">
                <a:solidFill>
                  <a:schemeClr val="bg2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Bỉnh</a:t>
            </a:r>
            <a:r>
              <a:rPr lang="en-US" altLang="vi-VN" sz="1600" dirty="0">
                <a:solidFill>
                  <a:schemeClr val="bg2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</a:t>
            </a:r>
            <a:r>
              <a:rPr lang="en-US" altLang="vi-VN" sz="1600" dirty="0" err="1">
                <a:solidFill>
                  <a:schemeClr val="bg2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Khiêm</a:t>
            </a:r>
            <a:r>
              <a:rPr lang="en-US" altLang="vi-VN" sz="1600" dirty="0">
                <a:solidFill>
                  <a:schemeClr val="bg2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</a:t>
            </a:r>
            <a:r>
              <a:rPr lang="en-US" altLang="vi-VN" sz="1600" dirty="0" err="1">
                <a:solidFill>
                  <a:schemeClr val="bg2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Hà</a:t>
            </a:r>
            <a:r>
              <a:rPr lang="en-US" altLang="vi-VN" sz="1600" dirty="0">
                <a:solidFill>
                  <a:schemeClr val="bg2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</a:t>
            </a:r>
            <a:r>
              <a:rPr lang="en-US" altLang="vi-VN" sz="1600" dirty="0" err="1">
                <a:solidFill>
                  <a:schemeClr val="bg2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Nội</a:t>
            </a:r>
            <a:endParaRPr lang="en-US" altLang="vi-VN" sz="1600" dirty="0">
              <a:solidFill>
                <a:schemeClr val="bg2"/>
              </a:solidFill>
              <a:latin typeface="Source Sans Pro SemiBold" panose="020B0603030403020204" pitchFamily="34" charset="0"/>
              <a:ea typeface="Source Sans Pro SemiBold" panose="020B0603030403020204" pitchFamily="34" charset="0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CE93E9-6CF8-4CC0-BEEE-B27E6D87B7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68310" y="1593120"/>
            <a:ext cx="4221382" cy="3619496"/>
          </a:xfrm>
        </p:spPr>
        <p:txBody>
          <a:bodyPr vert="horz" lIns="0" tIns="0" rIns="0" bIns="0" rtlCol="0">
            <a:normAutofit/>
          </a:bodyPr>
          <a:lstStyle/>
          <a:p>
            <a:pPr algn="ctr">
              <a:lnSpc>
                <a:spcPct val="94000"/>
              </a:lnSpc>
              <a:spcAft>
                <a:spcPts val="1200"/>
              </a:spcAft>
            </a:pPr>
            <a:r>
              <a:rPr lang="en-US" altLang="vi-VN" sz="2000" b="1" dirty="0">
                <a:solidFill>
                  <a:srgbClr val="FFFF00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THAY ĐỔI ĐIỀU GÌ?</a:t>
            </a:r>
          </a:p>
          <a:p>
            <a:pPr algn="just">
              <a:lnSpc>
                <a:spcPct val="94000"/>
              </a:lnSpc>
              <a:spcAft>
                <a:spcPts val="1200"/>
              </a:spcAft>
            </a:pPr>
            <a:r>
              <a:rPr lang="en-US" altLang="vi-VN" sz="2000" i="1" dirty="0">
                <a:solidFill>
                  <a:srgbClr val="FFFF00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* </a:t>
            </a:r>
            <a:r>
              <a:rPr lang="en-US" altLang="vi-VN" sz="2200" i="1" dirty="0" err="1">
                <a:solidFill>
                  <a:srgbClr val="FFFF00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Bình</a:t>
            </a:r>
            <a:r>
              <a:rPr lang="en-US" altLang="vi-VN" sz="2200" i="1" dirty="0">
                <a:solidFill>
                  <a:srgbClr val="FFFF00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</a:t>
            </a:r>
            <a:r>
              <a:rPr lang="en-US" altLang="vi-VN" sz="2200" i="1" dirty="0" err="1">
                <a:solidFill>
                  <a:srgbClr val="FFFF00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tĩnh</a:t>
            </a:r>
            <a:r>
              <a:rPr lang="en-US" altLang="vi-VN" sz="2200" i="1" dirty="0">
                <a:solidFill>
                  <a:srgbClr val="FFFF00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</a:t>
            </a:r>
            <a:r>
              <a:rPr lang="en-US" altLang="vi-VN" sz="2200" i="1" dirty="0" err="1">
                <a:solidFill>
                  <a:srgbClr val="FFFF00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lắng</a:t>
            </a:r>
            <a:r>
              <a:rPr lang="en-US" altLang="vi-VN" sz="2200" i="1" dirty="0">
                <a:solidFill>
                  <a:srgbClr val="FFFF00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</a:t>
            </a:r>
            <a:r>
              <a:rPr lang="en-US" altLang="vi-VN" sz="2200" i="1" dirty="0" err="1">
                <a:solidFill>
                  <a:srgbClr val="FFFF00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nghe</a:t>
            </a:r>
            <a:endParaRPr lang="en-US" altLang="vi-VN" sz="2200" dirty="0">
              <a:solidFill>
                <a:srgbClr val="FFFF00"/>
              </a:solidFill>
              <a:latin typeface="Source Sans Pro SemiBold" panose="020B0603030403020204" pitchFamily="34" charset="0"/>
              <a:ea typeface="Source Sans Pro SemiBold" panose="020B0603030403020204" pitchFamily="34" charset="0"/>
            </a:endParaRPr>
          </a:p>
          <a:p>
            <a:pPr algn="just">
              <a:lnSpc>
                <a:spcPct val="94000"/>
              </a:lnSpc>
              <a:spcAft>
                <a:spcPts val="1200"/>
              </a:spcAft>
            </a:pPr>
            <a:r>
              <a:rPr lang="en-US" altLang="vi-VN" sz="2200" i="1" dirty="0">
                <a:solidFill>
                  <a:srgbClr val="FFFF00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* </a:t>
            </a:r>
            <a:r>
              <a:rPr lang="en-US" altLang="vi-VN" sz="2200" i="1" dirty="0" err="1">
                <a:solidFill>
                  <a:srgbClr val="FFFF00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Đặt</a:t>
            </a:r>
            <a:r>
              <a:rPr lang="en-US" altLang="vi-VN" sz="2200" i="1" dirty="0">
                <a:solidFill>
                  <a:srgbClr val="FFFF00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</a:t>
            </a:r>
            <a:r>
              <a:rPr lang="en-US" altLang="vi-VN" sz="2200" i="1" dirty="0" err="1">
                <a:solidFill>
                  <a:srgbClr val="FFFF00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mình</a:t>
            </a:r>
            <a:r>
              <a:rPr lang="en-US" altLang="vi-VN" sz="2200" i="1" dirty="0">
                <a:solidFill>
                  <a:srgbClr val="FFFF00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</a:t>
            </a:r>
            <a:r>
              <a:rPr lang="en-US" altLang="vi-VN" sz="2200" i="1" dirty="0" err="1">
                <a:solidFill>
                  <a:srgbClr val="FFFF00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vào</a:t>
            </a:r>
            <a:r>
              <a:rPr lang="en-US" altLang="vi-VN" sz="2200" i="1" dirty="0">
                <a:solidFill>
                  <a:srgbClr val="FFFF00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</a:t>
            </a:r>
            <a:r>
              <a:rPr lang="en-US" altLang="vi-VN" sz="2200" i="1" dirty="0" err="1">
                <a:solidFill>
                  <a:srgbClr val="FFFF00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vị</a:t>
            </a:r>
            <a:r>
              <a:rPr lang="en-US" altLang="vi-VN" sz="2200" i="1" dirty="0">
                <a:solidFill>
                  <a:srgbClr val="FFFF00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</a:t>
            </a:r>
            <a:r>
              <a:rPr lang="en-US" altLang="vi-VN" sz="2200" i="1" dirty="0" err="1">
                <a:solidFill>
                  <a:srgbClr val="FFFF00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trí</a:t>
            </a:r>
            <a:r>
              <a:rPr lang="en-US" altLang="vi-VN" sz="2200" i="1" dirty="0">
                <a:solidFill>
                  <a:srgbClr val="FFFF00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</a:t>
            </a:r>
            <a:r>
              <a:rPr lang="en-US" altLang="vi-VN" sz="2200" i="1" dirty="0" err="1">
                <a:solidFill>
                  <a:srgbClr val="FFFF00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của</a:t>
            </a:r>
            <a:r>
              <a:rPr lang="en-US" altLang="vi-VN" sz="2200" i="1" dirty="0">
                <a:solidFill>
                  <a:srgbClr val="FFFF00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</a:t>
            </a:r>
            <a:r>
              <a:rPr lang="en-US" altLang="vi-VN" sz="2200" i="1" dirty="0" err="1">
                <a:solidFill>
                  <a:srgbClr val="FFFF00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người</a:t>
            </a:r>
            <a:r>
              <a:rPr lang="en-US" altLang="vi-VN" sz="2200" i="1" dirty="0">
                <a:solidFill>
                  <a:srgbClr val="FFFF00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</a:t>
            </a:r>
            <a:r>
              <a:rPr lang="en-US" altLang="vi-VN" sz="2200" i="1" dirty="0" err="1">
                <a:solidFill>
                  <a:srgbClr val="FFFF00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khác</a:t>
            </a:r>
            <a:endParaRPr lang="en-US" altLang="vi-VN" sz="2200" dirty="0">
              <a:solidFill>
                <a:srgbClr val="FFFF00"/>
              </a:solidFill>
              <a:latin typeface="Source Sans Pro SemiBold" panose="020B0603030403020204" pitchFamily="34" charset="0"/>
              <a:ea typeface="Source Sans Pro SemiBold" panose="020B0603030403020204" pitchFamily="34" charset="0"/>
            </a:endParaRPr>
          </a:p>
          <a:p>
            <a:pPr algn="just">
              <a:lnSpc>
                <a:spcPct val="94000"/>
              </a:lnSpc>
              <a:spcAft>
                <a:spcPts val="1200"/>
              </a:spcAft>
            </a:pPr>
            <a:r>
              <a:rPr lang="en-US" altLang="vi-VN" sz="2200" i="1" dirty="0">
                <a:solidFill>
                  <a:srgbClr val="FFFF00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* </a:t>
            </a:r>
            <a:r>
              <a:rPr lang="en-US" altLang="vi-VN" sz="2200" i="1" dirty="0" err="1">
                <a:solidFill>
                  <a:srgbClr val="FFFF00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Sẵn</a:t>
            </a:r>
            <a:r>
              <a:rPr lang="en-US" altLang="vi-VN" sz="2200" i="1" dirty="0">
                <a:solidFill>
                  <a:srgbClr val="FFFF00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</a:t>
            </a:r>
            <a:r>
              <a:rPr lang="en-US" altLang="vi-VN" sz="2200" i="1" dirty="0" err="1">
                <a:solidFill>
                  <a:srgbClr val="FFFF00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sàng</a:t>
            </a:r>
            <a:r>
              <a:rPr lang="en-US" altLang="vi-VN" sz="2200" i="1" dirty="0">
                <a:solidFill>
                  <a:srgbClr val="FFFF00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</a:t>
            </a:r>
            <a:r>
              <a:rPr lang="en-US" altLang="vi-VN" sz="2200" i="1" dirty="0" err="1">
                <a:solidFill>
                  <a:srgbClr val="FFFF00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nói</a:t>
            </a:r>
            <a:r>
              <a:rPr lang="en-US" altLang="vi-VN" sz="2200" i="1" dirty="0">
                <a:solidFill>
                  <a:srgbClr val="FFFF00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</a:t>
            </a:r>
            <a:r>
              <a:rPr lang="en-US" altLang="vi-VN" sz="2200" i="1" dirty="0" err="1">
                <a:solidFill>
                  <a:srgbClr val="FFFF00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lời</a:t>
            </a:r>
            <a:r>
              <a:rPr lang="en-US" altLang="vi-VN" sz="2200" i="1" dirty="0">
                <a:solidFill>
                  <a:srgbClr val="FFFF00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</a:t>
            </a:r>
            <a:r>
              <a:rPr lang="en-US" altLang="vi-VN" sz="2200" i="1" dirty="0" err="1">
                <a:solidFill>
                  <a:srgbClr val="FFFF00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xin</a:t>
            </a:r>
            <a:r>
              <a:rPr lang="en-US" altLang="vi-VN" sz="2200" i="1" dirty="0">
                <a:solidFill>
                  <a:srgbClr val="FFFF00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</a:t>
            </a:r>
            <a:r>
              <a:rPr lang="en-US" altLang="vi-VN" sz="2200" i="1" dirty="0" err="1">
                <a:solidFill>
                  <a:srgbClr val="FFFF00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lỗi</a:t>
            </a:r>
            <a:endParaRPr lang="en-US" altLang="vi-VN" sz="2200" dirty="0">
              <a:solidFill>
                <a:srgbClr val="FFFF00"/>
              </a:solidFill>
              <a:latin typeface="Source Sans Pro SemiBold" panose="020B0603030403020204" pitchFamily="34" charset="0"/>
              <a:ea typeface="Source Sans Pro SemiBold" panose="020B0603030403020204" pitchFamily="34" charset="0"/>
            </a:endParaRPr>
          </a:p>
          <a:p>
            <a:pPr algn="just">
              <a:lnSpc>
                <a:spcPct val="94000"/>
              </a:lnSpc>
              <a:spcAft>
                <a:spcPts val="1200"/>
              </a:spcAft>
            </a:pPr>
            <a:r>
              <a:rPr lang="en-US" altLang="vi-VN" sz="2200" i="1" dirty="0">
                <a:solidFill>
                  <a:srgbClr val="FFFF00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* </a:t>
            </a:r>
            <a:r>
              <a:rPr lang="en-US" altLang="vi-VN" sz="2200" i="1" dirty="0" err="1">
                <a:solidFill>
                  <a:srgbClr val="FFFF00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Cùng</a:t>
            </a:r>
            <a:r>
              <a:rPr lang="en-US" altLang="vi-VN" sz="2200" i="1" dirty="0">
                <a:solidFill>
                  <a:srgbClr val="FFFF00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</a:t>
            </a:r>
            <a:r>
              <a:rPr lang="en-US" altLang="vi-VN" sz="2200" i="1" dirty="0" err="1">
                <a:solidFill>
                  <a:srgbClr val="FFFF00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nhau</a:t>
            </a:r>
            <a:r>
              <a:rPr lang="en-US" altLang="vi-VN" sz="2200" i="1" dirty="0">
                <a:solidFill>
                  <a:srgbClr val="FFFF00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</a:t>
            </a:r>
            <a:r>
              <a:rPr lang="en-US" altLang="vi-VN" sz="2200" i="1" dirty="0" err="1">
                <a:solidFill>
                  <a:srgbClr val="FFFF00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đưa</a:t>
            </a:r>
            <a:r>
              <a:rPr lang="en-US" altLang="vi-VN" sz="2200" i="1" dirty="0">
                <a:solidFill>
                  <a:srgbClr val="FFFF00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ra </a:t>
            </a:r>
            <a:r>
              <a:rPr lang="en-US" altLang="vi-VN" sz="2200" i="1" dirty="0" err="1">
                <a:solidFill>
                  <a:srgbClr val="FFFF00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giải</a:t>
            </a:r>
            <a:r>
              <a:rPr lang="en-US" altLang="vi-VN" sz="2200" i="1" dirty="0">
                <a:solidFill>
                  <a:srgbClr val="FFFF00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</a:t>
            </a:r>
            <a:r>
              <a:rPr lang="en-US" altLang="vi-VN" sz="2200" i="1" dirty="0" err="1">
                <a:solidFill>
                  <a:srgbClr val="FFFF00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pháp</a:t>
            </a:r>
            <a:r>
              <a:rPr lang="en-US" altLang="vi-VN" sz="2200" i="1" dirty="0">
                <a:solidFill>
                  <a:srgbClr val="FFFF00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</a:t>
            </a:r>
            <a:endParaRPr lang="en-US" altLang="vi-VN" sz="2200" dirty="0">
              <a:solidFill>
                <a:srgbClr val="FFFF00"/>
              </a:solidFill>
              <a:latin typeface="Source Sans Pro SemiBold" panose="020B0603030403020204" pitchFamily="34" charset="0"/>
              <a:ea typeface="Source Sans Pro SemiBold" panose="020B0603030403020204" pitchFamily="34" charset="0"/>
            </a:endParaRPr>
          </a:p>
        </p:txBody>
      </p:sp>
      <p:cxnSp>
        <p:nvCxnSpPr>
          <p:cNvPr id="54" name="Straight Connector 53">
            <a:extLst>
              <a:ext uri="{FF2B5EF4-FFF2-40B4-BE49-F238E27FC236}">
                <a16:creationId xmlns:a16="http://schemas.microsoft.com/office/drawing/2014/main" id="{B0E17F91-3488-4CC0-9982-10628CE7C0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0000" y="0"/>
            <a:ext cx="0" cy="685800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CF5C7151-702A-4C5C-B963-102594D0C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511673" y="0"/>
            <a:ext cx="0" cy="685800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Straight Connector 57">
            <a:extLst>
              <a:ext uri="{FF2B5EF4-FFF2-40B4-BE49-F238E27FC236}">
                <a16:creationId xmlns:a16="http://schemas.microsoft.com/office/drawing/2014/main" id="{1FE2954D-631F-41B8-828D-CE3DB44AD1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9999" y="4787656"/>
            <a:ext cx="3611676" cy="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877472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6" name="Straight Connector 13">
            <a:extLst>
              <a:ext uri="{FF2B5EF4-FFF2-40B4-BE49-F238E27FC236}">
                <a16:creationId xmlns:a16="http://schemas.microsoft.com/office/drawing/2014/main" id="{5506D940-CD1A-46A6-8495-AD6F6CF8B1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958000"/>
            <a:ext cx="121932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7" name="Rectangle 15">
            <a:extLst>
              <a:ext uri="{FF2B5EF4-FFF2-40B4-BE49-F238E27FC236}">
                <a16:creationId xmlns:a16="http://schemas.microsoft.com/office/drawing/2014/main" id="{1B93C5AE-14C9-4083-952B-2F7867A88E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17">
            <a:extLst>
              <a:ext uri="{FF2B5EF4-FFF2-40B4-BE49-F238E27FC236}">
                <a16:creationId xmlns:a16="http://schemas.microsoft.com/office/drawing/2014/main" id="{613A7816-7DCB-41F4-BC7A-CB944B7318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EC9984-3054-4B3D-8ED9-BC5E5727B8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88669" y="1002351"/>
            <a:ext cx="6117431" cy="1415405"/>
          </a:xfrm>
        </p:spPr>
        <p:txBody>
          <a:bodyPr vert="horz" wrap="square" lIns="0" tIns="0" rIns="0" bIns="0" rtlCol="0" anchor="t">
            <a:noAutofit/>
          </a:bodyPr>
          <a:lstStyle/>
          <a:p>
            <a:pPr algn="r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</a:pPr>
            <a:r>
              <a:rPr lang="en-US" altLang="vi-VN" sz="2000" dirty="0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THAY ĐỔI ĐIỀU GÌ ?</a:t>
            </a:r>
          </a:p>
          <a:p>
            <a:pPr algn="r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</a:pPr>
            <a:r>
              <a:rPr lang="en-US" altLang="vi-VN" sz="2000" i="1" dirty="0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* </a:t>
            </a:r>
            <a:r>
              <a:rPr lang="en-US" altLang="vi-VN" sz="2000" i="1" dirty="0" err="1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Chú</a:t>
            </a:r>
            <a:r>
              <a:rPr lang="en-US" altLang="vi-VN" sz="2000" i="1" dirty="0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ý </a:t>
            </a:r>
            <a:r>
              <a:rPr lang="en-US" altLang="vi-VN" sz="2000" i="1" dirty="0" err="1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đến</a:t>
            </a:r>
            <a:r>
              <a:rPr lang="en-US" altLang="vi-VN" sz="2000" i="1" dirty="0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</a:t>
            </a:r>
            <a:r>
              <a:rPr lang="en-US" altLang="vi-VN" sz="2000" i="1" dirty="0" err="1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cảm</a:t>
            </a:r>
            <a:r>
              <a:rPr lang="en-US" altLang="vi-VN" sz="2000" i="1" dirty="0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</a:t>
            </a:r>
            <a:r>
              <a:rPr lang="en-US" altLang="vi-VN" sz="2000" i="1" dirty="0" err="1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xúc</a:t>
            </a:r>
            <a:r>
              <a:rPr lang="en-US" altLang="vi-VN" sz="2000" i="1" dirty="0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</a:t>
            </a:r>
            <a:r>
              <a:rPr lang="en-US" altLang="vi-VN" sz="2000" i="1" dirty="0" err="1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của</a:t>
            </a:r>
            <a:r>
              <a:rPr lang="en-US" altLang="vi-VN" sz="2000" i="1" dirty="0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</a:t>
            </a:r>
            <a:r>
              <a:rPr lang="en-US" altLang="vi-VN" sz="2000" i="1" dirty="0" err="1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người</a:t>
            </a:r>
            <a:r>
              <a:rPr lang="en-US" altLang="vi-VN" sz="2000" i="1" dirty="0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</a:t>
            </a:r>
            <a:r>
              <a:rPr lang="en-US" altLang="vi-VN" sz="2000" i="1" dirty="0" err="1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khác</a:t>
            </a:r>
            <a:endParaRPr lang="en-US" altLang="vi-VN" sz="2000" dirty="0">
              <a:solidFill>
                <a:schemeClr val="bg1">
                  <a:alpha val="55000"/>
                </a:schemeClr>
              </a:solidFill>
              <a:latin typeface="Source Sans Pro SemiBold" panose="020B0603030403020204" pitchFamily="34" charset="0"/>
              <a:ea typeface="Source Sans Pro SemiBold" panose="020B0603030403020204" pitchFamily="34" charset="0"/>
            </a:endParaRPr>
          </a:p>
          <a:p>
            <a:pPr algn="r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</a:pPr>
            <a:r>
              <a:rPr lang="en-US" altLang="vi-VN" sz="2000" i="1" dirty="0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* </a:t>
            </a:r>
            <a:r>
              <a:rPr lang="en-US" altLang="vi-VN" sz="2000" i="1" dirty="0" err="1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Kết</a:t>
            </a:r>
            <a:r>
              <a:rPr lang="en-US" altLang="vi-VN" sz="2000" i="1" dirty="0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</a:t>
            </a:r>
            <a:r>
              <a:rPr lang="en-US" altLang="vi-VN" sz="2000" i="1" dirty="0" err="1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nối</a:t>
            </a:r>
            <a:r>
              <a:rPr lang="en-US" altLang="vi-VN" sz="2000" i="1" dirty="0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, </a:t>
            </a:r>
            <a:r>
              <a:rPr lang="en-US" altLang="vi-VN" sz="2000" i="1" dirty="0" err="1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sẵn</a:t>
            </a:r>
            <a:r>
              <a:rPr lang="en-US" altLang="vi-VN" sz="2000" i="1" dirty="0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</a:t>
            </a:r>
            <a:r>
              <a:rPr lang="en-US" altLang="vi-VN" sz="2000" i="1" dirty="0" err="1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sàng</a:t>
            </a:r>
            <a:r>
              <a:rPr lang="en-US" altLang="vi-VN" sz="2000" i="1" dirty="0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</a:t>
            </a:r>
            <a:r>
              <a:rPr lang="en-US" altLang="vi-VN" sz="2000" i="1" dirty="0" err="1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mở</a:t>
            </a:r>
            <a:r>
              <a:rPr lang="en-US" altLang="vi-VN" sz="2000" i="1" dirty="0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</a:t>
            </a:r>
            <a:r>
              <a:rPr lang="en-US" altLang="vi-VN" sz="2000" i="1" dirty="0" err="1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lòng</a:t>
            </a:r>
            <a:r>
              <a:rPr lang="en-US" altLang="vi-VN" sz="2000" i="1" dirty="0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</a:t>
            </a:r>
            <a:r>
              <a:rPr lang="en-US" altLang="vi-VN" sz="2000" i="1" dirty="0" err="1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người</a:t>
            </a:r>
            <a:r>
              <a:rPr lang="en-US" altLang="vi-VN" sz="2000" i="1" dirty="0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</a:t>
            </a:r>
            <a:r>
              <a:rPr lang="en-US" altLang="vi-VN" sz="2000" i="1" dirty="0" err="1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khác</a:t>
            </a:r>
            <a:endParaRPr lang="en-US" altLang="vi-VN" sz="2000" dirty="0">
              <a:solidFill>
                <a:schemeClr val="bg1">
                  <a:alpha val="55000"/>
                </a:schemeClr>
              </a:solidFill>
              <a:latin typeface="Source Sans Pro SemiBold" panose="020B0603030403020204" pitchFamily="34" charset="0"/>
              <a:ea typeface="Source Sans Pro SemiBold" panose="020B0603030403020204" pitchFamily="34" charset="0"/>
            </a:endParaRPr>
          </a:p>
          <a:p>
            <a:pPr algn="r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</a:pPr>
            <a:r>
              <a:rPr lang="en-US" altLang="vi-VN" sz="2000" i="1" dirty="0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* </a:t>
            </a:r>
            <a:r>
              <a:rPr lang="en-US" altLang="vi-VN" sz="2000" i="1" dirty="0" err="1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Lắng</a:t>
            </a:r>
            <a:r>
              <a:rPr lang="en-US" altLang="vi-VN" sz="2000" i="1" dirty="0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</a:t>
            </a:r>
            <a:r>
              <a:rPr lang="en-US" altLang="vi-VN" sz="2000" i="1" dirty="0" err="1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nghe</a:t>
            </a:r>
            <a:r>
              <a:rPr lang="en-US" altLang="vi-VN" sz="2000" i="1" dirty="0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</a:t>
            </a:r>
            <a:r>
              <a:rPr lang="en-US" altLang="vi-VN" sz="2000" i="1" dirty="0" err="1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bằng</a:t>
            </a:r>
            <a:r>
              <a:rPr lang="en-US" altLang="vi-VN" sz="2000" i="1" dirty="0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</a:t>
            </a:r>
            <a:r>
              <a:rPr lang="en-US" altLang="vi-VN" sz="2000" i="1" dirty="0" err="1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sự</a:t>
            </a:r>
            <a:r>
              <a:rPr lang="en-US" altLang="vi-VN" sz="2000" i="1" dirty="0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</a:t>
            </a:r>
            <a:r>
              <a:rPr lang="en-US" altLang="vi-VN" sz="2000" i="1" dirty="0" err="1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đồng</a:t>
            </a:r>
            <a:r>
              <a:rPr lang="en-US" altLang="vi-VN" sz="2000" i="1" dirty="0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</a:t>
            </a:r>
            <a:r>
              <a:rPr lang="en-US" altLang="vi-VN" sz="2000" i="1" dirty="0" err="1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cảm</a:t>
            </a:r>
            <a:endParaRPr lang="en-US" altLang="vi-VN" sz="2000" dirty="0">
              <a:solidFill>
                <a:schemeClr val="bg1">
                  <a:alpha val="55000"/>
                </a:schemeClr>
              </a:solidFill>
              <a:latin typeface="Source Sans Pro SemiBold" panose="020B0603030403020204" pitchFamily="34" charset="0"/>
              <a:ea typeface="Source Sans Pro SemiBold" panose="020B0603030403020204" pitchFamily="34" charset="0"/>
            </a:endParaRPr>
          </a:p>
          <a:p>
            <a:pPr algn="r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</a:pPr>
            <a:r>
              <a:rPr lang="en-US" altLang="vi-VN" sz="2000" i="1" dirty="0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* </a:t>
            </a:r>
            <a:r>
              <a:rPr lang="en-US" altLang="vi-VN" sz="2000" i="1" dirty="0" err="1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Giúp</a:t>
            </a:r>
            <a:r>
              <a:rPr lang="en-US" altLang="vi-VN" sz="2000" i="1" dirty="0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</a:t>
            </a:r>
            <a:r>
              <a:rPr lang="en-US" altLang="vi-VN" sz="2000" i="1" dirty="0" err="1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gọi</a:t>
            </a:r>
            <a:r>
              <a:rPr lang="en-US" altLang="vi-VN" sz="2000" i="1" dirty="0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</a:t>
            </a:r>
            <a:r>
              <a:rPr lang="en-US" altLang="vi-VN" sz="2000" i="1" dirty="0" err="1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tên</a:t>
            </a:r>
            <a:r>
              <a:rPr lang="en-US" altLang="vi-VN" sz="2000" i="1" dirty="0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</a:t>
            </a:r>
            <a:r>
              <a:rPr lang="en-US" altLang="vi-VN" sz="2000" i="1" dirty="0" err="1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cảm</a:t>
            </a:r>
            <a:r>
              <a:rPr lang="en-US" altLang="vi-VN" sz="2000" i="1" dirty="0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</a:t>
            </a:r>
            <a:r>
              <a:rPr lang="en-US" altLang="vi-VN" sz="2000" i="1" dirty="0" err="1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xúc</a:t>
            </a:r>
            <a:r>
              <a:rPr lang="en-US" altLang="vi-VN" sz="2000" i="1" dirty="0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/</a:t>
            </a:r>
            <a:r>
              <a:rPr lang="en-US" altLang="vi-VN" sz="2000" i="1" dirty="0" err="1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tâm</a:t>
            </a:r>
            <a:r>
              <a:rPr lang="en-US" altLang="vi-VN" sz="2000" i="1" dirty="0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</a:t>
            </a:r>
            <a:r>
              <a:rPr lang="en-US" altLang="vi-VN" sz="2000" i="1" dirty="0" err="1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tư</a:t>
            </a:r>
            <a:endParaRPr lang="en-US" altLang="vi-VN" sz="2000" dirty="0">
              <a:solidFill>
                <a:schemeClr val="bg1">
                  <a:alpha val="55000"/>
                </a:schemeClr>
              </a:solidFill>
              <a:latin typeface="Source Sans Pro SemiBold" panose="020B0603030403020204" pitchFamily="34" charset="0"/>
              <a:ea typeface="Source Sans Pro SemiBold" panose="020B0603030403020204" pitchFamily="34" charset="0"/>
            </a:endParaRPr>
          </a:p>
          <a:p>
            <a:pPr algn="r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</a:pPr>
            <a:r>
              <a:rPr lang="en-US" altLang="vi-VN" sz="2000" i="1" dirty="0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* </a:t>
            </a:r>
            <a:r>
              <a:rPr lang="en-US" altLang="vi-VN" sz="2000" i="1" dirty="0" err="1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Cùng</a:t>
            </a:r>
            <a:r>
              <a:rPr lang="en-US" altLang="vi-VN" sz="2000" i="1" dirty="0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 </a:t>
            </a:r>
            <a:r>
              <a:rPr lang="en-US" altLang="vi-VN" sz="2000" i="1" dirty="0" err="1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nhau</a:t>
            </a:r>
            <a:r>
              <a:rPr lang="en-US" altLang="vi-VN" sz="2000" i="1" dirty="0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</a:t>
            </a:r>
            <a:r>
              <a:rPr lang="en-US" altLang="vi-VN" sz="2000" i="1" dirty="0" err="1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đưa</a:t>
            </a:r>
            <a:r>
              <a:rPr lang="en-US" altLang="vi-VN" sz="2000" i="1" dirty="0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ra </a:t>
            </a:r>
            <a:r>
              <a:rPr lang="en-US" altLang="vi-VN" sz="2000" i="1" dirty="0" err="1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giải</a:t>
            </a:r>
            <a:r>
              <a:rPr lang="en-US" altLang="vi-VN" sz="2000" i="1" dirty="0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</a:t>
            </a:r>
            <a:r>
              <a:rPr lang="en-US" altLang="vi-VN" sz="2000" i="1" dirty="0" err="1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pháp</a:t>
            </a:r>
            <a:endParaRPr lang="en-US" altLang="vi-VN" sz="2000" dirty="0">
              <a:solidFill>
                <a:schemeClr val="bg1">
                  <a:alpha val="55000"/>
                </a:schemeClr>
              </a:solidFill>
              <a:latin typeface="Source Sans Pro SemiBold" panose="020B0603030403020204" pitchFamily="34" charset="0"/>
              <a:ea typeface="Source Sans Pro SemiBold" panose="020B0603030403020204" pitchFamily="34" charset="0"/>
            </a:endParaRPr>
          </a:p>
        </p:txBody>
      </p:sp>
      <p:pic>
        <p:nvPicPr>
          <p:cNvPr id="7" name="Picture 2">
            <a:extLst>
              <a:ext uri="{FF2B5EF4-FFF2-40B4-BE49-F238E27FC236}">
                <a16:creationId xmlns:a16="http://schemas.microsoft.com/office/drawing/2014/main" id="{D3992736-6A3E-4F64-85B3-4EA138831F7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54"/>
          <a:stretch/>
        </p:blipFill>
        <p:spPr bwMode="auto">
          <a:xfrm>
            <a:off x="20" y="10"/>
            <a:ext cx="3900466" cy="5957979"/>
          </a:xfrm>
          <a:custGeom>
            <a:avLst/>
            <a:gdLst/>
            <a:ahLst/>
            <a:cxnLst/>
            <a:rect l="l" t="t" r="r" b="b"/>
            <a:pathLst>
              <a:path w="3900486" h="5957989">
                <a:moveTo>
                  <a:pt x="0" y="0"/>
                </a:moveTo>
                <a:lnTo>
                  <a:pt x="3900486" y="0"/>
                </a:lnTo>
                <a:lnTo>
                  <a:pt x="3900486" y="5957989"/>
                </a:lnTo>
                <a:lnTo>
                  <a:pt x="0" y="5957989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29" name="Straight Connector 19">
            <a:extLst>
              <a:ext uri="{FF2B5EF4-FFF2-40B4-BE49-F238E27FC236}">
                <a16:creationId xmlns:a16="http://schemas.microsoft.com/office/drawing/2014/main" id="{ECF3C8EB-1217-4C14-80B7-0EFF5607E8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958000"/>
            <a:ext cx="12193200" cy="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1">
            <a:extLst>
              <a:ext uri="{FF2B5EF4-FFF2-40B4-BE49-F238E27FC236}">
                <a16:creationId xmlns:a16="http://schemas.microsoft.com/office/drawing/2014/main" id="{F6668D2B-1DF6-4B11-A395-998ACC4282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00486" y="0"/>
            <a:ext cx="0" cy="595800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Rectangle 6">
            <a:extLst>
              <a:ext uri="{FF2B5EF4-FFF2-40B4-BE49-F238E27FC236}">
                <a16:creationId xmlns:a16="http://schemas.microsoft.com/office/drawing/2014/main" id="{15803EA5-0B75-4693-8E8B-4E5663994411}"/>
              </a:ext>
            </a:extLst>
          </p:cNvPr>
          <p:cNvSpPr>
            <a:spLocks noChangeArrowheads="1"/>
          </p:cNvSpPr>
          <p:nvPr/>
        </p:nvSpPr>
        <p:spPr bwMode="auto">
          <a:xfrm>
            <a:off x="-1200" y="5676039"/>
            <a:ext cx="12175331" cy="723275"/>
          </a:xfrm>
          <a:prstGeom prst="rect">
            <a:avLst/>
          </a:prstGeom>
          <a:solidFill>
            <a:schemeClr val="tx1">
              <a:lumMod val="20000"/>
              <a:lumOff val="80000"/>
            </a:schemeClr>
          </a:solidFill>
          <a:ln>
            <a:noFill/>
          </a:ln>
        </p:spPr>
        <p:txBody>
          <a:bodyPr wrap="square">
            <a:spAutoFit/>
          </a:bodyPr>
          <a:lstStyle/>
          <a:p>
            <a:pPr algn="ctr" eaLnBrk="1" hangingPunct="1">
              <a:spcAft>
                <a:spcPts val="600"/>
              </a:spcAft>
              <a:defRPr/>
            </a:pPr>
            <a:r>
              <a:rPr lang="en-US" altLang="vi-VN" dirty="0">
                <a:solidFill>
                  <a:srgbClr val="002060"/>
                </a:solidFill>
                <a:latin typeface="Arial" charset="0"/>
              </a:rPr>
              <a:t>GS. Peck Choo</a:t>
            </a:r>
          </a:p>
          <a:p>
            <a:pPr algn="ctr" eaLnBrk="1" hangingPunct="1">
              <a:spcAft>
                <a:spcPts val="600"/>
              </a:spcAft>
              <a:defRPr/>
            </a:pPr>
            <a:r>
              <a:rPr lang="en-US" altLang="vi-VN" dirty="0" err="1">
                <a:solidFill>
                  <a:srgbClr val="002060"/>
                </a:solidFill>
                <a:latin typeface="Arial" charset="0"/>
              </a:rPr>
              <a:t>Chuyên</a:t>
            </a:r>
            <a:r>
              <a:rPr lang="en-US" altLang="vi-VN" dirty="0">
                <a:solidFill>
                  <a:srgbClr val="002060"/>
                </a:solidFill>
                <a:latin typeface="Arial" charset="0"/>
              </a:rPr>
              <a:t> </a:t>
            </a:r>
            <a:r>
              <a:rPr lang="en-US" altLang="vi-VN" dirty="0" err="1">
                <a:solidFill>
                  <a:srgbClr val="002060"/>
                </a:solidFill>
                <a:latin typeface="Arial" charset="0"/>
              </a:rPr>
              <a:t>gia</a:t>
            </a:r>
            <a:r>
              <a:rPr lang="en-US" altLang="vi-VN" dirty="0">
                <a:solidFill>
                  <a:srgbClr val="002060"/>
                </a:solidFill>
                <a:latin typeface="Arial" charset="0"/>
              </a:rPr>
              <a:t> </a:t>
            </a:r>
            <a:r>
              <a:rPr lang="en-US" altLang="vi-VN" dirty="0" err="1">
                <a:solidFill>
                  <a:srgbClr val="002060"/>
                </a:solidFill>
                <a:latin typeface="Arial" charset="0"/>
              </a:rPr>
              <a:t>giáo</a:t>
            </a:r>
            <a:r>
              <a:rPr lang="en-US" altLang="vi-VN" dirty="0">
                <a:solidFill>
                  <a:srgbClr val="002060"/>
                </a:solidFill>
                <a:latin typeface="Arial" charset="0"/>
              </a:rPr>
              <a:t> </a:t>
            </a:r>
            <a:r>
              <a:rPr lang="en-US" altLang="vi-VN" dirty="0" err="1">
                <a:solidFill>
                  <a:srgbClr val="002060"/>
                </a:solidFill>
                <a:latin typeface="Arial" charset="0"/>
              </a:rPr>
              <a:t>viên</a:t>
            </a:r>
            <a:r>
              <a:rPr lang="en-US" altLang="vi-VN" dirty="0">
                <a:solidFill>
                  <a:srgbClr val="002060"/>
                </a:solidFill>
                <a:latin typeface="Arial" charset="0"/>
              </a:rPr>
              <a:t> </a:t>
            </a:r>
            <a:r>
              <a:rPr lang="en-US" altLang="vi-VN" dirty="0" err="1">
                <a:solidFill>
                  <a:srgbClr val="002060"/>
                </a:solidFill>
                <a:latin typeface="Arial" charset="0"/>
              </a:rPr>
              <a:t>và</a:t>
            </a:r>
            <a:r>
              <a:rPr lang="en-US" altLang="vi-VN" dirty="0">
                <a:solidFill>
                  <a:srgbClr val="002060"/>
                </a:solidFill>
                <a:latin typeface="Arial" charset="0"/>
              </a:rPr>
              <a:t> </a:t>
            </a:r>
            <a:r>
              <a:rPr lang="en-US" altLang="vi-VN" dirty="0" err="1">
                <a:solidFill>
                  <a:srgbClr val="002060"/>
                </a:solidFill>
                <a:latin typeface="Arial" charset="0"/>
              </a:rPr>
              <a:t>trường</a:t>
            </a:r>
            <a:r>
              <a:rPr lang="en-US" altLang="vi-VN" dirty="0">
                <a:solidFill>
                  <a:srgbClr val="002060"/>
                </a:solidFill>
                <a:latin typeface="Arial" charset="0"/>
              </a:rPr>
              <a:t> </a:t>
            </a:r>
            <a:r>
              <a:rPr lang="en-US" altLang="vi-VN" dirty="0" err="1">
                <a:solidFill>
                  <a:srgbClr val="002060"/>
                </a:solidFill>
                <a:latin typeface="Arial" charset="0"/>
              </a:rPr>
              <a:t>học</a:t>
            </a:r>
            <a:r>
              <a:rPr lang="en-US" altLang="vi-VN" dirty="0">
                <a:solidFill>
                  <a:srgbClr val="002060"/>
                </a:solidFill>
                <a:latin typeface="Arial" charset="0"/>
              </a:rPr>
              <a:t> – </a:t>
            </a:r>
            <a:r>
              <a:rPr lang="en-US" altLang="vi-VN" dirty="0" err="1">
                <a:solidFill>
                  <a:srgbClr val="002060"/>
                </a:solidFill>
                <a:latin typeface="Arial" charset="0"/>
              </a:rPr>
              <a:t>Bộ</a:t>
            </a:r>
            <a:r>
              <a:rPr lang="en-US" altLang="vi-VN" dirty="0">
                <a:solidFill>
                  <a:srgbClr val="002060"/>
                </a:solidFill>
                <a:latin typeface="Arial" charset="0"/>
              </a:rPr>
              <a:t> </a:t>
            </a:r>
            <a:r>
              <a:rPr lang="en-US" altLang="vi-VN" dirty="0" err="1">
                <a:solidFill>
                  <a:srgbClr val="002060"/>
                </a:solidFill>
                <a:latin typeface="Arial" charset="0"/>
              </a:rPr>
              <a:t>Giáo</a:t>
            </a:r>
            <a:r>
              <a:rPr lang="en-US" altLang="vi-VN" dirty="0">
                <a:solidFill>
                  <a:srgbClr val="002060"/>
                </a:solidFill>
                <a:latin typeface="Arial" charset="0"/>
              </a:rPr>
              <a:t> </a:t>
            </a:r>
            <a:r>
              <a:rPr lang="en-US" altLang="vi-VN" dirty="0" err="1">
                <a:solidFill>
                  <a:srgbClr val="002060"/>
                </a:solidFill>
                <a:latin typeface="Arial" charset="0"/>
              </a:rPr>
              <a:t>dục</a:t>
            </a:r>
            <a:r>
              <a:rPr lang="en-US" altLang="vi-VN" dirty="0">
                <a:solidFill>
                  <a:srgbClr val="002060"/>
                </a:solidFill>
                <a:latin typeface="Arial" charset="0"/>
              </a:rPr>
              <a:t> </a:t>
            </a:r>
            <a:r>
              <a:rPr lang="en-US" altLang="vi-VN" dirty="0" err="1">
                <a:solidFill>
                  <a:srgbClr val="002060"/>
                </a:solidFill>
                <a:latin typeface="Arial" charset="0"/>
              </a:rPr>
              <a:t>Hàn</a:t>
            </a:r>
            <a:r>
              <a:rPr lang="en-US" altLang="vi-VN" dirty="0">
                <a:solidFill>
                  <a:srgbClr val="002060"/>
                </a:solidFill>
                <a:latin typeface="Arial" charset="0"/>
              </a:rPr>
              <a:t> </a:t>
            </a:r>
            <a:r>
              <a:rPr lang="en-US" altLang="vi-VN" dirty="0" err="1">
                <a:solidFill>
                  <a:srgbClr val="002060"/>
                </a:solidFill>
                <a:latin typeface="Arial" charset="0"/>
              </a:rPr>
              <a:t>Quốc</a:t>
            </a:r>
            <a:endParaRPr lang="vi-VN" altLang="vi-VN" dirty="0">
              <a:solidFill>
                <a:srgbClr val="002060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752692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extBox 4">
            <a:extLst>
              <a:ext uri="{FF2B5EF4-FFF2-40B4-BE49-F238E27FC236}">
                <a16:creationId xmlns:a16="http://schemas.microsoft.com/office/drawing/2014/main" id="{23FE0017-4101-4ED8-BA4F-0E8718018A1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89646355"/>
              </p:ext>
            </p:extLst>
          </p:nvPr>
        </p:nvGraphicFramePr>
        <p:xfrm>
          <a:off x="1551305" y="386261"/>
          <a:ext cx="9292590" cy="60363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80888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AsOne/>
      </p:bldGraphic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F5E889FF-C304-431B-AA89-F19EF675D9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62124" y="1216719"/>
            <a:ext cx="8921115" cy="11318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en-US" altLang="vi-VN" sz="2400" b="1" dirty="0">
                <a:solidFill>
                  <a:srgbClr val="0000CC"/>
                </a:solidFill>
              </a:rPr>
              <a:t>NUÔI DƯỠNG CẢM XÚC TÍCH CỰC</a:t>
            </a:r>
          </a:p>
          <a:p>
            <a:pPr algn="ctr"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en-US" altLang="vi-VN" sz="2400" b="1" dirty="0">
                <a:solidFill>
                  <a:srgbClr val="0000CC"/>
                </a:solidFill>
              </a:rPr>
              <a:t>CÓ KỸ NĂNG CHUYỂN HÓA CẢM XÚC KHÔNG TÍCH CỰC</a:t>
            </a:r>
            <a:r>
              <a:rPr lang="en-US" altLang="vi-VN" sz="2400" b="1" dirty="0">
                <a:solidFill>
                  <a:schemeClr val="bg1"/>
                </a:solidFill>
              </a:rPr>
              <a:t>U</a:t>
            </a:r>
          </a:p>
        </p:txBody>
      </p:sp>
      <p:pic>
        <p:nvPicPr>
          <p:cNvPr id="13" name="Picture 12" descr="A drawing of a cartoon character&#10;&#10;Description automatically generated">
            <a:extLst>
              <a:ext uri="{FF2B5EF4-FFF2-40B4-BE49-F238E27FC236}">
                <a16:creationId xmlns:a16="http://schemas.microsoft.com/office/drawing/2014/main" id="{200E9ADF-494C-483C-8291-5ED6D58BFEE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85209" y="3218498"/>
            <a:ext cx="4221581" cy="26310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19481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5506D940-CD1A-46A6-8495-AD6F6CF8B1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958000"/>
            <a:ext cx="121932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8384DFCF-812D-4D4D-AF17-87CF240955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A75C9723-7F53-47F9-BFAE-AE84A138C9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6311900" cy="6857999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+mj-l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C1A7C8-4219-4E87-9AC7-FA6296DA31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2800" y="324000"/>
            <a:ext cx="4526183" cy="6087836"/>
          </a:xfrm>
        </p:spPr>
        <p:txBody>
          <a:bodyPr vert="horz" wrap="square" lIns="0" tIns="0" rIns="0" bIns="0" rtlCol="0" anchor="t" anchorCtr="0">
            <a:normAutofit/>
          </a:bodyPr>
          <a:lstStyle/>
          <a:p>
            <a:pPr algn="ctr">
              <a:lnSpc>
                <a:spcPct val="150000"/>
              </a:lnSpc>
            </a:pPr>
            <a:br>
              <a:rPr lang="en-US" altLang="vi-VN" sz="1800" b="1" dirty="0">
                <a:solidFill>
                  <a:schemeClr val="bg2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</a:br>
            <a:br>
              <a:rPr lang="en-US" altLang="vi-VN" sz="1800" b="1" dirty="0">
                <a:solidFill>
                  <a:schemeClr val="bg2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</a:br>
            <a:br>
              <a:rPr lang="en-US" altLang="vi-VN" sz="1800" b="1" dirty="0">
                <a:solidFill>
                  <a:schemeClr val="bg2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</a:br>
            <a:br>
              <a:rPr lang="en-US" altLang="vi-VN" sz="1800" b="1" dirty="0">
                <a:solidFill>
                  <a:schemeClr val="bg2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</a:br>
            <a:r>
              <a:rPr lang="en-US" altLang="vi-VN" sz="2000" b="1" dirty="0">
                <a:solidFill>
                  <a:schemeClr val="bg2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NUÔI DƯỠNG </a:t>
            </a:r>
            <a:br>
              <a:rPr lang="en-US" altLang="vi-VN" sz="2000" b="1" dirty="0">
                <a:solidFill>
                  <a:schemeClr val="bg2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en-US" altLang="vi-VN" sz="2000" b="1" dirty="0">
                <a:solidFill>
                  <a:schemeClr val="bg2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CẢM XÚC TÍCH CỰC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344B525-54DF-4765-AD42-7EE5FEB4884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84900" y="813179"/>
            <a:ext cx="4621326" cy="6064021"/>
          </a:xfrm>
        </p:spPr>
        <p:txBody>
          <a:bodyPr vert="horz" lIns="0" tIns="0" rIns="0" bIns="0" rtlCol="0"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US" altLang="vi-VN" sz="2000" b="1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Cảm</a:t>
            </a:r>
            <a:r>
              <a:rPr lang="en-US" altLang="vi-VN" sz="2000" b="1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b="1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xúc</a:t>
            </a:r>
            <a:r>
              <a:rPr lang="en-US" altLang="vi-VN" sz="2000" b="1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b="1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tích</a:t>
            </a:r>
            <a:r>
              <a:rPr lang="en-US" altLang="vi-VN" sz="2000" b="1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b="1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cực</a:t>
            </a:r>
            <a:r>
              <a:rPr lang="en-US" altLang="vi-VN" sz="2000" b="1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: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Vui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vẻ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,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thoải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mái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,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ấm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áp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, tin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tưởng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và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thỏa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mãn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–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cảm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giác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mọi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chuyện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tốt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đẹp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.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Tạo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cho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người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ta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những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ước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mơ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,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mong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muốn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,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khát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khao,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thúc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đẩy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sự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tử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tế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.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Cuộc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sống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lành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mạnh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,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tiến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bộ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nếu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có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cảm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xúc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tích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cực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.</a:t>
            </a:r>
          </a:p>
          <a:p>
            <a:pPr algn="just">
              <a:lnSpc>
                <a:spcPct val="150000"/>
              </a:lnSpc>
            </a:pP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Hãy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suy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nghĩ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về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những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điều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tốt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đẹp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,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hãy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làm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những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việc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mang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lại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niềm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vui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cho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mình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,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cho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người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khác</a:t>
            </a:r>
            <a:endParaRPr lang="en-US" altLang="vi-VN" sz="2000" dirty="0">
              <a:solidFill>
                <a:srgbClr val="002060"/>
              </a:solidFill>
              <a:latin typeface="Segoe UI Emoji" panose="020B0502040204020203" pitchFamily="34" charset="0"/>
              <a:ea typeface="Segoe UI Emoji" panose="020B0502040204020203" pitchFamily="34" charset="0"/>
            </a:endParaRP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B0E17F91-3488-4CC0-9982-10628CE7C0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0000" y="0"/>
            <a:ext cx="0" cy="685800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object 11">
            <a:extLst>
              <a:ext uri="{FF2B5EF4-FFF2-40B4-BE49-F238E27FC236}">
                <a16:creationId xmlns:a16="http://schemas.microsoft.com/office/drawing/2014/main" id="{C06CB115-4C6F-4DF0-AD58-F9D5A5D5549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46375" y="3519488"/>
            <a:ext cx="3244850" cy="2622550"/>
          </a:xfrm>
          <a:prstGeom prst="rect">
            <a:avLst/>
          </a:prstGeom>
          <a:blipFill dpi="0" rotWithShape="1">
            <a:blip r:embed="rId2"/>
            <a:srcRect/>
            <a:stretch>
              <a:fillRect/>
            </a:stretch>
          </a:blip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vi-VN" altLang="vi-VN" sz="24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82763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9" name="Straight Connector 16">
            <a:extLst>
              <a:ext uri="{FF2B5EF4-FFF2-40B4-BE49-F238E27FC236}">
                <a16:creationId xmlns:a16="http://schemas.microsoft.com/office/drawing/2014/main" id="{5506D940-CD1A-46A6-8495-AD6F6CF8B1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958000"/>
            <a:ext cx="121932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0" name="Rectangle 18">
            <a:extLst>
              <a:ext uri="{FF2B5EF4-FFF2-40B4-BE49-F238E27FC236}">
                <a16:creationId xmlns:a16="http://schemas.microsoft.com/office/drawing/2014/main" id="{8384DFCF-812D-4D4D-AF17-87CF240955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0DE853DE-8E02-4500-A540-1087AF7CD52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4686306" y="265557"/>
            <a:ext cx="7352962" cy="4148493"/>
          </a:xfrm>
          <a:custGeom>
            <a:avLst/>
            <a:gdLst/>
            <a:ahLst/>
            <a:cxnLst/>
            <a:rect l="l" t="t" r="r" b="b"/>
            <a:pathLst>
              <a:path w="5880100" h="6857999">
                <a:moveTo>
                  <a:pt x="0" y="0"/>
                </a:moveTo>
                <a:lnTo>
                  <a:pt x="5880100" y="0"/>
                </a:lnTo>
                <a:lnTo>
                  <a:pt x="5880100" y="6857999"/>
                </a:lnTo>
                <a:lnTo>
                  <a:pt x="0" y="6857999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1" name="Rectangle 20">
            <a:extLst>
              <a:ext uri="{FF2B5EF4-FFF2-40B4-BE49-F238E27FC236}">
                <a16:creationId xmlns:a16="http://schemas.microsoft.com/office/drawing/2014/main" id="{4E5510F6-578F-4795-916E-B4F8271F3D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11673" cy="6858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5187834-8CDE-4E64-90DE-8872E6CCAE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86325" y="4542903"/>
            <a:ext cx="7108156" cy="2830193"/>
          </a:xfrm>
        </p:spPr>
        <p:txBody>
          <a:bodyPr vert="horz" lIns="0" tIns="0" rIns="0" bIns="0" rtlCol="0">
            <a:noAutofit/>
          </a:bodyPr>
          <a:lstStyle/>
          <a:p>
            <a:pPr algn="just">
              <a:lnSpc>
                <a:spcPct val="150000"/>
              </a:lnSpc>
              <a:spcAft>
                <a:spcPts val="600"/>
              </a:spcAft>
            </a:pPr>
            <a:r>
              <a:rPr lang="en-US" altLang="vi-VN" sz="2000" dirty="0" err="1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Biết</a:t>
            </a:r>
            <a:r>
              <a:rPr lang="en-US" altLang="vi-VN" sz="2000" dirty="0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cách</a:t>
            </a:r>
            <a:r>
              <a:rPr lang="en-US" altLang="vi-VN" sz="2000" dirty="0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chăm</a:t>
            </a:r>
            <a:r>
              <a:rPr lang="en-US" altLang="vi-VN" sz="2000" dirty="0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sóc</a:t>
            </a:r>
            <a:r>
              <a:rPr lang="en-US" altLang="vi-VN" sz="2000" dirty="0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, </a:t>
            </a:r>
            <a:r>
              <a:rPr lang="en-US" altLang="vi-VN" sz="2000" dirty="0" err="1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yêu</a:t>
            </a:r>
            <a:r>
              <a:rPr lang="en-US" altLang="vi-VN" sz="2000" dirty="0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quý</a:t>
            </a:r>
            <a:r>
              <a:rPr lang="en-US" altLang="vi-VN" sz="2000" dirty="0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, </a:t>
            </a:r>
            <a:r>
              <a:rPr lang="en-US" altLang="vi-VN" sz="2000" dirty="0" err="1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tôn</a:t>
            </a:r>
            <a:r>
              <a:rPr lang="en-US" altLang="vi-VN" sz="2000" dirty="0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trọng</a:t>
            </a:r>
            <a:r>
              <a:rPr lang="en-US" altLang="vi-VN" sz="2000" dirty="0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bản</a:t>
            </a:r>
            <a:r>
              <a:rPr lang="en-US" altLang="vi-VN" sz="2000" dirty="0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thân</a:t>
            </a:r>
            <a:r>
              <a:rPr lang="en-US" altLang="vi-VN" sz="2000" dirty="0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(</a:t>
            </a:r>
            <a:r>
              <a:rPr lang="en-US" altLang="vi-VN" sz="2000" i="1" dirty="0" err="1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tử</a:t>
            </a:r>
            <a:r>
              <a:rPr lang="en-US" altLang="vi-VN" sz="2000" i="1" dirty="0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i="1" dirty="0" err="1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tế</a:t>
            </a:r>
            <a:r>
              <a:rPr lang="en-US" altLang="vi-VN" sz="2000" i="1" dirty="0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i="1" dirty="0" err="1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với</a:t>
            </a:r>
            <a:r>
              <a:rPr lang="en-US" altLang="vi-VN" sz="2000" i="1" dirty="0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i="1" dirty="0" err="1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chính</a:t>
            </a:r>
            <a:r>
              <a:rPr lang="en-US" altLang="vi-VN" sz="2000" i="1" dirty="0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i="1" dirty="0" err="1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mình</a:t>
            </a:r>
            <a:r>
              <a:rPr lang="en-US" altLang="vi-VN" sz="2000" dirty="0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). </a:t>
            </a:r>
            <a:r>
              <a:rPr lang="en-US" altLang="vi-VN" sz="2000" dirty="0" err="1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Trân</a:t>
            </a:r>
            <a:r>
              <a:rPr lang="en-US" altLang="vi-VN" sz="2000" dirty="0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trọng</a:t>
            </a:r>
            <a:r>
              <a:rPr lang="en-US" altLang="vi-VN" sz="2000" dirty="0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, </a:t>
            </a:r>
            <a:r>
              <a:rPr lang="en-US" altLang="vi-VN" sz="2000" dirty="0" err="1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tự</a:t>
            </a:r>
            <a:r>
              <a:rPr lang="en-US" altLang="vi-VN" sz="2000" dirty="0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hào</a:t>
            </a:r>
            <a:r>
              <a:rPr lang="en-US" altLang="vi-VN" sz="2000" dirty="0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vì</a:t>
            </a:r>
            <a:r>
              <a:rPr lang="en-US" altLang="vi-VN" sz="2000" dirty="0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những</a:t>
            </a:r>
            <a:r>
              <a:rPr lang="en-US" altLang="vi-VN" sz="2000" dirty="0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gì</a:t>
            </a:r>
            <a:r>
              <a:rPr lang="en-US" altLang="vi-VN" sz="2000" dirty="0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mình</a:t>
            </a:r>
            <a:r>
              <a:rPr lang="en-US" altLang="vi-VN" sz="2000" dirty="0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đang</a:t>
            </a:r>
            <a:r>
              <a:rPr lang="en-US" altLang="vi-VN" sz="2000" dirty="0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có</a:t>
            </a:r>
            <a:r>
              <a:rPr lang="en-US" altLang="vi-VN" sz="2000" dirty="0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; </a:t>
            </a:r>
            <a:r>
              <a:rPr lang="en-US" altLang="vi-VN" sz="2000" dirty="0" err="1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luôn</a:t>
            </a:r>
            <a:r>
              <a:rPr lang="en-US" altLang="vi-VN" sz="2000" dirty="0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tìm</a:t>
            </a:r>
            <a:r>
              <a:rPr lang="en-US" altLang="vi-VN" sz="2000" dirty="0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đến</a:t>
            </a:r>
            <a:r>
              <a:rPr lang="en-US" altLang="vi-VN" sz="2000" dirty="0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và</a:t>
            </a:r>
            <a:r>
              <a:rPr lang="en-US" altLang="vi-VN" sz="2000" dirty="0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tham</a:t>
            </a:r>
            <a:r>
              <a:rPr lang="en-US" altLang="vi-VN" sz="2000" dirty="0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gia</a:t>
            </a:r>
            <a:r>
              <a:rPr lang="en-US" altLang="vi-VN" sz="2000" dirty="0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đóng</a:t>
            </a:r>
            <a:r>
              <a:rPr lang="en-US" altLang="vi-VN" sz="2000" dirty="0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góp</a:t>
            </a:r>
            <a:r>
              <a:rPr lang="en-US" altLang="vi-VN" sz="2000" dirty="0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vào</a:t>
            </a:r>
            <a:r>
              <a:rPr lang="en-US" altLang="vi-VN" sz="2000" dirty="0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những</a:t>
            </a:r>
            <a:r>
              <a:rPr lang="en-US" altLang="vi-VN" sz="2000" dirty="0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nguồn</a:t>
            </a:r>
            <a:r>
              <a:rPr lang="en-US" altLang="vi-VN" sz="2000" dirty="0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năng</a:t>
            </a:r>
            <a:r>
              <a:rPr lang="en-US" altLang="vi-VN" sz="2000" dirty="0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lượng</a:t>
            </a:r>
            <a:r>
              <a:rPr lang="en-US" altLang="vi-VN" sz="2000" dirty="0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tích</a:t>
            </a:r>
            <a:r>
              <a:rPr lang="en-US" altLang="vi-VN" sz="2000" dirty="0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cực</a:t>
            </a:r>
            <a:r>
              <a:rPr lang="en-US" altLang="vi-VN" sz="2000" dirty="0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, </a:t>
            </a:r>
            <a:r>
              <a:rPr lang="en-US" altLang="vi-VN" sz="2000" dirty="0" err="1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hạn</a:t>
            </a:r>
            <a:r>
              <a:rPr lang="en-US" altLang="vi-VN" sz="2000" dirty="0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chế</a:t>
            </a:r>
            <a:r>
              <a:rPr lang="en-US" altLang="vi-VN" sz="2000" dirty="0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tiếp</a:t>
            </a:r>
            <a:r>
              <a:rPr lang="en-US" altLang="vi-VN" sz="2000" dirty="0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xúc</a:t>
            </a:r>
            <a:r>
              <a:rPr lang="en-US" altLang="vi-VN" sz="2000" dirty="0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với</a:t>
            </a:r>
            <a:r>
              <a:rPr lang="en-US" altLang="vi-VN" sz="2000" dirty="0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những</a:t>
            </a:r>
            <a:r>
              <a:rPr lang="en-US" altLang="vi-VN" sz="2000" dirty="0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nguồn</a:t>
            </a:r>
            <a:r>
              <a:rPr lang="en-US" altLang="vi-VN" sz="2000" dirty="0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năng</a:t>
            </a:r>
            <a:r>
              <a:rPr lang="en-US" altLang="vi-VN" sz="2000" dirty="0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lượng</a:t>
            </a:r>
            <a:r>
              <a:rPr lang="en-US" altLang="vi-VN" sz="2000" dirty="0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tiêu</a:t>
            </a:r>
            <a:r>
              <a:rPr lang="en-US" altLang="vi-VN" sz="2000" dirty="0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cực</a:t>
            </a:r>
            <a:r>
              <a:rPr lang="en-US" altLang="vi-VN" sz="2000" dirty="0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.</a:t>
            </a:r>
            <a:endParaRPr lang="en-US" altLang="vi-VN" sz="2000" b="1" dirty="0">
              <a:solidFill>
                <a:srgbClr val="002060">
                  <a:alpha val="56000"/>
                </a:srgbClr>
              </a:solidFill>
              <a:latin typeface="Segoe UI Emoji" panose="020B0502040204020203" pitchFamily="34" charset="0"/>
              <a:ea typeface="Segoe UI Emoji" panose="020B0502040204020203" pitchFamily="34" charset="0"/>
            </a:endParaRPr>
          </a:p>
        </p:txBody>
      </p:sp>
      <p:cxnSp>
        <p:nvCxnSpPr>
          <p:cNvPr id="32" name="Straight Connector 22">
            <a:extLst>
              <a:ext uri="{FF2B5EF4-FFF2-40B4-BE49-F238E27FC236}">
                <a16:creationId xmlns:a16="http://schemas.microsoft.com/office/drawing/2014/main" id="{B0E17F91-3488-4CC0-9982-10628CE7C0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0000" y="0"/>
            <a:ext cx="0" cy="685800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24">
            <a:extLst>
              <a:ext uri="{FF2B5EF4-FFF2-40B4-BE49-F238E27FC236}">
                <a16:creationId xmlns:a16="http://schemas.microsoft.com/office/drawing/2014/main" id="{CF5C7151-702A-4C5C-B963-102594D0C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511673" y="0"/>
            <a:ext cx="0" cy="685800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26">
            <a:extLst>
              <a:ext uri="{FF2B5EF4-FFF2-40B4-BE49-F238E27FC236}">
                <a16:creationId xmlns:a16="http://schemas.microsoft.com/office/drawing/2014/main" id="{1FE2954D-631F-41B8-828D-CE3DB44AD1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9999" y="4787656"/>
            <a:ext cx="3611676" cy="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itle 1">
            <a:extLst>
              <a:ext uri="{FF2B5EF4-FFF2-40B4-BE49-F238E27FC236}">
                <a16:creationId xmlns:a16="http://schemas.microsoft.com/office/drawing/2014/main" id="{AB161A57-AD3A-4F57-B9CD-50805F01CFC5}"/>
              </a:ext>
            </a:extLst>
          </p:cNvPr>
          <p:cNvSpPr txBox="1">
            <a:spLocks/>
          </p:cNvSpPr>
          <p:nvPr/>
        </p:nvSpPr>
        <p:spPr>
          <a:xfrm>
            <a:off x="968261" y="598564"/>
            <a:ext cx="3168761" cy="283043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800" kern="1200">
                <a:solidFill>
                  <a:schemeClr val="tx2"/>
                </a:solidFill>
                <a:latin typeface="+mj-lt"/>
                <a:ea typeface="Microsoft Sans Serif" panose="020B0604020202020204" pitchFamily="34" charset="0"/>
                <a:cs typeface="Microsoft Sans Serif" panose="020B0604020202020204" pitchFamily="34" charset="0"/>
              </a:defRPr>
            </a:lvl1pPr>
          </a:lstStyle>
          <a:p>
            <a:pPr algn="ctr">
              <a:lnSpc>
                <a:spcPct val="150000"/>
              </a:lnSpc>
              <a:spcAft>
                <a:spcPts val="600"/>
              </a:spcAft>
            </a:pPr>
            <a:endParaRPr lang="en-US" altLang="vi-VN" sz="2000" b="1" dirty="0">
              <a:solidFill>
                <a:schemeClr val="bg2"/>
              </a:solidFill>
              <a:latin typeface="Segoe UI Emoji" panose="020B0502040204020203" pitchFamily="34" charset="0"/>
              <a:ea typeface="Segoe UI Emoji" panose="020B0502040204020203" pitchFamily="34" charset="0"/>
            </a:endParaRPr>
          </a:p>
          <a:p>
            <a:pPr algn="ctr">
              <a:lnSpc>
                <a:spcPct val="150000"/>
              </a:lnSpc>
              <a:spcAft>
                <a:spcPts val="600"/>
              </a:spcAft>
            </a:pPr>
            <a:endParaRPr lang="en-US" altLang="vi-VN" sz="2000" b="1" dirty="0">
              <a:solidFill>
                <a:schemeClr val="bg2"/>
              </a:solidFill>
              <a:latin typeface="Segoe UI Emoji" panose="020B0502040204020203" pitchFamily="34" charset="0"/>
              <a:ea typeface="Segoe UI Emoji" panose="020B0502040204020203" pitchFamily="34" charset="0"/>
            </a:endParaRPr>
          </a:p>
          <a:p>
            <a:pPr algn="ctr">
              <a:lnSpc>
                <a:spcPct val="150000"/>
              </a:lnSpc>
              <a:spcAft>
                <a:spcPts val="600"/>
              </a:spcAft>
            </a:pPr>
            <a:endParaRPr lang="en-US" altLang="vi-VN" sz="2000" b="1" dirty="0">
              <a:solidFill>
                <a:schemeClr val="bg2"/>
              </a:solidFill>
              <a:latin typeface="Segoe UI Emoji" panose="020B0502040204020203" pitchFamily="34" charset="0"/>
              <a:ea typeface="Segoe UI Emoji" panose="020B0502040204020203" pitchFamily="34" charset="0"/>
            </a:endParaRPr>
          </a:p>
          <a:p>
            <a:pPr algn="ctr">
              <a:lnSpc>
                <a:spcPct val="150000"/>
              </a:lnSpc>
              <a:spcAft>
                <a:spcPts val="600"/>
              </a:spcAft>
            </a:pPr>
            <a:r>
              <a:rPr lang="en-US" altLang="vi-VN" sz="2000" b="1" dirty="0">
                <a:solidFill>
                  <a:schemeClr val="bg2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NUÔI DƯỠNG </a:t>
            </a:r>
            <a:br>
              <a:rPr lang="en-US" altLang="vi-VN" sz="2000" b="1" dirty="0">
                <a:solidFill>
                  <a:schemeClr val="bg2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en-US" altLang="vi-VN" sz="2000" b="1" dirty="0">
                <a:solidFill>
                  <a:schemeClr val="bg2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CẢM XÚC TÍCH CỰC</a:t>
            </a:r>
          </a:p>
        </p:txBody>
      </p:sp>
    </p:spTree>
    <p:extLst>
      <p:ext uri="{BB962C8B-B14F-4D97-AF65-F5344CB8AC3E}">
        <p14:creationId xmlns:p14="http://schemas.microsoft.com/office/powerpoint/2010/main" val="3593116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506D940-CD1A-46A6-8495-AD6F6CF8B1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958000"/>
            <a:ext cx="121932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B93C5AE-14C9-4083-952B-2F7867A88E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13A7816-7DCB-41F4-BC7A-CB944B7318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4" name="Picture 2">
            <a:extLst>
              <a:ext uri="{FF2B5EF4-FFF2-40B4-BE49-F238E27FC236}">
                <a16:creationId xmlns:a16="http://schemas.microsoft.com/office/drawing/2014/main" id="{60DA0C48-B851-4C6B-BE37-AD5538A6F4E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250" r="24340" b="3"/>
          <a:stretch/>
        </p:blipFill>
        <p:spPr>
          <a:xfrm>
            <a:off x="20" y="10"/>
            <a:ext cx="3900466" cy="5957979"/>
          </a:xfrm>
          <a:custGeom>
            <a:avLst/>
            <a:gdLst/>
            <a:ahLst/>
            <a:cxnLst/>
            <a:rect l="l" t="t" r="r" b="b"/>
            <a:pathLst>
              <a:path w="3900486" h="5957989">
                <a:moveTo>
                  <a:pt x="0" y="0"/>
                </a:moveTo>
                <a:lnTo>
                  <a:pt x="3900486" y="0"/>
                </a:lnTo>
                <a:lnTo>
                  <a:pt x="3900486" y="5957989"/>
                </a:lnTo>
                <a:lnTo>
                  <a:pt x="0" y="5957989"/>
                </a:lnTo>
                <a:close/>
              </a:path>
            </a:pathLst>
          </a:cu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CF3C8EB-1217-4C14-80B7-0EFF5607E8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958000"/>
            <a:ext cx="12193200" cy="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F6668D2B-1DF6-4B11-A395-998ACC4282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00486" y="0"/>
            <a:ext cx="0" cy="595800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2" descr="Kết quả hình ảnh cho Hình ảnh cảm giác phấn khích vui vẻ">
            <a:extLst>
              <a:ext uri="{FF2B5EF4-FFF2-40B4-BE49-F238E27FC236}">
                <a16:creationId xmlns:a16="http://schemas.microsoft.com/office/drawing/2014/main" id="{D35498E2-8DAF-4322-ADF2-5C053B2916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1608" y="281495"/>
            <a:ext cx="7005896" cy="37896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3" name="Text Placeholder 2">
            <a:extLst>
              <a:ext uri="{FF2B5EF4-FFF2-40B4-BE49-F238E27FC236}">
                <a16:creationId xmlns:a16="http://schemas.microsoft.com/office/drawing/2014/main" id="{EC1426DB-51DB-4109-878A-54626EB279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31611" y="4294413"/>
            <a:ext cx="7005893" cy="1527175"/>
          </a:xfrm>
        </p:spPr>
        <p:txBody>
          <a:bodyPr/>
          <a:lstStyle/>
          <a:p>
            <a:pPr algn="just"/>
            <a:r>
              <a:rPr lang="en-US" dirty="0" err="1">
                <a:solidFill>
                  <a:schemeClr val="bg1">
                    <a:alpha val="56000"/>
                  </a:schemeClr>
                </a:solidFill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Duy</a:t>
            </a:r>
            <a:r>
              <a:rPr lang="en-US" dirty="0">
                <a:solidFill>
                  <a:schemeClr val="bg1">
                    <a:alpha val="56000"/>
                  </a:schemeClr>
                </a:solidFill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bg1">
                    <a:alpha val="56000"/>
                  </a:schemeClr>
                </a:solidFill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trì</a:t>
            </a:r>
            <a:r>
              <a:rPr lang="en-US" dirty="0">
                <a:solidFill>
                  <a:schemeClr val="bg1">
                    <a:alpha val="56000"/>
                  </a:schemeClr>
                </a:solidFill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, </a:t>
            </a:r>
            <a:r>
              <a:rPr lang="en-US" dirty="0" err="1">
                <a:solidFill>
                  <a:schemeClr val="bg1">
                    <a:alpha val="56000"/>
                  </a:schemeClr>
                </a:solidFill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nuôi</a:t>
            </a:r>
            <a:r>
              <a:rPr lang="en-US" dirty="0">
                <a:solidFill>
                  <a:schemeClr val="bg1">
                    <a:alpha val="56000"/>
                  </a:schemeClr>
                </a:solidFill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bg1">
                    <a:alpha val="56000"/>
                  </a:schemeClr>
                </a:solidFill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dưỡng</a:t>
            </a:r>
            <a:r>
              <a:rPr lang="en-US" dirty="0">
                <a:solidFill>
                  <a:schemeClr val="bg1">
                    <a:alpha val="56000"/>
                  </a:schemeClr>
                </a:solidFill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bg1">
                    <a:alpha val="56000"/>
                  </a:schemeClr>
                </a:solidFill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cảm</a:t>
            </a:r>
            <a:r>
              <a:rPr lang="en-US" dirty="0">
                <a:solidFill>
                  <a:schemeClr val="bg1">
                    <a:alpha val="56000"/>
                  </a:schemeClr>
                </a:solidFill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bg1">
                    <a:alpha val="56000"/>
                  </a:schemeClr>
                </a:solidFill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xúc</a:t>
            </a:r>
            <a:r>
              <a:rPr lang="en-US" dirty="0">
                <a:solidFill>
                  <a:schemeClr val="bg1">
                    <a:alpha val="56000"/>
                  </a:schemeClr>
                </a:solidFill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bg1">
                    <a:alpha val="56000"/>
                  </a:schemeClr>
                </a:solidFill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tích</a:t>
            </a:r>
            <a:r>
              <a:rPr lang="en-US" dirty="0">
                <a:solidFill>
                  <a:schemeClr val="bg1">
                    <a:alpha val="56000"/>
                  </a:schemeClr>
                </a:solidFill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bg1">
                    <a:alpha val="56000"/>
                  </a:schemeClr>
                </a:solidFill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cực</a:t>
            </a:r>
            <a:r>
              <a:rPr lang="en-US" dirty="0">
                <a:solidFill>
                  <a:schemeClr val="bg1">
                    <a:alpha val="56000"/>
                  </a:schemeClr>
                </a:solidFill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bg1">
                    <a:alpha val="56000"/>
                  </a:schemeClr>
                </a:solidFill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là</a:t>
            </a:r>
            <a:r>
              <a:rPr lang="en-US" dirty="0">
                <a:solidFill>
                  <a:schemeClr val="bg1">
                    <a:alpha val="56000"/>
                  </a:schemeClr>
                </a:solidFill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bg1">
                    <a:alpha val="56000"/>
                  </a:schemeClr>
                </a:solidFill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liều</a:t>
            </a:r>
            <a:r>
              <a:rPr lang="en-US" dirty="0">
                <a:solidFill>
                  <a:schemeClr val="bg1">
                    <a:alpha val="56000"/>
                  </a:schemeClr>
                </a:solidFill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bg1">
                    <a:alpha val="56000"/>
                  </a:schemeClr>
                </a:solidFill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thuôc</a:t>
            </a:r>
            <a:r>
              <a:rPr lang="en-US" dirty="0">
                <a:solidFill>
                  <a:schemeClr val="bg1">
                    <a:alpha val="56000"/>
                  </a:schemeClr>
                </a:solidFill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bg1">
                    <a:alpha val="56000"/>
                  </a:schemeClr>
                </a:solidFill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tinh</a:t>
            </a:r>
            <a:r>
              <a:rPr lang="en-US" dirty="0">
                <a:solidFill>
                  <a:schemeClr val="bg1">
                    <a:alpha val="56000"/>
                  </a:schemeClr>
                </a:solidFill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bg1">
                    <a:alpha val="56000"/>
                  </a:schemeClr>
                </a:solidFill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thần</a:t>
            </a:r>
            <a:r>
              <a:rPr lang="en-US" dirty="0">
                <a:solidFill>
                  <a:schemeClr val="bg1">
                    <a:alpha val="56000"/>
                  </a:schemeClr>
                </a:solidFill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bg1">
                    <a:alpha val="56000"/>
                  </a:schemeClr>
                </a:solidFill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tốt</a:t>
            </a:r>
            <a:r>
              <a:rPr lang="en-US" dirty="0">
                <a:solidFill>
                  <a:schemeClr val="bg1">
                    <a:alpha val="56000"/>
                  </a:schemeClr>
                </a:solidFill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bg1">
                    <a:alpha val="56000"/>
                  </a:schemeClr>
                </a:solidFill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nhất</a:t>
            </a:r>
            <a:r>
              <a:rPr lang="en-US" dirty="0">
                <a:solidFill>
                  <a:schemeClr val="bg1">
                    <a:alpha val="56000"/>
                  </a:schemeClr>
                </a:solidFill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bg1">
                    <a:alpha val="56000"/>
                  </a:schemeClr>
                </a:solidFill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giúp</a:t>
            </a:r>
            <a:r>
              <a:rPr lang="en-US" dirty="0">
                <a:solidFill>
                  <a:schemeClr val="bg1">
                    <a:alpha val="56000"/>
                  </a:schemeClr>
                </a:solidFill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 ta </a:t>
            </a:r>
            <a:r>
              <a:rPr lang="en-US" dirty="0" err="1">
                <a:solidFill>
                  <a:schemeClr val="bg1">
                    <a:alpha val="56000"/>
                  </a:schemeClr>
                </a:solidFill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thành</a:t>
            </a:r>
            <a:r>
              <a:rPr lang="en-US" dirty="0">
                <a:solidFill>
                  <a:schemeClr val="bg1">
                    <a:alpha val="56000"/>
                  </a:schemeClr>
                </a:solidFill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bg1">
                    <a:alpha val="56000"/>
                  </a:schemeClr>
                </a:solidFill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công</a:t>
            </a:r>
            <a:r>
              <a:rPr lang="en-US" dirty="0">
                <a:solidFill>
                  <a:schemeClr val="bg1">
                    <a:alpha val="56000"/>
                  </a:schemeClr>
                </a:solidFill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bg1">
                    <a:alpha val="56000"/>
                  </a:schemeClr>
                </a:solidFill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và</a:t>
            </a:r>
            <a:r>
              <a:rPr lang="en-US" dirty="0">
                <a:solidFill>
                  <a:schemeClr val="bg1">
                    <a:alpha val="56000"/>
                  </a:schemeClr>
                </a:solidFill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bg1">
                    <a:alpha val="56000"/>
                  </a:schemeClr>
                </a:solidFill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tạo</a:t>
            </a:r>
            <a:r>
              <a:rPr lang="en-US" dirty="0">
                <a:solidFill>
                  <a:schemeClr val="bg1">
                    <a:alpha val="56000"/>
                  </a:schemeClr>
                </a:solidFill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bg1">
                    <a:alpha val="56000"/>
                  </a:schemeClr>
                </a:solidFill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dựng</a:t>
            </a:r>
            <a:r>
              <a:rPr lang="en-US" dirty="0">
                <a:solidFill>
                  <a:schemeClr val="bg1">
                    <a:alpha val="56000"/>
                  </a:schemeClr>
                </a:solidFill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bg1">
                    <a:alpha val="56000"/>
                  </a:schemeClr>
                </a:solidFill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cuộc</a:t>
            </a:r>
            <a:r>
              <a:rPr lang="en-US" dirty="0">
                <a:solidFill>
                  <a:schemeClr val="bg1">
                    <a:alpha val="56000"/>
                  </a:schemeClr>
                </a:solidFill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bg1">
                    <a:alpha val="56000"/>
                  </a:schemeClr>
                </a:solidFill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sống</a:t>
            </a:r>
            <a:r>
              <a:rPr lang="en-US" dirty="0">
                <a:solidFill>
                  <a:schemeClr val="bg1">
                    <a:alpha val="56000"/>
                  </a:schemeClr>
                </a:solidFill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bg1">
                    <a:alpha val="56000"/>
                  </a:schemeClr>
                </a:solidFill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tốt</a:t>
            </a:r>
            <a:r>
              <a:rPr lang="en-US" dirty="0">
                <a:solidFill>
                  <a:schemeClr val="bg1">
                    <a:alpha val="56000"/>
                  </a:schemeClr>
                </a:solidFill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bg1">
                    <a:alpha val="56000"/>
                  </a:schemeClr>
                </a:solidFill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đẹp</a:t>
            </a:r>
            <a:endParaRPr lang="en-US" dirty="0">
              <a:solidFill>
                <a:schemeClr val="bg1">
                  <a:alpha val="56000"/>
                </a:schemeClr>
              </a:solidFill>
              <a:latin typeface="Segoe UI" panose="020B0502040204020203" pitchFamily="34" charset="0"/>
              <a:ea typeface="Segoe UI Emoj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4ABE30A-3B6A-4988-AC62-F8FF9896DD84}"/>
              </a:ext>
            </a:extLst>
          </p:cNvPr>
          <p:cNvSpPr txBox="1"/>
          <p:nvPr/>
        </p:nvSpPr>
        <p:spPr>
          <a:xfrm>
            <a:off x="5475949" y="669166"/>
            <a:ext cx="51172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HÃY LUÔN BIẾT ƠN CUỘC ĐỜI</a:t>
            </a:r>
          </a:p>
        </p:txBody>
      </p:sp>
    </p:spTree>
    <p:extLst>
      <p:ext uri="{BB962C8B-B14F-4D97-AF65-F5344CB8AC3E}">
        <p14:creationId xmlns:p14="http://schemas.microsoft.com/office/powerpoint/2010/main" val="4137623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5506D940-CD1A-46A6-8495-AD6F6CF8B1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958000"/>
            <a:ext cx="121932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8384DFCF-812D-4D4D-AF17-87CF240955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4">
            <a:extLst>
              <a:ext uri="{FF2B5EF4-FFF2-40B4-BE49-F238E27FC236}">
                <a16:creationId xmlns:a16="http://schemas.microsoft.com/office/drawing/2014/main" id="{29320E07-100D-412C-884B-EFEB65AFDF4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25" r="6374" b="-1"/>
          <a:stretch/>
        </p:blipFill>
        <p:spPr bwMode="auto">
          <a:xfrm>
            <a:off x="-1199" y="51034"/>
            <a:ext cx="12193199" cy="6857998"/>
          </a:xfrm>
          <a:custGeom>
            <a:avLst/>
            <a:gdLst/>
            <a:ahLst/>
            <a:cxnLst/>
            <a:rect l="l" t="t" r="r" b="b"/>
            <a:pathLst>
              <a:path w="5880100" h="6857999">
                <a:moveTo>
                  <a:pt x="0" y="0"/>
                </a:moveTo>
                <a:lnTo>
                  <a:pt x="5880100" y="0"/>
                </a:lnTo>
                <a:lnTo>
                  <a:pt x="5880100" y="6857999"/>
                </a:lnTo>
                <a:lnTo>
                  <a:pt x="0" y="6857999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2" name="Rectangle 41">
            <a:extLst>
              <a:ext uri="{FF2B5EF4-FFF2-40B4-BE49-F238E27FC236}">
                <a16:creationId xmlns:a16="http://schemas.microsoft.com/office/drawing/2014/main" id="{4E5510F6-578F-4795-916E-B4F8271F3D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11673" cy="6858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CCD876-B9FE-412A-8F29-89B9C35A3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2801" y="378000"/>
            <a:ext cx="2725960" cy="2618967"/>
          </a:xfrm>
        </p:spPr>
        <p:txBody>
          <a:bodyPr vert="horz" wrap="square" lIns="0" tIns="0" rIns="0" bIns="0" rtlCol="0" anchor="t" anchorCtr="0">
            <a:normAutofit/>
          </a:bodyPr>
          <a:lstStyle/>
          <a:p>
            <a:pPr algn="ctr">
              <a:lnSpc>
                <a:spcPct val="150000"/>
              </a:lnSpc>
            </a:pPr>
            <a:br>
              <a:rPr lang="en-US" altLang="vi-VN" sz="2000" b="1" dirty="0">
                <a:solidFill>
                  <a:schemeClr val="bg2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en-US" altLang="vi-VN" sz="2000" b="1" dirty="0">
                <a:solidFill>
                  <a:schemeClr val="bg2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CHUYỂN HÓA </a:t>
            </a:r>
            <a:br>
              <a:rPr lang="en-US" altLang="vi-VN" sz="2000" b="1" dirty="0">
                <a:solidFill>
                  <a:schemeClr val="bg2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en-US" altLang="vi-VN" sz="2000" b="1" dirty="0">
                <a:solidFill>
                  <a:schemeClr val="bg2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CẢM XÚC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0846AD7-5212-47D9-96B6-D8CB3F6C5E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43027" y="3722705"/>
            <a:ext cx="2735482" cy="2550851"/>
          </a:xfrm>
        </p:spPr>
        <p:txBody>
          <a:bodyPr vert="horz" lIns="0" tIns="0" rIns="0" bIns="0" rtlCol="0">
            <a:normAutofit lnSpcReduction="10000"/>
          </a:bodyPr>
          <a:lstStyle/>
          <a:p>
            <a:pPr algn="just">
              <a:lnSpc>
                <a:spcPct val="150000"/>
              </a:lnSpc>
            </a:pPr>
            <a:r>
              <a:rPr lang="en-US" altLang="vi-VN" sz="2000" b="1" dirty="0" err="1">
                <a:solidFill>
                  <a:schemeClr val="bg2">
                    <a:alpha val="56000"/>
                  </a:scheme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Cảm</a:t>
            </a:r>
            <a:r>
              <a:rPr lang="en-US" altLang="vi-VN" sz="2000" b="1" dirty="0">
                <a:solidFill>
                  <a:schemeClr val="bg2">
                    <a:alpha val="56000"/>
                  </a:scheme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b="1" dirty="0" err="1">
                <a:solidFill>
                  <a:schemeClr val="bg2">
                    <a:alpha val="56000"/>
                  </a:scheme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xúc</a:t>
            </a:r>
            <a:r>
              <a:rPr lang="en-US" altLang="vi-VN" sz="2000" b="1" dirty="0">
                <a:solidFill>
                  <a:schemeClr val="bg2">
                    <a:alpha val="56000"/>
                  </a:scheme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b="1" dirty="0" err="1">
                <a:solidFill>
                  <a:schemeClr val="bg2">
                    <a:alpha val="56000"/>
                  </a:scheme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tiêu</a:t>
            </a:r>
            <a:r>
              <a:rPr lang="en-US" altLang="vi-VN" sz="2000" b="1" dirty="0">
                <a:solidFill>
                  <a:schemeClr val="bg2">
                    <a:alpha val="56000"/>
                  </a:scheme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b="1" dirty="0" err="1">
                <a:solidFill>
                  <a:schemeClr val="bg2">
                    <a:alpha val="56000"/>
                  </a:scheme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cực</a:t>
            </a:r>
            <a:r>
              <a:rPr lang="en-US" altLang="vi-VN" sz="2000" b="1" dirty="0">
                <a:solidFill>
                  <a:schemeClr val="bg2">
                    <a:alpha val="56000"/>
                  </a:scheme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: </a:t>
            </a:r>
            <a:r>
              <a:rPr lang="en-US" altLang="vi-VN" sz="2000" dirty="0" err="1">
                <a:solidFill>
                  <a:schemeClr val="bg2">
                    <a:alpha val="56000"/>
                  </a:scheme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khó</a:t>
            </a:r>
            <a:r>
              <a:rPr lang="en-US" altLang="vi-VN" sz="2000" dirty="0">
                <a:solidFill>
                  <a:schemeClr val="bg2">
                    <a:alpha val="56000"/>
                  </a:scheme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chemeClr val="bg2">
                    <a:alpha val="56000"/>
                  </a:scheme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chịu</a:t>
            </a:r>
            <a:r>
              <a:rPr lang="en-US" altLang="vi-VN" sz="2000" dirty="0">
                <a:solidFill>
                  <a:schemeClr val="bg2">
                    <a:alpha val="56000"/>
                  </a:scheme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, </a:t>
            </a:r>
            <a:r>
              <a:rPr lang="en-US" altLang="vi-VN" sz="2000" dirty="0" err="1">
                <a:solidFill>
                  <a:schemeClr val="bg2">
                    <a:alpha val="56000"/>
                  </a:scheme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tức</a:t>
            </a:r>
            <a:r>
              <a:rPr lang="en-US" altLang="vi-VN" sz="2000" dirty="0">
                <a:solidFill>
                  <a:schemeClr val="bg2">
                    <a:alpha val="56000"/>
                  </a:scheme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chemeClr val="bg2">
                    <a:alpha val="56000"/>
                  </a:scheme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giận</a:t>
            </a:r>
            <a:r>
              <a:rPr lang="en-US" altLang="vi-VN" sz="2000" dirty="0">
                <a:solidFill>
                  <a:schemeClr val="bg2">
                    <a:alpha val="56000"/>
                  </a:scheme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, </a:t>
            </a:r>
            <a:r>
              <a:rPr lang="en-US" altLang="vi-VN" sz="2000" dirty="0" err="1">
                <a:solidFill>
                  <a:schemeClr val="bg2">
                    <a:alpha val="56000"/>
                  </a:scheme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sợ</a:t>
            </a:r>
            <a:r>
              <a:rPr lang="en-US" altLang="vi-VN" sz="2000" dirty="0">
                <a:solidFill>
                  <a:schemeClr val="bg2">
                    <a:alpha val="56000"/>
                  </a:scheme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chemeClr val="bg2">
                    <a:alpha val="56000"/>
                  </a:scheme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hãi</a:t>
            </a:r>
            <a:r>
              <a:rPr lang="en-US" altLang="vi-VN" sz="2000" dirty="0">
                <a:solidFill>
                  <a:schemeClr val="bg2">
                    <a:alpha val="56000"/>
                  </a:scheme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hay </a:t>
            </a:r>
            <a:r>
              <a:rPr lang="en-US" altLang="vi-VN" sz="2000" dirty="0" err="1">
                <a:solidFill>
                  <a:schemeClr val="bg2">
                    <a:alpha val="56000"/>
                  </a:scheme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đau</a:t>
            </a:r>
            <a:r>
              <a:rPr lang="en-US" altLang="vi-VN" sz="2000" dirty="0">
                <a:solidFill>
                  <a:schemeClr val="bg2">
                    <a:alpha val="56000"/>
                  </a:scheme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chemeClr val="bg2">
                    <a:alpha val="56000"/>
                  </a:scheme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buồn</a:t>
            </a:r>
            <a:r>
              <a:rPr lang="en-US" altLang="vi-VN" sz="2000" dirty="0">
                <a:solidFill>
                  <a:schemeClr val="bg2">
                    <a:alpha val="56000"/>
                  </a:scheme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, </a:t>
            </a:r>
            <a:r>
              <a:rPr lang="en-US" altLang="vi-VN" sz="2000" dirty="0" err="1">
                <a:solidFill>
                  <a:schemeClr val="bg2">
                    <a:alpha val="56000"/>
                  </a:scheme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cảm</a:t>
            </a:r>
            <a:r>
              <a:rPr lang="en-US" altLang="vi-VN" sz="2000" dirty="0">
                <a:solidFill>
                  <a:schemeClr val="bg2">
                    <a:alpha val="56000"/>
                  </a:scheme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chemeClr val="bg2">
                    <a:alpha val="56000"/>
                  </a:scheme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xúc</a:t>
            </a:r>
            <a:r>
              <a:rPr lang="en-US" altLang="vi-VN" sz="2000" dirty="0">
                <a:solidFill>
                  <a:schemeClr val="bg2">
                    <a:alpha val="56000"/>
                  </a:scheme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chemeClr val="bg2">
                    <a:alpha val="56000"/>
                  </a:scheme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tiêu</a:t>
            </a:r>
            <a:r>
              <a:rPr lang="en-US" altLang="vi-VN" sz="2000" dirty="0">
                <a:solidFill>
                  <a:schemeClr val="bg2">
                    <a:alpha val="56000"/>
                  </a:scheme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chemeClr val="bg2">
                    <a:alpha val="56000"/>
                  </a:scheme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cực</a:t>
            </a:r>
            <a:r>
              <a:rPr lang="en-US" altLang="vi-VN" sz="2000" dirty="0">
                <a:solidFill>
                  <a:schemeClr val="bg2">
                    <a:alpha val="56000"/>
                  </a:scheme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chemeClr val="bg2">
                    <a:alpha val="56000"/>
                  </a:scheme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mách</a:t>
            </a:r>
            <a:r>
              <a:rPr lang="en-US" altLang="vi-VN" sz="2000" dirty="0">
                <a:solidFill>
                  <a:schemeClr val="bg2">
                    <a:alpha val="56000"/>
                  </a:scheme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chemeClr val="bg2">
                    <a:alpha val="56000"/>
                  </a:scheme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bảo</a:t>
            </a:r>
            <a:r>
              <a:rPr lang="en-US" altLang="vi-VN" sz="2000" dirty="0">
                <a:solidFill>
                  <a:schemeClr val="bg2">
                    <a:alpha val="56000"/>
                  </a:scheme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ta </a:t>
            </a:r>
            <a:r>
              <a:rPr lang="en-US" altLang="vi-VN" sz="2000" dirty="0" err="1">
                <a:solidFill>
                  <a:schemeClr val="bg2">
                    <a:alpha val="56000"/>
                  </a:scheme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rằng</a:t>
            </a:r>
            <a:r>
              <a:rPr lang="en-US" altLang="vi-VN" sz="2000" dirty="0">
                <a:solidFill>
                  <a:schemeClr val="bg2">
                    <a:alpha val="56000"/>
                  </a:scheme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: </a:t>
            </a:r>
            <a:r>
              <a:rPr lang="en-US" altLang="vi-VN" sz="2000" dirty="0" err="1">
                <a:solidFill>
                  <a:schemeClr val="bg2">
                    <a:alpha val="56000"/>
                  </a:scheme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đang</a:t>
            </a:r>
            <a:r>
              <a:rPr lang="en-US" altLang="vi-VN" sz="2000" dirty="0">
                <a:solidFill>
                  <a:schemeClr val="bg2">
                    <a:alpha val="56000"/>
                  </a:scheme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chemeClr val="bg2">
                    <a:alpha val="56000"/>
                  </a:scheme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có</a:t>
            </a:r>
            <a:r>
              <a:rPr lang="en-US" altLang="vi-VN" sz="2000" dirty="0">
                <a:solidFill>
                  <a:schemeClr val="bg2">
                    <a:alpha val="56000"/>
                  </a:scheme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chemeClr val="bg2">
                    <a:alpha val="56000"/>
                  </a:scheme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vấn</a:t>
            </a:r>
            <a:r>
              <a:rPr lang="en-US" altLang="vi-VN" sz="2000" dirty="0">
                <a:solidFill>
                  <a:schemeClr val="bg2">
                    <a:alpha val="56000"/>
                  </a:scheme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chemeClr val="bg2">
                    <a:alpha val="56000"/>
                  </a:scheme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đề</a:t>
            </a:r>
            <a:r>
              <a:rPr lang="en-US" altLang="vi-VN" sz="2000" dirty="0">
                <a:solidFill>
                  <a:schemeClr val="bg2">
                    <a:alpha val="56000"/>
                  </a:scheme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, </a:t>
            </a:r>
            <a:r>
              <a:rPr lang="en-US" altLang="vi-VN" sz="2000" dirty="0" err="1">
                <a:solidFill>
                  <a:schemeClr val="bg2">
                    <a:alpha val="56000"/>
                  </a:scheme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bất</a:t>
            </a:r>
            <a:r>
              <a:rPr lang="en-US" altLang="vi-VN" sz="2000" dirty="0">
                <a:solidFill>
                  <a:schemeClr val="bg2">
                    <a:alpha val="56000"/>
                  </a:scheme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chemeClr val="bg2">
                    <a:alpha val="56000"/>
                  </a:scheme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ổn</a:t>
            </a:r>
            <a:r>
              <a:rPr lang="en-US" altLang="vi-VN" sz="2000" dirty="0">
                <a:solidFill>
                  <a:schemeClr val="bg2">
                    <a:alpha val="56000"/>
                  </a:scheme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. </a:t>
            </a:r>
          </a:p>
        </p:txBody>
      </p: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B0E17F91-3488-4CC0-9982-10628CE7C0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0000" y="0"/>
            <a:ext cx="0" cy="685800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CF5C7151-702A-4C5C-B963-102594D0C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511673" y="0"/>
            <a:ext cx="0" cy="685800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Straight Connector 47">
            <a:extLst>
              <a:ext uri="{FF2B5EF4-FFF2-40B4-BE49-F238E27FC236}">
                <a16:creationId xmlns:a16="http://schemas.microsoft.com/office/drawing/2014/main" id="{B9369567-64AB-4639-93E2-40B163BD4E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9999" y="3429000"/>
            <a:ext cx="3611676" cy="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7109588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5">
            <a:extLst>
              <a:ext uri="{FF2B5EF4-FFF2-40B4-BE49-F238E27FC236}">
                <a16:creationId xmlns:a16="http://schemas.microsoft.com/office/drawing/2014/main" id="{BB41F525-D3C0-4619-B922-7740E751B6B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32781" y="504825"/>
            <a:ext cx="784860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vi-VN" sz="2400" b="1" dirty="0">
                <a:solidFill>
                  <a:srgbClr val="FF0000"/>
                </a:solidFill>
              </a:rPr>
              <a:t>CHUYỂN HÓA CẢM XÚC</a:t>
            </a:r>
            <a:endParaRPr lang="vi-VN" altLang="vi-VN" sz="2400" b="1" dirty="0">
              <a:solidFill>
                <a:srgbClr val="FF0000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1493509-9000-4A1B-98DC-C26D024D011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000"/>
          <a:stretch>
            <a:fillRect/>
          </a:stretch>
        </p:blipFill>
        <p:spPr bwMode="auto">
          <a:xfrm>
            <a:off x="4343400" y="1419225"/>
            <a:ext cx="3027363" cy="3071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Box 4">
            <a:extLst>
              <a:ext uri="{FF2B5EF4-FFF2-40B4-BE49-F238E27FC236}">
                <a16:creationId xmlns:a16="http://schemas.microsoft.com/office/drawing/2014/main" id="{470B65F0-CC7F-4482-9C06-C742D8B2869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70881" y="4943475"/>
            <a:ext cx="7772400" cy="1477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just" eaLnBrk="1" hangingPunct="1">
              <a:lnSpc>
                <a:spcPct val="150000"/>
              </a:lnSpc>
              <a:spcBef>
                <a:spcPct val="0"/>
              </a:spcBef>
              <a:buFontTx/>
              <a:buChar char="-"/>
            </a:pPr>
            <a:r>
              <a:rPr lang="en-US" altLang="vi-VN" sz="2000" b="1" dirty="0"/>
              <a:t>HÃY CẢM NHẬN VÀ GỌI TÊN CẢM XÚC TIÊU CỰC;</a:t>
            </a:r>
          </a:p>
          <a:p>
            <a:pPr algn="just" eaLnBrk="1" hangingPunct="1">
              <a:lnSpc>
                <a:spcPct val="150000"/>
              </a:lnSpc>
              <a:spcBef>
                <a:spcPct val="0"/>
              </a:spcBef>
              <a:buFontTx/>
              <a:buChar char="-"/>
            </a:pPr>
            <a:r>
              <a:rPr lang="en-US" altLang="vi-VN" sz="2000" b="1" dirty="0"/>
              <a:t>XÁC ĐỊNH NGUYÊN NHÂN;</a:t>
            </a:r>
          </a:p>
          <a:p>
            <a:pPr algn="just" eaLnBrk="1" hangingPunct="1">
              <a:lnSpc>
                <a:spcPct val="150000"/>
              </a:lnSpc>
              <a:spcBef>
                <a:spcPct val="0"/>
              </a:spcBef>
              <a:buFontTx/>
              <a:buChar char="-"/>
            </a:pPr>
            <a:r>
              <a:rPr lang="en-US" altLang="vi-VN" sz="2000" b="1" dirty="0"/>
              <a:t>TÌM CÁCH GIẢI QUYẾT VÀ CỐ GẮNG THOÁT RA KHỎI NÓ</a:t>
            </a:r>
          </a:p>
        </p:txBody>
      </p:sp>
    </p:spTree>
    <p:extLst>
      <p:ext uri="{BB962C8B-B14F-4D97-AF65-F5344CB8AC3E}">
        <p14:creationId xmlns:p14="http://schemas.microsoft.com/office/powerpoint/2010/main" val="357272825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extBox 4">
            <a:extLst>
              <a:ext uri="{FF2B5EF4-FFF2-40B4-BE49-F238E27FC236}">
                <a16:creationId xmlns:a16="http://schemas.microsoft.com/office/drawing/2014/main" id="{1D8AB952-D8CA-4EB3-88DA-CF7373F99A7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83120436"/>
              </p:ext>
            </p:extLst>
          </p:nvPr>
        </p:nvGraphicFramePr>
        <p:xfrm>
          <a:off x="1584960" y="949960"/>
          <a:ext cx="9022080" cy="4978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4">
            <a:extLst>
              <a:ext uri="{FF2B5EF4-FFF2-40B4-BE49-F238E27FC236}">
                <a16:creationId xmlns:a16="http://schemas.microsoft.com/office/drawing/2014/main" id="{2E2BF322-DC62-4D0B-B4BE-D433EC64D39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71700" y="443865"/>
            <a:ext cx="784860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vi-VN" sz="2400" b="1" dirty="0">
                <a:solidFill>
                  <a:srgbClr val="FF0000"/>
                </a:solidFill>
              </a:rPr>
              <a:t>CHUYỂN HÓA CẢM XÚC</a:t>
            </a:r>
            <a:endParaRPr lang="vi-VN" altLang="vi-VN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74829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7B56D228-0A8A-4857-B91E-F0CCDE0A198F}"/>
              </a:ext>
            </a:extLst>
          </p:cNvPr>
          <p:cNvSpPr txBox="1"/>
          <p:nvPr/>
        </p:nvSpPr>
        <p:spPr>
          <a:xfrm>
            <a:off x="5229224" y="754111"/>
            <a:ext cx="2105025" cy="46166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THẤT VỌNG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5B850EF-0E2F-4D64-B90A-A9C905448A54}"/>
              </a:ext>
            </a:extLst>
          </p:cNvPr>
          <p:cNvSpPr txBox="1"/>
          <p:nvPr/>
        </p:nvSpPr>
        <p:spPr>
          <a:xfrm>
            <a:off x="4057646" y="1719482"/>
            <a:ext cx="4448175" cy="46166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 LẮNG, CĂNG THẲNG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48ED2AC-C65F-4284-9FDD-A12766DEC7AF}"/>
              </a:ext>
            </a:extLst>
          </p:cNvPr>
          <p:cNvSpPr txBox="1"/>
          <p:nvPr/>
        </p:nvSpPr>
        <p:spPr>
          <a:xfrm>
            <a:off x="4057647" y="4221807"/>
            <a:ext cx="4448175" cy="46166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CƠN TỨC GIẬN</a:t>
            </a:r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C04179BC-5706-431F-987D-E67D39C0A654}"/>
              </a:ext>
            </a:extLst>
          </p:cNvPr>
          <p:cNvGrpSpPr/>
          <p:nvPr/>
        </p:nvGrpSpPr>
        <p:grpSpPr>
          <a:xfrm>
            <a:off x="657225" y="984944"/>
            <a:ext cx="4571999" cy="1930741"/>
            <a:chOff x="657225" y="984944"/>
            <a:chExt cx="4571999" cy="1930741"/>
          </a:xfrm>
        </p:grpSpPr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1C265093-0B5E-40B4-BE20-D4B70FB68A74}"/>
                </a:ext>
              </a:extLst>
            </p:cNvPr>
            <p:cNvSpPr txBox="1"/>
            <p:nvPr/>
          </p:nvSpPr>
          <p:spPr>
            <a:xfrm>
              <a:off x="657225" y="1834899"/>
              <a:ext cx="2590800" cy="461665"/>
            </a:xfrm>
            <a:prstGeom prst="rect">
              <a:avLst/>
            </a:prstGeom>
            <a:noFill/>
            <a:ln w="6350"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400" dirty="0" err="1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Đương</a:t>
              </a:r>
              <a:r>
                <a:rPr lang="en-US" sz="2400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US" sz="2400" dirty="0" err="1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đầu</a:t>
              </a:r>
              <a:r>
                <a:rPr lang="en-US" sz="2400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US" sz="2400" dirty="0" err="1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với</a:t>
              </a:r>
              <a:r>
                <a:rPr lang="en-US" sz="2400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</a:p>
          </p:txBody>
        </p:sp>
        <p:cxnSp>
          <p:nvCxnSpPr>
            <p:cNvPr id="18" name="Straight Arrow Connector 17">
              <a:extLst>
                <a:ext uri="{FF2B5EF4-FFF2-40B4-BE49-F238E27FC236}">
                  <a16:creationId xmlns:a16="http://schemas.microsoft.com/office/drawing/2014/main" id="{D82D4218-148D-450B-B356-B73EE0D0825E}"/>
                </a:ext>
              </a:extLst>
            </p:cNvPr>
            <p:cNvCxnSpPr>
              <a:stCxn id="4" idx="3"/>
              <a:endCxn id="6" idx="1"/>
            </p:cNvCxnSpPr>
            <p:nvPr/>
          </p:nvCxnSpPr>
          <p:spPr>
            <a:xfrm flipV="1">
              <a:off x="3248025" y="984944"/>
              <a:ext cx="1981199" cy="1080788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Arrow Connector 19">
              <a:extLst>
                <a:ext uri="{FF2B5EF4-FFF2-40B4-BE49-F238E27FC236}">
                  <a16:creationId xmlns:a16="http://schemas.microsoft.com/office/drawing/2014/main" id="{BA84E518-470B-42EF-BB6F-B7413A303613}"/>
                </a:ext>
              </a:extLst>
            </p:cNvPr>
            <p:cNvCxnSpPr>
              <a:cxnSpLocks/>
              <a:stCxn id="4" idx="3"/>
            </p:cNvCxnSpPr>
            <p:nvPr/>
          </p:nvCxnSpPr>
          <p:spPr>
            <a:xfrm>
              <a:off x="3248025" y="2065732"/>
              <a:ext cx="809623" cy="1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Arrow Connector 21">
              <a:extLst>
                <a:ext uri="{FF2B5EF4-FFF2-40B4-BE49-F238E27FC236}">
                  <a16:creationId xmlns:a16="http://schemas.microsoft.com/office/drawing/2014/main" id="{F452C2B6-C5BE-4F3A-8BF8-36C42CB5A60E}"/>
                </a:ext>
              </a:extLst>
            </p:cNvPr>
            <p:cNvCxnSpPr>
              <a:cxnSpLocks/>
              <a:stCxn id="4" idx="3"/>
              <a:endCxn id="30" idx="1"/>
            </p:cNvCxnSpPr>
            <p:nvPr/>
          </p:nvCxnSpPr>
          <p:spPr>
            <a:xfrm>
              <a:off x="3248025" y="2065732"/>
              <a:ext cx="845344" cy="849953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913CB8CB-6B38-430A-B804-3501E45D5C27}"/>
              </a:ext>
            </a:extLst>
          </p:cNvPr>
          <p:cNvGrpSpPr/>
          <p:nvPr/>
        </p:nvGrpSpPr>
        <p:grpSpPr>
          <a:xfrm>
            <a:off x="771525" y="4221806"/>
            <a:ext cx="3286122" cy="461665"/>
            <a:chOff x="771525" y="4221806"/>
            <a:chExt cx="3286122" cy="461665"/>
          </a:xfrm>
        </p:grpSpPr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1F243074-7F1A-4F37-928D-3F27F70D7B92}"/>
                </a:ext>
              </a:extLst>
            </p:cNvPr>
            <p:cNvSpPr txBox="1"/>
            <p:nvPr/>
          </p:nvSpPr>
          <p:spPr>
            <a:xfrm>
              <a:off x="771525" y="4221806"/>
              <a:ext cx="2590800" cy="461665"/>
            </a:xfrm>
            <a:prstGeom prst="rect">
              <a:avLst/>
            </a:prstGeom>
            <a:noFill/>
            <a:ln w="6350"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400" dirty="0" err="1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Kiểm</a:t>
              </a:r>
              <a:r>
                <a:rPr lang="en-US" sz="2400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US" sz="2400" dirty="0" err="1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soát</a:t>
              </a:r>
              <a:endParaRPr lang="en-US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cxnSp>
          <p:nvCxnSpPr>
            <p:cNvPr id="24" name="Straight Arrow Connector 23">
              <a:extLst>
                <a:ext uri="{FF2B5EF4-FFF2-40B4-BE49-F238E27FC236}">
                  <a16:creationId xmlns:a16="http://schemas.microsoft.com/office/drawing/2014/main" id="{838FD186-DCE3-42D6-8574-3C4908AD412C}"/>
                </a:ext>
              </a:extLst>
            </p:cNvPr>
            <p:cNvCxnSpPr>
              <a:stCxn id="16" idx="3"/>
              <a:endCxn id="14" idx="1"/>
            </p:cNvCxnSpPr>
            <p:nvPr/>
          </p:nvCxnSpPr>
          <p:spPr>
            <a:xfrm>
              <a:off x="3362325" y="4452639"/>
              <a:ext cx="695322" cy="1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6" name="Picture 25" descr="A picture containing drawing&#10;&#10;Description automatically generated">
            <a:extLst>
              <a:ext uri="{FF2B5EF4-FFF2-40B4-BE49-F238E27FC236}">
                <a16:creationId xmlns:a16="http://schemas.microsoft.com/office/drawing/2014/main" id="{037A81F0-90E9-49E4-8A17-5BE7DAE1A80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86887" y="1525338"/>
            <a:ext cx="1914525" cy="2390775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76579ED1-C2C3-4C01-A875-E6BDB3E2D28B}"/>
              </a:ext>
            </a:extLst>
          </p:cNvPr>
          <p:cNvSpPr txBox="1"/>
          <p:nvPr/>
        </p:nvSpPr>
        <p:spPr>
          <a:xfrm>
            <a:off x="4093369" y="2684852"/>
            <a:ext cx="4448175" cy="46166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</a:p>
        </p:txBody>
      </p:sp>
    </p:spTree>
    <p:extLst>
      <p:ext uri="{BB962C8B-B14F-4D97-AF65-F5344CB8AC3E}">
        <p14:creationId xmlns:p14="http://schemas.microsoft.com/office/powerpoint/2010/main" val="16749485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2" grpId="0" animBg="1"/>
      <p:bldP spid="14" grpId="0" animBg="1"/>
      <p:bldP spid="30" grpId="0" animBg="1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5E04F778-62FF-4613-AA44-457194ABBE2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71700" y="465475"/>
            <a:ext cx="784860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vi-VN" sz="2400" b="1" dirty="0">
                <a:solidFill>
                  <a:srgbClr val="FF0000"/>
                </a:solidFill>
              </a:rPr>
              <a:t>CHUYỂN HÓA CẢM XÚC</a:t>
            </a:r>
            <a:endParaRPr lang="vi-VN" altLang="vi-VN" sz="2400" b="1" dirty="0">
              <a:solidFill>
                <a:srgbClr val="FF0000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F160AEE-E6C6-4EA6-BD4E-C286E2569ED1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68320" y="1494493"/>
            <a:ext cx="6738938" cy="4432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vi-VN" sz="2200" b="1" i="1" dirty="0">
                <a:solidFill>
                  <a:srgbClr val="222222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1. </a:t>
            </a:r>
            <a:r>
              <a:rPr lang="en-US" altLang="vi-VN" sz="2400" b="1" i="1" dirty="0" err="1">
                <a:solidFill>
                  <a:srgbClr val="222222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Đương</a:t>
            </a:r>
            <a:r>
              <a:rPr lang="en-US" altLang="vi-VN" sz="2400" b="1" i="1" dirty="0">
                <a:solidFill>
                  <a:srgbClr val="222222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400" b="1" i="1" dirty="0" err="1">
                <a:solidFill>
                  <a:srgbClr val="222222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đầu</a:t>
            </a:r>
            <a:r>
              <a:rPr lang="en-US" altLang="vi-VN" sz="2400" b="1" i="1" dirty="0">
                <a:solidFill>
                  <a:srgbClr val="222222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400" b="1" i="1" dirty="0" err="1">
                <a:solidFill>
                  <a:srgbClr val="222222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với</a:t>
            </a:r>
            <a:r>
              <a:rPr lang="en-US" altLang="vi-VN" sz="2400" b="1" i="1" dirty="0">
                <a:solidFill>
                  <a:srgbClr val="222222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 </a:t>
            </a:r>
            <a:r>
              <a:rPr lang="en-US" altLang="vi-VN" sz="2400" b="1" dirty="0">
                <a:solidFill>
                  <a:srgbClr val="FF0000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THẤT VỌNG</a:t>
            </a:r>
          </a:p>
          <a:p>
            <a:pPr eaLnBrk="1" hangingPunct="1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vi-VN" sz="2400" dirty="0" err="1">
                <a:latin typeface="Tahoma" panose="020B0604030504040204" pitchFamily="34" charset="0"/>
                <a:cs typeface="Tahoma" panose="020B0604030504040204" pitchFamily="34" charset="0"/>
              </a:rPr>
              <a:t>Kiểm</a:t>
            </a:r>
            <a:r>
              <a:rPr lang="en-US" altLang="vi-VN" sz="24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400" dirty="0" err="1">
                <a:latin typeface="Tahoma" panose="020B0604030504040204" pitchFamily="34" charset="0"/>
                <a:cs typeface="Tahoma" panose="020B0604030504040204" pitchFamily="34" charset="0"/>
              </a:rPr>
              <a:t>soát</a:t>
            </a:r>
            <a:r>
              <a:rPr lang="en-US" altLang="vi-VN" sz="24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400" dirty="0" err="1">
                <a:latin typeface="Tahoma" panose="020B0604030504040204" pitchFamily="34" charset="0"/>
                <a:cs typeface="Tahoma" panose="020B0604030504040204" pitchFamily="34" charset="0"/>
              </a:rPr>
              <a:t>cảm</a:t>
            </a:r>
            <a:r>
              <a:rPr lang="en-US" altLang="vi-VN" sz="24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400" dirty="0" err="1">
                <a:latin typeface="Tahoma" panose="020B0604030504040204" pitchFamily="34" charset="0"/>
                <a:cs typeface="Tahoma" panose="020B0604030504040204" pitchFamily="34" charset="0"/>
              </a:rPr>
              <a:t>xúc</a:t>
            </a:r>
            <a:r>
              <a:rPr lang="en-US" altLang="vi-VN" sz="24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400" dirty="0" err="1">
                <a:latin typeface="Tahoma" panose="020B0604030504040204" pitchFamily="34" charset="0"/>
                <a:cs typeface="Tahoma" panose="020B0604030504040204" pitchFamily="34" charset="0"/>
              </a:rPr>
              <a:t>bản</a:t>
            </a:r>
            <a:r>
              <a:rPr lang="en-US" altLang="vi-VN" sz="24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400" dirty="0" err="1">
                <a:latin typeface="Tahoma" panose="020B0604030504040204" pitchFamily="34" charset="0"/>
                <a:cs typeface="Tahoma" panose="020B0604030504040204" pitchFamily="34" charset="0"/>
              </a:rPr>
              <a:t>thân</a:t>
            </a:r>
            <a:endParaRPr lang="en-US" altLang="vi-VN" sz="2400" dirty="0">
              <a:latin typeface="Tahoma" panose="020B0604030504040204" pitchFamily="34" charset="0"/>
              <a:cs typeface="Tahoma" panose="020B0604030504040204" pitchFamily="34" charset="0"/>
            </a:endParaRPr>
          </a:p>
          <a:p>
            <a:pPr eaLnBrk="1" hangingPunct="1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vi-VN" sz="2400" dirty="0" err="1">
                <a:latin typeface="Tahoma" panose="020B0604030504040204" pitchFamily="34" charset="0"/>
                <a:cs typeface="Tahoma" panose="020B0604030504040204" pitchFamily="34" charset="0"/>
              </a:rPr>
              <a:t>Cố</a:t>
            </a:r>
            <a:r>
              <a:rPr lang="en-US" altLang="vi-VN" sz="24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400" dirty="0" err="1">
                <a:latin typeface="Tahoma" panose="020B0604030504040204" pitchFamily="34" charset="0"/>
                <a:cs typeface="Tahoma" panose="020B0604030504040204" pitchFamily="34" charset="0"/>
              </a:rPr>
              <a:t>không</a:t>
            </a:r>
            <a:r>
              <a:rPr lang="en-US" altLang="vi-VN" sz="24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400" dirty="0" err="1">
                <a:latin typeface="Tahoma" panose="020B0604030504040204" pitchFamily="34" charset="0"/>
                <a:cs typeface="Tahoma" panose="020B0604030504040204" pitchFamily="34" charset="0"/>
              </a:rPr>
              <a:t>cá</a:t>
            </a:r>
            <a:r>
              <a:rPr lang="en-US" altLang="vi-VN" sz="24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400" dirty="0" err="1">
                <a:latin typeface="Tahoma" panose="020B0604030504040204" pitchFamily="34" charset="0"/>
                <a:cs typeface="Tahoma" panose="020B0604030504040204" pitchFamily="34" charset="0"/>
              </a:rPr>
              <a:t>nhân</a:t>
            </a:r>
            <a:r>
              <a:rPr lang="en-US" altLang="vi-VN" sz="24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400" dirty="0" err="1">
                <a:latin typeface="Tahoma" panose="020B0604030504040204" pitchFamily="34" charset="0"/>
                <a:cs typeface="Tahoma" panose="020B0604030504040204" pitchFamily="34" charset="0"/>
              </a:rPr>
              <a:t>hóa</a:t>
            </a:r>
            <a:r>
              <a:rPr lang="en-US" altLang="vi-VN" sz="24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400" dirty="0" err="1">
                <a:latin typeface="Tahoma" panose="020B0604030504040204" pitchFamily="34" charset="0"/>
                <a:cs typeface="Tahoma" panose="020B0604030504040204" pitchFamily="34" charset="0"/>
              </a:rPr>
              <a:t>vấn</a:t>
            </a:r>
            <a:r>
              <a:rPr lang="en-US" altLang="vi-VN" sz="24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400" dirty="0" err="1">
                <a:latin typeface="Tahoma" panose="020B0604030504040204" pitchFamily="34" charset="0"/>
                <a:cs typeface="Tahoma" panose="020B0604030504040204" pitchFamily="34" charset="0"/>
              </a:rPr>
              <a:t>đề</a:t>
            </a:r>
            <a:endParaRPr lang="en-US" altLang="vi-VN" sz="2400" dirty="0">
              <a:latin typeface="Tahoma" panose="020B0604030504040204" pitchFamily="34" charset="0"/>
              <a:cs typeface="Tahoma" panose="020B0604030504040204" pitchFamily="34" charset="0"/>
            </a:endParaRPr>
          </a:p>
          <a:p>
            <a:pPr eaLnBrk="1" hangingPunct="1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vi-VN" sz="2400" dirty="0" err="1">
                <a:latin typeface="Tahoma" panose="020B0604030504040204" pitchFamily="34" charset="0"/>
                <a:cs typeface="Tahoma" panose="020B0604030504040204" pitchFamily="34" charset="0"/>
              </a:rPr>
              <a:t>Không</a:t>
            </a:r>
            <a:r>
              <a:rPr lang="en-US" altLang="vi-VN" sz="24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400" dirty="0" err="1">
                <a:latin typeface="Tahoma" panose="020B0604030504040204" pitchFamily="34" charset="0"/>
                <a:cs typeface="Tahoma" panose="020B0604030504040204" pitchFamily="34" charset="0"/>
              </a:rPr>
              <a:t>đổ</a:t>
            </a:r>
            <a:r>
              <a:rPr lang="en-US" altLang="vi-VN" sz="24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400" dirty="0" err="1">
                <a:latin typeface="Tahoma" panose="020B0604030504040204" pitchFamily="34" charset="0"/>
                <a:cs typeface="Tahoma" panose="020B0604030504040204" pitchFamily="34" charset="0"/>
              </a:rPr>
              <a:t>lỗi</a:t>
            </a:r>
            <a:r>
              <a:rPr lang="en-US" altLang="vi-VN" sz="2400" dirty="0">
                <a:latin typeface="Tahoma" panose="020B0604030504040204" pitchFamily="34" charset="0"/>
                <a:cs typeface="Tahoma" panose="020B0604030504040204" pitchFamily="34" charset="0"/>
              </a:rPr>
              <a:t> hay </a:t>
            </a:r>
            <a:r>
              <a:rPr lang="en-US" altLang="vi-VN" sz="2400" dirty="0" err="1">
                <a:latin typeface="Tahoma" panose="020B0604030504040204" pitchFamily="34" charset="0"/>
                <a:cs typeface="Tahoma" panose="020B0604030504040204" pitchFamily="34" charset="0"/>
              </a:rPr>
              <a:t>phán</a:t>
            </a:r>
            <a:r>
              <a:rPr lang="en-US" altLang="vi-VN" sz="24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400" dirty="0" err="1">
                <a:latin typeface="Tahoma" panose="020B0604030504040204" pitchFamily="34" charset="0"/>
                <a:cs typeface="Tahoma" panose="020B0604030504040204" pitchFamily="34" charset="0"/>
              </a:rPr>
              <a:t>xét</a:t>
            </a:r>
            <a:r>
              <a:rPr lang="en-US" altLang="vi-VN" sz="24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400" dirty="0" err="1">
                <a:latin typeface="Tahoma" panose="020B0604030504040204" pitchFamily="34" charset="0"/>
                <a:cs typeface="Tahoma" panose="020B0604030504040204" pitchFamily="34" charset="0"/>
              </a:rPr>
              <a:t>một</a:t>
            </a:r>
            <a:r>
              <a:rPr lang="en-US" altLang="vi-VN" sz="24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400" dirty="0" err="1">
                <a:latin typeface="Tahoma" panose="020B0604030504040204" pitchFamily="34" charset="0"/>
                <a:cs typeface="Tahoma" panose="020B0604030504040204" pitchFamily="34" charset="0"/>
              </a:rPr>
              <a:t>người</a:t>
            </a:r>
            <a:r>
              <a:rPr lang="en-US" altLang="vi-VN" sz="24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400" dirty="0" err="1">
                <a:latin typeface="Tahoma" panose="020B0604030504040204" pitchFamily="34" charset="0"/>
                <a:cs typeface="Tahoma" panose="020B0604030504040204" pitchFamily="34" charset="0"/>
              </a:rPr>
              <a:t>khác</a:t>
            </a:r>
            <a:r>
              <a:rPr lang="en-US" altLang="vi-VN" sz="24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</a:p>
          <a:p>
            <a:pPr eaLnBrk="1" hangingPunct="1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vi-VN" sz="2400" dirty="0" err="1">
                <a:latin typeface="Tahoma" panose="020B0604030504040204" pitchFamily="34" charset="0"/>
                <a:cs typeface="Tahoma" panose="020B0604030504040204" pitchFamily="34" charset="0"/>
              </a:rPr>
              <a:t>Đặt</a:t>
            </a:r>
            <a:r>
              <a:rPr lang="en-US" altLang="vi-VN" sz="24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400" dirty="0" err="1">
                <a:latin typeface="Tahoma" panose="020B0604030504040204" pitchFamily="34" charset="0"/>
                <a:cs typeface="Tahoma" panose="020B0604030504040204" pitchFamily="34" charset="0"/>
              </a:rPr>
              <a:t>mình</a:t>
            </a:r>
            <a:r>
              <a:rPr lang="en-US" altLang="vi-VN" sz="2400" dirty="0">
                <a:latin typeface="Tahoma" panose="020B0604030504040204" pitchFamily="34" charset="0"/>
                <a:cs typeface="Tahoma" panose="020B0604030504040204" pitchFamily="34" charset="0"/>
              </a:rPr>
              <a:t> ở </a:t>
            </a:r>
            <a:r>
              <a:rPr lang="en-US" altLang="vi-VN" sz="2400" dirty="0" err="1">
                <a:latin typeface="Tahoma" panose="020B0604030504040204" pitchFamily="34" charset="0"/>
                <a:cs typeface="Tahoma" panose="020B0604030504040204" pitchFamily="34" charset="0"/>
              </a:rPr>
              <a:t>vị</a:t>
            </a:r>
            <a:r>
              <a:rPr lang="en-US" altLang="vi-VN" sz="24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400" dirty="0" err="1">
                <a:latin typeface="Tahoma" panose="020B0604030504040204" pitchFamily="34" charset="0"/>
                <a:cs typeface="Tahoma" panose="020B0604030504040204" pitchFamily="34" charset="0"/>
              </a:rPr>
              <a:t>trí</a:t>
            </a:r>
            <a:r>
              <a:rPr lang="en-US" altLang="vi-VN" sz="24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400" dirty="0" err="1">
                <a:latin typeface="Tahoma" panose="020B0604030504040204" pitchFamily="34" charset="0"/>
                <a:cs typeface="Tahoma" panose="020B0604030504040204" pitchFamily="34" charset="0"/>
              </a:rPr>
              <a:t>của</a:t>
            </a:r>
            <a:r>
              <a:rPr lang="en-US" altLang="vi-VN" sz="24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400" dirty="0" err="1">
                <a:latin typeface="Tahoma" panose="020B0604030504040204" pitchFamily="34" charset="0"/>
                <a:cs typeface="Tahoma" panose="020B0604030504040204" pitchFamily="34" charset="0"/>
              </a:rPr>
              <a:t>người</a:t>
            </a:r>
            <a:r>
              <a:rPr lang="en-US" altLang="vi-VN" sz="24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400" dirty="0" err="1">
                <a:latin typeface="Tahoma" panose="020B0604030504040204" pitchFamily="34" charset="0"/>
                <a:cs typeface="Tahoma" panose="020B0604030504040204" pitchFamily="34" charset="0"/>
              </a:rPr>
              <a:t>khác</a:t>
            </a:r>
            <a:r>
              <a:rPr lang="en-US" altLang="vi-VN" sz="24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</a:p>
          <a:p>
            <a:pPr eaLnBrk="1" hangingPunct="1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vi-VN" sz="2400" dirty="0" err="1">
                <a:latin typeface="Tahoma" panose="020B0604030504040204" pitchFamily="34" charset="0"/>
                <a:cs typeface="Tahoma" panose="020B0604030504040204" pitchFamily="34" charset="0"/>
              </a:rPr>
              <a:t>Tự</a:t>
            </a:r>
            <a:r>
              <a:rPr lang="en-US" altLang="vi-VN" sz="24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400" dirty="0" err="1">
                <a:latin typeface="Tahoma" panose="020B0604030504040204" pitchFamily="34" charset="0"/>
                <a:cs typeface="Tahoma" panose="020B0604030504040204" pitchFamily="34" charset="0"/>
              </a:rPr>
              <a:t>làm</a:t>
            </a:r>
            <a:r>
              <a:rPr lang="en-US" altLang="vi-VN" sz="24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400" dirty="0" err="1">
                <a:latin typeface="Tahoma" panose="020B0604030504040204" pitchFamily="34" charset="0"/>
                <a:cs typeface="Tahoma" panose="020B0604030504040204" pitchFamily="34" charset="0"/>
              </a:rPr>
              <a:t>mới</a:t>
            </a:r>
            <a:r>
              <a:rPr lang="en-US" altLang="vi-VN" sz="24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400" dirty="0" err="1">
                <a:latin typeface="Tahoma" panose="020B0604030504040204" pitchFamily="34" charset="0"/>
                <a:cs typeface="Tahoma" panose="020B0604030504040204" pitchFamily="34" charset="0"/>
              </a:rPr>
              <a:t>mình</a:t>
            </a:r>
            <a:r>
              <a:rPr lang="en-US" altLang="vi-VN" sz="24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400" dirty="0" err="1">
                <a:latin typeface="Tahoma" panose="020B0604030504040204" pitchFamily="34" charset="0"/>
                <a:cs typeface="Tahoma" panose="020B0604030504040204" pitchFamily="34" charset="0"/>
              </a:rPr>
              <a:t>bằng</a:t>
            </a:r>
            <a:r>
              <a:rPr lang="en-US" altLang="vi-VN" sz="24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400" dirty="0" err="1">
                <a:latin typeface="Tahoma" panose="020B0604030504040204" pitchFamily="34" charset="0"/>
                <a:cs typeface="Tahoma" panose="020B0604030504040204" pitchFamily="34" charset="0"/>
              </a:rPr>
              <a:t>một</a:t>
            </a:r>
            <a:r>
              <a:rPr lang="en-US" altLang="vi-VN" sz="24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400" dirty="0" err="1">
                <a:latin typeface="Tahoma" panose="020B0604030504040204" pitchFamily="34" charset="0"/>
                <a:cs typeface="Tahoma" panose="020B0604030504040204" pitchFamily="34" charset="0"/>
              </a:rPr>
              <a:t>sự</a:t>
            </a:r>
            <a:r>
              <a:rPr lang="en-US" altLang="vi-VN" sz="24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400" dirty="0" err="1">
                <a:latin typeface="Tahoma" panose="020B0604030504040204" pitchFamily="34" charset="0"/>
                <a:cs typeface="Tahoma" panose="020B0604030504040204" pitchFamily="34" charset="0"/>
              </a:rPr>
              <a:t>thay</a:t>
            </a:r>
            <a:r>
              <a:rPr lang="en-US" altLang="vi-VN" sz="24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400" dirty="0" err="1">
                <a:latin typeface="Tahoma" panose="020B0604030504040204" pitchFamily="34" charset="0"/>
                <a:cs typeface="Tahoma" panose="020B0604030504040204" pitchFamily="34" charset="0"/>
              </a:rPr>
              <a:t>đổi</a:t>
            </a:r>
            <a:r>
              <a:rPr lang="en-US" altLang="vi-VN" sz="24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400" dirty="0" err="1">
                <a:latin typeface="Tahoma" panose="020B0604030504040204" pitchFamily="34" charset="0"/>
                <a:cs typeface="Tahoma" panose="020B0604030504040204" pitchFamily="34" charset="0"/>
              </a:rPr>
              <a:t>nào</a:t>
            </a:r>
            <a:r>
              <a:rPr lang="en-US" altLang="vi-VN" sz="24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400" dirty="0" err="1">
                <a:latin typeface="Tahoma" panose="020B0604030504040204" pitchFamily="34" charset="0"/>
                <a:cs typeface="Tahoma" panose="020B0604030504040204" pitchFamily="34" charset="0"/>
              </a:rPr>
              <a:t>đó</a:t>
            </a:r>
            <a:endParaRPr lang="en-US" altLang="vi-VN" sz="2400" dirty="0">
              <a:latin typeface="Tahoma" panose="020B0604030504040204" pitchFamily="34" charset="0"/>
              <a:cs typeface="Tahoma" panose="020B0604030504040204" pitchFamily="34" charset="0"/>
            </a:endParaRPr>
          </a:p>
          <a:p>
            <a:pPr eaLnBrk="1" hangingPunct="1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vi-VN" sz="2400" dirty="0" err="1">
                <a:latin typeface="Tahoma" panose="020B0604030504040204" pitchFamily="34" charset="0"/>
                <a:cs typeface="Tahoma" panose="020B0604030504040204" pitchFamily="34" charset="0"/>
              </a:rPr>
              <a:t>Tự</a:t>
            </a:r>
            <a:r>
              <a:rPr lang="en-US" altLang="vi-VN" sz="24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400" dirty="0" err="1">
                <a:latin typeface="Tahoma" panose="020B0604030504040204" pitchFamily="34" charset="0"/>
                <a:cs typeface="Tahoma" panose="020B0604030504040204" pitchFamily="34" charset="0"/>
              </a:rPr>
              <a:t>thưởng</a:t>
            </a:r>
            <a:r>
              <a:rPr lang="en-US" altLang="vi-VN" sz="24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400" dirty="0" err="1">
                <a:latin typeface="Tahoma" panose="020B0604030504040204" pitchFamily="34" charset="0"/>
                <a:cs typeface="Tahoma" panose="020B0604030504040204" pitchFamily="34" charset="0"/>
              </a:rPr>
              <a:t>cho</a:t>
            </a:r>
            <a:r>
              <a:rPr lang="en-US" altLang="vi-VN" sz="24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400" dirty="0" err="1">
                <a:latin typeface="Tahoma" panose="020B0604030504040204" pitchFamily="34" charset="0"/>
                <a:cs typeface="Tahoma" panose="020B0604030504040204" pitchFamily="34" charset="0"/>
              </a:rPr>
              <a:t>mình</a:t>
            </a:r>
            <a:r>
              <a:rPr lang="en-US" altLang="vi-VN" sz="24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400" dirty="0" err="1">
                <a:latin typeface="Tahoma" panose="020B0604030504040204" pitchFamily="34" charset="0"/>
                <a:cs typeface="Tahoma" panose="020B0604030504040204" pitchFamily="34" charset="0"/>
              </a:rPr>
              <a:t>một</a:t>
            </a:r>
            <a:r>
              <a:rPr lang="en-US" altLang="vi-VN" sz="24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400" dirty="0" err="1">
                <a:latin typeface="Tahoma" panose="020B0604030504040204" pitchFamily="34" charset="0"/>
                <a:cs typeface="Tahoma" panose="020B0604030504040204" pitchFamily="34" charset="0"/>
              </a:rPr>
              <a:t>món</a:t>
            </a:r>
            <a:r>
              <a:rPr lang="en-US" altLang="vi-VN" sz="24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400" dirty="0" err="1">
                <a:latin typeface="Tahoma" panose="020B0604030504040204" pitchFamily="34" charset="0"/>
                <a:cs typeface="Tahoma" panose="020B0604030504040204" pitchFamily="34" charset="0"/>
              </a:rPr>
              <a:t>quà</a:t>
            </a:r>
            <a:r>
              <a:rPr lang="en-US" altLang="vi-VN" sz="24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400" dirty="0" err="1">
                <a:latin typeface="Tahoma" panose="020B0604030504040204" pitchFamily="34" charset="0"/>
                <a:cs typeface="Tahoma" panose="020B0604030504040204" pitchFamily="34" charset="0"/>
              </a:rPr>
              <a:t>yêu</a:t>
            </a:r>
            <a:r>
              <a:rPr lang="en-US" altLang="vi-VN" sz="24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400" dirty="0" err="1">
                <a:latin typeface="Tahoma" panose="020B0604030504040204" pitchFamily="34" charset="0"/>
                <a:cs typeface="Tahoma" panose="020B0604030504040204" pitchFamily="34" charset="0"/>
              </a:rPr>
              <a:t>thích</a:t>
            </a:r>
            <a:endParaRPr lang="en-US" altLang="vi-VN" sz="2400" dirty="0">
              <a:latin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8643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CC85090C-6AA2-494C-BCCA-AA303BB0B5D2}"/>
              </a:ext>
            </a:extLst>
          </p:cNvPr>
          <p:cNvSpPr txBox="1"/>
          <p:nvPr/>
        </p:nvSpPr>
        <p:spPr>
          <a:xfrm>
            <a:off x="2667000" y="3411219"/>
            <a:ext cx="2019300" cy="708025"/>
          </a:xfrm>
          <a:prstGeom prst="rect">
            <a:avLst/>
          </a:prstGeom>
          <a:solidFill>
            <a:schemeClr val="tx1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 algn="ctr">
              <a:defRPr/>
            </a:pPr>
            <a:r>
              <a:rPr lang="en-US" sz="2000" dirty="0">
                <a:solidFill>
                  <a:srgbClr val="FF0000"/>
                </a:solidFill>
              </a:rPr>
              <a:t>LO LẮNG,</a:t>
            </a:r>
          </a:p>
          <a:p>
            <a:pPr algn="ctr">
              <a:defRPr/>
            </a:pPr>
            <a:r>
              <a:rPr lang="en-US" sz="2000" dirty="0">
                <a:solidFill>
                  <a:srgbClr val="FF0000"/>
                </a:solidFill>
              </a:rPr>
              <a:t> CĂNG THẲNG</a:t>
            </a:r>
            <a:endParaRPr lang="vi-VN" sz="2000" dirty="0">
              <a:solidFill>
                <a:srgbClr val="FF000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0DD6C06-5301-42CB-AF98-F22A54621A6E}"/>
              </a:ext>
            </a:extLst>
          </p:cNvPr>
          <p:cNvSpPr txBox="1"/>
          <p:nvPr/>
        </p:nvSpPr>
        <p:spPr>
          <a:xfrm>
            <a:off x="7877175" y="2259805"/>
            <a:ext cx="3143250" cy="708025"/>
          </a:xfrm>
          <a:prstGeom prst="rect">
            <a:avLst/>
          </a:prstGeom>
          <a:solidFill>
            <a:schemeClr val="tx1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 algn="ctr">
              <a:defRPr/>
            </a:pPr>
            <a:r>
              <a:rPr lang="en-US" sz="2000" dirty="0">
                <a:solidFill>
                  <a:srgbClr val="FF0000"/>
                </a:solidFill>
              </a:rPr>
              <a:t>BIỂU HIỆN CỦA CHỨNG RỐI LOẠN TÂM THẦN</a:t>
            </a:r>
            <a:endParaRPr lang="vi-VN" sz="2000" dirty="0">
              <a:solidFill>
                <a:srgbClr val="FF0000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31379E8-2104-40D6-82E6-289F35203374}"/>
              </a:ext>
            </a:extLst>
          </p:cNvPr>
          <p:cNvSpPr txBox="1"/>
          <p:nvPr/>
        </p:nvSpPr>
        <p:spPr>
          <a:xfrm>
            <a:off x="7791450" y="3399390"/>
            <a:ext cx="3314700" cy="708025"/>
          </a:xfrm>
          <a:prstGeom prst="rect">
            <a:avLst/>
          </a:prstGeom>
          <a:solidFill>
            <a:schemeClr val="tx1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 algn="ctr">
              <a:defRPr/>
            </a:pPr>
            <a:r>
              <a:rPr lang="en-US" sz="2000" dirty="0">
                <a:solidFill>
                  <a:srgbClr val="FF0000"/>
                </a:solidFill>
              </a:rPr>
              <a:t>CẢM XÚC LÀNH MẠNH VÀ BÌNH THƯỜNG</a:t>
            </a:r>
            <a:endParaRPr lang="vi-VN" sz="2000" dirty="0">
              <a:solidFill>
                <a:srgbClr val="FF0000"/>
              </a:solidFill>
            </a:endParaRP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E98D5BD3-8A75-4958-B24C-D0CD6D896B3A}"/>
              </a:ext>
            </a:extLst>
          </p:cNvPr>
          <p:cNvCxnSpPr>
            <a:stCxn id="5" idx="3"/>
            <a:endCxn id="9" idx="1"/>
          </p:cNvCxnSpPr>
          <p:nvPr/>
        </p:nvCxnSpPr>
        <p:spPr>
          <a:xfrm flipV="1">
            <a:off x="4686300" y="3753403"/>
            <a:ext cx="3105150" cy="11829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DDDAA4F1-52AD-4010-9560-D225B90EF1BB}"/>
              </a:ext>
            </a:extLst>
          </p:cNvPr>
          <p:cNvCxnSpPr>
            <a:cxnSpLocks/>
            <a:stCxn id="9" idx="0"/>
            <a:endCxn id="7" idx="2"/>
          </p:cNvCxnSpPr>
          <p:nvPr/>
        </p:nvCxnSpPr>
        <p:spPr>
          <a:xfrm flipV="1">
            <a:off x="9448800" y="2967830"/>
            <a:ext cx="0" cy="43156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">
            <a:extLst>
              <a:ext uri="{FF2B5EF4-FFF2-40B4-BE49-F238E27FC236}">
                <a16:creationId xmlns:a16="http://schemas.microsoft.com/office/drawing/2014/main" id="{BF132AF3-E0FA-4D94-AA68-818249F32C3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86075" y="1124026"/>
            <a:ext cx="6705600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just" eaLnBrk="1" hangingPunct="1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vi-VN" sz="2400" dirty="0">
                <a:solidFill>
                  <a:srgbClr val="545454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2. </a:t>
            </a:r>
            <a:r>
              <a:rPr lang="en-US" altLang="vi-VN" sz="2400" b="1" i="1" dirty="0" err="1">
                <a:solidFill>
                  <a:srgbClr val="545454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Đương</a:t>
            </a:r>
            <a:r>
              <a:rPr lang="en-US" altLang="vi-VN" sz="2400" b="1" i="1" dirty="0">
                <a:solidFill>
                  <a:srgbClr val="545454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400" b="1" i="1" dirty="0" err="1">
                <a:solidFill>
                  <a:srgbClr val="545454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đầu</a:t>
            </a:r>
            <a:r>
              <a:rPr lang="en-US" altLang="vi-VN" sz="2400" b="1" i="1" dirty="0">
                <a:solidFill>
                  <a:srgbClr val="545454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400" b="1" i="1" dirty="0" err="1">
                <a:solidFill>
                  <a:srgbClr val="545454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với</a:t>
            </a:r>
            <a:r>
              <a:rPr lang="en-US" altLang="vi-VN" sz="2400" b="1" i="1" dirty="0">
                <a:solidFill>
                  <a:srgbClr val="545454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 </a:t>
            </a:r>
            <a:r>
              <a:rPr lang="en-US" altLang="vi-VN" sz="2400" b="1" dirty="0">
                <a:solidFill>
                  <a:srgbClr val="FF0000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LO LẮNG, CĂNG THẰNG</a:t>
            </a:r>
          </a:p>
        </p:txBody>
      </p:sp>
      <p:sp>
        <p:nvSpPr>
          <p:cNvPr id="18" name="Rectangle 4">
            <a:extLst>
              <a:ext uri="{FF2B5EF4-FFF2-40B4-BE49-F238E27FC236}">
                <a16:creationId xmlns:a16="http://schemas.microsoft.com/office/drawing/2014/main" id="{288A26D6-0E3C-46A9-8AF6-ADA372E9A23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00375" y="4339906"/>
            <a:ext cx="6477000" cy="1554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285750" indent="-28575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just" eaLnBrk="1" hangingPunct="1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Không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nên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đè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nén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cảm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xúc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lo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lắng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,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căng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thẳng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,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nên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tập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trung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phát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triển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cơ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chế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kiểm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soát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chúng</a:t>
            </a:r>
            <a:endParaRPr lang="en-US" altLang="vi-VN" sz="2000" dirty="0">
              <a:latin typeface="Tahoma" panose="020B0604030504040204" pitchFamily="34" charset="0"/>
              <a:cs typeface="Tahoma" panose="020B0604030504040204" pitchFamily="34" charset="0"/>
            </a:endParaRPr>
          </a:p>
          <a:p>
            <a:pPr algn="just" eaLnBrk="1" hangingPunct="1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Đối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diện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,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xác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định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nguyên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nhân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khiến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bạn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lo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lắng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. </a:t>
            </a:r>
          </a:p>
        </p:txBody>
      </p:sp>
      <p:sp>
        <p:nvSpPr>
          <p:cNvPr id="27" name="TextBox 12">
            <a:extLst>
              <a:ext uri="{FF2B5EF4-FFF2-40B4-BE49-F238E27FC236}">
                <a16:creationId xmlns:a16="http://schemas.microsoft.com/office/drawing/2014/main" id="{8ED3A5FB-B842-4EB6-91B4-79B0F6026E8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71700" y="334323"/>
            <a:ext cx="784860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vi-VN" sz="2400" b="1" dirty="0">
                <a:solidFill>
                  <a:srgbClr val="FF0000"/>
                </a:solidFill>
              </a:rPr>
              <a:t>CHUYỂN HÓA CẢM XÚC</a:t>
            </a:r>
            <a:endParaRPr lang="vi-VN" altLang="vi-VN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582790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5">
            <a:extLst>
              <a:ext uri="{FF2B5EF4-FFF2-40B4-BE49-F238E27FC236}">
                <a16:creationId xmlns:a16="http://schemas.microsoft.com/office/drawing/2014/main" id="{657D9278-DFA1-4839-A05C-D11EF8C9CCF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71700" y="407987"/>
            <a:ext cx="784860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vi-VN" sz="2400" b="1" dirty="0">
                <a:solidFill>
                  <a:srgbClr val="FF0000"/>
                </a:solidFill>
              </a:rPr>
              <a:t>CHUYỂN HÓA CẢM XÚC</a:t>
            </a:r>
            <a:endParaRPr lang="vi-VN" altLang="vi-VN" sz="2400" b="1" dirty="0">
              <a:solidFill>
                <a:srgbClr val="FF0000"/>
              </a:solidFill>
            </a:endParaRPr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A0778103-8AAC-469D-A0E8-3BEF7A626EC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62250" y="1371600"/>
            <a:ext cx="7467600" cy="4616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vi-VN" sz="2200" dirty="0" err="1">
                <a:solidFill>
                  <a:srgbClr val="FF0000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Sử</a:t>
            </a:r>
            <a:r>
              <a:rPr lang="en-US" altLang="vi-VN" sz="2200" dirty="0">
                <a:solidFill>
                  <a:srgbClr val="FF0000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200" dirty="0" err="1">
                <a:solidFill>
                  <a:srgbClr val="FF0000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dụng</a:t>
            </a:r>
            <a:r>
              <a:rPr lang="en-US" altLang="vi-VN" sz="2200" dirty="0">
                <a:solidFill>
                  <a:srgbClr val="FF0000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200" dirty="0" err="1">
                <a:solidFill>
                  <a:srgbClr val="FF0000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một</a:t>
            </a:r>
            <a:r>
              <a:rPr lang="en-US" altLang="vi-VN" sz="2200" dirty="0">
                <a:solidFill>
                  <a:srgbClr val="FF0000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200" dirty="0" err="1">
                <a:solidFill>
                  <a:srgbClr val="FF0000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số</a:t>
            </a:r>
            <a:r>
              <a:rPr lang="en-US" altLang="vi-VN" sz="2200" dirty="0">
                <a:solidFill>
                  <a:srgbClr val="FF0000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200" dirty="0" err="1">
                <a:solidFill>
                  <a:srgbClr val="FF0000"/>
                </a:solidFill>
              </a:rPr>
              <a:t>phương</a:t>
            </a:r>
            <a:r>
              <a:rPr lang="en-US" altLang="vi-VN" sz="2200" dirty="0">
                <a:solidFill>
                  <a:srgbClr val="FF0000"/>
                </a:solidFill>
              </a:rPr>
              <a:t> </a:t>
            </a:r>
            <a:r>
              <a:rPr lang="en-US" altLang="vi-VN" sz="2200" dirty="0" err="1">
                <a:solidFill>
                  <a:srgbClr val="FF0000"/>
                </a:solidFill>
              </a:rPr>
              <a:t>pháp</a:t>
            </a:r>
            <a:r>
              <a:rPr lang="en-US" altLang="vi-VN" sz="2200" dirty="0">
                <a:solidFill>
                  <a:srgbClr val="FF0000"/>
                </a:solidFill>
              </a:rPr>
              <a:t> </a:t>
            </a:r>
            <a:r>
              <a:rPr lang="en-US" altLang="vi-VN" sz="2200" dirty="0" err="1">
                <a:solidFill>
                  <a:srgbClr val="FF0000"/>
                </a:solidFill>
              </a:rPr>
              <a:t>giảm</a:t>
            </a:r>
            <a:r>
              <a:rPr lang="en-US" altLang="vi-VN" sz="2200" dirty="0">
                <a:solidFill>
                  <a:srgbClr val="FF0000"/>
                </a:solidFill>
              </a:rPr>
              <a:t> lo </a:t>
            </a:r>
            <a:r>
              <a:rPr lang="en-US" altLang="vi-VN" sz="2200" dirty="0" err="1">
                <a:solidFill>
                  <a:srgbClr val="FF0000"/>
                </a:solidFill>
              </a:rPr>
              <a:t>lắng</a:t>
            </a:r>
            <a:r>
              <a:rPr lang="en-US" altLang="vi-VN" sz="2200" dirty="0">
                <a:solidFill>
                  <a:srgbClr val="FF0000"/>
                </a:solidFill>
              </a:rPr>
              <a:t>:</a:t>
            </a:r>
            <a:endParaRPr lang="en-US" altLang="vi-VN" sz="2200" dirty="0">
              <a:solidFill>
                <a:srgbClr val="FF0000"/>
              </a:solidFill>
              <a:latin typeface="Tahoma" panose="020B0604030504040204" pitchFamily="34" charset="0"/>
              <a:cs typeface="Tahoma" panose="020B0604030504040204" pitchFamily="34" charset="0"/>
            </a:endParaRPr>
          </a:p>
          <a:p>
            <a:pPr algn="just" eaLnBrk="1" hangingPunct="1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vi-VN" sz="2200" dirty="0" err="1"/>
              <a:t>Hít</a:t>
            </a:r>
            <a:r>
              <a:rPr lang="en-US" altLang="vi-VN" sz="2200" dirty="0"/>
              <a:t> </a:t>
            </a:r>
            <a:r>
              <a:rPr lang="en-US" altLang="vi-VN" sz="2200" dirty="0" err="1"/>
              <a:t>thở</a:t>
            </a:r>
            <a:r>
              <a:rPr lang="en-US" altLang="vi-VN" sz="2200" dirty="0"/>
              <a:t> </a:t>
            </a:r>
            <a:r>
              <a:rPr lang="en-US" altLang="vi-VN" sz="2200" dirty="0" err="1"/>
              <a:t>sâu</a:t>
            </a:r>
            <a:r>
              <a:rPr lang="en-US" altLang="vi-VN" sz="2200" dirty="0"/>
              <a:t> (2.7.8/10 </a:t>
            </a:r>
            <a:r>
              <a:rPr lang="en-US" altLang="vi-VN" sz="2200" dirty="0" err="1"/>
              <a:t>phút</a:t>
            </a:r>
            <a:r>
              <a:rPr lang="en-US" altLang="vi-VN" sz="2200" dirty="0"/>
              <a:t>)</a:t>
            </a:r>
          </a:p>
          <a:p>
            <a:pPr algn="just" eaLnBrk="1" hangingPunct="1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vi-VN" sz="2200" dirty="0" err="1"/>
              <a:t>Dành</a:t>
            </a:r>
            <a:r>
              <a:rPr lang="en-US" altLang="vi-VN" sz="2200" dirty="0"/>
              <a:t> </a:t>
            </a:r>
            <a:r>
              <a:rPr lang="en-US" altLang="vi-VN" sz="2200" dirty="0" err="1"/>
              <a:t>thời</a:t>
            </a:r>
            <a:r>
              <a:rPr lang="en-US" altLang="vi-VN" sz="2200" dirty="0"/>
              <a:t> </a:t>
            </a:r>
            <a:r>
              <a:rPr lang="en-US" altLang="vi-VN" sz="2200" dirty="0" err="1"/>
              <a:t>gian</a:t>
            </a:r>
            <a:r>
              <a:rPr lang="en-US" altLang="vi-VN" sz="2200" dirty="0"/>
              <a:t> </a:t>
            </a:r>
            <a:r>
              <a:rPr lang="en-US" altLang="vi-VN" sz="2200" dirty="0" err="1"/>
              <a:t>tập</a:t>
            </a:r>
            <a:r>
              <a:rPr lang="en-US" altLang="vi-VN" sz="2200" dirty="0"/>
              <a:t> </a:t>
            </a:r>
            <a:r>
              <a:rPr lang="en-US" altLang="vi-VN" sz="2200" dirty="0" err="1"/>
              <a:t>thể</a:t>
            </a:r>
            <a:r>
              <a:rPr lang="en-US" altLang="vi-VN" sz="2200" dirty="0"/>
              <a:t> </a:t>
            </a:r>
            <a:r>
              <a:rPr lang="en-US" altLang="vi-VN" sz="2200" dirty="0" err="1"/>
              <a:t>dục</a:t>
            </a:r>
            <a:r>
              <a:rPr lang="en-US" altLang="vi-VN" sz="2200" dirty="0"/>
              <a:t> (</a:t>
            </a:r>
            <a:r>
              <a:rPr lang="en-US" altLang="vi-VN" sz="2200" dirty="0" err="1"/>
              <a:t>giải</a:t>
            </a:r>
            <a:r>
              <a:rPr lang="en-US" altLang="vi-VN" sz="2200" dirty="0"/>
              <a:t> </a:t>
            </a:r>
            <a:r>
              <a:rPr lang="en-US" altLang="vi-VN" sz="2200" dirty="0" err="1"/>
              <a:t>phóng</a:t>
            </a:r>
            <a:r>
              <a:rPr lang="en-US" altLang="vi-VN" sz="2200" dirty="0"/>
              <a:t> endorphin, </a:t>
            </a:r>
            <a:r>
              <a:rPr lang="en-US" altLang="vi-VN" sz="2200" dirty="0" err="1"/>
              <a:t>giảm</a:t>
            </a:r>
            <a:r>
              <a:rPr lang="en-US" altLang="vi-VN" sz="2200" dirty="0"/>
              <a:t> cortisol </a:t>
            </a:r>
            <a:r>
              <a:rPr lang="en-US" altLang="vi-VN" sz="2200" dirty="0" err="1"/>
              <a:t>khiến</a:t>
            </a:r>
            <a:r>
              <a:rPr lang="en-US" altLang="vi-VN" sz="2200" dirty="0"/>
              <a:t> </a:t>
            </a:r>
            <a:r>
              <a:rPr lang="en-US" altLang="vi-VN" sz="2200" dirty="0" err="1"/>
              <a:t>bạn</a:t>
            </a:r>
            <a:r>
              <a:rPr lang="en-US" altLang="vi-VN" sz="2200" dirty="0"/>
              <a:t> </a:t>
            </a:r>
            <a:r>
              <a:rPr lang="en-US" altLang="vi-VN" sz="2200" dirty="0" err="1"/>
              <a:t>vui</a:t>
            </a:r>
            <a:r>
              <a:rPr lang="en-US" altLang="vi-VN" sz="2200" dirty="0"/>
              <a:t> </a:t>
            </a:r>
            <a:r>
              <a:rPr lang="en-US" altLang="vi-VN" sz="2200" dirty="0" err="1"/>
              <a:t>vẻ</a:t>
            </a:r>
            <a:r>
              <a:rPr lang="en-US" altLang="vi-VN" sz="2200" dirty="0"/>
              <a:t>)</a:t>
            </a:r>
          </a:p>
          <a:p>
            <a:pPr algn="just" eaLnBrk="1" hangingPunct="1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vi-VN" sz="2200" dirty="0" err="1"/>
              <a:t>Ăn</a:t>
            </a:r>
            <a:r>
              <a:rPr lang="en-US" altLang="vi-VN" sz="2200" dirty="0"/>
              <a:t> </a:t>
            </a:r>
            <a:r>
              <a:rPr lang="en-US" altLang="vi-VN" sz="2200" dirty="0" err="1"/>
              <a:t>uống</a:t>
            </a:r>
            <a:r>
              <a:rPr lang="en-US" altLang="vi-VN" sz="2200" dirty="0"/>
              <a:t> </a:t>
            </a:r>
            <a:r>
              <a:rPr lang="en-US" altLang="vi-VN" sz="2200" dirty="0" err="1"/>
              <a:t>điều</a:t>
            </a:r>
            <a:r>
              <a:rPr lang="en-US" altLang="vi-VN" sz="2200" dirty="0"/>
              <a:t> </a:t>
            </a:r>
            <a:r>
              <a:rPr lang="en-US" altLang="vi-VN" sz="2200" dirty="0" err="1"/>
              <a:t>độ</a:t>
            </a:r>
            <a:r>
              <a:rPr lang="en-US" altLang="vi-VN" sz="2200" dirty="0"/>
              <a:t>, </a:t>
            </a:r>
            <a:r>
              <a:rPr lang="en-US" altLang="vi-VN" sz="2200" dirty="0" err="1"/>
              <a:t>tránh</a:t>
            </a:r>
            <a:r>
              <a:rPr lang="en-US" altLang="vi-VN" sz="2200" dirty="0"/>
              <a:t> </a:t>
            </a:r>
            <a:r>
              <a:rPr lang="en-US" altLang="vi-VN" sz="2200" dirty="0" err="1"/>
              <a:t>dùng</a:t>
            </a:r>
            <a:r>
              <a:rPr lang="en-US" altLang="vi-VN" sz="2200" dirty="0"/>
              <a:t> caffeine, </a:t>
            </a:r>
            <a:r>
              <a:rPr lang="en-US" altLang="vi-VN" sz="2200" dirty="0" err="1"/>
              <a:t>thuốc</a:t>
            </a:r>
            <a:endParaRPr lang="en-US" altLang="vi-VN" sz="2200" dirty="0"/>
          </a:p>
          <a:p>
            <a:pPr algn="just" eaLnBrk="1" hangingPunct="1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vi-VN" sz="2200" dirty="0" err="1"/>
              <a:t>Bổ</a:t>
            </a:r>
            <a:r>
              <a:rPr lang="en-US" altLang="vi-VN" sz="2200" dirty="0"/>
              <a:t> sung ma-</a:t>
            </a:r>
            <a:r>
              <a:rPr lang="en-US" altLang="vi-VN" sz="2200" dirty="0" err="1"/>
              <a:t>giê</a:t>
            </a:r>
            <a:r>
              <a:rPr lang="en-US" altLang="vi-VN" sz="2200" dirty="0"/>
              <a:t> (</a:t>
            </a:r>
            <a:r>
              <a:rPr lang="en-US" altLang="vi-VN" sz="2200" dirty="0" err="1"/>
              <a:t>socola</a:t>
            </a:r>
            <a:r>
              <a:rPr lang="en-US" altLang="vi-VN" sz="2200" dirty="0"/>
              <a:t> </a:t>
            </a:r>
            <a:r>
              <a:rPr lang="en-US" altLang="vi-VN" sz="2200" dirty="0" err="1"/>
              <a:t>đen</a:t>
            </a:r>
            <a:r>
              <a:rPr lang="en-US" altLang="vi-VN" sz="2200" dirty="0"/>
              <a:t>, </a:t>
            </a:r>
            <a:r>
              <a:rPr lang="en-US" altLang="vi-VN" sz="2200" dirty="0" err="1"/>
              <a:t>quả</a:t>
            </a:r>
            <a:r>
              <a:rPr lang="en-US" altLang="vi-VN" sz="2200" dirty="0"/>
              <a:t> </a:t>
            </a:r>
            <a:r>
              <a:rPr lang="en-US" altLang="vi-VN" sz="2200" dirty="0" err="1"/>
              <a:t>bơ</a:t>
            </a:r>
            <a:r>
              <a:rPr lang="en-US" altLang="vi-VN" sz="2200" dirty="0"/>
              <a:t>, </a:t>
            </a:r>
            <a:r>
              <a:rPr lang="en-US" altLang="vi-VN" sz="2200" dirty="0" err="1"/>
              <a:t>các</a:t>
            </a:r>
            <a:r>
              <a:rPr lang="en-US" altLang="vi-VN" sz="2200" dirty="0"/>
              <a:t> </a:t>
            </a:r>
            <a:r>
              <a:rPr lang="en-US" altLang="vi-VN" sz="2200" dirty="0" err="1"/>
              <a:t>loại</a:t>
            </a:r>
            <a:r>
              <a:rPr lang="en-US" altLang="vi-VN" sz="2200" dirty="0"/>
              <a:t> </a:t>
            </a:r>
            <a:r>
              <a:rPr lang="en-US" altLang="vi-VN" sz="2200" dirty="0" err="1"/>
              <a:t>hạt</a:t>
            </a:r>
            <a:r>
              <a:rPr lang="en-US" altLang="vi-VN" sz="2200" dirty="0"/>
              <a:t>, </a:t>
            </a:r>
            <a:r>
              <a:rPr lang="en-US" altLang="vi-VN" sz="2200" dirty="0" err="1"/>
              <a:t>cá</a:t>
            </a:r>
            <a:r>
              <a:rPr lang="en-US" altLang="vi-VN" sz="2200" dirty="0"/>
              <a:t>…)</a:t>
            </a:r>
          </a:p>
          <a:p>
            <a:pPr algn="just" eaLnBrk="1" hangingPunct="1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vi-VN" sz="2200" dirty="0" err="1"/>
              <a:t>Sử</a:t>
            </a:r>
            <a:r>
              <a:rPr lang="en-US" altLang="vi-VN" sz="2200" dirty="0"/>
              <a:t> </a:t>
            </a:r>
            <a:r>
              <a:rPr lang="en-US" altLang="vi-VN" sz="2200" dirty="0" err="1"/>
              <a:t>dụng</a:t>
            </a:r>
            <a:r>
              <a:rPr lang="en-US" altLang="vi-VN" sz="2200" dirty="0"/>
              <a:t> </a:t>
            </a:r>
            <a:r>
              <a:rPr lang="en-US" altLang="vi-VN" sz="2200" dirty="0" err="1"/>
              <a:t>thảo</a:t>
            </a:r>
            <a:r>
              <a:rPr lang="en-US" altLang="vi-VN" sz="2200" dirty="0"/>
              <a:t> </a:t>
            </a:r>
            <a:r>
              <a:rPr lang="en-US" altLang="vi-VN" sz="2200" dirty="0" err="1"/>
              <a:t>dược</a:t>
            </a:r>
            <a:r>
              <a:rPr lang="en-US" altLang="vi-VN" sz="2200" dirty="0"/>
              <a:t> (</a:t>
            </a:r>
            <a:r>
              <a:rPr lang="en-US" altLang="vi-VN" sz="2200" dirty="0" err="1"/>
              <a:t>dầu</a:t>
            </a:r>
            <a:r>
              <a:rPr lang="en-US" altLang="vi-VN" sz="2200" dirty="0"/>
              <a:t> </a:t>
            </a:r>
            <a:r>
              <a:rPr lang="en-US" altLang="vi-VN" sz="2200" dirty="0" err="1"/>
              <a:t>hoa</a:t>
            </a:r>
            <a:r>
              <a:rPr lang="en-US" altLang="vi-VN" sz="2200" dirty="0"/>
              <a:t> </a:t>
            </a:r>
            <a:r>
              <a:rPr lang="en-US" altLang="vi-VN" sz="2200" dirty="0" err="1"/>
              <a:t>oải</a:t>
            </a:r>
            <a:r>
              <a:rPr lang="en-US" altLang="vi-VN" sz="2200" dirty="0"/>
              <a:t> </a:t>
            </a:r>
            <a:r>
              <a:rPr lang="en-US" altLang="vi-VN" sz="2200" dirty="0" err="1"/>
              <a:t>hương</a:t>
            </a:r>
            <a:r>
              <a:rPr lang="en-US" altLang="vi-VN" sz="2200" dirty="0"/>
              <a:t>,,,)</a:t>
            </a:r>
          </a:p>
          <a:p>
            <a:pPr algn="just" eaLnBrk="1" hangingPunct="1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vi-VN" sz="2200" dirty="0" err="1"/>
              <a:t>Đến</a:t>
            </a:r>
            <a:r>
              <a:rPr lang="en-US" altLang="vi-VN" sz="2200" dirty="0"/>
              <a:t> </a:t>
            </a:r>
            <a:r>
              <a:rPr lang="en-US" altLang="vi-VN" sz="2200" dirty="0" err="1"/>
              <a:t>gặp</a:t>
            </a:r>
            <a:r>
              <a:rPr lang="en-US" altLang="vi-VN" sz="2200" dirty="0"/>
              <a:t> </a:t>
            </a:r>
            <a:r>
              <a:rPr lang="en-US" altLang="vi-VN" sz="2200" dirty="0" err="1"/>
              <a:t>chuyên</a:t>
            </a:r>
            <a:r>
              <a:rPr lang="en-US" altLang="vi-VN" sz="2200" dirty="0"/>
              <a:t> </a:t>
            </a:r>
            <a:r>
              <a:rPr lang="en-US" altLang="vi-VN" sz="2200" dirty="0" err="1"/>
              <a:t>gia</a:t>
            </a:r>
            <a:r>
              <a:rPr lang="en-US" altLang="vi-VN" sz="2200" dirty="0"/>
              <a:t> </a:t>
            </a:r>
            <a:r>
              <a:rPr lang="en-US" altLang="vi-VN" sz="2200" dirty="0" err="1"/>
              <a:t>trị</a:t>
            </a:r>
            <a:r>
              <a:rPr lang="en-US" altLang="vi-VN" sz="2200" dirty="0"/>
              <a:t> </a:t>
            </a:r>
            <a:r>
              <a:rPr lang="en-US" altLang="vi-VN" sz="2200" dirty="0" err="1"/>
              <a:t>liệu</a:t>
            </a:r>
            <a:endParaRPr lang="en-US" altLang="vi-VN" sz="1800" dirty="0">
              <a:latin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716283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506D940-CD1A-46A6-8495-AD6F6CF8B1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958000"/>
            <a:ext cx="121932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384DFCF-812D-4D4D-AF17-87CF240955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E5510F6-578F-4795-916E-B4F8271F3D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11673" cy="6858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153A1D-551A-45EA-80EA-8183A5D88E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2801" y="323999"/>
            <a:ext cx="2725960" cy="4031611"/>
          </a:xfrm>
        </p:spPr>
        <p:txBody>
          <a:bodyPr vert="horz" wrap="square" lIns="0" tIns="0" rIns="0" bIns="0" rtlCol="0" anchor="t" anchorCtr="0">
            <a:normAutofit/>
          </a:bodyPr>
          <a:lstStyle/>
          <a:p>
            <a:endParaRPr lang="en-US" dirty="0">
              <a:solidFill>
                <a:schemeClr val="bg2"/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3F7F9D-0C65-4895-827F-61D93B5A4E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43027" y="5265738"/>
            <a:ext cx="2735482" cy="1150935"/>
          </a:xfrm>
        </p:spPr>
        <p:txBody>
          <a:bodyPr vert="horz" lIns="0" tIns="0" rIns="0" bIns="0" rtlCol="0">
            <a:normAutofit/>
          </a:bodyPr>
          <a:lstStyle/>
          <a:p>
            <a:pPr>
              <a:lnSpc>
                <a:spcPct val="104000"/>
              </a:lnSpc>
            </a:pPr>
            <a:endParaRPr lang="en-US" sz="2000" dirty="0">
              <a:solidFill>
                <a:schemeClr val="bg2">
                  <a:alpha val="56000"/>
                </a:schemeClr>
              </a:solidFill>
              <a:latin typeface="+mj-lt"/>
            </a:endParaRP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B0E17F91-3488-4CC0-9982-10628CE7C0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0000" y="0"/>
            <a:ext cx="0" cy="685800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F5C7151-702A-4C5C-B963-102594D0C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511673" y="0"/>
            <a:ext cx="0" cy="685800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1FE2954D-631F-41B8-828D-CE3DB44AD1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9999" y="4787656"/>
            <a:ext cx="3611676" cy="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6">
            <a:extLst>
              <a:ext uri="{FF2B5EF4-FFF2-40B4-BE49-F238E27FC236}">
                <a16:creationId xmlns:a16="http://schemas.microsoft.com/office/drawing/2014/main" id="{34C30893-DFE0-4F7B-936B-0AA25AEEDE4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19820" y="1134085"/>
            <a:ext cx="3971922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vi-VN" sz="2400" b="1" dirty="0">
                <a:solidFill>
                  <a:schemeClr val="bg1"/>
                </a:solidFill>
              </a:rPr>
              <a:t>CHUYỂN HÓA 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vi-VN" sz="2400" b="1" dirty="0">
                <a:solidFill>
                  <a:schemeClr val="bg1"/>
                </a:solidFill>
              </a:rPr>
              <a:t>CẢM XÚC</a:t>
            </a:r>
            <a:endParaRPr lang="vi-VN" altLang="vi-VN" sz="2400" b="1" dirty="0">
              <a:solidFill>
                <a:schemeClr val="bg1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2C24700-F721-442F-980D-EB47F280A49A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77026" y="1020991"/>
            <a:ext cx="3810000" cy="4478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just" eaLnBrk="1" hangingPunct="1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vi-VN" sz="2000" b="1" i="1" dirty="0">
                <a:solidFill>
                  <a:srgbClr val="FF0000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3. </a:t>
            </a:r>
            <a:r>
              <a:rPr lang="en-US" altLang="vi-VN" sz="2000" b="1" i="1" dirty="0" err="1">
                <a:solidFill>
                  <a:srgbClr val="FF0000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Kiểm</a:t>
            </a:r>
            <a:r>
              <a:rPr lang="en-US" altLang="vi-VN" sz="2000" b="1" i="1" dirty="0">
                <a:solidFill>
                  <a:srgbClr val="FF0000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b="1" i="1" dirty="0" err="1">
                <a:solidFill>
                  <a:srgbClr val="FF0000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soát</a:t>
            </a:r>
            <a:r>
              <a:rPr lang="en-US" altLang="vi-VN" sz="2000" b="1" i="1" dirty="0">
                <a:solidFill>
                  <a:srgbClr val="FF0000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 </a:t>
            </a:r>
            <a:r>
              <a:rPr lang="en-US" altLang="vi-VN" sz="2000" b="1" dirty="0">
                <a:solidFill>
                  <a:srgbClr val="FF0000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CƠN TỨC GIẬN</a:t>
            </a:r>
            <a:r>
              <a:rPr lang="en-US" altLang="vi-VN" sz="2000" b="1" i="1" dirty="0">
                <a:solidFill>
                  <a:srgbClr val="FF0000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/ </a:t>
            </a:r>
            <a:r>
              <a:rPr lang="en-US" altLang="vi-VN" sz="2000" b="1" i="1" dirty="0" err="1">
                <a:solidFill>
                  <a:srgbClr val="FF0000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không</a:t>
            </a:r>
            <a:r>
              <a:rPr lang="en-US" altLang="vi-VN" sz="2000" b="1" i="1" dirty="0">
                <a:solidFill>
                  <a:srgbClr val="FF0000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b="1" i="1" dirty="0" err="1">
                <a:solidFill>
                  <a:srgbClr val="FF0000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làm</a:t>
            </a:r>
            <a:r>
              <a:rPr lang="en-US" altLang="vi-VN" sz="2000" b="1" i="1" dirty="0">
                <a:solidFill>
                  <a:srgbClr val="FF0000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b="1" i="1" dirty="0" err="1">
                <a:solidFill>
                  <a:srgbClr val="FF0000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nghiêm</a:t>
            </a:r>
            <a:r>
              <a:rPr lang="en-US" altLang="vi-VN" sz="2000" b="1" i="1" dirty="0">
                <a:solidFill>
                  <a:srgbClr val="FF0000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b="1" i="1" dirty="0" err="1">
                <a:solidFill>
                  <a:srgbClr val="FF0000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trọng</a:t>
            </a:r>
            <a:r>
              <a:rPr lang="en-US" altLang="vi-VN" sz="2000" b="1" i="1" dirty="0">
                <a:solidFill>
                  <a:srgbClr val="FF0000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b="1" i="1" dirty="0" err="1">
                <a:solidFill>
                  <a:srgbClr val="FF0000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vấn</a:t>
            </a:r>
            <a:r>
              <a:rPr lang="en-US" altLang="vi-VN" sz="2000" b="1" i="1" dirty="0">
                <a:solidFill>
                  <a:srgbClr val="FF0000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b="1" i="1" dirty="0" err="1">
                <a:solidFill>
                  <a:srgbClr val="FF0000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đề</a:t>
            </a:r>
            <a:endParaRPr lang="en-US" altLang="vi-VN" sz="2000" b="1" i="1" dirty="0">
              <a:solidFill>
                <a:srgbClr val="FF0000"/>
              </a:solidFill>
              <a:latin typeface="Tahoma" panose="020B0604030504040204" pitchFamily="34" charset="0"/>
              <a:cs typeface="Tahoma" panose="020B0604030504040204" pitchFamily="34" charset="0"/>
            </a:endParaRPr>
          </a:p>
          <a:p>
            <a:pPr algn="just" eaLnBrk="1" hangingPunct="1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altLang="vi-VN" sz="2000" dirty="0" err="1">
                <a:solidFill>
                  <a:srgbClr val="FF0000"/>
                </a:solidFill>
              </a:rPr>
              <a:t>Kiểm</a:t>
            </a:r>
            <a:r>
              <a:rPr lang="en-US" altLang="vi-VN" sz="2000" dirty="0">
                <a:solidFill>
                  <a:srgbClr val="FF0000"/>
                </a:solidFill>
              </a:rPr>
              <a:t> </a:t>
            </a:r>
            <a:r>
              <a:rPr lang="en-US" altLang="vi-VN" sz="2000" dirty="0" err="1">
                <a:solidFill>
                  <a:srgbClr val="FF0000"/>
                </a:solidFill>
              </a:rPr>
              <a:t>soát</a:t>
            </a:r>
            <a:r>
              <a:rPr lang="en-US" altLang="vi-VN" sz="2000" dirty="0">
                <a:solidFill>
                  <a:srgbClr val="FF0000"/>
                </a:solidFill>
              </a:rPr>
              <a:t> </a:t>
            </a:r>
            <a:r>
              <a:rPr lang="en-US" altLang="vi-VN" sz="2000" dirty="0" err="1">
                <a:solidFill>
                  <a:srgbClr val="FF0000"/>
                </a:solidFill>
              </a:rPr>
              <a:t>xem</a:t>
            </a:r>
            <a:r>
              <a:rPr lang="en-US" altLang="vi-VN" sz="2000" dirty="0">
                <a:solidFill>
                  <a:srgbClr val="FF0000"/>
                </a:solidFill>
              </a:rPr>
              <a:t> </a:t>
            </a:r>
            <a:r>
              <a:rPr lang="en-US" altLang="vi-VN" sz="2000" dirty="0" err="1">
                <a:solidFill>
                  <a:srgbClr val="FF0000"/>
                </a:solidFill>
              </a:rPr>
              <a:t>có</a:t>
            </a:r>
            <a:r>
              <a:rPr lang="en-US" altLang="vi-VN" sz="2000" dirty="0">
                <a:solidFill>
                  <a:srgbClr val="FF0000"/>
                </a:solidFill>
              </a:rPr>
              <a:t> </a:t>
            </a:r>
            <a:r>
              <a:rPr lang="en-US" altLang="vi-VN" sz="2000" dirty="0" err="1">
                <a:solidFill>
                  <a:srgbClr val="FF0000"/>
                </a:solidFill>
              </a:rPr>
              <a:t>phải</a:t>
            </a:r>
            <a:r>
              <a:rPr lang="en-US" altLang="vi-VN" sz="2000" dirty="0">
                <a:solidFill>
                  <a:srgbClr val="FF0000"/>
                </a:solidFill>
              </a:rPr>
              <a:t> </a:t>
            </a:r>
            <a:r>
              <a:rPr lang="en-US" altLang="vi-VN" sz="2000" dirty="0" err="1">
                <a:solidFill>
                  <a:srgbClr val="FF0000"/>
                </a:solidFill>
              </a:rPr>
              <a:t>mình</a:t>
            </a:r>
            <a:r>
              <a:rPr lang="en-US" altLang="vi-VN" sz="2000" dirty="0">
                <a:solidFill>
                  <a:srgbClr val="FF0000"/>
                </a:solidFill>
              </a:rPr>
              <a:t> </a:t>
            </a:r>
            <a:r>
              <a:rPr lang="en-US" altLang="vi-VN" sz="2000" dirty="0" err="1">
                <a:solidFill>
                  <a:srgbClr val="FF0000"/>
                </a:solidFill>
              </a:rPr>
              <a:t>đang</a:t>
            </a:r>
            <a:r>
              <a:rPr lang="en-US" altLang="vi-VN" sz="2000" dirty="0">
                <a:solidFill>
                  <a:srgbClr val="FF0000"/>
                </a:solidFill>
              </a:rPr>
              <a:t> </a:t>
            </a:r>
            <a:r>
              <a:rPr lang="en-US" altLang="vi-VN" sz="2000" dirty="0" err="1">
                <a:solidFill>
                  <a:srgbClr val="FF0000"/>
                </a:solidFill>
              </a:rPr>
              <a:t>rơi</a:t>
            </a:r>
            <a:r>
              <a:rPr lang="en-US" altLang="vi-VN" sz="2000" dirty="0">
                <a:solidFill>
                  <a:srgbClr val="FF0000"/>
                </a:solidFill>
              </a:rPr>
              <a:t> </a:t>
            </a:r>
            <a:r>
              <a:rPr lang="en-US" altLang="vi-VN" sz="2000" dirty="0" err="1">
                <a:solidFill>
                  <a:srgbClr val="FF0000"/>
                </a:solidFill>
              </a:rPr>
              <a:t>vào</a:t>
            </a:r>
            <a:r>
              <a:rPr lang="en-US" altLang="vi-VN" sz="2000" dirty="0">
                <a:solidFill>
                  <a:srgbClr val="FF0000"/>
                </a:solidFill>
              </a:rPr>
              <a:t> </a:t>
            </a:r>
            <a:r>
              <a:rPr lang="en-US" altLang="vi-VN" sz="2000" dirty="0" err="1">
                <a:solidFill>
                  <a:srgbClr val="FF0000"/>
                </a:solidFill>
              </a:rPr>
              <a:t>trạng</a:t>
            </a:r>
            <a:r>
              <a:rPr lang="en-US" altLang="vi-VN" sz="2000" dirty="0">
                <a:solidFill>
                  <a:srgbClr val="FF0000"/>
                </a:solidFill>
              </a:rPr>
              <a:t> </a:t>
            </a:r>
            <a:r>
              <a:rPr lang="en-US" altLang="vi-VN" sz="2000" dirty="0" err="1">
                <a:solidFill>
                  <a:srgbClr val="FF0000"/>
                </a:solidFill>
              </a:rPr>
              <a:t>thái</a:t>
            </a:r>
            <a:r>
              <a:rPr lang="en-US" altLang="vi-VN" sz="2000" dirty="0">
                <a:solidFill>
                  <a:srgbClr val="FF0000"/>
                </a:solidFill>
              </a:rPr>
              <a:t> </a:t>
            </a:r>
            <a:r>
              <a:rPr lang="en-US" altLang="vi-VN" sz="2000" dirty="0" err="1">
                <a:solidFill>
                  <a:srgbClr val="FF0000"/>
                </a:solidFill>
              </a:rPr>
              <a:t>giận</a:t>
            </a:r>
            <a:r>
              <a:rPr lang="en-US" altLang="vi-VN" sz="2000" dirty="0">
                <a:solidFill>
                  <a:srgbClr val="FF0000"/>
                </a:solidFill>
              </a:rPr>
              <a:t> </a:t>
            </a:r>
            <a:r>
              <a:rPr lang="en-US" altLang="vi-VN" sz="2000" dirty="0" err="1">
                <a:solidFill>
                  <a:srgbClr val="FF0000"/>
                </a:solidFill>
              </a:rPr>
              <a:t>dữ</a:t>
            </a:r>
            <a:endParaRPr lang="en-US" altLang="vi-VN" sz="2000" dirty="0">
              <a:solidFill>
                <a:srgbClr val="FF0000"/>
              </a:solidFill>
            </a:endParaRPr>
          </a:p>
          <a:p>
            <a:pPr algn="just" eaLnBrk="1" hangingPunct="1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altLang="vi-VN" sz="2000" dirty="0" err="1">
                <a:solidFill>
                  <a:srgbClr val="FF0000"/>
                </a:solidFill>
              </a:rPr>
              <a:t>Nếu</a:t>
            </a:r>
            <a:r>
              <a:rPr lang="en-US" altLang="vi-VN" sz="2000" dirty="0">
                <a:solidFill>
                  <a:srgbClr val="FF0000"/>
                </a:solidFill>
              </a:rPr>
              <a:t> </a:t>
            </a:r>
            <a:r>
              <a:rPr lang="en-US" altLang="vi-VN" sz="2000" dirty="0" err="1">
                <a:solidFill>
                  <a:srgbClr val="FF0000"/>
                </a:solidFill>
              </a:rPr>
              <a:t>bạn</a:t>
            </a:r>
            <a:r>
              <a:rPr lang="en-US" altLang="vi-VN" sz="2000" dirty="0">
                <a:solidFill>
                  <a:srgbClr val="FF0000"/>
                </a:solidFill>
              </a:rPr>
              <a:t> </a:t>
            </a:r>
            <a:r>
              <a:rPr lang="en-US" altLang="vi-VN" sz="2000" dirty="0" err="1">
                <a:solidFill>
                  <a:srgbClr val="FF0000"/>
                </a:solidFill>
              </a:rPr>
              <a:t>bắt</a:t>
            </a:r>
            <a:r>
              <a:rPr lang="en-US" altLang="vi-VN" sz="2000" dirty="0">
                <a:solidFill>
                  <a:srgbClr val="FF0000"/>
                </a:solidFill>
              </a:rPr>
              <a:t> </a:t>
            </a:r>
            <a:r>
              <a:rPr lang="en-US" altLang="vi-VN" sz="2000" dirty="0" err="1">
                <a:solidFill>
                  <a:srgbClr val="FF0000"/>
                </a:solidFill>
              </a:rPr>
              <a:t>đầu</a:t>
            </a:r>
            <a:r>
              <a:rPr lang="en-US" altLang="vi-VN" sz="2000" dirty="0">
                <a:solidFill>
                  <a:srgbClr val="FF0000"/>
                </a:solidFill>
              </a:rPr>
              <a:t> </a:t>
            </a:r>
            <a:r>
              <a:rPr lang="en-US" altLang="vi-VN" sz="2000" dirty="0" err="1">
                <a:solidFill>
                  <a:srgbClr val="FF0000"/>
                </a:solidFill>
              </a:rPr>
              <a:t>tức</a:t>
            </a:r>
            <a:r>
              <a:rPr lang="en-US" altLang="vi-VN" sz="2000" dirty="0">
                <a:solidFill>
                  <a:srgbClr val="FF0000"/>
                </a:solidFill>
              </a:rPr>
              <a:t> </a:t>
            </a:r>
            <a:r>
              <a:rPr lang="en-US" altLang="vi-VN" sz="2000" dirty="0" err="1">
                <a:solidFill>
                  <a:srgbClr val="FF0000"/>
                </a:solidFill>
              </a:rPr>
              <a:t>giận</a:t>
            </a:r>
            <a:r>
              <a:rPr lang="en-US" altLang="vi-VN" sz="2000" dirty="0">
                <a:solidFill>
                  <a:srgbClr val="FF0000"/>
                </a:solidFill>
              </a:rPr>
              <a:t>, </a:t>
            </a:r>
            <a:r>
              <a:rPr lang="en-US" altLang="vi-VN" sz="2000" dirty="0" err="1">
                <a:solidFill>
                  <a:srgbClr val="FF0000"/>
                </a:solidFill>
              </a:rPr>
              <a:t>hãy</a:t>
            </a:r>
            <a:r>
              <a:rPr lang="en-US" altLang="vi-VN" sz="2000" dirty="0">
                <a:solidFill>
                  <a:srgbClr val="FF0000"/>
                </a:solidFill>
              </a:rPr>
              <a:t> </a:t>
            </a:r>
            <a:r>
              <a:rPr lang="en-US" altLang="vi-VN" sz="2000" dirty="0" err="1">
                <a:solidFill>
                  <a:srgbClr val="FF0000"/>
                </a:solidFill>
              </a:rPr>
              <a:t>ngưng</a:t>
            </a:r>
            <a:r>
              <a:rPr lang="en-US" altLang="vi-VN" sz="2000" dirty="0">
                <a:solidFill>
                  <a:srgbClr val="FF0000"/>
                </a:solidFill>
              </a:rPr>
              <a:t> </a:t>
            </a:r>
            <a:r>
              <a:rPr lang="en-US" altLang="vi-VN" sz="2000" dirty="0" err="1">
                <a:solidFill>
                  <a:srgbClr val="FF0000"/>
                </a:solidFill>
              </a:rPr>
              <a:t>mọi</a:t>
            </a:r>
            <a:r>
              <a:rPr lang="en-US" altLang="vi-VN" sz="2000" dirty="0">
                <a:solidFill>
                  <a:srgbClr val="FF0000"/>
                </a:solidFill>
              </a:rPr>
              <a:t> </a:t>
            </a:r>
            <a:r>
              <a:rPr lang="en-US" altLang="vi-VN" sz="2000" dirty="0" err="1">
                <a:solidFill>
                  <a:srgbClr val="FF0000"/>
                </a:solidFill>
              </a:rPr>
              <a:t>việc</a:t>
            </a:r>
            <a:r>
              <a:rPr lang="en-US" altLang="vi-VN" sz="2000" dirty="0">
                <a:solidFill>
                  <a:srgbClr val="FF0000"/>
                </a:solidFill>
              </a:rPr>
              <a:t> </a:t>
            </a:r>
            <a:r>
              <a:rPr lang="en-US" altLang="vi-VN" sz="2000" dirty="0" err="1">
                <a:solidFill>
                  <a:srgbClr val="FF0000"/>
                </a:solidFill>
              </a:rPr>
              <a:t>đang</a:t>
            </a:r>
            <a:r>
              <a:rPr lang="en-US" altLang="vi-VN" sz="2000" dirty="0">
                <a:solidFill>
                  <a:srgbClr val="FF0000"/>
                </a:solidFill>
              </a:rPr>
              <a:t> </a:t>
            </a:r>
            <a:r>
              <a:rPr lang="en-US" altLang="vi-VN" sz="2000" dirty="0" err="1">
                <a:solidFill>
                  <a:srgbClr val="FF0000"/>
                </a:solidFill>
              </a:rPr>
              <a:t>làm</a:t>
            </a:r>
            <a:r>
              <a:rPr lang="en-US" altLang="vi-VN" sz="2000" dirty="0">
                <a:solidFill>
                  <a:srgbClr val="FF0000"/>
                </a:solidFill>
              </a:rPr>
              <a:t>  </a:t>
            </a:r>
          </a:p>
          <a:p>
            <a:pPr algn="just" eaLnBrk="1" hangingPunct="1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altLang="vi-VN" sz="2000" dirty="0" err="1">
                <a:solidFill>
                  <a:srgbClr val="FF0000"/>
                </a:solidFill>
              </a:rPr>
              <a:t>Tưởng</a:t>
            </a:r>
            <a:r>
              <a:rPr lang="en-US" altLang="vi-VN" sz="2000" dirty="0">
                <a:solidFill>
                  <a:srgbClr val="FF0000"/>
                </a:solidFill>
              </a:rPr>
              <a:t> </a:t>
            </a:r>
            <a:r>
              <a:rPr lang="en-US" altLang="vi-VN" sz="2000" dirty="0" err="1">
                <a:solidFill>
                  <a:srgbClr val="FF0000"/>
                </a:solidFill>
              </a:rPr>
              <a:t>tượng</a:t>
            </a:r>
            <a:r>
              <a:rPr lang="en-US" altLang="vi-VN" sz="2000" dirty="0">
                <a:solidFill>
                  <a:srgbClr val="FF0000"/>
                </a:solidFill>
              </a:rPr>
              <a:t> ra </a:t>
            </a:r>
            <a:r>
              <a:rPr lang="en-US" altLang="vi-VN" sz="2000" dirty="0" err="1">
                <a:solidFill>
                  <a:srgbClr val="FF0000"/>
                </a:solidFill>
              </a:rPr>
              <a:t>chính</a:t>
            </a:r>
            <a:r>
              <a:rPr lang="en-US" altLang="vi-VN" sz="2000" dirty="0">
                <a:solidFill>
                  <a:srgbClr val="FF0000"/>
                </a:solidFill>
              </a:rPr>
              <a:t> </a:t>
            </a:r>
            <a:r>
              <a:rPr lang="en-US" altLang="vi-VN" sz="2000" dirty="0" err="1">
                <a:solidFill>
                  <a:srgbClr val="FF0000"/>
                </a:solidFill>
              </a:rPr>
              <a:t>mình</a:t>
            </a:r>
            <a:r>
              <a:rPr lang="en-US" altLang="vi-VN" sz="2000" dirty="0">
                <a:solidFill>
                  <a:srgbClr val="FF0000"/>
                </a:solidFill>
              </a:rPr>
              <a:t> </a:t>
            </a:r>
            <a:r>
              <a:rPr lang="en-US" altLang="vi-VN" sz="2000" dirty="0" err="1">
                <a:solidFill>
                  <a:srgbClr val="FF0000"/>
                </a:solidFill>
              </a:rPr>
              <a:t>khi</a:t>
            </a:r>
            <a:r>
              <a:rPr lang="en-US" altLang="vi-VN" sz="2000" dirty="0">
                <a:solidFill>
                  <a:srgbClr val="FF0000"/>
                </a:solidFill>
              </a:rPr>
              <a:t> </a:t>
            </a:r>
            <a:r>
              <a:rPr lang="en-US" altLang="vi-VN" sz="2000" dirty="0" err="1">
                <a:solidFill>
                  <a:srgbClr val="FF0000"/>
                </a:solidFill>
              </a:rPr>
              <a:t>đang</a:t>
            </a:r>
            <a:r>
              <a:rPr lang="en-US" altLang="vi-VN" sz="2000" dirty="0">
                <a:solidFill>
                  <a:srgbClr val="FF0000"/>
                </a:solidFill>
              </a:rPr>
              <a:t> </a:t>
            </a:r>
            <a:r>
              <a:rPr lang="en-US" altLang="vi-VN" sz="2000" dirty="0" err="1">
                <a:solidFill>
                  <a:srgbClr val="FF0000"/>
                </a:solidFill>
              </a:rPr>
              <a:t>giận</a:t>
            </a:r>
            <a:r>
              <a:rPr lang="en-US" altLang="vi-VN" sz="2000" dirty="0">
                <a:solidFill>
                  <a:srgbClr val="FF0000"/>
                </a:solidFill>
              </a:rPr>
              <a:t> </a:t>
            </a:r>
            <a:r>
              <a:rPr lang="en-US" altLang="vi-VN" sz="2000" dirty="0" err="1">
                <a:solidFill>
                  <a:srgbClr val="FF0000"/>
                </a:solidFill>
              </a:rPr>
              <a:t>dữ</a:t>
            </a:r>
            <a:r>
              <a:rPr lang="en-US" altLang="vi-VN" sz="2000" dirty="0">
                <a:solidFill>
                  <a:srgbClr val="FF0000"/>
                </a:solidFill>
              </a:rPr>
              <a:t>.</a:t>
            </a:r>
          </a:p>
        </p:txBody>
      </p:sp>
      <p:pic>
        <p:nvPicPr>
          <p:cNvPr id="16" name="Picture 8">
            <a:extLst>
              <a:ext uri="{FF2B5EF4-FFF2-40B4-BE49-F238E27FC236}">
                <a16:creationId xmlns:a16="http://schemas.microsoft.com/office/drawing/2014/main" id="{F71CA9F1-05E4-442D-BCA4-BDEF7B58996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097" r="11613"/>
          <a:stretch>
            <a:fillRect/>
          </a:stretch>
        </p:blipFill>
        <p:spPr bwMode="auto">
          <a:xfrm>
            <a:off x="898799" y="2351303"/>
            <a:ext cx="3344863" cy="4002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477659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FBB2C02B-F9FE-4320-BD23-7A7610BDE9DB}"/>
              </a:ext>
            </a:extLst>
          </p:cNvPr>
          <p:cNvSpPr txBox="1"/>
          <p:nvPr/>
        </p:nvSpPr>
        <p:spPr>
          <a:xfrm>
            <a:off x="3043238" y="332163"/>
            <a:ext cx="610552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Bef>
                <a:spcPct val="0"/>
              </a:spcBef>
              <a:buFontTx/>
              <a:buNone/>
            </a:pPr>
            <a:r>
              <a:rPr lang="en-US" altLang="vi-VN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CHUYỂN HÓA CẢM XÚC</a:t>
            </a:r>
            <a:endParaRPr lang="vi-VN" altLang="vi-VN" sz="20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9" name="TextBox 4">
            <a:extLst>
              <a:ext uri="{FF2B5EF4-FFF2-40B4-BE49-F238E27FC236}">
                <a16:creationId xmlns:a16="http://schemas.microsoft.com/office/drawing/2014/main" id="{FFDDF495-F24C-4FD0-AA3E-69A21B93106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29808356"/>
              </p:ext>
            </p:extLst>
          </p:nvPr>
        </p:nvGraphicFramePr>
        <p:xfrm>
          <a:off x="3052762" y="945335"/>
          <a:ext cx="6843077" cy="52111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7225262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986284F9-5689-4853-A6C1-391BE68E1424}"/>
              </a:ext>
            </a:extLst>
          </p:cNvPr>
          <p:cNvSpPr txBox="1"/>
          <p:nvPr/>
        </p:nvSpPr>
        <p:spPr>
          <a:xfrm>
            <a:off x="3043238" y="332163"/>
            <a:ext cx="610552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Bef>
                <a:spcPct val="0"/>
              </a:spcBef>
              <a:buFontTx/>
              <a:buNone/>
            </a:pPr>
            <a:r>
              <a:rPr lang="en-US" altLang="vi-VN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CHUYỂN HÓA CẢM XÚC</a:t>
            </a:r>
            <a:endParaRPr lang="vi-VN" altLang="vi-VN" sz="20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C7CD42A-4B8C-4850-9F57-3095AC91C99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86050" y="1390650"/>
            <a:ext cx="7858125" cy="3786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vi-VN" sz="2000" b="1" i="1" dirty="0" err="1">
                <a:solidFill>
                  <a:srgbClr val="222222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Kiểm</a:t>
            </a:r>
            <a:r>
              <a:rPr lang="en-US" altLang="vi-VN" sz="2000" b="1" i="1" dirty="0">
                <a:solidFill>
                  <a:srgbClr val="222222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b="1" i="1" dirty="0" err="1">
                <a:solidFill>
                  <a:srgbClr val="222222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soát</a:t>
            </a:r>
            <a:r>
              <a:rPr lang="en-US" altLang="vi-VN" sz="2000" b="1" i="1" dirty="0">
                <a:solidFill>
                  <a:srgbClr val="222222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 </a:t>
            </a:r>
            <a:r>
              <a:rPr lang="en-US" altLang="vi-VN" sz="2000" b="1" dirty="0">
                <a:solidFill>
                  <a:srgbClr val="FF0000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CƠN TỨC GIẬN</a:t>
            </a:r>
            <a:r>
              <a:rPr lang="en-US" altLang="vi-VN" sz="2000" b="1" i="1" dirty="0">
                <a:solidFill>
                  <a:srgbClr val="222222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/ </a:t>
            </a:r>
            <a:r>
              <a:rPr lang="en-US" altLang="vi-VN" sz="2000" b="1" i="1" dirty="0" err="1">
                <a:solidFill>
                  <a:srgbClr val="222222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không</a:t>
            </a:r>
            <a:r>
              <a:rPr lang="en-US" altLang="vi-VN" sz="2000" b="1" i="1" dirty="0">
                <a:solidFill>
                  <a:srgbClr val="222222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b="1" i="1" dirty="0" err="1">
                <a:solidFill>
                  <a:srgbClr val="222222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làm</a:t>
            </a:r>
            <a:r>
              <a:rPr lang="en-US" altLang="vi-VN" sz="2000" b="1" i="1" dirty="0">
                <a:solidFill>
                  <a:srgbClr val="222222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b="1" i="1" dirty="0" err="1">
                <a:solidFill>
                  <a:srgbClr val="222222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nghiêm</a:t>
            </a:r>
            <a:r>
              <a:rPr lang="en-US" altLang="vi-VN" sz="2000" b="1" i="1" dirty="0">
                <a:solidFill>
                  <a:srgbClr val="222222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b="1" i="1" dirty="0" err="1">
                <a:solidFill>
                  <a:srgbClr val="222222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trọng</a:t>
            </a:r>
            <a:r>
              <a:rPr lang="en-US" altLang="vi-VN" sz="2000" b="1" i="1" dirty="0">
                <a:solidFill>
                  <a:srgbClr val="222222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b="1" i="1" dirty="0" err="1">
                <a:solidFill>
                  <a:srgbClr val="222222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vấn</a:t>
            </a:r>
            <a:r>
              <a:rPr lang="en-US" altLang="vi-VN" sz="2000" b="1" i="1" dirty="0">
                <a:solidFill>
                  <a:srgbClr val="222222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b="1" i="1" dirty="0" err="1">
                <a:solidFill>
                  <a:srgbClr val="222222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đề</a:t>
            </a:r>
            <a:endParaRPr lang="en-US" altLang="vi-VN" sz="2000" b="1" dirty="0">
              <a:solidFill>
                <a:srgbClr val="222222"/>
              </a:solidFill>
              <a:latin typeface="Tahoma" panose="020B0604030504040204" pitchFamily="34" charset="0"/>
              <a:cs typeface="Tahoma" panose="020B0604030504040204" pitchFamily="34" charset="0"/>
            </a:endParaRPr>
          </a:p>
          <a:p>
            <a:pPr eaLnBrk="1" hangingPunct="1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vi-VN" sz="2000" b="1" dirty="0"/>
              <a:t>- </a:t>
            </a:r>
            <a:r>
              <a:rPr lang="en-US" altLang="vi-VN" sz="2000" b="1" dirty="0" err="1"/>
              <a:t>Sống</a:t>
            </a:r>
            <a:r>
              <a:rPr lang="en-US" altLang="vi-VN" sz="2000" b="1" dirty="0"/>
              <a:t> </a:t>
            </a:r>
            <a:r>
              <a:rPr lang="en-US" altLang="vi-VN" sz="2000" b="1" dirty="0" err="1"/>
              <a:t>Chậm</a:t>
            </a:r>
            <a:r>
              <a:rPr lang="en-US" altLang="vi-VN" sz="2000" b="1" dirty="0"/>
              <a:t> </a:t>
            </a:r>
            <a:r>
              <a:rPr lang="en-US" altLang="vi-VN" sz="2000" b="1" dirty="0" err="1"/>
              <a:t>hơn</a:t>
            </a:r>
            <a:endParaRPr lang="en-US" altLang="vi-VN" sz="2000" dirty="0"/>
          </a:p>
          <a:p>
            <a:pPr eaLnBrk="1" hangingPunct="1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Tự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tạo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một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môi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trường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sống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tích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cực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cho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chính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mình</a:t>
            </a:r>
            <a:endParaRPr lang="en-US" altLang="vi-VN" sz="2000" dirty="0">
              <a:latin typeface="Tahoma" panose="020B0604030504040204" pitchFamily="34" charset="0"/>
              <a:cs typeface="Tahoma" panose="020B0604030504040204" pitchFamily="34" charset="0"/>
            </a:endParaRPr>
          </a:p>
          <a:p>
            <a:pPr eaLnBrk="1" hangingPunct="1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Dành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thời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gian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cho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những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việc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yêu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thích</a:t>
            </a:r>
            <a:endParaRPr lang="en-US" altLang="vi-VN" sz="2000" dirty="0">
              <a:latin typeface="Tahoma" panose="020B0604030504040204" pitchFamily="34" charset="0"/>
              <a:cs typeface="Tahoma" panose="020B0604030504040204" pitchFamily="34" charset="0"/>
            </a:endParaRPr>
          </a:p>
          <a:p>
            <a:pPr eaLnBrk="1" hangingPunct="1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Ăn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uống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cân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bằng</a:t>
            </a:r>
            <a:endParaRPr lang="en-US" altLang="vi-VN" sz="2000" dirty="0">
              <a:latin typeface="Tahoma" panose="020B0604030504040204" pitchFamily="34" charset="0"/>
              <a:cs typeface="Tahoma" panose="020B0604030504040204" pitchFamily="34" charset="0"/>
            </a:endParaRPr>
          </a:p>
          <a:p>
            <a:pPr eaLnBrk="1" hangingPunct="1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Ngủ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đủ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7-8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giờ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mỗi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đêm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. </a:t>
            </a:r>
          </a:p>
          <a:p>
            <a:pPr eaLnBrk="1" hangingPunct="1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Cố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gắng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cười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nhiều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nhất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có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thể</a:t>
            </a:r>
            <a:endParaRPr lang="en-US" altLang="vi-VN" sz="2000" b="1" i="1" dirty="0">
              <a:solidFill>
                <a:srgbClr val="222222"/>
              </a:solidFill>
              <a:latin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14432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506D940-CD1A-46A6-8495-AD6F6CF8B1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958000"/>
            <a:ext cx="121932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B93C5AE-14C9-4083-952B-2F7867A88E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13A7816-7DCB-41F4-BC7A-CB944B7318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A5D38A4-7DDE-47E1-9B5E-59B92404D9D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583" r="30209"/>
          <a:stretch/>
        </p:blipFill>
        <p:spPr>
          <a:xfrm>
            <a:off x="-29742" y="21"/>
            <a:ext cx="3900466" cy="5957979"/>
          </a:xfrm>
          <a:custGeom>
            <a:avLst/>
            <a:gdLst/>
            <a:ahLst/>
            <a:cxnLst/>
            <a:rect l="l" t="t" r="r" b="b"/>
            <a:pathLst>
              <a:path w="3900486" h="5957989">
                <a:moveTo>
                  <a:pt x="0" y="0"/>
                </a:moveTo>
                <a:lnTo>
                  <a:pt x="3900486" y="0"/>
                </a:lnTo>
                <a:lnTo>
                  <a:pt x="3900486" y="5957989"/>
                </a:lnTo>
                <a:lnTo>
                  <a:pt x="0" y="5957989"/>
                </a:lnTo>
                <a:close/>
              </a:path>
            </a:pathLst>
          </a:cu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CF3C8EB-1217-4C14-80B7-0EFF5607E8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958000"/>
            <a:ext cx="12193200" cy="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F6668D2B-1DF6-4B11-A395-998ACC4282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00486" y="0"/>
            <a:ext cx="0" cy="595800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4">
            <a:extLst>
              <a:ext uri="{FF2B5EF4-FFF2-40B4-BE49-F238E27FC236}">
                <a16:creationId xmlns:a16="http://schemas.microsoft.com/office/drawing/2014/main" id="{FE877F85-2A72-47ED-BA82-D064800C3B2C}"/>
              </a:ext>
            </a:extLst>
          </p:cNvPr>
          <p:cNvSpPr txBox="1">
            <a:spLocks noGrp="1" noChangeArrowheads="1"/>
          </p:cNvSpPr>
          <p:nvPr>
            <p:ph type="title"/>
          </p:nvPr>
        </p:nvSpPr>
        <p:spPr bwMode="auto">
          <a:xfrm>
            <a:off x="2709863" y="6151228"/>
            <a:ext cx="7381875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vi-VN" sz="2400" b="1" dirty="0">
                <a:solidFill>
                  <a:srgbClr val="FFFF00"/>
                </a:solidFill>
              </a:rPr>
              <a:t>CHUYỂN HÓA CẢM XÚC</a:t>
            </a:r>
            <a:endParaRPr lang="vi-VN" altLang="vi-VN" sz="2400" b="1" dirty="0">
              <a:solidFill>
                <a:srgbClr val="FFFF00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24173AD-7C52-438D-A32C-5591133E03D2}"/>
              </a:ext>
            </a:extLst>
          </p:cNvPr>
          <p:cNvSpPr txBox="1"/>
          <p:nvPr/>
        </p:nvSpPr>
        <p:spPr>
          <a:xfrm>
            <a:off x="4831557" y="953495"/>
            <a:ext cx="6684166" cy="37446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just" eaLnBrk="1" hangingPunct="1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Tx/>
              <a:buNone/>
              <a:defRPr/>
            </a:pPr>
            <a:r>
              <a:rPr lang="en-US" altLang="vi-VN" sz="1800" b="1" dirty="0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4. </a:t>
            </a:r>
            <a:r>
              <a:rPr lang="en-US" altLang="vi-VN" sz="1800" b="1" dirty="0" err="1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Với</a:t>
            </a:r>
            <a:r>
              <a:rPr lang="en-US" altLang="vi-VN" sz="1800" b="1" dirty="0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1800" b="1" dirty="0" err="1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người</a:t>
            </a:r>
            <a:r>
              <a:rPr lang="en-US" altLang="vi-VN" sz="1800" b="1" dirty="0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1800" b="1" dirty="0" err="1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mình</a:t>
            </a:r>
            <a:r>
              <a:rPr lang="en-US" altLang="vi-VN" sz="1800" b="1" dirty="0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1800" b="1" dirty="0" err="1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không</a:t>
            </a:r>
            <a:r>
              <a:rPr lang="en-US" altLang="vi-VN" sz="1800" b="1" dirty="0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1800" b="1" dirty="0" err="1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thích</a:t>
            </a:r>
            <a:endParaRPr lang="en-US" altLang="vi-VN" sz="1800" b="1" dirty="0">
              <a:solidFill>
                <a:schemeClr val="bg1"/>
              </a:solidFill>
              <a:latin typeface="Tahoma" panose="020B0604030504040204" pitchFamily="34" charset="0"/>
              <a:cs typeface="Tahoma" panose="020B0604030504040204" pitchFamily="34" charset="0"/>
            </a:endParaRPr>
          </a:p>
          <a:p>
            <a:pPr algn="just" eaLnBrk="1" hangingPunct="1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defRPr/>
            </a:pPr>
            <a:r>
              <a:rPr lang="en-US" altLang="vi-VN" sz="1800" dirty="0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- </a:t>
            </a:r>
            <a:r>
              <a:rPr lang="en-US" altLang="vi-VN" sz="1800" dirty="0" err="1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Chấp</a:t>
            </a:r>
            <a:r>
              <a:rPr lang="en-US" altLang="vi-VN" sz="1800" dirty="0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1800" dirty="0" err="1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nhận</a:t>
            </a:r>
            <a:r>
              <a:rPr lang="en-US" altLang="vi-VN" sz="1800" dirty="0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1800" dirty="0" err="1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không</a:t>
            </a:r>
            <a:r>
              <a:rPr lang="en-US" altLang="vi-VN" sz="1800" dirty="0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1800" dirty="0" err="1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phaỉ</a:t>
            </a:r>
            <a:r>
              <a:rPr lang="en-US" altLang="vi-VN" sz="1800" dirty="0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ai </a:t>
            </a:r>
            <a:r>
              <a:rPr lang="en-US" altLang="vi-VN" sz="1800" dirty="0" err="1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cũng</a:t>
            </a:r>
            <a:r>
              <a:rPr lang="en-US" altLang="vi-VN" sz="1800" dirty="0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1800" dirty="0" err="1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quý</a:t>
            </a:r>
            <a:r>
              <a:rPr lang="en-US" altLang="vi-VN" sz="1800" dirty="0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1800" dirty="0" err="1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bạn</a:t>
            </a:r>
            <a:r>
              <a:rPr lang="en-US" altLang="vi-VN" sz="1800" dirty="0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1800" dirty="0" err="1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cũng</a:t>
            </a:r>
            <a:r>
              <a:rPr lang="en-US" altLang="vi-VN" sz="1800" dirty="0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1800" dirty="0" err="1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như</a:t>
            </a:r>
            <a:r>
              <a:rPr lang="en-US" altLang="vi-VN" sz="1800" dirty="0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1800" dirty="0" err="1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bạn</a:t>
            </a:r>
            <a:r>
              <a:rPr lang="en-US" altLang="vi-VN" sz="1800" dirty="0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1800" dirty="0" err="1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không</a:t>
            </a:r>
            <a:r>
              <a:rPr lang="en-US" altLang="vi-VN" sz="1800" dirty="0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1800" dirty="0" err="1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thể</a:t>
            </a:r>
            <a:r>
              <a:rPr lang="en-US" altLang="vi-VN" sz="1800" dirty="0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1800" dirty="0" err="1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quý</a:t>
            </a:r>
            <a:r>
              <a:rPr lang="en-US" altLang="vi-VN" sz="1800" dirty="0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1800" dirty="0" err="1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tất</a:t>
            </a:r>
            <a:r>
              <a:rPr lang="en-US" altLang="vi-VN" sz="1800" dirty="0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1800" dirty="0" err="1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cả</a:t>
            </a:r>
            <a:endParaRPr lang="en-US" altLang="vi-VN" sz="1800" dirty="0">
              <a:solidFill>
                <a:schemeClr val="bg1"/>
              </a:solidFill>
              <a:latin typeface="Tahoma" panose="020B0604030504040204" pitchFamily="34" charset="0"/>
              <a:cs typeface="Tahoma" panose="020B0604030504040204" pitchFamily="34" charset="0"/>
            </a:endParaRPr>
          </a:p>
          <a:p>
            <a:pPr algn="just" eaLnBrk="1" hangingPunct="1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defRPr/>
            </a:pPr>
            <a:r>
              <a:rPr lang="en-US" altLang="vi-VN" sz="1800" dirty="0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- </a:t>
            </a:r>
            <a:r>
              <a:rPr lang="vi-VN" altLang="vi-VN" sz="1800" dirty="0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"Chịu đựng" hoặc giữ khoảng cách </a:t>
            </a:r>
            <a:r>
              <a:rPr lang="en-US" altLang="vi-VN" sz="1800" dirty="0" err="1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cần</a:t>
            </a:r>
            <a:r>
              <a:rPr lang="en-US" altLang="vi-VN" sz="1800" dirty="0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1800" dirty="0" err="1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thiết</a:t>
            </a:r>
            <a:endParaRPr lang="en-US" altLang="vi-VN" sz="1800" dirty="0">
              <a:solidFill>
                <a:schemeClr val="bg1"/>
              </a:solidFill>
              <a:latin typeface="Tahoma" panose="020B0604030504040204" pitchFamily="34" charset="0"/>
              <a:cs typeface="Tahoma" panose="020B0604030504040204" pitchFamily="34" charset="0"/>
            </a:endParaRPr>
          </a:p>
          <a:p>
            <a:pPr algn="just" eaLnBrk="1" hangingPunct="1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defRPr/>
            </a:pPr>
            <a:r>
              <a:rPr lang="en-US" altLang="vi-VN" sz="1800" dirty="0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- </a:t>
            </a:r>
            <a:r>
              <a:rPr lang="en-US" altLang="vi-VN" sz="1800" dirty="0" err="1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Công</a:t>
            </a:r>
            <a:r>
              <a:rPr lang="en-US" altLang="vi-VN" sz="1800" dirty="0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1800" dirty="0" err="1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tư</a:t>
            </a:r>
            <a:r>
              <a:rPr lang="en-US" altLang="vi-VN" sz="1800" dirty="0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1800" dirty="0" err="1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phân</a:t>
            </a:r>
            <a:r>
              <a:rPr lang="en-US" altLang="vi-VN" sz="1800" dirty="0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1800" dirty="0" err="1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mình</a:t>
            </a:r>
            <a:r>
              <a:rPr lang="en-US" altLang="vi-VN" sz="1800" dirty="0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, c</a:t>
            </a:r>
            <a:r>
              <a:rPr lang="vi-VN" altLang="vi-VN" sz="1800" dirty="0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ư xử văn minh </a:t>
            </a:r>
            <a:endParaRPr lang="en-US" altLang="vi-VN" sz="1800" dirty="0">
              <a:solidFill>
                <a:schemeClr val="bg1"/>
              </a:solidFill>
              <a:latin typeface="Tahoma" panose="020B0604030504040204" pitchFamily="34" charset="0"/>
              <a:cs typeface="Tahoma" panose="020B0604030504040204" pitchFamily="34" charset="0"/>
            </a:endParaRPr>
          </a:p>
          <a:p>
            <a:pPr algn="just" eaLnBrk="1" hangingPunct="1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defRPr/>
            </a:pPr>
            <a:r>
              <a:rPr lang="en-US" altLang="vi-VN" sz="1800" dirty="0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- </a:t>
            </a:r>
            <a:r>
              <a:rPr lang="en-US" altLang="vi-VN" sz="1800" dirty="0" err="1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Nhìn</a:t>
            </a:r>
            <a:r>
              <a:rPr lang="en-US" altLang="vi-VN" sz="1800" dirty="0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1800" dirty="0" err="1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nhận</a:t>
            </a:r>
            <a:r>
              <a:rPr lang="en-US" altLang="vi-VN" sz="1800" dirty="0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1800" dirty="0" err="1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những</a:t>
            </a:r>
            <a:r>
              <a:rPr lang="en-US" altLang="vi-VN" sz="1800" dirty="0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1800" dirty="0" err="1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điều</a:t>
            </a:r>
            <a:r>
              <a:rPr lang="en-US" altLang="vi-VN" sz="1800" dirty="0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1800" dirty="0" err="1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tốt</a:t>
            </a:r>
            <a:r>
              <a:rPr lang="en-US" altLang="vi-VN" sz="1800" dirty="0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1800" dirty="0" err="1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đẹp</a:t>
            </a:r>
            <a:r>
              <a:rPr lang="en-US" altLang="vi-VN" sz="1800" dirty="0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1800" dirty="0" err="1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mà</a:t>
            </a:r>
            <a:r>
              <a:rPr lang="en-US" altLang="vi-VN" sz="1800" dirty="0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1800" dirty="0" err="1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người</a:t>
            </a:r>
            <a:r>
              <a:rPr lang="en-US" altLang="vi-VN" sz="1800" dirty="0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1800" dirty="0" err="1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bạn</a:t>
            </a:r>
            <a:r>
              <a:rPr lang="en-US" altLang="vi-VN" sz="1800" dirty="0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1800" dirty="0" err="1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không</a:t>
            </a:r>
            <a:r>
              <a:rPr lang="en-US" altLang="vi-VN" sz="1800" dirty="0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1800" dirty="0" err="1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thích</a:t>
            </a:r>
            <a:r>
              <a:rPr lang="en-US" altLang="vi-VN" sz="1800" dirty="0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1800" dirty="0" err="1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đang</a:t>
            </a:r>
            <a:r>
              <a:rPr lang="en-US" altLang="vi-VN" sz="1800" dirty="0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1800" dirty="0" err="1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có</a:t>
            </a:r>
            <a:r>
              <a:rPr lang="en-US" altLang="vi-VN" sz="1800" dirty="0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1800" dirty="0" err="1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mà</a:t>
            </a:r>
            <a:r>
              <a:rPr lang="en-US" altLang="vi-VN" sz="1800" dirty="0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1800" dirty="0" err="1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bạn</a:t>
            </a:r>
            <a:r>
              <a:rPr lang="en-US" altLang="vi-VN" sz="1800" dirty="0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1800" dirty="0" err="1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không</a:t>
            </a:r>
            <a:r>
              <a:rPr lang="en-US" altLang="vi-VN" sz="1800" dirty="0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1800" dirty="0" err="1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có</a:t>
            </a:r>
            <a:r>
              <a:rPr lang="en-US" altLang="vi-VN" sz="1800" dirty="0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.</a:t>
            </a:r>
          </a:p>
          <a:p>
            <a:pPr algn="just" eaLnBrk="1" hangingPunct="1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defRPr/>
            </a:pPr>
            <a:r>
              <a:rPr lang="en-US" altLang="vi-VN" sz="1800" dirty="0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- </a:t>
            </a:r>
            <a:r>
              <a:rPr lang="vi-VN" altLang="vi-VN" sz="1800" dirty="0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Tập trung vào bản thân hơn</a:t>
            </a:r>
            <a:r>
              <a:rPr lang="en-US" altLang="vi-VN" sz="1800" dirty="0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, </a:t>
            </a:r>
            <a:r>
              <a:rPr lang="en-US" altLang="vi-VN" sz="1800" dirty="0" err="1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không</a:t>
            </a:r>
            <a:r>
              <a:rPr lang="en-US" altLang="vi-VN" sz="1800" dirty="0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1800" dirty="0" err="1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trả</a:t>
            </a:r>
            <a:r>
              <a:rPr lang="en-US" altLang="vi-VN" sz="1800" dirty="0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1800" dirty="0" err="1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đũa</a:t>
            </a:r>
            <a:endParaRPr lang="en-US" altLang="vi-VN" sz="1800" dirty="0">
              <a:solidFill>
                <a:schemeClr val="bg1"/>
              </a:solidFill>
              <a:latin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76986737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506D940-CD1A-46A6-8495-AD6F6CF8B1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958000"/>
            <a:ext cx="121932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8384DFCF-812D-4D4D-AF17-87CF240955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E5510F6-578F-4795-916E-B4F8271F3D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11673" cy="6858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B08A03-DC89-437B-8288-414178B531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8800" y="323999"/>
            <a:ext cx="3169961" cy="4031611"/>
          </a:xfrm>
        </p:spPr>
        <p:txBody>
          <a:bodyPr vert="horz" wrap="square" lIns="0" tIns="0" rIns="0" bIns="0" rtlCol="0" anchor="t" anchorCtr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br>
              <a:rPr lang="en-US" altLang="vi-VN" sz="2800" b="1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altLang="vi-VN" sz="2800" b="1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MỘT SỐ</a:t>
            </a:r>
            <a:br>
              <a:rPr lang="en-US" altLang="vi-VN" sz="2800" b="1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altLang="vi-VN" sz="2800" b="1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US" altLang="vi-VN" sz="2800" b="1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altLang="vi-VN" sz="2800" b="1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KỸ NĂNG SỐNG</a:t>
            </a:r>
            <a:br>
              <a:rPr lang="en-US" altLang="vi-VN" sz="2800" b="1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altLang="vi-VN" sz="2800" b="1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altLang="vi-VN" sz="2800" b="1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2400" b="1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NHÀ GIÁO CẦN CÓ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E7D4B9-94C4-4803-8EBE-9C945F47E1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43027" y="5265738"/>
            <a:ext cx="2735482" cy="1150935"/>
          </a:xfrm>
        </p:spPr>
        <p:txBody>
          <a:bodyPr vert="horz" lIns="0" tIns="0" rIns="0" bIns="0" rtlCol="0">
            <a:normAutofit/>
          </a:bodyPr>
          <a:lstStyle/>
          <a:p>
            <a:pPr>
              <a:lnSpc>
                <a:spcPct val="104000"/>
              </a:lnSpc>
            </a:pPr>
            <a:endParaRPr lang="en-US" sz="2000">
              <a:solidFill>
                <a:schemeClr val="bg2">
                  <a:alpha val="56000"/>
                </a:schemeClr>
              </a:solidFill>
              <a:latin typeface="+mj-lt"/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B0E17F91-3488-4CC0-9982-10628CE7C0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0000" y="0"/>
            <a:ext cx="0" cy="685800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CF5C7151-702A-4C5C-B963-102594D0C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511673" y="0"/>
            <a:ext cx="0" cy="685800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1FE2954D-631F-41B8-828D-CE3DB44AD1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9999" y="4787656"/>
            <a:ext cx="3611676" cy="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D40F887B-4EBC-4BD9-82A7-EA57A7799145}"/>
              </a:ext>
            </a:extLst>
          </p:cNvPr>
          <p:cNvSpPr txBox="1"/>
          <p:nvPr/>
        </p:nvSpPr>
        <p:spPr>
          <a:xfrm>
            <a:off x="5710238" y="1390255"/>
            <a:ext cx="5100634" cy="31980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609600" indent="-609600" algn="just">
              <a:lnSpc>
                <a:spcPct val="150000"/>
              </a:lnSpc>
              <a:spcAft>
                <a:spcPts val="600"/>
              </a:spcAft>
              <a:buFontTx/>
              <a:buAutoNum type="arabicPeriod"/>
            </a:pPr>
            <a:r>
              <a:rPr lang="en-US" altLang="vi-VN" sz="2000" dirty="0" err="1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Kỹ</a:t>
            </a:r>
            <a:r>
              <a:rPr lang="en-US" altLang="vi-VN" sz="2000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 </a:t>
            </a:r>
            <a:r>
              <a:rPr lang="en-US" altLang="vi-VN" sz="2000" dirty="0" err="1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năng</a:t>
            </a:r>
            <a:r>
              <a:rPr lang="en-US" altLang="vi-VN" sz="2000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 </a:t>
            </a:r>
            <a:r>
              <a:rPr lang="en-US" altLang="vi-VN" sz="2000" dirty="0" err="1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thân</a:t>
            </a:r>
            <a:r>
              <a:rPr lang="en-US" altLang="vi-VN" sz="2000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 </a:t>
            </a:r>
            <a:r>
              <a:rPr lang="en-US" altLang="vi-VN" sz="2000" dirty="0" err="1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thiện</a:t>
            </a:r>
            <a:r>
              <a:rPr lang="en-US" altLang="vi-VN" sz="2000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 </a:t>
            </a:r>
          </a:p>
          <a:p>
            <a:pPr marL="609600" indent="-609600" algn="just">
              <a:lnSpc>
                <a:spcPct val="150000"/>
              </a:lnSpc>
              <a:spcAft>
                <a:spcPts val="600"/>
              </a:spcAft>
              <a:buFontTx/>
              <a:buAutoNum type="arabicPeriod"/>
            </a:pPr>
            <a:r>
              <a:rPr lang="en-US" altLang="vi-VN" sz="2000" dirty="0" err="1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Kỹ</a:t>
            </a:r>
            <a:r>
              <a:rPr lang="en-US" altLang="vi-VN" sz="2000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 </a:t>
            </a:r>
            <a:r>
              <a:rPr lang="en-US" altLang="vi-VN" sz="2000" dirty="0" err="1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năng</a:t>
            </a:r>
            <a:r>
              <a:rPr lang="en-US" altLang="vi-VN" sz="2000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 </a:t>
            </a:r>
            <a:r>
              <a:rPr lang="en-US" altLang="vi-VN" sz="2000" dirty="0" err="1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xác</a:t>
            </a:r>
            <a:r>
              <a:rPr lang="en-US" altLang="vi-VN" sz="2000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 </a:t>
            </a:r>
            <a:r>
              <a:rPr lang="en-US" altLang="vi-VN" sz="2000" dirty="0" err="1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định</a:t>
            </a:r>
            <a:r>
              <a:rPr lang="en-US" altLang="vi-VN" sz="2000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 </a:t>
            </a:r>
            <a:r>
              <a:rPr lang="en-US" altLang="vi-VN" sz="2000" dirty="0" err="1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hệ</a:t>
            </a:r>
            <a:r>
              <a:rPr lang="en-US" altLang="vi-VN" sz="2000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 </a:t>
            </a:r>
            <a:r>
              <a:rPr lang="en-US" altLang="vi-VN" sz="2000" dirty="0" err="1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quả</a:t>
            </a:r>
            <a:r>
              <a:rPr lang="en-US" altLang="vi-VN" sz="2000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 </a:t>
            </a:r>
            <a:r>
              <a:rPr lang="en-US" altLang="vi-VN" sz="2000" dirty="0" err="1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hành</a:t>
            </a:r>
            <a:r>
              <a:rPr lang="en-US" altLang="vi-VN" sz="2000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 vi</a:t>
            </a:r>
          </a:p>
          <a:p>
            <a:pPr marL="609600" indent="-609600" algn="just">
              <a:lnSpc>
                <a:spcPct val="150000"/>
              </a:lnSpc>
              <a:spcAft>
                <a:spcPts val="600"/>
              </a:spcAft>
              <a:buFontTx/>
              <a:buAutoNum type="arabicPeriod"/>
            </a:pPr>
            <a:r>
              <a:rPr lang="en-US" altLang="vi-VN" sz="2000" dirty="0" err="1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Kỹ</a:t>
            </a:r>
            <a:r>
              <a:rPr lang="en-US" altLang="vi-VN" sz="2000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 </a:t>
            </a:r>
            <a:r>
              <a:rPr lang="en-US" altLang="vi-VN" sz="2000" dirty="0" err="1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năng</a:t>
            </a:r>
            <a:r>
              <a:rPr lang="en-US" altLang="vi-VN" sz="2000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 </a:t>
            </a:r>
            <a:r>
              <a:rPr lang="en-US" altLang="vi-VN" sz="2000" dirty="0" err="1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lựa</a:t>
            </a:r>
            <a:r>
              <a:rPr lang="en-US" altLang="vi-VN" sz="2000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 </a:t>
            </a:r>
            <a:r>
              <a:rPr lang="en-US" altLang="vi-VN" sz="2000" dirty="0" err="1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chọn</a:t>
            </a:r>
            <a:r>
              <a:rPr lang="en-US" altLang="vi-VN" sz="2000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 </a:t>
            </a:r>
            <a:r>
              <a:rPr lang="en-US" altLang="vi-VN" sz="2000" dirty="0" err="1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hành</a:t>
            </a:r>
            <a:r>
              <a:rPr lang="en-US" altLang="vi-VN" sz="2000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 vi</a:t>
            </a:r>
          </a:p>
          <a:p>
            <a:pPr marL="609600" indent="-609600" algn="just">
              <a:lnSpc>
                <a:spcPct val="150000"/>
              </a:lnSpc>
              <a:spcAft>
                <a:spcPts val="600"/>
              </a:spcAft>
              <a:buFontTx/>
              <a:buAutoNum type="arabicPeriod"/>
            </a:pPr>
            <a:r>
              <a:rPr lang="en-US" altLang="vi-VN" sz="2000" dirty="0" err="1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Kỹ</a:t>
            </a:r>
            <a:r>
              <a:rPr lang="en-US" altLang="vi-VN" sz="2000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 </a:t>
            </a:r>
            <a:r>
              <a:rPr lang="en-US" altLang="vi-VN" sz="2000" dirty="0" err="1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năng</a:t>
            </a:r>
            <a:r>
              <a:rPr lang="en-US" altLang="vi-VN" sz="2000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 </a:t>
            </a:r>
            <a:r>
              <a:rPr lang="en-US" altLang="vi-VN" sz="2000" dirty="0" err="1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nhận</a:t>
            </a:r>
            <a:r>
              <a:rPr lang="en-US" altLang="vi-VN" sz="2000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 </a:t>
            </a:r>
            <a:r>
              <a:rPr lang="en-US" altLang="vi-VN" sz="2000" dirty="0" err="1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diện</a:t>
            </a:r>
            <a:r>
              <a:rPr lang="en-US" altLang="vi-VN" sz="2000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 </a:t>
            </a:r>
            <a:r>
              <a:rPr lang="en-US" altLang="vi-VN" sz="2000" dirty="0" err="1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cảm</a:t>
            </a:r>
            <a:r>
              <a:rPr lang="en-US" altLang="vi-VN" sz="2000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 </a:t>
            </a:r>
            <a:r>
              <a:rPr lang="en-US" altLang="vi-VN" sz="2000" dirty="0" err="1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xúc</a:t>
            </a:r>
            <a:endParaRPr lang="en-US" altLang="vi-VN" sz="2000" dirty="0">
              <a:solidFill>
                <a:schemeClr val="accent2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  <a:sym typeface="Wingdings" panose="05000000000000000000" pitchFamily="2" charset="2"/>
            </a:endParaRPr>
          </a:p>
          <a:p>
            <a:pPr marL="609600" indent="-609600" algn="just">
              <a:lnSpc>
                <a:spcPct val="150000"/>
              </a:lnSpc>
              <a:spcAft>
                <a:spcPts val="600"/>
              </a:spcAft>
              <a:buFontTx/>
              <a:buAutoNum type="arabicPeriod"/>
            </a:pPr>
            <a:r>
              <a:rPr lang="en-US" altLang="vi-VN" sz="2000" dirty="0" err="1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Kỹ</a:t>
            </a:r>
            <a:r>
              <a:rPr lang="en-US" altLang="vi-VN" sz="2000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 </a:t>
            </a:r>
            <a:r>
              <a:rPr lang="en-US" altLang="vi-VN" sz="2000" dirty="0" err="1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năng</a:t>
            </a:r>
            <a:r>
              <a:rPr lang="en-US" altLang="vi-VN" sz="2000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 </a:t>
            </a:r>
            <a:r>
              <a:rPr lang="en-US" altLang="vi-VN" sz="2000" dirty="0" err="1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thư</a:t>
            </a:r>
            <a:r>
              <a:rPr lang="en-US" altLang="vi-VN" sz="2000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 </a:t>
            </a:r>
            <a:r>
              <a:rPr lang="en-US" altLang="vi-VN" sz="2000" dirty="0" err="1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giãn</a:t>
            </a:r>
            <a:endParaRPr lang="en-US" altLang="vi-VN" sz="2000" dirty="0">
              <a:solidFill>
                <a:schemeClr val="accent2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  <a:sym typeface="Wingdings" panose="05000000000000000000" pitchFamily="2" charset="2"/>
            </a:endParaRPr>
          </a:p>
          <a:p>
            <a:pPr marL="609600" indent="-609600" algn="just">
              <a:lnSpc>
                <a:spcPct val="150000"/>
              </a:lnSpc>
              <a:spcAft>
                <a:spcPts val="600"/>
              </a:spcAft>
              <a:buFontTx/>
              <a:buAutoNum type="arabicPeriod"/>
            </a:pPr>
            <a:r>
              <a:rPr lang="en-US" altLang="vi-VN" sz="2000" dirty="0" err="1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Kỹ</a:t>
            </a:r>
            <a:r>
              <a:rPr lang="en-US" altLang="vi-VN" sz="2000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 </a:t>
            </a:r>
            <a:r>
              <a:rPr lang="en-US" altLang="vi-VN" sz="2000" dirty="0" err="1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năng</a:t>
            </a:r>
            <a:r>
              <a:rPr lang="en-US" altLang="vi-VN" sz="2000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 </a:t>
            </a:r>
            <a:r>
              <a:rPr lang="en-US" altLang="vi-VN" sz="2000" dirty="0" err="1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làm</a:t>
            </a:r>
            <a:r>
              <a:rPr lang="en-US" altLang="vi-VN" sz="2000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 </a:t>
            </a:r>
            <a:r>
              <a:rPr lang="en-US" altLang="vi-VN" sz="2000" dirty="0" err="1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chủ</a:t>
            </a:r>
            <a:r>
              <a:rPr lang="en-US" altLang="vi-VN" sz="2000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/ </a:t>
            </a:r>
            <a:r>
              <a:rPr lang="en-US" altLang="vi-VN" sz="2000" dirty="0" err="1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tự</a:t>
            </a:r>
            <a:r>
              <a:rPr lang="en-US" altLang="vi-VN" sz="2000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 </a:t>
            </a:r>
            <a:r>
              <a:rPr lang="en-US" altLang="vi-VN" sz="2000" dirty="0" err="1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kiểm</a:t>
            </a:r>
            <a:r>
              <a:rPr lang="en-US" altLang="vi-VN" sz="2000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 </a:t>
            </a:r>
            <a:r>
              <a:rPr lang="en-US" altLang="vi-VN" sz="2000" dirty="0" err="1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soát</a:t>
            </a:r>
            <a:r>
              <a:rPr lang="en-US" altLang="vi-VN" sz="2000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 </a:t>
            </a:r>
            <a:endParaRPr lang="pt-BR" altLang="vi-VN" sz="2000" dirty="0">
              <a:solidFill>
                <a:schemeClr val="accent2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  <a:sym typeface="Wingdings" panose="05000000000000000000" pitchFamily="2" charset="2"/>
            </a:endParaRPr>
          </a:p>
        </p:txBody>
      </p:sp>
      <p:pic>
        <p:nvPicPr>
          <p:cNvPr id="6" name="Picture 4" descr="C:\Users\Administrator\Desktop\tải xuống - Copy.jpg">
            <a:extLst>
              <a:ext uri="{FF2B5EF4-FFF2-40B4-BE49-F238E27FC236}">
                <a16:creationId xmlns:a16="http://schemas.microsoft.com/office/drawing/2014/main" id="{D5874D1D-0444-4907-AFC0-B9C9445495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6180" y="5059345"/>
            <a:ext cx="3089212" cy="15637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1586C67-A493-46AF-BA8A-4F5E3AA3D2C0}"/>
              </a:ext>
            </a:extLst>
          </p:cNvPr>
          <p:cNvSpPr txBox="1"/>
          <p:nvPr/>
        </p:nvSpPr>
        <p:spPr>
          <a:xfrm>
            <a:off x="4510473" y="5762625"/>
            <a:ext cx="7681523" cy="33855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MUỐN ĐI NHANH HÃY ĐI MỘT MÌNH, MUỐN ĐI XA HÃY ĐI CÙNG NHAU</a:t>
            </a:r>
          </a:p>
        </p:txBody>
      </p:sp>
    </p:spTree>
    <p:extLst>
      <p:ext uri="{BB962C8B-B14F-4D97-AF65-F5344CB8AC3E}">
        <p14:creationId xmlns:p14="http://schemas.microsoft.com/office/powerpoint/2010/main" val="3146494267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506D940-CD1A-46A6-8495-AD6F6CF8B1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958000"/>
            <a:ext cx="121932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8384DFCF-812D-4D4D-AF17-87CF240955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drawing of a cartoon character&#10;&#10;Description automatically generated">
            <a:extLst>
              <a:ext uri="{FF2B5EF4-FFF2-40B4-BE49-F238E27FC236}">
                <a16:creationId xmlns:a16="http://schemas.microsoft.com/office/drawing/2014/main" id="{32F6E467-9635-43FE-95DC-011AD310198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621" b="2379"/>
          <a:stretch/>
        </p:blipFill>
        <p:spPr>
          <a:xfrm>
            <a:off x="20" y="3743355"/>
            <a:ext cx="5537140" cy="3114646"/>
          </a:xfrm>
          <a:custGeom>
            <a:avLst/>
            <a:gdLst/>
            <a:ahLst/>
            <a:cxnLst/>
            <a:rect l="l" t="t" r="r" b="b"/>
            <a:pathLst>
              <a:path w="5880100" h="6857999">
                <a:moveTo>
                  <a:pt x="0" y="0"/>
                </a:moveTo>
                <a:lnTo>
                  <a:pt x="5880100" y="0"/>
                </a:lnTo>
                <a:lnTo>
                  <a:pt x="5880100" y="6857999"/>
                </a:lnTo>
                <a:lnTo>
                  <a:pt x="0" y="6857999"/>
                </a:lnTo>
                <a:close/>
              </a:path>
            </a:pathLst>
          </a:cu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4E5510F6-578F-4795-916E-B4F8271F3D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11673" cy="6858000"/>
          </a:xfrm>
          <a:prstGeom prst="rect">
            <a:avLst/>
          </a:prstGeom>
          <a:solidFill>
            <a:schemeClr val="tx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24F923F3-4E94-482B-AC0D-65CE424475C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342801" y="-203025"/>
            <a:ext cx="2725960" cy="2618967"/>
          </a:xfrm>
        </p:spPr>
        <p:txBody>
          <a:bodyPr vert="horz" wrap="square" lIns="0" tIns="0" rIns="0" bIns="0" rtlCol="0" anchor="t" anchorCtr="0">
            <a:normAutofit/>
          </a:bodyPr>
          <a:lstStyle/>
          <a:p>
            <a:pPr>
              <a:lnSpc>
                <a:spcPct val="150000"/>
              </a:lnSpc>
            </a:pPr>
            <a:br>
              <a:rPr lang="en-US" altLang="vi-VN" sz="2400" b="1" dirty="0">
                <a:solidFill>
                  <a:schemeClr val="bg2"/>
                </a:solidFill>
              </a:rPr>
            </a:br>
            <a:br>
              <a:rPr lang="en-US" altLang="vi-VN" sz="2400" b="1" dirty="0">
                <a:solidFill>
                  <a:schemeClr val="bg2"/>
                </a:solidFill>
              </a:rPr>
            </a:br>
            <a:r>
              <a:rPr lang="en-US" altLang="vi-VN" sz="2400" b="1" dirty="0">
                <a:solidFill>
                  <a:schemeClr val="bg2"/>
                </a:solidFill>
              </a:rPr>
              <a:t>KỸ NĂNG </a:t>
            </a:r>
            <a:br>
              <a:rPr lang="en-US" altLang="vi-VN" sz="2400" b="1" dirty="0">
                <a:solidFill>
                  <a:schemeClr val="bg2"/>
                </a:solidFill>
              </a:rPr>
            </a:br>
            <a:r>
              <a:rPr lang="en-US" altLang="vi-VN" sz="2400" b="1" dirty="0">
                <a:solidFill>
                  <a:schemeClr val="bg2"/>
                </a:solidFill>
              </a:rPr>
              <a:t>THÂN THIỆN</a:t>
            </a:r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E0B5E041-B31B-4E1D-8B6E-F221CF13803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296026" y="417530"/>
            <a:ext cx="5353049" cy="2620942"/>
          </a:xfrm>
        </p:spPr>
        <p:txBody>
          <a:bodyPr vert="horz" lIns="0" tIns="0" rIns="0" bIns="0" rtlCol="0">
            <a:noAutofit/>
          </a:bodyPr>
          <a:lstStyle/>
          <a:p>
            <a:pPr algn="just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</a:pPr>
            <a:r>
              <a:rPr lang="en-US" altLang="vi-VN" sz="1800" b="1" dirty="0">
                <a:solidFill>
                  <a:schemeClr val="bg2">
                    <a:alpha val="56000"/>
                  </a:schemeClr>
                </a:solidFill>
                <a:latin typeface="+mj-lt"/>
              </a:rPr>
              <a:t>-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Các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hành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vi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khi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tương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tác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với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bạn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bè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có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thể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chia ra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hai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loại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HV</a:t>
            </a:r>
            <a:r>
              <a:rPr lang="en-US" altLang="vi-VN" sz="18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i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không</a:t>
            </a:r>
            <a:r>
              <a:rPr lang="en-US" altLang="vi-VN" sz="18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i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thân</a:t>
            </a:r>
            <a:r>
              <a:rPr lang="en-US" altLang="vi-VN" sz="18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i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thiện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và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HV</a:t>
            </a:r>
            <a:r>
              <a:rPr lang="en-US" altLang="vi-VN" sz="18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i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thân</a:t>
            </a:r>
            <a:r>
              <a:rPr lang="en-US" altLang="vi-VN" sz="18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i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thiện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</a:pP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-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Hành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vi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thân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thiện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là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những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HV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làm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cho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người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khác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cảm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nhận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được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quan</a:t>
            </a:r>
            <a:r>
              <a:rPr lang="en-US" altLang="vi-VN" sz="1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tâm</a:t>
            </a:r>
            <a:r>
              <a:rPr lang="en-US" altLang="vi-VN" sz="1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chia </a:t>
            </a:r>
            <a:r>
              <a:rPr lang="en-US" altLang="vi-VN" sz="18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sẻ</a:t>
            </a:r>
            <a:r>
              <a:rPr lang="en-US" altLang="vi-VN" sz="1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an </a:t>
            </a:r>
            <a:r>
              <a:rPr lang="en-US" altLang="vi-VN" sz="18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toàn</a:t>
            </a:r>
            <a:r>
              <a:rPr lang="en-US" altLang="vi-VN" sz="1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altLang="vi-VN" sz="18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chân</a:t>
            </a:r>
            <a:r>
              <a:rPr lang="en-US" altLang="vi-VN" sz="1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thành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mang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lại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sự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vui</a:t>
            </a:r>
            <a:r>
              <a:rPr lang="en-US" altLang="vi-VN" sz="1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vẻ</a:t>
            </a:r>
            <a:r>
              <a:rPr lang="en-US" altLang="vi-VN" sz="1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altLang="vi-VN" sz="18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thích</a:t>
            </a:r>
            <a:r>
              <a:rPr lang="en-US" altLang="vi-VN" sz="1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thú</a:t>
            </a:r>
            <a:r>
              <a:rPr lang="en-US" altLang="vi-VN" sz="1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altLang="vi-VN" sz="18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sự</a:t>
            </a:r>
            <a:r>
              <a:rPr lang="en-US" altLang="vi-VN" sz="1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tôn</a:t>
            </a:r>
            <a:r>
              <a:rPr lang="en-US" altLang="vi-VN" sz="1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trọng</a:t>
            </a:r>
            <a:r>
              <a:rPr lang="en-US" altLang="vi-VN" sz="1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</a:pP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-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Hành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vi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không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thân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thiện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là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những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HV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làm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cho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người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khác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cảm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thấy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bị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tổn</a:t>
            </a:r>
            <a:r>
              <a:rPr lang="en-US" altLang="vi-VN" sz="1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thương</a:t>
            </a:r>
            <a:r>
              <a:rPr lang="en-US" altLang="vi-VN" sz="1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altLang="vi-VN" sz="18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mất</a:t>
            </a:r>
            <a:r>
              <a:rPr lang="en-US" altLang="vi-VN" sz="1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 </a:t>
            </a:r>
            <a:r>
              <a:rPr lang="en-US" altLang="vi-VN" sz="18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toàn</a:t>
            </a:r>
            <a:r>
              <a:rPr lang="en-US" altLang="vi-VN" sz="1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lo </a:t>
            </a:r>
            <a:r>
              <a:rPr lang="en-US" altLang="vi-VN" sz="18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lắng</a:t>
            </a:r>
            <a:r>
              <a:rPr lang="en-US" altLang="vi-VN" sz="1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altLang="vi-VN" sz="18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hoảng</a:t>
            </a:r>
            <a:r>
              <a:rPr lang="en-US" altLang="vi-VN" sz="1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sợ</a:t>
            </a:r>
            <a:r>
              <a:rPr lang="en-US" altLang="vi-VN" sz="1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… </a:t>
            </a:r>
            <a:r>
              <a:rPr lang="en-US" altLang="vi-VN" sz="18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và</a:t>
            </a:r>
            <a:r>
              <a:rPr lang="en-US" altLang="vi-VN" sz="1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không</a:t>
            </a:r>
            <a:r>
              <a:rPr lang="en-US" altLang="vi-VN" sz="1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muốn</a:t>
            </a:r>
            <a:r>
              <a:rPr lang="en-US" altLang="vi-VN" sz="1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làm</a:t>
            </a:r>
            <a:r>
              <a:rPr lang="en-US" altLang="vi-VN" sz="1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bạn</a:t>
            </a:r>
            <a:r>
              <a:rPr lang="en-US" altLang="vi-VN" sz="1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với</a:t>
            </a:r>
            <a:r>
              <a:rPr lang="en-US" altLang="vi-VN" sz="1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chúng</a:t>
            </a:r>
            <a:r>
              <a:rPr lang="en-US" altLang="vi-VN" sz="1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ta 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</a:pP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-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Nhận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diện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được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HV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thân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thiện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và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HV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không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thân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thiện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có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ý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nghĩa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quan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trọng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vì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nó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giúp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chúng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ta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xác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định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được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những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chuẩn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mực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hành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vi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cho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bản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thân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do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đó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dễ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dàng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đạt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được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điều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mình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mong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muốn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hơn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US" altLang="vi-VN" sz="18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B0E17F91-3488-4CC0-9982-10628CE7C0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0000" y="0"/>
            <a:ext cx="0" cy="685800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CF5C7151-702A-4C5C-B963-102594D0C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511673" y="0"/>
            <a:ext cx="0" cy="685800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B9369567-64AB-4639-93E2-40B163BD4E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9999" y="3429000"/>
            <a:ext cx="3611676" cy="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06830167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2BC8DB86-8464-41E9-BE2E-84A2CCE3D9B8}"/>
              </a:ext>
            </a:extLst>
          </p:cNvPr>
          <p:cNvSpPr txBox="1"/>
          <p:nvPr/>
        </p:nvSpPr>
        <p:spPr>
          <a:xfrm>
            <a:off x="3335021" y="449788"/>
            <a:ext cx="610552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altLang="vi-VN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KỸ NĂNG XÁC ĐỊNH HỆ QUẢ HÀNH VI</a:t>
            </a:r>
            <a:endParaRPr lang="en-US" sz="20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9" name="Rectangle 2">
            <a:extLst>
              <a:ext uri="{FF2B5EF4-FFF2-40B4-BE49-F238E27FC236}">
                <a16:creationId xmlns:a16="http://schemas.microsoft.com/office/drawing/2014/main" id="{2D828005-DE0E-4330-8EEC-36239B9C870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76806393"/>
              </p:ext>
            </p:extLst>
          </p:nvPr>
        </p:nvGraphicFramePr>
        <p:xfrm>
          <a:off x="2463483" y="764173"/>
          <a:ext cx="7848600" cy="55297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3669725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8C31AEA-C994-488F-9F70-0A16D6ECD851}"/>
              </a:ext>
            </a:extLst>
          </p:cNvPr>
          <p:cNvSpPr txBox="1"/>
          <p:nvPr/>
        </p:nvSpPr>
        <p:spPr>
          <a:xfrm>
            <a:off x="3043238" y="586859"/>
            <a:ext cx="610552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altLang="vi-VN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KỸ NĂNG LỰA CHỌN HÀNH VI</a:t>
            </a:r>
            <a:endParaRPr lang="en-US" sz="20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9" name="TextBox 6">
            <a:extLst>
              <a:ext uri="{FF2B5EF4-FFF2-40B4-BE49-F238E27FC236}">
                <a16:creationId xmlns:a16="http://schemas.microsoft.com/office/drawing/2014/main" id="{9B293347-EA22-4E4A-8648-31C62CC09D6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95843023"/>
              </p:ext>
            </p:extLst>
          </p:nvPr>
        </p:nvGraphicFramePr>
        <p:xfrm>
          <a:off x="2276474" y="895350"/>
          <a:ext cx="7419975" cy="53054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90666730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B033E03-0621-4FFE-9D07-AC4CED3CFFD6}"/>
              </a:ext>
            </a:extLst>
          </p:cNvPr>
          <p:cNvSpPr txBox="1"/>
          <p:nvPr/>
        </p:nvSpPr>
        <p:spPr>
          <a:xfrm>
            <a:off x="752475" y="2413337"/>
            <a:ext cx="196215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vi-VN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KỸ NĂNG </a:t>
            </a:r>
          </a:p>
          <a:p>
            <a:pPr>
              <a:lnSpc>
                <a:spcPct val="150000"/>
              </a:lnSpc>
            </a:pPr>
            <a:r>
              <a:rPr lang="en-US" altLang="vi-VN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NHẬN DIỆN CẢM XÚC</a:t>
            </a:r>
            <a:endParaRPr lang="en-US" sz="24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graphicFrame>
        <p:nvGraphicFramePr>
          <p:cNvPr id="8" name="TextBox 4">
            <a:extLst>
              <a:ext uri="{FF2B5EF4-FFF2-40B4-BE49-F238E27FC236}">
                <a16:creationId xmlns:a16="http://schemas.microsoft.com/office/drawing/2014/main" id="{233A809E-B534-40BA-A734-61CEFA70F45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16112893"/>
              </p:ext>
            </p:extLst>
          </p:nvPr>
        </p:nvGraphicFramePr>
        <p:xfrm>
          <a:off x="3114676" y="133351"/>
          <a:ext cx="7724774" cy="66389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02498893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BA553B7D-0AFB-4BD9-B2EE-F6D34B371949}"/>
              </a:ext>
            </a:extLst>
          </p:cNvPr>
          <p:cNvSpPr txBox="1"/>
          <p:nvPr/>
        </p:nvSpPr>
        <p:spPr>
          <a:xfrm>
            <a:off x="803275" y="2272784"/>
            <a:ext cx="2544762" cy="958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altLang="vi-VN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KỸ NĂNG </a:t>
            </a:r>
          </a:p>
          <a:p>
            <a:pPr algn="ctr">
              <a:lnSpc>
                <a:spcPct val="150000"/>
              </a:lnSpc>
            </a:pPr>
            <a:r>
              <a:rPr lang="en-US" altLang="vi-VN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THƯ GIÃN</a:t>
            </a:r>
            <a:endParaRPr lang="en-US" sz="20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76734F74-7EFC-4E19-B2B7-43C0D053530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68725" y="537369"/>
            <a:ext cx="7620000" cy="3230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609600" indent="-6096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vi-VN" sz="2000" b="1" dirty="0">
                <a:solidFill>
                  <a:schemeClr val="accent2"/>
                </a:solidFill>
              </a:rPr>
              <a:t>- </a:t>
            </a:r>
            <a:r>
              <a:rPr lang="en-US" altLang="vi-VN" sz="2000" dirty="0" err="1">
                <a:solidFill>
                  <a:srgbClr val="002060"/>
                </a:solidFill>
              </a:rPr>
              <a:t>Trong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cuộc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sống</a:t>
            </a:r>
            <a:r>
              <a:rPr lang="en-US" altLang="vi-VN" sz="2000" dirty="0">
                <a:solidFill>
                  <a:srgbClr val="002060"/>
                </a:solidFill>
              </a:rPr>
              <a:t>, </a:t>
            </a:r>
            <a:r>
              <a:rPr lang="en-US" altLang="vi-VN" sz="2000" dirty="0" err="1">
                <a:solidFill>
                  <a:srgbClr val="002060"/>
                </a:solidFill>
              </a:rPr>
              <a:t>chúng</a:t>
            </a:r>
            <a:r>
              <a:rPr lang="en-US" altLang="vi-VN" sz="2000" dirty="0">
                <a:solidFill>
                  <a:srgbClr val="002060"/>
                </a:solidFill>
              </a:rPr>
              <a:t> ta </a:t>
            </a:r>
            <a:r>
              <a:rPr lang="en-US" altLang="vi-VN" sz="2000" dirty="0" err="1">
                <a:solidFill>
                  <a:srgbClr val="002060"/>
                </a:solidFill>
              </a:rPr>
              <a:t>thường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xuyên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gặp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phải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những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tình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huống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gây</a:t>
            </a:r>
            <a:r>
              <a:rPr lang="en-US" altLang="vi-VN" sz="2000" dirty="0">
                <a:solidFill>
                  <a:srgbClr val="002060"/>
                </a:solidFill>
              </a:rPr>
              <a:t> ra </a:t>
            </a:r>
            <a:r>
              <a:rPr lang="en-US" altLang="vi-VN" sz="2000" dirty="0" err="1">
                <a:solidFill>
                  <a:srgbClr val="002060"/>
                </a:solidFill>
              </a:rPr>
              <a:t>sự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căng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thẳng</a:t>
            </a:r>
            <a:r>
              <a:rPr lang="en-US" altLang="vi-VN" sz="2000" dirty="0">
                <a:solidFill>
                  <a:srgbClr val="002060"/>
                </a:solidFill>
              </a:rPr>
              <a:t>. </a:t>
            </a:r>
            <a:r>
              <a:rPr lang="en-US" altLang="vi-VN" sz="2000" dirty="0" err="1">
                <a:solidFill>
                  <a:srgbClr val="002060"/>
                </a:solidFill>
              </a:rPr>
              <a:t>Sự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căng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thẳng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là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cách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mà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cơ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thể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chúng</a:t>
            </a:r>
            <a:r>
              <a:rPr lang="en-US" altLang="vi-VN" sz="2000" dirty="0">
                <a:solidFill>
                  <a:srgbClr val="002060"/>
                </a:solidFill>
              </a:rPr>
              <a:t> ta </a:t>
            </a:r>
            <a:r>
              <a:rPr lang="en-US" altLang="vi-VN" sz="2000" dirty="0" err="1">
                <a:solidFill>
                  <a:srgbClr val="002060"/>
                </a:solidFill>
              </a:rPr>
              <a:t>phản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ứng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lại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với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cảm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xúc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hoảng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sợ</a:t>
            </a:r>
            <a:r>
              <a:rPr lang="en-US" altLang="vi-VN" sz="2000" dirty="0">
                <a:solidFill>
                  <a:srgbClr val="002060"/>
                </a:solidFill>
              </a:rPr>
              <a:t>, </a:t>
            </a:r>
            <a:r>
              <a:rPr lang="en-US" altLang="vi-VN" sz="2000" dirty="0" err="1">
                <a:solidFill>
                  <a:srgbClr val="002060"/>
                </a:solidFill>
              </a:rPr>
              <a:t>bồn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chồn</a:t>
            </a:r>
            <a:r>
              <a:rPr lang="en-US" altLang="vi-VN" sz="2000" dirty="0">
                <a:solidFill>
                  <a:srgbClr val="002060"/>
                </a:solidFill>
              </a:rPr>
              <a:t> lo </a:t>
            </a:r>
            <a:r>
              <a:rPr lang="en-US" altLang="vi-VN" sz="2000" dirty="0" err="1">
                <a:solidFill>
                  <a:srgbClr val="002060"/>
                </a:solidFill>
              </a:rPr>
              <a:t>lắng</a:t>
            </a:r>
            <a:r>
              <a:rPr lang="en-US" altLang="vi-VN" sz="2000" dirty="0">
                <a:solidFill>
                  <a:srgbClr val="002060"/>
                </a:solidFill>
              </a:rPr>
              <a:t>, </a:t>
            </a:r>
            <a:r>
              <a:rPr lang="en-US" altLang="vi-VN" sz="2000" dirty="0" err="1">
                <a:solidFill>
                  <a:srgbClr val="002060"/>
                </a:solidFill>
              </a:rPr>
              <a:t>kích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động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hoặc</a:t>
            </a:r>
            <a:r>
              <a:rPr lang="en-US" altLang="vi-VN" sz="2000" dirty="0">
                <a:solidFill>
                  <a:srgbClr val="002060"/>
                </a:solidFill>
              </a:rPr>
              <a:t> ở </a:t>
            </a:r>
            <a:r>
              <a:rPr lang="en-US" altLang="vi-VN" sz="2000" dirty="0" err="1">
                <a:solidFill>
                  <a:srgbClr val="002060"/>
                </a:solidFill>
              </a:rPr>
              <a:t>trong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tình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huống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nguy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hiểm</a:t>
            </a:r>
            <a:r>
              <a:rPr lang="en-US" altLang="vi-VN" sz="2000" dirty="0">
                <a:solidFill>
                  <a:srgbClr val="002060"/>
                </a:solidFill>
              </a:rPr>
              <a:t>. </a:t>
            </a:r>
            <a:r>
              <a:rPr lang="en-US" altLang="vi-VN" sz="2000" dirty="0" err="1">
                <a:solidFill>
                  <a:srgbClr val="002060"/>
                </a:solidFill>
              </a:rPr>
              <a:t>Đôi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khi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nguyên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nhân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gây</a:t>
            </a:r>
            <a:r>
              <a:rPr lang="en-US" altLang="vi-VN" sz="2000" dirty="0">
                <a:solidFill>
                  <a:srgbClr val="002060"/>
                </a:solidFill>
              </a:rPr>
              <a:t> ra </a:t>
            </a:r>
            <a:r>
              <a:rPr lang="en-US" altLang="vi-VN" sz="2000" dirty="0" err="1">
                <a:solidFill>
                  <a:srgbClr val="002060"/>
                </a:solidFill>
              </a:rPr>
              <a:t>sự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căng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thẳng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có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liên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quan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đến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người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khác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và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vượt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quá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mức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kiểm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soát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của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chúng</a:t>
            </a:r>
            <a:r>
              <a:rPr lang="en-US" altLang="vi-VN" sz="2000" dirty="0">
                <a:solidFill>
                  <a:srgbClr val="002060"/>
                </a:solidFill>
              </a:rPr>
              <a:t> ta. </a:t>
            </a:r>
            <a:r>
              <a:rPr lang="en-US" altLang="vi-VN" sz="2000" dirty="0" err="1">
                <a:solidFill>
                  <a:srgbClr val="002060"/>
                </a:solidFill>
              </a:rPr>
              <a:t>Để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đối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phó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với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căng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thẳng</a:t>
            </a:r>
            <a:r>
              <a:rPr lang="en-US" altLang="vi-VN" sz="2000" dirty="0">
                <a:solidFill>
                  <a:srgbClr val="002060"/>
                </a:solidFill>
              </a:rPr>
              <a:t>, </a:t>
            </a:r>
            <a:r>
              <a:rPr lang="en-US" altLang="vi-VN" sz="2000" dirty="0" err="1">
                <a:solidFill>
                  <a:srgbClr val="002060"/>
                </a:solidFill>
              </a:rPr>
              <a:t>phải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có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kỹ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năng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b="1" dirty="0" err="1">
                <a:solidFill>
                  <a:srgbClr val="002060"/>
                </a:solidFill>
              </a:rPr>
              <a:t>thư</a:t>
            </a:r>
            <a:r>
              <a:rPr lang="en-US" altLang="vi-VN" sz="2000" b="1" dirty="0">
                <a:solidFill>
                  <a:srgbClr val="002060"/>
                </a:solidFill>
              </a:rPr>
              <a:t> </a:t>
            </a:r>
            <a:r>
              <a:rPr lang="en-US" altLang="vi-VN" sz="2000" b="1" dirty="0" err="1">
                <a:solidFill>
                  <a:srgbClr val="002060"/>
                </a:solidFill>
              </a:rPr>
              <a:t>giãn</a:t>
            </a:r>
            <a:endParaRPr lang="en-US" altLang="vi-VN" sz="2000" b="1" dirty="0">
              <a:solidFill>
                <a:srgbClr val="002060"/>
              </a:solidFill>
            </a:endParaRPr>
          </a:p>
          <a:p>
            <a:pPr algn="just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vi-VN" sz="2000" dirty="0"/>
              <a:t>     - </a:t>
            </a:r>
            <a:r>
              <a:rPr lang="en-US" altLang="vi-VN" sz="2000" dirty="0" err="1">
                <a:solidFill>
                  <a:srgbClr val="002060"/>
                </a:solidFill>
              </a:rPr>
              <a:t>Thư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giãn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có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nghĩa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là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làm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điều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gì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đó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giúp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cho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cơ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thể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chúng</a:t>
            </a:r>
            <a:r>
              <a:rPr lang="en-US" altLang="vi-VN" sz="2000" dirty="0">
                <a:solidFill>
                  <a:srgbClr val="002060"/>
                </a:solidFill>
              </a:rPr>
              <a:t> ta </a:t>
            </a:r>
            <a:r>
              <a:rPr lang="en-US" altLang="vi-VN" sz="2000" dirty="0" err="1">
                <a:solidFill>
                  <a:srgbClr val="002060"/>
                </a:solidFill>
              </a:rPr>
              <a:t>cảm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thấy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bình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tĩnh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trở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lại</a:t>
            </a:r>
            <a:r>
              <a:rPr lang="en-US" altLang="vi-VN" sz="2000" dirty="0">
                <a:solidFill>
                  <a:srgbClr val="002060"/>
                </a:solidFill>
              </a:rPr>
              <a:t>. </a:t>
            </a:r>
            <a:r>
              <a:rPr lang="en-US" altLang="vi-VN" sz="2000" dirty="0" err="1">
                <a:solidFill>
                  <a:srgbClr val="002060"/>
                </a:solidFill>
              </a:rPr>
              <a:t>Thư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giãn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là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một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cách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thức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lành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mạnh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giúp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chúng</a:t>
            </a:r>
            <a:r>
              <a:rPr lang="en-US" altLang="vi-VN" sz="2000" dirty="0">
                <a:solidFill>
                  <a:srgbClr val="002060"/>
                </a:solidFill>
              </a:rPr>
              <a:t> ta </a:t>
            </a:r>
            <a:r>
              <a:rPr lang="en-US" altLang="vi-VN" sz="2000" dirty="0" err="1">
                <a:solidFill>
                  <a:srgbClr val="002060"/>
                </a:solidFill>
              </a:rPr>
              <a:t>chăm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sóc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bản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thân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và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giảm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bớt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sự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căng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thẳng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vô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ích</a:t>
            </a:r>
            <a:r>
              <a:rPr lang="en-US" altLang="vi-VN" sz="2000" dirty="0">
                <a:solidFill>
                  <a:srgbClr val="002060"/>
                </a:solidFill>
              </a:rPr>
              <a:t>.</a:t>
            </a:r>
          </a:p>
          <a:p>
            <a:pPr algn="just">
              <a:lnSpc>
                <a:spcPct val="150000"/>
              </a:lnSpc>
              <a:buFontTx/>
              <a:buNone/>
            </a:pPr>
            <a:r>
              <a:rPr lang="en-US" altLang="vi-VN" sz="1800" dirty="0"/>
              <a:t>     </a:t>
            </a:r>
          </a:p>
        </p:txBody>
      </p:sp>
    </p:spTree>
    <p:extLst>
      <p:ext uri="{BB962C8B-B14F-4D97-AF65-F5344CB8AC3E}">
        <p14:creationId xmlns:p14="http://schemas.microsoft.com/office/powerpoint/2010/main" val="3007561496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6">
            <a:extLst>
              <a:ext uri="{FF2B5EF4-FFF2-40B4-BE49-F238E27FC236}">
                <a16:creationId xmlns:a16="http://schemas.microsoft.com/office/drawing/2014/main" id="{120AC3DF-CB96-4E63-A817-1AF6438DDCB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52750" y="925026"/>
            <a:ext cx="7162800" cy="48936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vi-VN" sz="1800" dirty="0">
                <a:solidFill>
                  <a:srgbClr val="002060"/>
                </a:solidFill>
              </a:rPr>
              <a:t>CHIẾN LƯỢC ĐỂ DỪNG LẠI VÀ BÌNH TĨNH LẠI NGAY LẬP TỨC</a:t>
            </a:r>
            <a:endParaRPr lang="vi-VN" altLang="vi-VN" sz="1800" dirty="0">
              <a:solidFill>
                <a:srgbClr val="002060"/>
              </a:solidFill>
            </a:endParaRPr>
          </a:p>
          <a:p>
            <a:pPr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vi-VN" sz="1800" dirty="0">
                <a:solidFill>
                  <a:srgbClr val="002060"/>
                </a:solidFill>
              </a:rPr>
              <a:t> </a:t>
            </a:r>
            <a:r>
              <a:rPr lang="en-US" altLang="vi-VN" sz="1800" dirty="0" err="1">
                <a:solidFill>
                  <a:srgbClr val="002060"/>
                </a:solidFill>
              </a:rPr>
              <a:t>Đếm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đến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mười</a:t>
            </a:r>
            <a:r>
              <a:rPr lang="en-US" altLang="vi-VN" sz="1800" dirty="0">
                <a:solidFill>
                  <a:srgbClr val="002060"/>
                </a:solidFill>
              </a:rPr>
              <a:t> (</a:t>
            </a:r>
            <a:r>
              <a:rPr lang="en-US" altLang="vi-VN" sz="1800" dirty="0" err="1">
                <a:solidFill>
                  <a:srgbClr val="002060"/>
                </a:solidFill>
              </a:rPr>
              <a:t>Đếm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xuôi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hoặc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đếm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ngược</a:t>
            </a:r>
            <a:r>
              <a:rPr lang="en-US" altLang="vi-VN" sz="1800" dirty="0">
                <a:solidFill>
                  <a:srgbClr val="002060"/>
                </a:solidFill>
              </a:rPr>
              <a:t>) </a:t>
            </a:r>
            <a:endParaRPr lang="vi-VN" altLang="vi-VN" sz="1800" dirty="0">
              <a:solidFill>
                <a:srgbClr val="002060"/>
              </a:solidFill>
            </a:endParaRPr>
          </a:p>
          <a:p>
            <a:pPr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vi-VN" sz="1800" dirty="0">
                <a:solidFill>
                  <a:srgbClr val="002060"/>
                </a:solidFill>
              </a:rPr>
              <a:t> </a:t>
            </a:r>
            <a:r>
              <a:rPr lang="en-US" altLang="vi-VN" sz="1800" dirty="0" err="1">
                <a:solidFill>
                  <a:srgbClr val="002060"/>
                </a:solidFill>
              </a:rPr>
              <a:t>Đọc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thuộc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lòng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bảng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chữ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cái</a:t>
            </a:r>
            <a:r>
              <a:rPr lang="en-US" altLang="vi-VN" sz="1800" dirty="0">
                <a:solidFill>
                  <a:srgbClr val="002060"/>
                </a:solidFill>
              </a:rPr>
              <a:t> (</a:t>
            </a:r>
            <a:r>
              <a:rPr lang="en-US" altLang="vi-VN" sz="1800" dirty="0" err="1">
                <a:solidFill>
                  <a:srgbClr val="002060"/>
                </a:solidFill>
              </a:rPr>
              <a:t>Đọc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xuôi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hoặc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đọc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ngược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lại</a:t>
            </a:r>
            <a:r>
              <a:rPr lang="en-US" altLang="vi-VN" sz="1800" dirty="0">
                <a:solidFill>
                  <a:srgbClr val="002060"/>
                </a:solidFill>
              </a:rPr>
              <a:t>)</a:t>
            </a:r>
            <a:endParaRPr lang="vi-VN" altLang="vi-VN" sz="1800" dirty="0">
              <a:solidFill>
                <a:srgbClr val="002060"/>
              </a:solidFill>
            </a:endParaRPr>
          </a:p>
          <a:p>
            <a:pPr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vi-VN" sz="1800" dirty="0">
                <a:solidFill>
                  <a:srgbClr val="002060"/>
                </a:solidFill>
              </a:rPr>
              <a:t> </a:t>
            </a:r>
            <a:r>
              <a:rPr lang="en-US" altLang="vi-VN" sz="1800" dirty="0" err="1">
                <a:solidFill>
                  <a:srgbClr val="002060"/>
                </a:solidFill>
              </a:rPr>
              <a:t>Thở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chậm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và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sâu</a:t>
            </a:r>
            <a:endParaRPr lang="vi-VN" altLang="vi-VN" sz="1800" dirty="0">
              <a:solidFill>
                <a:srgbClr val="002060"/>
              </a:solidFill>
            </a:endParaRPr>
          </a:p>
          <a:p>
            <a:pPr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vi-VN" sz="1800" dirty="0">
                <a:solidFill>
                  <a:srgbClr val="002060"/>
                </a:solidFill>
              </a:rPr>
              <a:t> </a:t>
            </a:r>
            <a:r>
              <a:rPr lang="en-US" altLang="vi-VN" sz="1800" dirty="0" err="1">
                <a:solidFill>
                  <a:srgbClr val="002060"/>
                </a:solidFill>
              </a:rPr>
              <a:t>Nhắm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mắt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lại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và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nghĩ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về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một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nơi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vui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vẻ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và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thoải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mái</a:t>
            </a:r>
            <a:endParaRPr lang="vi-VN" altLang="vi-VN" sz="1800" dirty="0">
              <a:solidFill>
                <a:srgbClr val="002060"/>
              </a:solidFill>
            </a:endParaRPr>
          </a:p>
          <a:p>
            <a:pPr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vi-VN" sz="1800" dirty="0">
                <a:solidFill>
                  <a:srgbClr val="002060"/>
                </a:solidFill>
              </a:rPr>
              <a:t> </a:t>
            </a:r>
            <a:r>
              <a:rPr lang="en-US" altLang="vi-VN" sz="1800" dirty="0" err="1">
                <a:solidFill>
                  <a:srgbClr val="002060"/>
                </a:solidFill>
              </a:rPr>
              <a:t>Căng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và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thư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giãn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các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cơ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bắp</a:t>
            </a:r>
            <a:endParaRPr lang="vi-VN" altLang="vi-VN" sz="1800" dirty="0">
              <a:solidFill>
                <a:srgbClr val="002060"/>
              </a:solidFill>
            </a:endParaRPr>
          </a:p>
          <a:p>
            <a:pPr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vi-VN" sz="1800" dirty="0">
                <a:solidFill>
                  <a:srgbClr val="002060"/>
                </a:solidFill>
              </a:rPr>
              <a:t> </a:t>
            </a:r>
            <a:r>
              <a:rPr lang="en-US" altLang="vi-VN" sz="1800" dirty="0" err="1">
                <a:solidFill>
                  <a:srgbClr val="002060"/>
                </a:solidFill>
              </a:rPr>
              <a:t>Nói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những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điều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tích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cực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với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bản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thân</a:t>
            </a:r>
            <a:endParaRPr lang="vi-VN" altLang="vi-VN" sz="1800" dirty="0">
              <a:solidFill>
                <a:srgbClr val="002060"/>
              </a:solidFill>
            </a:endParaRPr>
          </a:p>
          <a:p>
            <a:pPr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vi-VN" sz="1800" dirty="0">
                <a:solidFill>
                  <a:srgbClr val="002060"/>
                </a:solidFill>
              </a:rPr>
              <a:t> </a:t>
            </a:r>
            <a:r>
              <a:rPr lang="en-US" altLang="vi-VN" sz="1800" dirty="0" err="1">
                <a:solidFill>
                  <a:srgbClr val="002060"/>
                </a:solidFill>
              </a:rPr>
              <a:t>Ngồi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xuống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và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đặt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đầu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xuống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bàn</a:t>
            </a:r>
            <a:endParaRPr lang="vi-VN" altLang="vi-VN" sz="1800" dirty="0">
              <a:solidFill>
                <a:srgbClr val="002060"/>
              </a:solidFill>
            </a:endParaRPr>
          </a:p>
          <a:p>
            <a:pPr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vi-VN" sz="1800" dirty="0">
                <a:solidFill>
                  <a:srgbClr val="002060"/>
                </a:solidFill>
              </a:rPr>
              <a:t> </a:t>
            </a:r>
            <a:r>
              <a:rPr lang="en-US" altLang="vi-VN" sz="1800" dirty="0" err="1">
                <a:solidFill>
                  <a:srgbClr val="002060"/>
                </a:solidFill>
              </a:rPr>
              <a:t>Đến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một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nơi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yên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tĩnh</a:t>
            </a:r>
            <a:endParaRPr lang="vi-VN" altLang="vi-VN" sz="1800" dirty="0">
              <a:solidFill>
                <a:srgbClr val="002060"/>
              </a:solidFill>
            </a:endParaRPr>
          </a:p>
          <a:p>
            <a:pPr>
              <a:spcBef>
                <a:spcPct val="0"/>
              </a:spcBef>
              <a:buFontTx/>
              <a:buNone/>
            </a:pPr>
            <a:endParaRPr lang="vi-VN" altLang="vi-VN" sz="2400" dirty="0"/>
          </a:p>
        </p:txBody>
      </p:sp>
    </p:spTree>
    <p:extLst>
      <p:ext uri="{BB962C8B-B14F-4D97-AF65-F5344CB8AC3E}">
        <p14:creationId xmlns:p14="http://schemas.microsoft.com/office/powerpoint/2010/main" val="2849521053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CE9BEE4D-0D13-4E77-8281-FE40637448ED}"/>
              </a:ext>
            </a:extLst>
          </p:cNvPr>
          <p:cNvSpPr txBox="1"/>
          <p:nvPr/>
        </p:nvSpPr>
        <p:spPr>
          <a:xfrm>
            <a:off x="433388" y="2148869"/>
            <a:ext cx="2600324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vi-VN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KỸ NĂNG </a:t>
            </a:r>
          </a:p>
          <a:p>
            <a:endParaRPr lang="en-US" altLang="vi-VN" sz="24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altLang="vi-VN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LÀM CHỦ/ </a:t>
            </a:r>
          </a:p>
          <a:p>
            <a:endParaRPr lang="en-US" altLang="vi-VN" sz="24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altLang="vi-VN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TỰ KIỂM SOÁT</a:t>
            </a:r>
            <a:endParaRPr lang="en-US" sz="24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7F2BF3A1-9E20-47F5-8140-733D8E4CD47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58810054"/>
              </p:ext>
            </p:extLst>
          </p:nvPr>
        </p:nvGraphicFramePr>
        <p:xfrm>
          <a:off x="3167062" y="479939"/>
          <a:ext cx="8458200" cy="527685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39742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06077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94531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600"/>
                        </a:spcAft>
                      </a:pPr>
                      <a:r>
                        <a:rPr lang="en-US" sz="1800" dirty="0">
                          <a:solidFill>
                            <a:schemeClr val="bg1"/>
                          </a:solidFill>
                          <a:effectLst/>
                        </a:rPr>
                        <a:t>THIẾU</a:t>
                      </a:r>
                      <a:r>
                        <a:rPr lang="en-US" sz="1800" baseline="0" dirty="0">
                          <a:solidFill>
                            <a:schemeClr val="bg1"/>
                          </a:solidFill>
                          <a:effectLst/>
                        </a:rPr>
                        <a:t> KHẢ NĂNG KIỂM SOÁT</a:t>
                      </a:r>
                      <a:endParaRPr lang="vi-VN" sz="1800" dirty="0"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600"/>
                        </a:spcAft>
                      </a:pPr>
                      <a:r>
                        <a:rPr lang="en-US" sz="1800" dirty="0">
                          <a:effectLst/>
                        </a:rPr>
                        <a:t>KHẢ</a:t>
                      </a:r>
                      <a:r>
                        <a:rPr lang="en-US" sz="1800" baseline="0" dirty="0">
                          <a:effectLst/>
                        </a:rPr>
                        <a:t> NĂNG KIỂM SOÁT TỐT</a:t>
                      </a:r>
                      <a:endParaRPr lang="vi-VN" sz="18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25757">
                <a:tc>
                  <a:txBody>
                    <a:bodyPr/>
                    <a:lstStyle/>
                    <a:p>
                      <a:pPr algn="l">
                        <a:lnSpc>
                          <a:spcPts val="2800"/>
                        </a:lnSpc>
                        <a:spcAft>
                          <a:spcPts val="400"/>
                        </a:spcAft>
                      </a:pPr>
                      <a:r>
                        <a:rPr lang="en-US" sz="1800" dirty="0" err="1">
                          <a:effectLst/>
                        </a:rPr>
                        <a:t>Thường</a:t>
                      </a:r>
                      <a:r>
                        <a:rPr lang="en-US" sz="1800" dirty="0">
                          <a:effectLst/>
                        </a:rPr>
                        <a:t> </a:t>
                      </a:r>
                      <a:r>
                        <a:rPr lang="en-US" sz="1800" dirty="0" err="1">
                          <a:effectLst/>
                        </a:rPr>
                        <a:t>xuyên</a:t>
                      </a:r>
                      <a:r>
                        <a:rPr lang="en-US" sz="1800" dirty="0">
                          <a:effectLst/>
                        </a:rPr>
                        <a:t> </a:t>
                      </a:r>
                      <a:r>
                        <a:rPr lang="en-US" sz="1800" dirty="0" err="1">
                          <a:effectLst/>
                        </a:rPr>
                        <a:t>nổi</a:t>
                      </a:r>
                      <a:r>
                        <a:rPr lang="en-US" sz="1800" dirty="0">
                          <a:effectLst/>
                        </a:rPr>
                        <a:t> </a:t>
                      </a:r>
                      <a:r>
                        <a:rPr lang="en-US" sz="1800" dirty="0" err="1">
                          <a:effectLst/>
                        </a:rPr>
                        <a:t>nóng</a:t>
                      </a:r>
                      <a:r>
                        <a:rPr lang="en-US" sz="1800" dirty="0">
                          <a:effectLst/>
                        </a:rPr>
                        <a:t>, </a:t>
                      </a:r>
                      <a:r>
                        <a:rPr lang="en-US" sz="1800" dirty="0" err="1">
                          <a:effectLst/>
                        </a:rPr>
                        <a:t>dù</a:t>
                      </a:r>
                      <a:r>
                        <a:rPr lang="en-US" sz="1800" dirty="0">
                          <a:effectLst/>
                        </a:rPr>
                        <a:t> </a:t>
                      </a:r>
                      <a:r>
                        <a:rPr lang="en-US" sz="1800" dirty="0" err="1">
                          <a:effectLst/>
                        </a:rPr>
                        <a:t>bất</a:t>
                      </a:r>
                      <a:r>
                        <a:rPr lang="en-US" sz="1800" dirty="0">
                          <a:effectLst/>
                        </a:rPr>
                        <a:t> </a:t>
                      </a:r>
                      <a:r>
                        <a:rPr lang="en-US" sz="1800" dirty="0" err="1">
                          <a:effectLst/>
                        </a:rPr>
                        <a:t>kỳ</a:t>
                      </a:r>
                      <a:r>
                        <a:rPr lang="en-US" sz="1800" dirty="0">
                          <a:effectLst/>
                        </a:rPr>
                        <a:t> </a:t>
                      </a:r>
                      <a:r>
                        <a:rPr lang="en-US" sz="1800" dirty="0" err="1">
                          <a:effectLst/>
                        </a:rPr>
                        <a:t>lý</a:t>
                      </a:r>
                      <a:r>
                        <a:rPr lang="en-US" sz="1800" dirty="0">
                          <a:effectLst/>
                        </a:rPr>
                        <a:t> do </a:t>
                      </a:r>
                      <a:r>
                        <a:rPr lang="en-US" sz="1800" err="1">
                          <a:effectLst/>
                        </a:rPr>
                        <a:t>gì</a:t>
                      </a:r>
                      <a:r>
                        <a:rPr lang="en-US" sz="1800">
                          <a:effectLst/>
                        </a:rPr>
                        <a:t>.</a:t>
                      </a:r>
                      <a:endParaRPr lang="vi-VN" sz="1800" dirty="0">
                        <a:effectLst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2800"/>
                        </a:lnSpc>
                        <a:spcAft>
                          <a:spcPts val="400"/>
                        </a:spcAft>
                      </a:pPr>
                      <a:r>
                        <a:rPr lang="en-US" sz="1800" dirty="0" err="1">
                          <a:effectLst/>
                        </a:rPr>
                        <a:t>Luôn</a:t>
                      </a:r>
                      <a:r>
                        <a:rPr lang="en-US" sz="1800" dirty="0">
                          <a:effectLst/>
                        </a:rPr>
                        <a:t> </a:t>
                      </a:r>
                      <a:r>
                        <a:rPr lang="en-US" sz="1800" dirty="0" err="1">
                          <a:effectLst/>
                        </a:rPr>
                        <a:t>bình</a:t>
                      </a:r>
                      <a:r>
                        <a:rPr lang="en-US" sz="1800" dirty="0">
                          <a:effectLst/>
                        </a:rPr>
                        <a:t> </a:t>
                      </a:r>
                      <a:r>
                        <a:rPr lang="en-US" sz="1800" dirty="0" err="1">
                          <a:effectLst/>
                        </a:rPr>
                        <a:t>tĩnh</a:t>
                      </a:r>
                      <a:r>
                        <a:rPr lang="en-US" sz="1800" dirty="0">
                          <a:effectLst/>
                        </a:rPr>
                        <a:t>.</a:t>
                      </a:r>
                      <a:endParaRPr lang="vi-VN" sz="1800" dirty="0">
                        <a:effectLst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112901">
                <a:tc>
                  <a:txBody>
                    <a:bodyPr/>
                    <a:lstStyle/>
                    <a:p>
                      <a:pPr algn="l">
                        <a:lnSpc>
                          <a:spcPts val="2800"/>
                        </a:lnSpc>
                        <a:spcAft>
                          <a:spcPts val="400"/>
                        </a:spcAft>
                      </a:pPr>
                      <a:r>
                        <a:rPr lang="en-US" sz="1800" dirty="0" err="1">
                          <a:effectLst/>
                        </a:rPr>
                        <a:t>Khó</a:t>
                      </a:r>
                      <a:r>
                        <a:rPr lang="en-US" sz="1800" dirty="0">
                          <a:effectLst/>
                        </a:rPr>
                        <a:t> </a:t>
                      </a:r>
                      <a:r>
                        <a:rPr lang="en-US" sz="1800" dirty="0" err="1">
                          <a:effectLst/>
                        </a:rPr>
                        <a:t>có</a:t>
                      </a:r>
                      <a:r>
                        <a:rPr lang="en-US" sz="1800" dirty="0">
                          <a:effectLst/>
                        </a:rPr>
                        <a:t> </a:t>
                      </a:r>
                      <a:r>
                        <a:rPr lang="en-US" sz="1800" dirty="0" err="1">
                          <a:effectLst/>
                        </a:rPr>
                        <a:t>thể</a:t>
                      </a:r>
                      <a:r>
                        <a:rPr lang="en-US" sz="1800" dirty="0">
                          <a:effectLst/>
                        </a:rPr>
                        <a:t> </a:t>
                      </a:r>
                      <a:r>
                        <a:rPr lang="en-US" sz="1800" dirty="0" err="1">
                          <a:effectLst/>
                        </a:rPr>
                        <a:t>từ</a:t>
                      </a:r>
                      <a:r>
                        <a:rPr lang="en-US" sz="1800" dirty="0">
                          <a:effectLst/>
                        </a:rPr>
                        <a:t> </a:t>
                      </a:r>
                      <a:r>
                        <a:rPr lang="en-US" sz="1800" dirty="0" err="1">
                          <a:effectLst/>
                        </a:rPr>
                        <a:t>chối</a:t>
                      </a:r>
                      <a:r>
                        <a:rPr lang="en-US" sz="1800" dirty="0">
                          <a:effectLst/>
                        </a:rPr>
                        <a:t> </a:t>
                      </a:r>
                      <a:r>
                        <a:rPr lang="en-US" sz="1800" dirty="0" err="1">
                          <a:effectLst/>
                        </a:rPr>
                        <a:t>các</a:t>
                      </a:r>
                      <a:r>
                        <a:rPr lang="en-US" sz="1800" dirty="0">
                          <a:effectLst/>
                        </a:rPr>
                        <a:t> </a:t>
                      </a:r>
                      <a:r>
                        <a:rPr lang="en-US" sz="1800" dirty="0" err="1">
                          <a:effectLst/>
                        </a:rPr>
                        <a:t>món</a:t>
                      </a:r>
                      <a:r>
                        <a:rPr lang="en-US" sz="1800" dirty="0">
                          <a:effectLst/>
                        </a:rPr>
                        <a:t> </a:t>
                      </a:r>
                      <a:r>
                        <a:rPr lang="en-US" sz="1800" dirty="0" err="1">
                          <a:effectLst/>
                        </a:rPr>
                        <a:t>ăn</a:t>
                      </a:r>
                      <a:r>
                        <a:rPr lang="en-US" sz="1800" dirty="0">
                          <a:effectLst/>
                        </a:rPr>
                        <a:t> </a:t>
                      </a:r>
                      <a:r>
                        <a:rPr lang="en-US" sz="1800" dirty="0" err="1">
                          <a:effectLst/>
                        </a:rPr>
                        <a:t>nhiều</a:t>
                      </a:r>
                      <a:r>
                        <a:rPr lang="en-US" sz="1800" dirty="0">
                          <a:effectLst/>
                        </a:rPr>
                        <a:t> </a:t>
                      </a:r>
                      <a:r>
                        <a:rPr lang="en-US" sz="1800" dirty="0" err="1">
                          <a:effectLst/>
                        </a:rPr>
                        <a:t>năng</a:t>
                      </a:r>
                      <a:r>
                        <a:rPr lang="en-US" sz="1800" dirty="0">
                          <a:effectLst/>
                        </a:rPr>
                        <a:t> </a:t>
                      </a:r>
                      <a:r>
                        <a:rPr lang="en-US" sz="1800" dirty="0" err="1">
                          <a:effectLst/>
                        </a:rPr>
                        <a:t>lượng</a:t>
                      </a:r>
                      <a:r>
                        <a:rPr lang="en-US" sz="1800" dirty="0">
                          <a:effectLst/>
                        </a:rPr>
                        <a:t> </a:t>
                      </a:r>
                      <a:r>
                        <a:rPr lang="en-US" sz="1800" dirty="0" err="1">
                          <a:effectLst/>
                        </a:rPr>
                        <a:t>như</a:t>
                      </a:r>
                      <a:r>
                        <a:rPr lang="en-US" sz="1800" dirty="0">
                          <a:effectLst/>
                        </a:rPr>
                        <a:t> </a:t>
                      </a:r>
                      <a:r>
                        <a:rPr lang="en-US" sz="1800" dirty="0" err="1">
                          <a:effectLst/>
                        </a:rPr>
                        <a:t>Socola</a:t>
                      </a:r>
                      <a:r>
                        <a:rPr lang="en-US" sz="1800" dirty="0">
                          <a:effectLst/>
                        </a:rPr>
                        <a:t>, </a:t>
                      </a:r>
                      <a:r>
                        <a:rPr lang="en-US" sz="1800" dirty="0" err="1">
                          <a:effectLst/>
                        </a:rPr>
                        <a:t>đồ</a:t>
                      </a:r>
                      <a:r>
                        <a:rPr lang="en-US" sz="1800" dirty="0">
                          <a:effectLst/>
                        </a:rPr>
                        <a:t> </a:t>
                      </a:r>
                      <a:r>
                        <a:rPr lang="en-US" sz="1800" dirty="0" err="1">
                          <a:effectLst/>
                        </a:rPr>
                        <a:t>ăn</a:t>
                      </a:r>
                      <a:r>
                        <a:rPr lang="en-US" sz="1800" dirty="0">
                          <a:effectLst/>
                        </a:rPr>
                        <a:t> </a:t>
                      </a:r>
                      <a:r>
                        <a:rPr lang="en-US" sz="1800" dirty="0" err="1">
                          <a:effectLst/>
                        </a:rPr>
                        <a:t>nhanh</a:t>
                      </a:r>
                      <a:r>
                        <a:rPr lang="en-US" sz="1800" dirty="0">
                          <a:effectLst/>
                        </a:rPr>
                        <a:t>, </a:t>
                      </a:r>
                      <a:r>
                        <a:rPr lang="en-US" sz="1800" dirty="0" err="1">
                          <a:effectLst/>
                        </a:rPr>
                        <a:t>dù</a:t>
                      </a:r>
                      <a:r>
                        <a:rPr lang="en-US" sz="1800" dirty="0">
                          <a:effectLst/>
                        </a:rPr>
                        <a:t> </a:t>
                      </a:r>
                      <a:r>
                        <a:rPr lang="en-US" sz="1800" dirty="0" err="1">
                          <a:effectLst/>
                        </a:rPr>
                        <a:t>đang</a:t>
                      </a:r>
                      <a:r>
                        <a:rPr lang="en-US" sz="1800" dirty="0">
                          <a:effectLst/>
                        </a:rPr>
                        <a:t> </a:t>
                      </a:r>
                      <a:r>
                        <a:rPr lang="en-US" sz="1800" dirty="0" err="1">
                          <a:effectLst/>
                        </a:rPr>
                        <a:t>muốn</a:t>
                      </a:r>
                      <a:r>
                        <a:rPr lang="en-US" sz="1800" dirty="0">
                          <a:effectLst/>
                        </a:rPr>
                        <a:t> </a:t>
                      </a:r>
                      <a:r>
                        <a:rPr lang="en-US" sz="1800" dirty="0" err="1">
                          <a:effectLst/>
                        </a:rPr>
                        <a:t>giảm</a:t>
                      </a:r>
                      <a:r>
                        <a:rPr lang="en-US" sz="1800" dirty="0">
                          <a:effectLst/>
                        </a:rPr>
                        <a:t> </a:t>
                      </a:r>
                      <a:r>
                        <a:rPr lang="en-US" sz="1800" dirty="0" err="1">
                          <a:effectLst/>
                        </a:rPr>
                        <a:t>cân</a:t>
                      </a:r>
                      <a:r>
                        <a:rPr lang="en-US" sz="1800" dirty="0">
                          <a:effectLst/>
                        </a:rPr>
                        <a:t>.</a:t>
                      </a:r>
                      <a:endParaRPr lang="vi-VN" sz="18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2800"/>
                        </a:lnSpc>
                        <a:spcAft>
                          <a:spcPts val="400"/>
                        </a:spcAft>
                      </a:pPr>
                      <a:r>
                        <a:rPr lang="en-US" sz="1800">
                          <a:effectLst/>
                        </a:rPr>
                        <a:t>Dù rất muốn ăn nhưng vẫn từ chối vì đang muốn giảm cân.</a:t>
                      </a:r>
                      <a:endParaRPr lang="vi-VN" sz="18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59478">
                <a:tc>
                  <a:txBody>
                    <a:bodyPr/>
                    <a:lstStyle/>
                    <a:p>
                      <a:pPr algn="l">
                        <a:lnSpc>
                          <a:spcPts val="2800"/>
                        </a:lnSpc>
                        <a:spcAft>
                          <a:spcPts val="400"/>
                        </a:spcAft>
                      </a:pPr>
                      <a:r>
                        <a:rPr lang="en-US" sz="1800" dirty="0" err="1">
                          <a:effectLst/>
                        </a:rPr>
                        <a:t>Không</a:t>
                      </a:r>
                      <a:r>
                        <a:rPr lang="en-US" sz="1800" dirty="0">
                          <a:effectLst/>
                        </a:rPr>
                        <a:t> </a:t>
                      </a:r>
                      <a:r>
                        <a:rPr lang="en-US" sz="1800" dirty="0" err="1">
                          <a:effectLst/>
                        </a:rPr>
                        <a:t>thể</a:t>
                      </a:r>
                      <a:r>
                        <a:rPr lang="en-US" sz="1800" dirty="0">
                          <a:effectLst/>
                        </a:rPr>
                        <a:t> </a:t>
                      </a:r>
                      <a:r>
                        <a:rPr lang="en-US" sz="1800" dirty="0" err="1">
                          <a:effectLst/>
                        </a:rPr>
                        <a:t>ngừng</a:t>
                      </a:r>
                      <a:r>
                        <a:rPr lang="en-US" sz="1800" dirty="0">
                          <a:effectLst/>
                        </a:rPr>
                        <a:t> </a:t>
                      </a:r>
                      <a:r>
                        <a:rPr lang="en-US" sz="1800" dirty="0" err="1">
                          <a:effectLst/>
                        </a:rPr>
                        <a:t>lướt</a:t>
                      </a:r>
                      <a:r>
                        <a:rPr lang="en-US" sz="1800" dirty="0">
                          <a:effectLst/>
                        </a:rPr>
                        <a:t> </a:t>
                      </a:r>
                      <a:r>
                        <a:rPr lang="en-US" sz="1800" dirty="0" err="1">
                          <a:effectLst/>
                        </a:rPr>
                        <a:t>facebook</a:t>
                      </a:r>
                      <a:r>
                        <a:rPr lang="en-US" sz="1800" dirty="0">
                          <a:effectLst/>
                        </a:rPr>
                        <a:t> </a:t>
                      </a:r>
                      <a:r>
                        <a:rPr lang="en-US" sz="1800" dirty="0" err="1">
                          <a:effectLst/>
                        </a:rPr>
                        <a:t>dù</a:t>
                      </a:r>
                      <a:r>
                        <a:rPr lang="en-US" sz="1800" dirty="0">
                          <a:effectLst/>
                        </a:rPr>
                        <a:t> </a:t>
                      </a:r>
                      <a:r>
                        <a:rPr lang="en-US" sz="1800" dirty="0" err="1">
                          <a:effectLst/>
                        </a:rPr>
                        <a:t>vẫn</a:t>
                      </a:r>
                      <a:r>
                        <a:rPr lang="en-US" sz="1800" dirty="0">
                          <a:effectLst/>
                        </a:rPr>
                        <a:t> </a:t>
                      </a:r>
                      <a:r>
                        <a:rPr lang="en-US" sz="1800" dirty="0" err="1">
                          <a:effectLst/>
                        </a:rPr>
                        <a:t>còn</a:t>
                      </a:r>
                      <a:r>
                        <a:rPr lang="en-US" sz="1800" dirty="0">
                          <a:effectLst/>
                        </a:rPr>
                        <a:t> </a:t>
                      </a:r>
                      <a:r>
                        <a:rPr lang="en-US" sz="1800" dirty="0" err="1">
                          <a:effectLst/>
                        </a:rPr>
                        <a:t>nhiều</a:t>
                      </a:r>
                      <a:r>
                        <a:rPr lang="en-US" sz="1800" dirty="0">
                          <a:effectLst/>
                        </a:rPr>
                        <a:t> </a:t>
                      </a:r>
                      <a:r>
                        <a:rPr lang="en-US" sz="1800" dirty="0" err="1">
                          <a:effectLst/>
                        </a:rPr>
                        <a:t>bài</a:t>
                      </a:r>
                      <a:r>
                        <a:rPr lang="en-US" sz="1800" dirty="0">
                          <a:effectLst/>
                        </a:rPr>
                        <a:t> </a:t>
                      </a:r>
                      <a:r>
                        <a:rPr lang="en-US" sz="1800" dirty="0" err="1">
                          <a:effectLst/>
                        </a:rPr>
                        <a:t>tập</a:t>
                      </a:r>
                      <a:r>
                        <a:rPr lang="en-US" sz="1800" dirty="0">
                          <a:effectLst/>
                        </a:rPr>
                        <a:t> </a:t>
                      </a:r>
                      <a:r>
                        <a:rPr lang="en-US" sz="1800" dirty="0" err="1">
                          <a:effectLst/>
                        </a:rPr>
                        <a:t>và</a:t>
                      </a:r>
                      <a:r>
                        <a:rPr lang="en-US" sz="1800" dirty="0">
                          <a:effectLst/>
                        </a:rPr>
                        <a:t> </a:t>
                      </a:r>
                      <a:r>
                        <a:rPr lang="en-US" sz="1800" dirty="0" err="1">
                          <a:effectLst/>
                        </a:rPr>
                        <a:t>nhiều</a:t>
                      </a:r>
                      <a:r>
                        <a:rPr lang="en-US" sz="1800" dirty="0">
                          <a:effectLst/>
                        </a:rPr>
                        <a:t> </a:t>
                      </a:r>
                      <a:r>
                        <a:rPr lang="en-US" sz="1800" dirty="0" err="1">
                          <a:effectLst/>
                        </a:rPr>
                        <a:t>việc</a:t>
                      </a:r>
                      <a:r>
                        <a:rPr lang="en-US" sz="1800" dirty="0">
                          <a:effectLst/>
                        </a:rPr>
                        <a:t> </a:t>
                      </a:r>
                      <a:r>
                        <a:rPr lang="en-US" sz="1800" dirty="0" err="1">
                          <a:effectLst/>
                        </a:rPr>
                        <a:t>quan</a:t>
                      </a:r>
                      <a:r>
                        <a:rPr lang="en-US" sz="1800" dirty="0">
                          <a:effectLst/>
                        </a:rPr>
                        <a:t> </a:t>
                      </a:r>
                      <a:r>
                        <a:rPr lang="en-US" sz="1800" dirty="0" err="1">
                          <a:effectLst/>
                        </a:rPr>
                        <a:t>trọng</a:t>
                      </a:r>
                      <a:r>
                        <a:rPr lang="en-US" sz="1800" dirty="0">
                          <a:effectLst/>
                        </a:rPr>
                        <a:t> </a:t>
                      </a:r>
                      <a:r>
                        <a:rPr lang="en-US" sz="1800" dirty="0" err="1">
                          <a:effectLst/>
                        </a:rPr>
                        <a:t>để</a:t>
                      </a:r>
                      <a:r>
                        <a:rPr lang="en-US" sz="1800" dirty="0">
                          <a:effectLst/>
                        </a:rPr>
                        <a:t> </a:t>
                      </a:r>
                      <a:r>
                        <a:rPr lang="en-US" sz="1800" dirty="0" err="1">
                          <a:effectLst/>
                        </a:rPr>
                        <a:t>làm</a:t>
                      </a:r>
                      <a:r>
                        <a:rPr lang="en-US" sz="1800" dirty="0">
                          <a:effectLst/>
                        </a:rPr>
                        <a:t>.</a:t>
                      </a:r>
                      <a:endParaRPr lang="vi-VN" sz="18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2800"/>
                        </a:lnSpc>
                        <a:spcAft>
                          <a:spcPts val="400"/>
                        </a:spcAft>
                      </a:pPr>
                      <a:r>
                        <a:rPr lang="en-US" sz="1800">
                          <a:effectLst/>
                        </a:rPr>
                        <a:t>Sử dụng facebook có kiểm soát và không để ảnh hưởng đến những việc khác của bản thân.</a:t>
                      </a:r>
                      <a:endParaRPr lang="vi-VN" sz="18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72985">
                <a:tc>
                  <a:txBody>
                    <a:bodyPr/>
                    <a:lstStyle/>
                    <a:p>
                      <a:pPr algn="l">
                        <a:lnSpc>
                          <a:spcPts val="2800"/>
                        </a:lnSpc>
                        <a:spcAft>
                          <a:spcPts val="400"/>
                        </a:spcAft>
                      </a:pPr>
                      <a:r>
                        <a:rPr lang="en-US" sz="1800">
                          <a:effectLst/>
                        </a:rPr>
                        <a:t>Tấn công người khác bằng lời nói khi tức giận.</a:t>
                      </a:r>
                      <a:endParaRPr lang="vi-VN" sz="18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2800"/>
                        </a:lnSpc>
                        <a:spcAft>
                          <a:spcPts val="400"/>
                        </a:spcAft>
                      </a:pPr>
                      <a:r>
                        <a:rPr lang="en-US" sz="1800">
                          <a:effectLst/>
                        </a:rPr>
                        <a:t>Bình tĩnh xử lý tình huống ngay cả khi người khác đang bị mất kiểm soát.</a:t>
                      </a:r>
                      <a:r>
                        <a:rPr lang="vi-VN" sz="1800">
                          <a:effectLst/>
                        </a:rPr>
                        <a:t> </a:t>
                      </a:r>
                      <a:endParaRPr lang="vi-VN" sz="18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11200">
                <a:tc>
                  <a:txBody>
                    <a:bodyPr/>
                    <a:lstStyle/>
                    <a:p>
                      <a:pPr algn="l">
                        <a:lnSpc>
                          <a:spcPts val="2800"/>
                        </a:lnSpc>
                        <a:spcAft>
                          <a:spcPts val="400"/>
                        </a:spcAft>
                      </a:pPr>
                      <a:r>
                        <a:rPr lang="en-US" sz="1800">
                          <a:effectLst/>
                        </a:rPr>
                        <a:t>Nói những chuyện riêng tư trên facebook.</a:t>
                      </a:r>
                      <a:endParaRPr lang="vi-VN" sz="18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ts val="2800"/>
                        </a:lnSpc>
                        <a:spcAft>
                          <a:spcPts val="400"/>
                        </a:spcAft>
                      </a:pPr>
                      <a:endParaRPr lang="vi-VN" sz="18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85993079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65459A0-51A2-4EAF-A9E7-14384B6E23A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62200" y="1949450"/>
            <a:ext cx="7467600" cy="1685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en-US" altLang="vi-VN" sz="2400" dirty="0"/>
              <a:t>SỬ DỤNG CÁC BIỆN PHÁP </a:t>
            </a:r>
          </a:p>
          <a:p>
            <a:pPr algn="ctr"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en-US" altLang="vi-VN" sz="2400" b="1" dirty="0">
                <a:solidFill>
                  <a:srgbClr val="FF0000"/>
                </a:solidFill>
              </a:rPr>
              <a:t>GIÁO DỤC KỶ LUẬT TÍCH CỰC </a:t>
            </a:r>
          </a:p>
          <a:p>
            <a:pPr algn="ctr"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en-US" altLang="vi-VN" sz="2400" dirty="0"/>
              <a:t>TRONG NHÀ TRƯỜNG</a:t>
            </a:r>
            <a:endParaRPr lang="en-US" altLang="vi-VN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3266833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4" descr="C:\Users\Administrator\Desktop\484px-Mot-so-cach-ky-luat-tre-khong-phu-hop-2.jpg">
            <a:extLst>
              <a:ext uri="{FF2B5EF4-FFF2-40B4-BE49-F238E27FC236}">
                <a16:creationId xmlns:a16="http://schemas.microsoft.com/office/drawing/2014/main" id="{4930B789-3555-4B30-AB50-DF42FC854D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8015" y="533399"/>
            <a:ext cx="4338996" cy="43113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9" name="TextBox 4">
            <a:extLst>
              <a:ext uri="{FF2B5EF4-FFF2-40B4-BE49-F238E27FC236}">
                <a16:creationId xmlns:a16="http://schemas.microsoft.com/office/drawing/2014/main" id="{DC1CFE0E-DF67-4E69-9034-B1B9F961AD4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27171601"/>
              </p:ext>
            </p:extLst>
          </p:nvPr>
        </p:nvGraphicFramePr>
        <p:xfrm>
          <a:off x="443865" y="967805"/>
          <a:ext cx="6106160" cy="33679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BDE1D1EF-19C8-400D-9EEC-253FC995049B}"/>
              </a:ext>
            </a:extLst>
          </p:cNvPr>
          <p:cNvSpPr txBox="1"/>
          <p:nvPr/>
        </p:nvSpPr>
        <p:spPr>
          <a:xfrm>
            <a:off x="3743325" y="5143500"/>
            <a:ext cx="76771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ĐÁNH TRẺ LÀ THỂ HIỆN SỰ BẤT LỰC VỀ GIẢI PHÁP GIÁO DỤC</a:t>
            </a:r>
          </a:p>
        </p:txBody>
      </p:sp>
    </p:spTree>
    <p:extLst>
      <p:ext uri="{BB962C8B-B14F-4D97-AF65-F5344CB8AC3E}">
        <p14:creationId xmlns:p14="http://schemas.microsoft.com/office/powerpoint/2010/main" val="2600272429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D091BA7-F6E7-4CB3-A9BF-446EBE9B5C3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7673" y="3080680"/>
            <a:ext cx="5791202" cy="21320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just">
              <a:lnSpc>
                <a:spcPts val="3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en-US" sz="2000" dirty="0" err="1">
                <a:solidFill>
                  <a:srgbClr val="002060"/>
                </a:solidFill>
              </a:rPr>
              <a:t>Giáo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dục</a:t>
            </a:r>
            <a:r>
              <a:rPr lang="en-US" altLang="en-US" sz="2000" dirty="0">
                <a:solidFill>
                  <a:srgbClr val="002060"/>
                </a:solidFill>
              </a:rPr>
              <a:t> ở </a:t>
            </a:r>
            <a:r>
              <a:rPr lang="en-US" altLang="en-US" sz="2000" dirty="0" err="1">
                <a:solidFill>
                  <a:srgbClr val="002060"/>
                </a:solidFill>
              </a:rPr>
              <a:t>tầng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bậc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cao</a:t>
            </a:r>
            <a:r>
              <a:rPr lang="en-US" altLang="en-US" sz="2000" dirty="0">
                <a:solidFill>
                  <a:srgbClr val="002060"/>
                </a:solidFill>
              </a:rPr>
              <a:t>: KỶ LUẬT </a:t>
            </a:r>
            <a:r>
              <a:rPr lang="en-US" altLang="en-US" sz="2000" dirty="0" err="1">
                <a:solidFill>
                  <a:srgbClr val="002060"/>
                </a:solidFill>
              </a:rPr>
              <a:t>trở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thành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một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danh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từ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và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một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tính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từ</a:t>
            </a:r>
            <a:r>
              <a:rPr lang="en-US" altLang="en-US" sz="2000" dirty="0">
                <a:solidFill>
                  <a:srgbClr val="002060"/>
                </a:solidFill>
              </a:rPr>
              <a:t>: </a:t>
            </a:r>
          </a:p>
          <a:p>
            <a:pPr algn="just">
              <a:lnSpc>
                <a:spcPts val="3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en-US" sz="2000" dirty="0">
                <a:solidFill>
                  <a:srgbClr val="002060"/>
                </a:solidFill>
              </a:rPr>
              <a:t>- </a:t>
            </a:r>
            <a:r>
              <a:rPr lang="en-US" altLang="en-US" sz="2000" dirty="0" err="1">
                <a:solidFill>
                  <a:srgbClr val="002060"/>
                </a:solidFill>
              </a:rPr>
              <a:t>Kỷ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luật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trong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học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tập</a:t>
            </a:r>
            <a:r>
              <a:rPr lang="en-US" altLang="en-US" sz="2000" dirty="0">
                <a:solidFill>
                  <a:srgbClr val="002060"/>
                </a:solidFill>
              </a:rPr>
              <a:t>/ </a:t>
            </a:r>
            <a:r>
              <a:rPr lang="en-US" altLang="en-US" sz="2000" dirty="0" err="1">
                <a:solidFill>
                  <a:srgbClr val="002060"/>
                </a:solidFill>
              </a:rPr>
              <a:t>kỷ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luật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trong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sinh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hoạt</a:t>
            </a:r>
            <a:endParaRPr lang="en-US" altLang="en-US" sz="2000" dirty="0">
              <a:solidFill>
                <a:srgbClr val="002060"/>
              </a:solidFill>
            </a:endParaRPr>
          </a:p>
          <a:p>
            <a:pPr algn="just">
              <a:lnSpc>
                <a:spcPts val="3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en-US" sz="2000" dirty="0">
                <a:solidFill>
                  <a:srgbClr val="002060"/>
                </a:solidFill>
              </a:rPr>
              <a:t>- </a:t>
            </a:r>
            <a:r>
              <a:rPr lang="en-US" altLang="en-US" sz="2000" dirty="0" err="1">
                <a:solidFill>
                  <a:srgbClr val="002060"/>
                </a:solidFill>
              </a:rPr>
              <a:t>Lớp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học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có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kỷ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luật</a:t>
            </a:r>
            <a:r>
              <a:rPr lang="en-US" altLang="en-US" sz="2000" dirty="0">
                <a:solidFill>
                  <a:srgbClr val="002060"/>
                </a:solidFill>
              </a:rPr>
              <a:t>/ </a:t>
            </a:r>
            <a:r>
              <a:rPr lang="en-US" altLang="en-US" sz="2000" dirty="0" err="1">
                <a:solidFill>
                  <a:srgbClr val="002060"/>
                </a:solidFill>
              </a:rPr>
              <a:t>nhà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trường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có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kỷ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luật</a:t>
            </a:r>
            <a:r>
              <a:rPr lang="en-US" altLang="en-US" sz="2000" dirty="0">
                <a:solidFill>
                  <a:srgbClr val="002060"/>
                </a:solidFill>
              </a:rPr>
              <a:t>/ HS </a:t>
            </a:r>
            <a:r>
              <a:rPr lang="en-US" altLang="en-US" sz="2000" dirty="0" err="1">
                <a:solidFill>
                  <a:srgbClr val="002060"/>
                </a:solidFill>
              </a:rPr>
              <a:t>có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kỷ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luật</a:t>
            </a:r>
            <a:r>
              <a:rPr lang="en-US" altLang="en-US" sz="2000" dirty="0">
                <a:solidFill>
                  <a:srgbClr val="002060"/>
                </a:solidFill>
              </a:rPr>
              <a:t>/ </a:t>
            </a:r>
            <a:r>
              <a:rPr lang="en-US" altLang="en-US" sz="2000" dirty="0" err="1">
                <a:solidFill>
                  <a:srgbClr val="002060"/>
                </a:solidFill>
              </a:rPr>
              <a:t>sống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có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kỷ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luật</a:t>
            </a:r>
            <a:r>
              <a:rPr lang="en-US" altLang="en-US" sz="2000" dirty="0">
                <a:solidFill>
                  <a:srgbClr val="002060"/>
                </a:solidFill>
              </a:rPr>
              <a:t>…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FD95C49-6911-4ED0-8773-870DF42AB718}"/>
              </a:ext>
            </a:extLst>
          </p:cNvPr>
          <p:cNvSpPr txBox="1"/>
          <p:nvPr/>
        </p:nvSpPr>
        <p:spPr>
          <a:xfrm>
            <a:off x="447673" y="495300"/>
            <a:ext cx="5934077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alt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Theo </a:t>
            </a:r>
            <a:r>
              <a:rPr lang="en-US" alt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lẽ</a:t>
            </a:r>
            <a:r>
              <a:rPr lang="en-US" alt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thông</a:t>
            </a:r>
            <a:r>
              <a:rPr lang="en-US" alt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thường</a:t>
            </a:r>
            <a:r>
              <a:rPr lang="en-US" alt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alt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chúng</a:t>
            </a:r>
            <a:r>
              <a:rPr lang="en-US" alt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ta </a:t>
            </a:r>
            <a:r>
              <a:rPr lang="en-US" alt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đang</a:t>
            </a:r>
            <a:r>
              <a:rPr lang="en-US" alt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sử</a:t>
            </a:r>
            <a:r>
              <a:rPr lang="en-US" alt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dụng</a:t>
            </a:r>
            <a:r>
              <a:rPr lang="en-US" alt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KỶ LUẬT </a:t>
            </a:r>
            <a:r>
              <a:rPr lang="en-US" alt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với</a:t>
            </a:r>
            <a:r>
              <a:rPr lang="en-US" alt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ý </a:t>
            </a:r>
            <a:r>
              <a:rPr lang="en-US" alt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nghĩa</a:t>
            </a:r>
            <a:r>
              <a:rPr lang="en-US" alt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là</a:t>
            </a:r>
            <a:r>
              <a:rPr lang="en-US" alt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1 </a:t>
            </a:r>
            <a:r>
              <a:rPr lang="en-US" alt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động</a:t>
            </a:r>
            <a:r>
              <a:rPr lang="en-US" alt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từ</a:t>
            </a:r>
            <a:r>
              <a:rPr lang="en-US" alt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alt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Trách</a:t>
            </a:r>
            <a:r>
              <a:rPr lang="en-US" alt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mắng</a:t>
            </a:r>
            <a:r>
              <a:rPr lang="en-US" alt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 </a:t>
            </a:r>
            <a:r>
              <a:rPr lang="en-US" alt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phạt</a:t>
            </a:r>
            <a:r>
              <a:rPr lang="en-US" alt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 </a:t>
            </a:r>
            <a:r>
              <a:rPr lang="en-US" alt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sỉ</a:t>
            </a:r>
            <a:r>
              <a:rPr lang="en-US" alt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nhục</a:t>
            </a:r>
            <a:r>
              <a:rPr lang="en-US" alt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 </a:t>
            </a:r>
            <a:r>
              <a:rPr lang="en-US" alt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nhiếc</a:t>
            </a:r>
            <a:r>
              <a:rPr lang="en-US" alt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móc</a:t>
            </a:r>
            <a:r>
              <a:rPr lang="en-US" alt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… </a:t>
            </a:r>
            <a:r>
              <a:rPr lang="en-US" alt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để</a:t>
            </a:r>
            <a:r>
              <a:rPr lang="en-US" alt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nhằm</a:t>
            </a:r>
            <a:r>
              <a:rPr lang="en-US" alt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mục</a:t>
            </a:r>
            <a:r>
              <a:rPr lang="en-US" alt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đích</a:t>
            </a:r>
            <a:r>
              <a:rPr lang="en-US" alt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giáo</a:t>
            </a:r>
            <a:r>
              <a:rPr lang="en-US" alt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dục</a:t>
            </a:r>
            <a:r>
              <a:rPr lang="en-US" alt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học</a:t>
            </a:r>
            <a:r>
              <a:rPr lang="en-US" alt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sinh</a:t>
            </a:r>
            <a:r>
              <a:rPr lang="en-US" alt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 </a:t>
            </a:r>
            <a:r>
              <a:rPr lang="en-US" alt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giáo</a:t>
            </a:r>
            <a:r>
              <a:rPr lang="en-US" alt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dục</a:t>
            </a:r>
            <a:r>
              <a:rPr lang="en-US" alt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trẻ</a:t>
            </a:r>
            <a:r>
              <a:rPr lang="en-US" alt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endParaRPr lang="en-US" dirty="0"/>
          </a:p>
        </p:txBody>
      </p:sp>
      <p:pic>
        <p:nvPicPr>
          <p:cNvPr id="8" name="Picture 7" descr="A picture containing food&#10;&#10;Description automatically generated">
            <a:extLst>
              <a:ext uri="{FF2B5EF4-FFF2-40B4-BE49-F238E27FC236}">
                <a16:creationId xmlns:a16="http://schemas.microsoft.com/office/drawing/2014/main" id="{DB007173-8DEE-4710-884D-AEE9860FB4A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96100" y="323850"/>
            <a:ext cx="5086350" cy="5086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3328016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9700F166-E2DB-4DDC-A17E-0C1A95BBCBD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14550" y="1079500"/>
            <a:ext cx="7962900" cy="33631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en-US" sz="2000" dirty="0" err="1">
                <a:solidFill>
                  <a:srgbClr val="002060"/>
                </a:solidFill>
              </a:rPr>
              <a:t>Như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vậy</a:t>
            </a:r>
            <a:r>
              <a:rPr lang="en-US" altLang="en-US" sz="2000" dirty="0">
                <a:solidFill>
                  <a:srgbClr val="002060"/>
                </a:solidFill>
              </a:rPr>
              <a:t>: </a:t>
            </a:r>
            <a:r>
              <a:rPr lang="en-US" altLang="en-US" sz="2000" dirty="0" err="1">
                <a:solidFill>
                  <a:srgbClr val="002060"/>
                </a:solidFill>
              </a:rPr>
              <a:t>Nếu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môi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trường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có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kỷ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luật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với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những</a:t>
            </a:r>
            <a:r>
              <a:rPr lang="en-US" altLang="en-US" sz="2000" dirty="0">
                <a:solidFill>
                  <a:srgbClr val="002060"/>
                </a:solidFill>
              </a:rPr>
              <a:t> con </a:t>
            </a:r>
            <a:r>
              <a:rPr lang="en-US" altLang="en-US" sz="2000" dirty="0" err="1">
                <a:solidFill>
                  <a:srgbClr val="002060"/>
                </a:solidFill>
              </a:rPr>
              <a:t>người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sống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có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kỷ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luật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sẽ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hạn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chế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xảy</a:t>
            </a:r>
            <a:r>
              <a:rPr lang="en-US" altLang="en-US" sz="2000" dirty="0">
                <a:solidFill>
                  <a:srgbClr val="002060"/>
                </a:solidFill>
              </a:rPr>
              <a:t> ra </a:t>
            </a:r>
            <a:r>
              <a:rPr lang="en-US" altLang="en-US" sz="2000" dirty="0" err="1">
                <a:solidFill>
                  <a:srgbClr val="002060"/>
                </a:solidFill>
              </a:rPr>
              <a:t>các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hành</a:t>
            </a:r>
            <a:r>
              <a:rPr lang="en-US" altLang="en-US" sz="2000" dirty="0">
                <a:solidFill>
                  <a:srgbClr val="002060"/>
                </a:solidFill>
              </a:rPr>
              <a:t> vi </a:t>
            </a:r>
            <a:r>
              <a:rPr lang="en-US" altLang="en-US" sz="2000" dirty="0" err="1">
                <a:solidFill>
                  <a:srgbClr val="002060"/>
                </a:solidFill>
              </a:rPr>
              <a:t>sai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phạm</a:t>
            </a:r>
            <a:r>
              <a:rPr lang="en-US" altLang="en-US" sz="2000" dirty="0">
                <a:solidFill>
                  <a:srgbClr val="002060"/>
                </a:solidFill>
              </a:rPr>
              <a:t>, </a:t>
            </a:r>
            <a:r>
              <a:rPr lang="en-US" altLang="en-US" sz="2000" dirty="0" err="1">
                <a:solidFill>
                  <a:srgbClr val="002060"/>
                </a:solidFill>
              </a:rPr>
              <a:t>hành</a:t>
            </a:r>
            <a:r>
              <a:rPr lang="en-US" altLang="en-US" sz="2000" dirty="0">
                <a:solidFill>
                  <a:srgbClr val="002060"/>
                </a:solidFill>
              </a:rPr>
              <a:t> vi </a:t>
            </a:r>
            <a:r>
              <a:rPr lang="en-US" altLang="en-US" sz="2000" dirty="0" err="1">
                <a:solidFill>
                  <a:srgbClr val="002060"/>
                </a:solidFill>
              </a:rPr>
              <a:t>thiếu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chuẩn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mực</a:t>
            </a:r>
            <a:r>
              <a:rPr lang="en-US" altLang="en-US" sz="2000" dirty="0">
                <a:solidFill>
                  <a:srgbClr val="002060"/>
                </a:solidFill>
              </a:rPr>
              <a:t>.</a:t>
            </a:r>
          </a:p>
          <a:p>
            <a:pPr algn="just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en-US" sz="2000" dirty="0" err="1">
                <a:solidFill>
                  <a:srgbClr val="002060"/>
                </a:solidFill>
              </a:rPr>
              <a:t>Phải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xây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dựng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môi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trường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có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kỷ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luật</a:t>
            </a:r>
            <a:r>
              <a:rPr lang="en-US" altLang="en-US" sz="2000" dirty="0">
                <a:solidFill>
                  <a:srgbClr val="002060"/>
                </a:solidFill>
              </a:rPr>
              <a:t>, </a:t>
            </a:r>
            <a:r>
              <a:rPr lang="en-US" altLang="en-US" sz="2000" dirty="0" err="1">
                <a:solidFill>
                  <a:srgbClr val="002060"/>
                </a:solidFill>
              </a:rPr>
              <a:t>tạo</a:t>
            </a:r>
            <a:r>
              <a:rPr lang="en-US" altLang="en-US" sz="2000" dirty="0">
                <a:solidFill>
                  <a:srgbClr val="002060"/>
                </a:solidFill>
              </a:rPr>
              <a:t> ra </a:t>
            </a:r>
            <a:r>
              <a:rPr lang="en-US" altLang="en-US" sz="2000" dirty="0" err="1">
                <a:solidFill>
                  <a:srgbClr val="002060"/>
                </a:solidFill>
              </a:rPr>
              <a:t>những</a:t>
            </a:r>
            <a:r>
              <a:rPr lang="en-US" altLang="en-US" sz="2000" dirty="0">
                <a:solidFill>
                  <a:srgbClr val="002060"/>
                </a:solidFill>
              </a:rPr>
              <a:t> con </a:t>
            </a:r>
            <a:r>
              <a:rPr lang="en-US" altLang="en-US" sz="2000" dirty="0" err="1">
                <a:solidFill>
                  <a:srgbClr val="002060"/>
                </a:solidFill>
              </a:rPr>
              <a:t>người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sống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có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kỷ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luật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để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hạn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chế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dùng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các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biện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pháp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giải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quyết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sai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phạm</a:t>
            </a:r>
            <a:endParaRPr lang="en-US" altLang="en-US" sz="2000" dirty="0">
              <a:solidFill>
                <a:srgbClr val="002060"/>
              </a:solidFill>
            </a:endParaRPr>
          </a:p>
          <a:p>
            <a:pPr algn="ctr">
              <a:lnSpc>
                <a:spcPts val="3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endParaRPr lang="en-US" altLang="en-US" sz="2000" b="1" dirty="0">
              <a:solidFill>
                <a:srgbClr val="FF0000"/>
              </a:solidFill>
            </a:endParaRPr>
          </a:p>
          <a:p>
            <a:pPr algn="ctr">
              <a:lnSpc>
                <a:spcPts val="3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en-US" sz="2000" b="1" dirty="0">
                <a:solidFill>
                  <a:srgbClr val="FF0000"/>
                </a:solidFill>
              </a:rPr>
              <a:t>ĐÓ LÀ KỶ LUẬT TÍCH CỰC</a:t>
            </a:r>
          </a:p>
        </p:txBody>
      </p:sp>
    </p:spTree>
    <p:extLst>
      <p:ext uri="{BB962C8B-B14F-4D97-AF65-F5344CB8AC3E}">
        <p14:creationId xmlns:p14="http://schemas.microsoft.com/office/powerpoint/2010/main" val="1554240894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5">
            <a:extLst>
              <a:ext uri="{FF2B5EF4-FFF2-40B4-BE49-F238E27FC236}">
                <a16:creationId xmlns:a16="http://schemas.microsoft.com/office/drawing/2014/main" id="{17BEE5D9-EDFA-4CFD-B565-5843BFD612A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81275" y="1095375"/>
            <a:ext cx="7029450" cy="43499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vi-VN" sz="1800" dirty="0"/>
              <a:t>1. </a:t>
            </a:r>
            <a:r>
              <a:rPr lang="en-US" altLang="vi-VN" sz="1800" dirty="0" err="1">
                <a:solidFill>
                  <a:srgbClr val="FF0000"/>
                </a:solidFill>
              </a:rPr>
              <a:t>Xây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dựng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mạng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lưới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trợ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giúp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nhau</a:t>
            </a:r>
            <a:r>
              <a:rPr lang="en-US" altLang="vi-VN" sz="1800" dirty="0"/>
              <a:t>: GV </a:t>
            </a:r>
            <a:r>
              <a:rPr lang="en-US" altLang="vi-VN" sz="1800" dirty="0" err="1"/>
              <a:t>với</a:t>
            </a:r>
            <a:r>
              <a:rPr lang="en-US" altLang="vi-VN" sz="1800" dirty="0"/>
              <a:t> GV, </a:t>
            </a:r>
            <a:r>
              <a:rPr lang="en-US" altLang="vi-VN" sz="1800" dirty="0" err="1"/>
              <a:t>Cộng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đồng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với</a:t>
            </a:r>
            <a:r>
              <a:rPr lang="en-US" altLang="vi-VN" sz="1800" dirty="0"/>
              <a:t> </a:t>
            </a:r>
            <a:r>
              <a:rPr lang="en-US" altLang="vi-VN" sz="1800" dirty="0" err="1"/>
              <a:t>nhà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trường</a:t>
            </a:r>
            <a:r>
              <a:rPr lang="en-US" altLang="vi-VN" sz="1800" dirty="0"/>
              <a:t>, </a:t>
            </a:r>
            <a:r>
              <a:rPr lang="en-US" altLang="vi-VN" sz="1800" dirty="0" err="1"/>
              <a:t>câu</a:t>
            </a:r>
            <a:r>
              <a:rPr lang="en-US" altLang="vi-VN" sz="1800" dirty="0"/>
              <a:t> </a:t>
            </a:r>
            <a:r>
              <a:rPr lang="en-US" altLang="vi-VN" sz="1800" dirty="0" err="1"/>
              <a:t>lạc</a:t>
            </a:r>
            <a:r>
              <a:rPr lang="en-US" altLang="vi-VN" sz="1800" dirty="0"/>
              <a:t> </a:t>
            </a:r>
            <a:r>
              <a:rPr lang="en-US" altLang="vi-VN" sz="1800" dirty="0" err="1"/>
              <a:t>bộ</a:t>
            </a:r>
            <a:r>
              <a:rPr lang="en-US" altLang="vi-VN" sz="1800" dirty="0"/>
              <a:t> “</a:t>
            </a:r>
            <a:r>
              <a:rPr lang="en-US" altLang="vi-VN" sz="1800" dirty="0" err="1"/>
              <a:t>Những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người</a:t>
            </a:r>
            <a:r>
              <a:rPr lang="en-US" altLang="vi-VN" sz="1800" dirty="0"/>
              <a:t> </a:t>
            </a:r>
            <a:r>
              <a:rPr lang="en-US" altLang="vi-VN" sz="1800" dirty="0" err="1"/>
              <a:t>bạn</a:t>
            </a:r>
            <a:r>
              <a:rPr lang="en-US" altLang="vi-VN" sz="1800" dirty="0"/>
              <a:t>”</a:t>
            </a:r>
          </a:p>
          <a:p>
            <a:pPr algn="just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vi-VN" sz="1800" dirty="0"/>
              <a:t>2. </a:t>
            </a:r>
            <a:r>
              <a:rPr lang="en-US" altLang="vi-VN" sz="1800" dirty="0" err="1">
                <a:solidFill>
                  <a:srgbClr val="FF0000"/>
                </a:solidFill>
              </a:rPr>
              <a:t>Xây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dựng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trường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học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theo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định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hướng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tập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thể</a:t>
            </a:r>
            <a:r>
              <a:rPr lang="en-US" altLang="vi-VN" sz="1800" dirty="0"/>
              <a:t>; </a:t>
            </a:r>
            <a:r>
              <a:rPr lang="en-US" altLang="vi-VN" sz="1800" dirty="0" err="1"/>
              <a:t>xây</a:t>
            </a:r>
            <a:r>
              <a:rPr lang="en-US" altLang="vi-VN" sz="1800" dirty="0"/>
              <a:t> </a:t>
            </a:r>
            <a:r>
              <a:rPr lang="en-US" altLang="vi-VN" sz="1800" dirty="0" err="1"/>
              <a:t>dựng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Nội</a:t>
            </a:r>
            <a:r>
              <a:rPr lang="en-US" altLang="vi-VN" sz="1800" dirty="0"/>
              <a:t> </a:t>
            </a:r>
            <a:r>
              <a:rPr lang="en-US" altLang="vi-VN" sz="1800" dirty="0" err="1"/>
              <a:t>quy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trường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học</a:t>
            </a:r>
            <a:r>
              <a:rPr lang="en-US" altLang="vi-VN" sz="1800" dirty="0"/>
              <a:t> </a:t>
            </a:r>
            <a:r>
              <a:rPr lang="en-US" altLang="vi-VN" sz="1800" dirty="0" err="1"/>
              <a:t>phù</a:t>
            </a:r>
            <a:r>
              <a:rPr lang="en-US" altLang="vi-VN" sz="1800" dirty="0"/>
              <a:t> </a:t>
            </a:r>
            <a:r>
              <a:rPr lang="en-US" altLang="vi-VN" sz="1800" dirty="0" err="1"/>
              <a:t>hợp</a:t>
            </a:r>
            <a:r>
              <a:rPr lang="en-US" altLang="vi-VN" sz="1800" dirty="0"/>
              <a:t>, </a:t>
            </a:r>
            <a:r>
              <a:rPr lang="en-US" altLang="vi-VN" sz="1800" dirty="0" err="1"/>
              <a:t>có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tính</a:t>
            </a:r>
            <a:r>
              <a:rPr lang="en-US" altLang="vi-VN" sz="1800" dirty="0"/>
              <a:t> </a:t>
            </a:r>
            <a:r>
              <a:rPr lang="en-US" altLang="vi-VN" sz="1800" dirty="0" err="1"/>
              <a:t>khả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thi</a:t>
            </a:r>
            <a:r>
              <a:rPr lang="en-US" altLang="vi-VN" sz="1800" dirty="0"/>
              <a:t>; </a:t>
            </a:r>
            <a:r>
              <a:rPr lang="en-US" altLang="vi-VN" sz="1800" dirty="0" err="1"/>
              <a:t>xây</a:t>
            </a:r>
            <a:r>
              <a:rPr lang="en-US" altLang="vi-VN" sz="1800" dirty="0"/>
              <a:t> </a:t>
            </a:r>
            <a:r>
              <a:rPr lang="en-US" altLang="vi-VN" sz="1800" dirty="0" err="1"/>
              <a:t>dựng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môi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trường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thân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thiện</a:t>
            </a:r>
            <a:r>
              <a:rPr lang="en-US" altLang="vi-VN" sz="1800" dirty="0"/>
              <a:t>.</a:t>
            </a:r>
          </a:p>
          <a:p>
            <a:pPr algn="just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vi-VN" sz="1800" dirty="0"/>
              <a:t>3. </a:t>
            </a:r>
            <a:r>
              <a:rPr lang="en-US" altLang="vi-VN" sz="1800" dirty="0" err="1">
                <a:solidFill>
                  <a:srgbClr val="FF0000"/>
                </a:solidFill>
              </a:rPr>
              <a:t>Tổ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chức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các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hoạt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động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gắn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kết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học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sinh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với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nhau</a:t>
            </a:r>
            <a:r>
              <a:rPr lang="en-US" altLang="vi-VN" sz="1800" dirty="0"/>
              <a:t>: </a:t>
            </a:r>
            <a:r>
              <a:rPr lang="en-US" altLang="vi-VN" sz="1800" dirty="0" err="1"/>
              <a:t>Các</a:t>
            </a:r>
            <a:r>
              <a:rPr lang="en-US" altLang="vi-VN" sz="1800" dirty="0"/>
              <a:t> </a:t>
            </a:r>
            <a:r>
              <a:rPr lang="en-US" altLang="vi-VN" sz="1800" dirty="0" err="1"/>
              <a:t>hoạt</a:t>
            </a:r>
            <a:r>
              <a:rPr lang="en-US" altLang="vi-VN" sz="1800" dirty="0"/>
              <a:t> </a:t>
            </a:r>
            <a:r>
              <a:rPr lang="en-US" altLang="vi-VN" sz="1800" dirty="0" err="1"/>
              <a:t>động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vui</a:t>
            </a:r>
            <a:r>
              <a:rPr lang="en-US" altLang="vi-VN" sz="1800" dirty="0"/>
              <a:t> </a:t>
            </a:r>
            <a:r>
              <a:rPr lang="en-US" altLang="vi-VN" sz="1800" dirty="0" err="1"/>
              <a:t>chơi</a:t>
            </a:r>
            <a:r>
              <a:rPr lang="en-US" altLang="vi-VN" sz="1800" dirty="0"/>
              <a:t>, </a:t>
            </a:r>
            <a:r>
              <a:rPr lang="en-US" altLang="vi-VN" sz="1800" dirty="0" err="1"/>
              <a:t>cùng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nhau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thống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nhất</a:t>
            </a:r>
            <a:r>
              <a:rPr lang="en-US" altLang="vi-VN" sz="1800" dirty="0"/>
              <a:t> </a:t>
            </a:r>
            <a:r>
              <a:rPr lang="en-US" altLang="vi-VN" sz="1800" dirty="0" err="1"/>
              <a:t>và</a:t>
            </a:r>
            <a:r>
              <a:rPr lang="en-US" altLang="vi-VN" sz="1800" dirty="0"/>
              <a:t> </a:t>
            </a:r>
            <a:r>
              <a:rPr lang="en-US" altLang="vi-VN" sz="1800" dirty="0" err="1"/>
              <a:t>đề</a:t>
            </a:r>
            <a:r>
              <a:rPr lang="en-US" altLang="vi-VN" sz="1800" dirty="0"/>
              <a:t> ra </a:t>
            </a:r>
            <a:r>
              <a:rPr lang="en-US" altLang="vi-VN" sz="1800" dirty="0" err="1"/>
              <a:t>các</a:t>
            </a:r>
            <a:r>
              <a:rPr lang="en-US" altLang="vi-VN" sz="1800" dirty="0"/>
              <a:t> </a:t>
            </a:r>
            <a:r>
              <a:rPr lang="en-US" altLang="vi-VN" sz="1800" dirty="0" err="1"/>
              <a:t>hình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thức</a:t>
            </a:r>
            <a:r>
              <a:rPr lang="en-US" altLang="vi-VN" sz="1800" dirty="0"/>
              <a:t> </a:t>
            </a:r>
            <a:r>
              <a:rPr lang="en-US" altLang="vi-VN" sz="1800" dirty="0" err="1"/>
              <a:t>khen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thưởng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và</a:t>
            </a:r>
            <a:r>
              <a:rPr lang="en-US" altLang="vi-VN" sz="1800" dirty="0"/>
              <a:t> </a:t>
            </a:r>
            <a:r>
              <a:rPr lang="en-US" altLang="vi-VN" sz="1800" dirty="0" err="1"/>
              <a:t>xử</a:t>
            </a:r>
            <a:r>
              <a:rPr lang="en-US" altLang="vi-VN" sz="1800" dirty="0"/>
              <a:t> </a:t>
            </a:r>
            <a:r>
              <a:rPr lang="en-US" altLang="vi-VN" sz="1800" dirty="0" err="1"/>
              <a:t>phạt</a:t>
            </a:r>
            <a:r>
              <a:rPr lang="en-US" altLang="vi-VN" sz="1800" dirty="0"/>
              <a:t>; </a:t>
            </a:r>
            <a:r>
              <a:rPr lang="en-US" altLang="vi-VN" sz="1800" dirty="0" err="1"/>
              <a:t>tổ</a:t>
            </a:r>
            <a:r>
              <a:rPr lang="en-US" altLang="vi-VN" sz="1800" dirty="0"/>
              <a:t> </a:t>
            </a:r>
            <a:r>
              <a:rPr lang="en-US" altLang="vi-VN" sz="1800" dirty="0" err="1"/>
              <a:t>chức</a:t>
            </a:r>
            <a:r>
              <a:rPr lang="en-US" altLang="vi-VN" sz="1800" dirty="0"/>
              <a:t> </a:t>
            </a:r>
            <a:r>
              <a:rPr lang="en-US" altLang="vi-VN" sz="1800" dirty="0" err="1"/>
              <a:t>các</a:t>
            </a:r>
            <a:r>
              <a:rPr lang="en-US" altLang="vi-VN" sz="1800" dirty="0"/>
              <a:t> </a:t>
            </a:r>
            <a:r>
              <a:rPr lang="en-US" altLang="vi-VN" sz="1800" dirty="0" err="1"/>
              <a:t>buổi</a:t>
            </a:r>
            <a:r>
              <a:rPr lang="en-US" altLang="vi-VN" sz="1800" dirty="0"/>
              <a:t> </a:t>
            </a:r>
            <a:r>
              <a:rPr lang="en-US" altLang="vi-VN" sz="1800" dirty="0" err="1"/>
              <a:t>sinh</a:t>
            </a:r>
            <a:r>
              <a:rPr lang="en-US" altLang="vi-VN" sz="1800" dirty="0"/>
              <a:t> </a:t>
            </a:r>
            <a:r>
              <a:rPr lang="en-US" altLang="vi-VN" sz="1800" dirty="0" err="1"/>
              <a:t>hoạt</a:t>
            </a:r>
            <a:r>
              <a:rPr lang="en-US" altLang="vi-VN" sz="1800" dirty="0"/>
              <a:t> </a:t>
            </a:r>
            <a:r>
              <a:rPr lang="en-US" altLang="vi-VN" sz="1800" dirty="0" err="1"/>
              <a:t>chung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để</a:t>
            </a:r>
            <a:r>
              <a:rPr lang="en-US" altLang="vi-VN" sz="1800" dirty="0"/>
              <a:t> </a:t>
            </a:r>
            <a:r>
              <a:rPr lang="en-US" altLang="vi-VN" sz="1800" dirty="0" err="1"/>
              <a:t>giải</a:t>
            </a:r>
            <a:r>
              <a:rPr lang="en-US" altLang="vi-VN" sz="1800" dirty="0"/>
              <a:t> </a:t>
            </a:r>
            <a:r>
              <a:rPr lang="en-US" altLang="vi-VN" sz="1800" dirty="0" err="1"/>
              <a:t>quyết</a:t>
            </a:r>
            <a:r>
              <a:rPr lang="en-US" altLang="vi-VN" sz="1800" dirty="0"/>
              <a:t> </a:t>
            </a:r>
            <a:r>
              <a:rPr lang="en-US" altLang="vi-VN" sz="1800" dirty="0" err="1"/>
              <a:t>vấn</a:t>
            </a:r>
            <a:r>
              <a:rPr lang="en-US" altLang="vi-VN" sz="1800" dirty="0"/>
              <a:t> </a:t>
            </a:r>
            <a:r>
              <a:rPr lang="en-US" altLang="vi-VN" sz="1800" dirty="0" err="1"/>
              <a:t>đề</a:t>
            </a:r>
            <a:r>
              <a:rPr lang="en-US" altLang="vi-VN" sz="1800" dirty="0"/>
              <a:t>; </a:t>
            </a:r>
            <a:r>
              <a:rPr lang="en-US" altLang="vi-VN" sz="1800" dirty="0" err="1"/>
              <a:t>duy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trì</a:t>
            </a:r>
            <a:r>
              <a:rPr lang="en-US" altLang="vi-VN" sz="1800" dirty="0"/>
              <a:t> </a:t>
            </a:r>
            <a:r>
              <a:rPr lang="en-US" altLang="vi-VN" sz="1800" dirty="0" err="1"/>
              <a:t>hộp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thư</a:t>
            </a:r>
            <a:r>
              <a:rPr lang="en-US" altLang="vi-VN" sz="1800" dirty="0"/>
              <a:t> “</a:t>
            </a:r>
            <a:r>
              <a:rPr lang="en-US" altLang="vi-VN" sz="1800" dirty="0" err="1"/>
              <a:t>Điều</a:t>
            </a:r>
            <a:r>
              <a:rPr lang="en-US" altLang="vi-VN" sz="1800" dirty="0"/>
              <a:t> </a:t>
            </a:r>
            <a:r>
              <a:rPr lang="en-US" altLang="vi-VN" sz="1800" dirty="0" err="1"/>
              <a:t>em</a:t>
            </a:r>
            <a:r>
              <a:rPr lang="en-US" altLang="vi-VN" sz="1800" dirty="0"/>
              <a:t> </a:t>
            </a:r>
            <a:r>
              <a:rPr lang="en-US" altLang="vi-VN" sz="1800" dirty="0" err="1"/>
              <a:t>muốn</a:t>
            </a:r>
            <a:r>
              <a:rPr lang="en-US" altLang="vi-VN" sz="1800" dirty="0"/>
              <a:t> </a:t>
            </a:r>
            <a:r>
              <a:rPr lang="en-US" altLang="vi-VN" sz="1800" dirty="0" err="1"/>
              <a:t>nói</a:t>
            </a:r>
            <a:r>
              <a:rPr lang="en-US" altLang="vi-VN" sz="1800" dirty="0"/>
              <a:t>”; </a:t>
            </a:r>
            <a:r>
              <a:rPr lang="en-US" altLang="vi-VN" sz="1800" dirty="0" err="1"/>
              <a:t>thu</a:t>
            </a:r>
            <a:r>
              <a:rPr lang="en-US" altLang="vi-VN" sz="1800" dirty="0"/>
              <a:t> </a:t>
            </a:r>
            <a:r>
              <a:rPr lang="en-US" altLang="vi-VN" sz="1800" dirty="0" err="1"/>
              <a:t>hút</a:t>
            </a:r>
            <a:r>
              <a:rPr lang="en-US" altLang="vi-VN" sz="1800" dirty="0"/>
              <a:t> </a:t>
            </a:r>
            <a:r>
              <a:rPr lang="en-US" altLang="vi-VN" sz="1800" dirty="0" err="1"/>
              <a:t>sự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tham</a:t>
            </a:r>
            <a:r>
              <a:rPr lang="en-US" altLang="vi-VN" sz="1800" dirty="0"/>
              <a:t> </a:t>
            </a:r>
            <a:r>
              <a:rPr lang="en-US" altLang="vi-VN" sz="1800" dirty="0" err="1"/>
              <a:t>gia</a:t>
            </a:r>
            <a:r>
              <a:rPr lang="en-US" altLang="vi-VN" sz="1800" dirty="0"/>
              <a:t> </a:t>
            </a:r>
            <a:r>
              <a:rPr lang="en-US" altLang="vi-VN" sz="1800" dirty="0" err="1"/>
              <a:t>của</a:t>
            </a:r>
            <a:r>
              <a:rPr lang="en-US" altLang="vi-VN" sz="1800" dirty="0"/>
              <a:t> cha </a:t>
            </a:r>
            <a:r>
              <a:rPr lang="en-US" altLang="vi-VN" sz="1800" dirty="0" err="1"/>
              <a:t>mẹ</a:t>
            </a:r>
            <a:r>
              <a:rPr lang="en-US" altLang="vi-VN" sz="1800" dirty="0"/>
              <a:t> HS </a:t>
            </a:r>
            <a:r>
              <a:rPr lang="en-US" altLang="vi-VN" sz="1800" dirty="0" err="1"/>
              <a:t>trong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việc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theo</a:t>
            </a:r>
            <a:r>
              <a:rPr lang="en-US" altLang="vi-VN" sz="1800" dirty="0"/>
              <a:t> </a:t>
            </a:r>
            <a:r>
              <a:rPr lang="en-US" altLang="vi-VN" sz="1800" dirty="0" err="1"/>
              <a:t>dõi</a:t>
            </a:r>
            <a:r>
              <a:rPr lang="en-US" altLang="vi-VN" sz="1800" dirty="0"/>
              <a:t> </a:t>
            </a:r>
            <a:r>
              <a:rPr lang="en-US" altLang="vi-VN" sz="1800" dirty="0" err="1"/>
              <a:t>và</a:t>
            </a:r>
            <a:r>
              <a:rPr lang="en-US" altLang="vi-VN" sz="1800" dirty="0"/>
              <a:t> </a:t>
            </a:r>
            <a:r>
              <a:rPr lang="en-US" altLang="vi-VN" sz="1800" dirty="0" err="1"/>
              <a:t>điều</a:t>
            </a:r>
            <a:r>
              <a:rPr lang="en-US" altLang="vi-VN" sz="1800" dirty="0"/>
              <a:t> </a:t>
            </a:r>
            <a:r>
              <a:rPr lang="en-US" altLang="vi-VN" sz="1800" dirty="0" err="1"/>
              <a:t>chỉnh</a:t>
            </a:r>
            <a:r>
              <a:rPr lang="en-US" altLang="vi-VN" sz="1800" dirty="0"/>
              <a:t> </a:t>
            </a:r>
            <a:r>
              <a:rPr lang="en-US" altLang="vi-VN" sz="1800" dirty="0" err="1"/>
              <a:t>hành</a:t>
            </a:r>
            <a:r>
              <a:rPr lang="en-US" altLang="vi-VN" sz="1800" dirty="0"/>
              <a:t> vi </a:t>
            </a:r>
            <a:r>
              <a:rPr lang="en-US" altLang="vi-VN" sz="1800" dirty="0" err="1"/>
              <a:t>của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trẻ</a:t>
            </a:r>
            <a:r>
              <a:rPr lang="en-US" altLang="vi-VN" sz="1800" dirty="0"/>
              <a:t>.</a:t>
            </a:r>
            <a:endParaRPr lang="vi-VN" altLang="vi-VN" sz="1800" dirty="0"/>
          </a:p>
        </p:txBody>
      </p:sp>
    </p:spTree>
    <p:extLst>
      <p:ext uri="{BB962C8B-B14F-4D97-AF65-F5344CB8AC3E}">
        <p14:creationId xmlns:p14="http://schemas.microsoft.com/office/powerpoint/2010/main" val="4047306021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5">
            <a:extLst>
              <a:ext uri="{FF2B5EF4-FFF2-40B4-BE49-F238E27FC236}">
                <a16:creationId xmlns:a16="http://schemas.microsoft.com/office/drawing/2014/main" id="{5C08DC15-1ECC-4E0A-B23D-3A8161D9EE1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76500" y="885825"/>
            <a:ext cx="7239000" cy="4688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vi-VN" sz="1800" dirty="0"/>
              <a:t>4. </a:t>
            </a:r>
            <a:r>
              <a:rPr lang="en-US" altLang="vi-VN" sz="1800" dirty="0">
                <a:solidFill>
                  <a:srgbClr val="FF0000"/>
                </a:solidFill>
              </a:rPr>
              <a:t>Quan </a:t>
            </a:r>
            <a:r>
              <a:rPr lang="en-US" altLang="vi-VN" sz="1800" dirty="0" err="1">
                <a:solidFill>
                  <a:srgbClr val="FF0000"/>
                </a:solidFill>
              </a:rPr>
              <a:t>tâm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đến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những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khó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khăn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của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trẻ</a:t>
            </a:r>
            <a:r>
              <a:rPr lang="en-US" altLang="vi-VN" sz="1800" dirty="0"/>
              <a:t>: </a:t>
            </a:r>
            <a:r>
              <a:rPr lang="en-US" altLang="vi-VN" sz="1800" dirty="0" err="1"/>
              <a:t>Trong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học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tập</a:t>
            </a:r>
            <a:r>
              <a:rPr lang="en-US" altLang="vi-VN" sz="1800" dirty="0"/>
              <a:t>, </a:t>
            </a:r>
            <a:r>
              <a:rPr lang="en-US" altLang="vi-VN" sz="1800" dirty="0" err="1"/>
              <a:t>trong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gia</a:t>
            </a:r>
            <a:r>
              <a:rPr lang="en-US" altLang="vi-VN" sz="1800" dirty="0"/>
              <a:t> </a:t>
            </a:r>
            <a:r>
              <a:rPr lang="en-US" altLang="vi-VN" sz="1800" dirty="0" err="1"/>
              <a:t>đình</a:t>
            </a:r>
            <a:r>
              <a:rPr lang="en-US" altLang="vi-VN" sz="1800" dirty="0"/>
              <a:t>… </a:t>
            </a:r>
            <a:r>
              <a:rPr lang="en-US" altLang="vi-VN" sz="1800" dirty="0" err="1"/>
              <a:t>Đi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tìm</a:t>
            </a:r>
            <a:r>
              <a:rPr lang="en-US" altLang="vi-VN" sz="1800" dirty="0"/>
              <a:t> </a:t>
            </a:r>
            <a:r>
              <a:rPr lang="en-US" altLang="vi-VN" sz="1800" dirty="0" err="1"/>
              <a:t>nguyên</a:t>
            </a:r>
            <a:r>
              <a:rPr lang="en-US" altLang="vi-VN" sz="1800" dirty="0"/>
              <a:t> </a:t>
            </a:r>
            <a:r>
              <a:rPr lang="en-US" altLang="vi-VN" sz="1800" dirty="0" err="1"/>
              <a:t>nhân</a:t>
            </a:r>
            <a:r>
              <a:rPr lang="en-US" altLang="vi-VN" sz="1800" dirty="0"/>
              <a:t> </a:t>
            </a:r>
            <a:r>
              <a:rPr lang="en-US" altLang="vi-VN" sz="1800" dirty="0" err="1"/>
              <a:t>và</a:t>
            </a:r>
            <a:r>
              <a:rPr lang="en-US" altLang="vi-VN" sz="1800" dirty="0"/>
              <a:t> </a:t>
            </a:r>
            <a:r>
              <a:rPr lang="en-US" altLang="vi-VN" sz="1800" dirty="0" err="1"/>
              <a:t>giúp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trẻ</a:t>
            </a:r>
            <a:r>
              <a:rPr lang="en-US" altLang="vi-VN" sz="1800" dirty="0"/>
              <a:t> </a:t>
            </a:r>
            <a:r>
              <a:rPr lang="en-US" altLang="vi-VN" sz="1800" dirty="0" err="1"/>
              <a:t>giải</a:t>
            </a:r>
            <a:r>
              <a:rPr lang="en-US" altLang="vi-VN" sz="1800" dirty="0"/>
              <a:t> </a:t>
            </a:r>
            <a:r>
              <a:rPr lang="en-US" altLang="vi-VN" sz="1800" dirty="0" err="1"/>
              <a:t>quyết</a:t>
            </a:r>
            <a:r>
              <a:rPr lang="en-US" altLang="vi-VN" sz="1800" dirty="0"/>
              <a:t> </a:t>
            </a:r>
            <a:r>
              <a:rPr lang="en-US" altLang="vi-VN" sz="1800" dirty="0" err="1"/>
              <a:t>khó</a:t>
            </a:r>
            <a:r>
              <a:rPr lang="en-US" altLang="vi-VN" sz="1800" dirty="0"/>
              <a:t> khan. </a:t>
            </a:r>
            <a:r>
              <a:rPr lang="en-US" altLang="vi-VN" sz="1800" dirty="0" err="1"/>
              <a:t>Lưu</a:t>
            </a:r>
            <a:r>
              <a:rPr lang="en-US" altLang="vi-VN" sz="1800" dirty="0"/>
              <a:t> ý: </a:t>
            </a:r>
            <a:r>
              <a:rPr lang="en-US" altLang="vi-VN" sz="1800" dirty="0" err="1"/>
              <a:t>Tránh</a:t>
            </a:r>
            <a:r>
              <a:rPr lang="en-US" altLang="vi-VN" sz="1800" dirty="0"/>
              <a:t> </a:t>
            </a:r>
            <a:r>
              <a:rPr lang="en-US" altLang="vi-VN" sz="1800" dirty="0" err="1"/>
              <a:t>đối</a:t>
            </a:r>
            <a:r>
              <a:rPr lang="en-US" altLang="vi-VN" sz="1800" dirty="0"/>
              <a:t> </a:t>
            </a:r>
            <a:r>
              <a:rPr lang="en-US" altLang="vi-VN" sz="1800" dirty="0" err="1"/>
              <a:t>đầu</a:t>
            </a:r>
            <a:r>
              <a:rPr lang="en-US" altLang="vi-VN" sz="1800" dirty="0"/>
              <a:t> </a:t>
            </a:r>
            <a:r>
              <a:rPr lang="en-US" altLang="vi-VN" sz="1800" dirty="0" err="1"/>
              <a:t>với</a:t>
            </a:r>
            <a:r>
              <a:rPr lang="en-US" altLang="vi-VN" sz="1800" dirty="0"/>
              <a:t> HS (</a:t>
            </a:r>
            <a:r>
              <a:rPr lang="en-US" altLang="vi-VN" sz="1800" dirty="0" err="1"/>
              <a:t>nhất</a:t>
            </a:r>
            <a:r>
              <a:rPr lang="en-US" altLang="vi-VN" sz="1800" dirty="0"/>
              <a:t> </a:t>
            </a:r>
            <a:r>
              <a:rPr lang="en-US" altLang="vi-VN" sz="1800" dirty="0" err="1"/>
              <a:t>là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trước</a:t>
            </a:r>
            <a:r>
              <a:rPr lang="en-US" altLang="vi-VN" sz="1800" dirty="0"/>
              <a:t> </a:t>
            </a:r>
            <a:r>
              <a:rPr lang="en-US" altLang="vi-VN" sz="1800" dirty="0" err="1"/>
              <a:t>mặt</a:t>
            </a:r>
            <a:r>
              <a:rPr lang="en-US" altLang="vi-VN" sz="1800" dirty="0"/>
              <a:t> </a:t>
            </a:r>
            <a:r>
              <a:rPr lang="en-US" altLang="vi-VN" sz="1800" dirty="0" err="1"/>
              <a:t>người</a:t>
            </a:r>
            <a:r>
              <a:rPr lang="en-US" altLang="vi-VN" sz="1800" dirty="0"/>
              <a:t> </a:t>
            </a:r>
            <a:r>
              <a:rPr lang="en-US" altLang="vi-VN" sz="1800" dirty="0" err="1"/>
              <a:t>khác</a:t>
            </a:r>
            <a:r>
              <a:rPr lang="en-US" altLang="vi-VN" sz="1800" dirty="0"/>
              <a:t>)’ </a:t>
            </a:r>
            <a:r>
              <a:rPr lang="en-US" altLang="vi-VN" sz="1800" dirty="0" err="1"/>
              <a:t>Lắng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nghe</a:t>
            </a:r>
            <a:r>
              <a:rPr lang="en-US" altLang="vi-VN" sz="1800" dirty="0"/>
              <a:t> </a:t>
            </a:r>
            <a:r>
              <a:rPr lang="en-US" altLang="vi-VN" sz="1800" dirty="0" err="1"/>
              <a:t>và</a:t>
            </a:r>
            <a:r>
              <a:rPr lang="en-US" altLang="vi-VN" sz="1800" dirty="0"/>
              <a:t> </a:t>
            </a:r>
            <a:r>
              <a:rPr lang="en-US" altLang="vi-VN" sz="1800" dirty="0" err="1"/>
              <a:t>đặt</a:t>
            </a:r>
            <a:r>
              <a:rPr lang="en-US" altLang="vi-VN" sz="1800" dirty="0"/>
              <a:t> </a:t>
            </a:r>
            <a:r>
              <a:rPr lang="en-US" altLang="vi-VN" sz="1800" dirty="0" err="1"/>
              <a:t>mình</a:t>
            </a:r>
            <a:r>
              <a:rPr lang="en-US" altLang="vi-VN" sz="1800" dirty="0"/>
              <a:t> </a:t>
            </a:r>
            <a:r>
              <a:rPr lang="en-US" altLang="vi-VN" sz="1800" dirty="0" err="1"/>
              <a:t>vào</a:t>
            </a:r>
            <a:r>
              <a:rPr lang="en-US" altLang="vi-VN" sz="1800" dirty="0"/>
              <a:t> </a:t>
            </a:r>
            <a:r>
              <a:rPr lang="en-US" altLang="vi-VN" sz="1800" dirty="0" err="1"/>
              <a:t>hoàn</a:t>
            </a:r>
            <a:r>
              <a:rPr lang="en-US" altLang="vi-VN" sz="1800" dirty="0"/>
              <a:t> </a:t>
            </a:r>
            <a:r>
              <a:rPr lang="en-US" altLang="vi-VN" sz="1800" dirty="0" err="1"/>
              <a:t>cảnh</a:t>
            </a:r>
            <a:r>
              <a:rPr lang="en-US" altLang="vi-VN" sz="1800" dirty="0"/>
              <a:t> </a:t>
            </a:r>
            <a:r>
              <a:rPr lang="en-US" altLang="vi-VN" sz="1800" dirty="0" err="1"/>
              <a:t>của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trẻ</a:t>
            </a:r>
            <a:r>
              <a:rPr lang="en-US" altLang="vi-VN" sz="1800" dirty="0"/>
              <a:t>, </a:t>
            </a:r>
            <a:r>
              <a:rPr lang="en-US" altLang="vi-VN" sz="1800" dirty="0" err="1"/>
              <a:t>tránh</a:t>
            </a:r>
            <a:r>
              <a:rPr lang="en-US" altLang="vi-VN" sz="1800" dirty="0"/>
              <a:t> “</a:t>
            </a:r>
            <a:r>
              <a:rPr lang="en-US" altLang="vi-VN" sz="1800" dirty="0" err="1"/>
              <a:t>lên</a:t>
            </a:r>
            <a:r>
              <a:rPr lang="en-US" altLang="vi-VN" sz="1800" dirty="0"/>
              <a:t> </a:t>
            </a:r>
            <a:r>
              <a:rPr lang="en-US" altLang="vi-VN" sz="1800" dirty="0" err="1"/>
              <a:t>lớp</a:t>
            </a:r>
            <a:r>
              <a:rPr lang="en-US" altLang="vi-VN" sz="1800" dirty="0"/>
              <a:t>” “</a:t>
            </a:r>
            <a:r>
              <a:rPr lang="en-US" altLang="vi-VN" sz="1800" dirty="0" err="1"/>
              <a:t>chỉ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trích</a:t>
            </a:r>
            <a:r>
              <a:rPr lang="en-US" altLang="vi-VN" sz="1800" dirty="0"/>
              <a:t>” </a:t>
            </a:r>
            <a:r>
              <a:rPr lang="en-US" altLang="vi-VN" sz="1800" dirty="0" err="1"/>
              <a:t>trẻ</a:t>
            </a:r>
            <a:r>
              <a:rPr lang="en-US" altLang="vi-VN" sz="1800" dirty="0"/>
              <a:t>. </a:t>
            </a:r>
            <a:r>
              <a:rPr lang="en-US" altLang="vi-VN" sz="1800" dirty="0" err="1"/>
              <a:t>Cố</a:t>
            </a:r>
            <a:r>
              <a:rPr lang="en-US" altLang="vi-VN" sz="1800" dirty="0"/>
              <a:t> </a:t>
            </a:r>
            <a:r>
              <a:rPr lang="en-US" altLang="vi-VN" sz="1800" dirty="0" err="1"/>
              <a:t>gắng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tìm</a:t>
            </a:r>
            <a:r>
              <a:rPr lang="en-US" altLang="vi-VN" sz="1800" dirty="0"/>
              <a:t> ra </a:t>
            </a:r>
            <a:r>
              <a:rPr lang="en-US" altLang="vi-VN" sz="1800" dirty="0" err="1"/>
              <a:t>giải</a:t>
            </a:r>
            <a:r>
              <a:rPr lang="en-US" altLang="vi-VN" sz="1800" dirty="0"/>
              <a:t> </a:t>
            </a:r>
            <a:r>
              <a:rPr lang="en-US" altLang="vi-VN" sz="1800" dirty="0" err="1"/>
              <a:t>pháp</a:t>
            </a:r>
            <a:r>
              <a:rPr lang="en-US" altLang="vi-VN" sz="1800" dirty="0"/>
              <a:t> </a:t>
            </a:r>
            <a:r>
              <a:rPr lang="en-US" altLang="vi-VN" sz="1800" dirty="0" err="1"/>
              <a:t>phù</a:t>
            </a:r>
            <a:r>
              <a:rPr lang="en-US" altLang="vi-VN" sz="1800" dirty="0"/>
              <a:t> </a:t>
            </a:r>
            <a:r>
              <a:rPr lang="en-US" altLang="vi-VN" sz="1800" dirty="0" err="1"/>
              <a:t>hợp</a:t>
            </a:r>
            <a:r>
              <a:rPr lang="en-US" altLang="vi-VN" sz="1800" dirty="0"/>
              <a:t> </a:t>
            </a:r>
            <a:r>
              <a:rPr lang="en-US" altLang="vi-VN" sz="1800" dirty="0" err="1"/>
              <a:t>với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từng</a:t>
            </a:r>
            <a:r>
              <a:rPr lang="en-US" altLang="vi-VN" sz="1800" dirty="0"/>
              <a:t> HS</a:t>
            </a:r>
          </a:p>
          <a:p>
            <a:pPr algn="just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vi-VN" sz="1800" dirty="0"/>
              <a:t>5. </a:t>
            </a:r>
            <a:r>
              <a:rPr lang="en-US" altLang="vi-VN" sz="1800" dirty="0" err="1">
                <a:solidFill>
                  <a:srgbClr val="FF0000"/>
                </a:solidFill>
              </a:rPr>
              <a:t>Tăng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cường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sự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tham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gia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của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trẻ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trong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các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hoạt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động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của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lớp</a:t>
            </a:r>
            <a:r>
              <a:rPr lang="en-US" altLang="vi-VN" sz="1800" dirty="0">
                <a:solidFill>
                  <a:srgbClr val="FF0000"/>
                </a:solidFill>
              </a:rPr>
              <a:t>, </a:t>
            </a:r>
            <a:r>
              <a:rPr lang="en-US" altLang="vi-VN" sz="1800" dirty="0" err="1">
                <a:solidFill>
                  <a:srgbClr val="FF0000"/>
                </a:solidFill>
              </a:rPr>
              <a:t>của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trường</a:t>
            </a:r>
            <a:r>
              <a:rPr lang="en-US" altLang="vi-VN" sz="1800" dirty="0">
                <a:solidFill>
                  <a:srgbClr val="FF0000"/>
                </a:solidFill>
              </a:rPr>
              <a:t>:</a:t>
            </a:r>
            <a:r>
              <a:rPr lang="en-US" altLang="vi-VN" sz="1800" dirty="0"/>
              <a:t> HS </a:t>
            </a:r>
            <a:r>
              <a:rPr lang="en-US" altLang="vi-VN" sz="1800" dirty="0" err="1"/>
              <a:t>được</a:t>
            </a:r>
            <a:r>
              <a:rPr lang="en-US" altLang="vi-VN" sz="1800" dirty="0"/>
              <a:t> </a:t>
            </a:r>
            <a:r>
              <a:rPr lang="en-US" altLang="vi-VN" sz="1800" dirty="0" err="1"/>
              <a:t>cung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cấp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thông</a:t>
            </a:r>
            <a:r>
              <a:rPr lang="en-US" altLang="vi-VN" sz="1800" dirty="0"/>
              <a:t> tin, </a:t>
            </a:r>
            <a:r>
              <a:rPr lang="en-US" altLang="vi-VN" sz="1800" dirty="0" err="1"/>
              <a:t>được</a:t>
            </a:r>
            <a:r>
              <a:rPr lang="en-US" altLang="vi-VN" sz="1800" dirty="0"/>
              <a:t> </a:t>
            </a:r>
            <a:r>
              <a:rPr lang="en-US" altLang="vi-VN" sz="1800" dirty="0" err="1"/>
              <a:t>bày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tỏ</a:t>
            </a:r>
            <a:r>
              <a:rPr lang="en-US" altLang="vi-VN" sz="1800" dirty="0"/>
              <a:t> ý </a:t>
            </a:r>
            <a:r>
              <a:rPr lang="en-US" altLang="vi-VN" sz="1800" dirty="0" err="1"/>
              <a:t>kiến</a:t>
            </a:r>
            <a:r>
              <a:rPr lang="en-US" altLang="vi-VN" sz="1800" dirty="0"/>
              <a:t>, ý </a:t>
            </a:r>
            <a:r>
              <a:rPr lang="en-US" altLang="vi-VN" sz="1800" dirty="0" err="1"/>
              <a:t>kiến</a:t>
            </a:r>
            <a:r>
              <a:rPr lang="en-US" altLang="vi-VN" sz="1800" dirty="0"/>
              <a:t> </a:t>
            </a:r>
            <a:r>
              <a:rPr lang="en-US" altLang="vi-VN" sz="1800" dirty="0" err="1"/>
              <a:t>của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trẻ</a:t>
            </a:r>
            <a:r>
              <a:rPr lang="en-US" altLang="vi-VN" sz="1800" dirty="0"/>
              <a:t> </a:t>
            </a:r>
            <a:r>
              <a:rPr lang="en-US" altLang="vi-VN" sz="1800" dirty="0" err="1"/>
              <a:t>được</a:t>
            </a:r>
            <a:r>
              <a:rPr lang="en-US" altLang="vi-VN" sz="1800" dirty="0"/>
              <a:t> </a:t>
            </a:r>
            <a:r>
              <a:rPr lang="en-US" altLang="vi-VN" sz="1800" dirty="0" err="1"/>
              <a:t>lắng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nghe</a:t>
            </a:r>
            <a:r>
              <a:rPr lang="en-US" altLang="vi-VN" sz="1800" dirty="0"/>
              <a:t> </a:t>
            </a:r>
            <a:r>
              <a:rPr lang="en-US" altLang="vi-VN" sz="1800" dirty="0" err="1"/>
              <a:t>và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tôn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trọng</a:t>
            </a:r>
            <a:r>
              <a:rPr lang="en-US" altLang="vi-VN" sz="1800" dirty="0"/>
              <a:t>; </a:t>
            </a:r>
            <a:r>
              <a:rPr lang="en-US" altLang="vi-VN" sz="1800" dirty="0" err="1"/>
              <a:t>Tăng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cường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sự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tham</a:t>
            </a:r>
            <a:r>
              <a:rPr lang="en-US" altLang="vi-VN" sz="1800" dirty="0"/>
              <a:t> </a:t>
            </a:r>
            <a:r>
              <a:rPr lang="en-US" altLang="vi-VN" sz="1800" dirty="0" err="1"/>
              <a:t>gia</a:t>
            </a:r>
            <a:r>
              <a:rPr lang="en-US" altLang="vi-VN" sz="1800" dirty="0"/>
              <a:t> </a:t>
            </a:r>
            <a:r>
              <a:rPr lang="en-US" altLang="vi-VN" sz="1800" dirty="0" err="1"/>
              <a:t>của</a:t>
            </a:r>
            <a:r>
              <a:rPr lang="en-US" altLang="vi-VN" sz="1800" dirty="0"/>
              <a:t> HS </a:t>
            </a:r>
            <a:r>
              <a:rPr lang="en-US" altLang="vi-VN" sz="1800" dirty="0" err="1"/>
              <a:t>trong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việc</a:t>
            </a:r>
            <a:r>
              <a:rPr lang="en-US" altLang="vi-VN" sz="1800" dirty="0"/>
              <a:t> </a:t>
            </a:r>
            <a:r>
              <a:rPr lang="en-US" altLang="vi-VN" sz="1800" dirty="0" err="1"/>
              <a:t>xây</a:t>
            </a:r>
            <a:r>
              <a:rPr lang="en-US" altLang="vi-VN" sz="1800" dirty="0"/>
              <a:t> </a:t>
            </a:r>
            <a:r>
              <a:rPr lang="en-US" altLang="vi-VN" sz="1800" dirty="0" err="1"/>
              <a:t>dựng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nội</a:t>
            </a:r>
            <a:r>
              <a:rPr lang="en-US" altLang="vi-VN" sz="1800" dirty="0"/>
              <a:t> </a:t>
            </a:r>
            <a:r>
              <a:rPr lang="en-US" altLang="vi-VN" sz="1800" dirty="0" err="1"/>
              <a:t>quy</a:t>
            </a:r>
            <a:r>
              <a:rPr lang="en-US" altLang="vi-VN" sz="1800" dirty="0"/>
              <a:t> </a:t>
            </a:r>
            <a:r>
              <a:rPr lang="en-US" altLang="vi-VN" sz="1800" dirty="0" err="1"/>
              <a:t>lớp</a:t>
            </a:r>
            <a:r>
              <a:rPr lang="en-US" altLang="vi-VN" sz="1800" dirty="0"/>
              <a:t> </a:t>
            </a:r>
            <a:r>
              <a:rPr lang="en-US" altLang="vi-VN" sz="1800" dirty="0" err="1"/>
              <a:t>học</a:t>
            </a:r>
            <a:r>
              <a:rPr lang="en-US" altLang="vi-VN" sz="1800" dirty="0"/>
              <a:t> (</a:t>
            </a:r>
            <a:r>
              <a:rPr lang="en-US" altLang="vi-VN" sz="1800" dirty="0" err="1"/>
              <a:t>giúp</a:t>
            </a:r>
            <a:r>
              <a:rPr lang="en-US" altLang="vi-VN" sz="1800" dirty="0"/>
              <a:t> HS </a:t>
            </a:r>
            <a:r>
              <a:rPr lang="en-US" altLang="vi-VN" sz="1800" dirty="0" err="1"/>
              <a:t>hiểu</a:t>
            </a:r>
            <a:r>
              <a:rPr lang="en-US" altLang="vi-VN" sz="1800" dirty="0"/>
              <a:t>, </a:t>
            </a:r>
            <a:r>
              <a:rPr lang="en-US" altLang="vi-VN" sz="1800" dirty="0" err="1"/>
              <a:t>tôn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trọng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và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thực</a:t>
            </a:r>
            <a:r>
              <a:rPr lang="en-US" altLang="vi-VN" sz="1800" dirty="0"/>
              <a:t> </a:t>
            </a:r>
            <a:r>
              <a:rPr lang="en-US" altLang="vi-VN" sz="1800" dirty="0" err="1"/>
              <a:t>hiện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tốt</a:t>
            </a:r>
            <a:r>
              <a:rPr lang="en-US" altLang="vi-VN" sz="1800" dirty="0"/>
              <a:t> </a:t>
            </a:r>
            <a:r>
              <a:rPr lang="en-US" altLang="vi-VN" sz="1800" dirty="0" err="1"/>
              <a:t>những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quy</a:t>
            </a:r>
            <a:r>
              <a:rPr lang="en-US" altLang="vi-VN" sz="1800" dirty="0"/>
              <a:t> </a:t>
            </a:r>
            <a:r>
              <a:rPr lang="en-US" altLang="vi-VN" sz="1800" dirty="0" err="1"/>
              <a:t>định</a:t>
            </a:r>
            <a:r>
              <a:rPr lang="en-US" altLang="vi-VN" sz="1800" dirty="0"/>
              <a:t> do </a:t>
            </a:r>
            <a:r>
              <a:rPr lang="en-US" altLang="vi-VN" sz="1800" dirty="0" err="1"/>
              <a:t>chính</a:t>
            </a:r>
            <a:r>
              <a:rPr lang="en-US" altLang="vi-VN" sz="1800" dirty="0"/>
              <a:t> </a:t>
            </a:r>
            <a:r>
              <a:rPr lang="en-US" altLang="vi-VN" sz="1800" dirty="0" err="1"/>
              <a:t>các</a:t>
            </a:r>
            <a:r>
              <a:rPr lang="en-US" altLang="vi-VN" sz="1800" dirty="0"/>
              <a:t> </a:t>
            </a:r>
            <a:r>
              <a:rPr lang="en-US" altLang="vi-VN" sz="1800" dirty="0" err="1"/>
              <a:t>em</a:t>
            </a:r>
            <a:r>
              <a:rPr lang="en-US" altLang="vi-VN" sz="1800" dirty="0"/>
              <a:t> </a:t>
            </a:r>
            <a:r>
              <a:rPr lang="en-US" altLang="vi-VN" sz="1800" dirty="0" err="1"/>
              <a:t>đề</a:t>
            </a:r>
            <a:r>
              <a:rPr lang="en-US" altLang="vi-VN" sz="1800" dirty="0"/>
              <a:t> ra; HS </a:t>
            </a:r>
            <a:r>
              <a:rPr lang="en-US" altLang="vi-VN" sz="1800" dirty="0" err="1"/>
              <a:t>được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tham</a:t>
            </a:r>
            <a:r>
              <a:rPr lang="en-US" altLang="vi-VN" sz="1800" dirty="0"/>
              <a:t> </a:t>
            </a:r>
            <a:r>
              <a:rPr lang="en-US" altLang="vi-VN" sz="1800" dirty="0" err="1"/>
              <a:t>gia</a:t>
            </a:r>
            <a:r>
              <a:rPr lang="en-US" altLang="vi-VN" sz="1800" dirty="0"/>
              <a:t> </a:t>
            </a:r>
            <a:r>
              <a:rPr lang="en-US" altLang="vi-VN" sz="1800" dirty="0" err="1"/>
              <a:t>quá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trình</a:t>
            </a:r>
            <a:r>
              <a:rPr lang="en-US" altLang="vi-VN" sz="1800" dirty="0"/>
              <a:t> ra </a:t>
            </a:r>
            <a:r>
              <a:rPr lang="en-US" altLang="vi-VN" sz="1800" dirty="0" err="1"/>
              <a:t>quyết</a:t>
            </a:r>
            <a:r>
              <a:rPr lang="en-US" altLang="vi-VN" sz="1800" dirty="0"/>
              <a:t> </a:t>
            </a:r>
            <a:r>
              <a:rPr lang="en-US" altLang="vi-VN" sz="1800" dirty="0" err="1"/>
              <a:t>định</a:t>
            </a:r>
            <a:r>
              <a:rPr lang="en-US" altLang="vi-VN" sz="1800" dirty="0"/>
              <a:t> </a:t>
            </a:r>
            <a:r>
              <a:rPr lang="en-US" altLang="vi-VN" sz="1800" dirty="0" err="1"/>
              <a:t>và</a:t>
            </a:r>
            <a:r>
              <a:rPr lang="en-US" altLang="vi-VN" sz="1800" dirty="0"/>
              <a:t> </a:t>
            </a:r>
            <a:r>
              <a:rPr lang="en-US" altLang="vi-VN" sz="1800" dirty="0" err="1"/>
              <a:t>nâng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cao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tinh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thần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trách</a:t>
            </a:r>
            <a:r>
              <a:rPr lang="en-US" altLang="vi-VN" sz="1800" dirty="0"/>
              <a:t> </a:t>
            </a:r>
            <a:r>
              <a:rPr lang="en-US" altLang="vi-VN" sz="1800" dirty="0" err="1"/>
              <a:t>nhiệm</a:t>
            </a:r>
            <a:r>
              <a:rPr lang="en-US" altLang="vi-VN" sz="1800" dirty="0"/>
              <a:t> </a:t>
            </a:r>
            <a:r>
              <a:rPr lang="en-US" altLang="vi-VN" sz="1800" dirty="0" err="1"/>
              <a:t>cá</a:t>
            </a:r>
            <a:r>
              <a:rPr lang="en-US" altLang="vi-VN" sz="1800" dirty="0"/>
              <a:t> </a:t>
            </a:r>
            <a:r>
              <a:rPr lang="en-US" altLang="vi-VN" sz="1800" dirty="0" err="1"/>
              <a:t>nhân</a:t>
            </a:r>
            <a:r>
              <a:rPr lang="en-US" altLang="vi-VN" sz="1800" dirty="0"/>
              <a:t>)</a:t>
            </a:r>
            <a:endParaRPr lang="vi-VN" altLang="vi-VN" sz="1800" dirty="0"/>
          </a:p>
        </p:txBody>
      </p:sp>
    </p:spTree>
    <p:extLst>
      <p:ext uri="{BB962C8B-B14F-4D97-AF65-F5344CB8AC3E}">
        <p14:creationId xmlns:p14="http://schemas.microsoft.com/office/powerpoint/2010/main" val="1539475627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6">
            <a:extLst>
              <a:ext uri="{FF2B5EF4-FFF2-40B4-BE49-F238E27FC236}">
                <a16:creationId xmlns:a16="http://schemas.microsoft.com/office/drawing/2014/main" id="{5A67D240-CFD7-458D-8280-8EA84F2CEDF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43075" y="1495425"/>
            <a:ext cx="9020175" cy="31034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vi-VN" sz="1800" dirty="0"/>
              <a:t>6. </a:t>
            </a:r>
            <a:r>
              <a:rPr lang="en-US" altLang="vi-VN" sz="1800" dirty="0" err="1">
                <a:solidFill>
                  <a:srgbClr val="FF0000"/>
                </a:solidFill>
              </a:rPr>
              <a:t>Thay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đổi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cách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cư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xử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trong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lớp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học</a:t>
            </a:r>
            <a:r>
              <a:rPr lang="en-US" altLang="vi-VN" sz="1800" dirty="0"/>
              <a:t>: </a:t>
            </a:r>
            <a:r>
              <a:rPr lang="en-US" altLang="vi-VN" sz="1800" dirty="0" err="1"/>
              <a:t>Xây</a:t>
            </a:r>
            <a:r>
              <a:rPr lang="en-US" altLang="vi-VN" sz="1800" dirty="0"/>
              <a:t> </a:t>
            </a:r>
            <a:r>
              <a:rPr lang="en-US" altLang="vi-VN" sz="1800" dirty="0" err="1"/>
              <a:t>dựng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những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quy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tắc</a:t>
            </a:r>
            <a:r>
              <a:rPr lang="en-US" altLang="vi-VN" sz="1800" dirty="0"/>
              <a:t> </a:t>
            </a:r>
            <a:r>
              <a:rPr lang="en-US" altLang="vi-VN" sz="1800" dirty="0" err="1"/>
              <a:t>rõ</a:t>
            </a:r>
            <a:r>
              <a:rPr lang="en-US" altLang="vi-VN" sz="1800" dirty="0"/>
              <a:t> </a:t>
            </a:r>
            <a:r>
              <a:rPr lang="en-US" altLang="vi-VN" sz="1800" dirty="0" err="1"/>
              <a:t>ràng</a:t>
            </a:r>
            <a:r>
              <a:rPr lang="en-US" altLang="vi-VN" sz="1800" dirty="0"/>
              <a:t>, </a:t>
            </a:r>
            <a:r>
              <a:rPr lang="en-US" altLang="vi-VN" sz="1800" dirty="0" err="1"/>
              <a:t>nhất</a:t>
            </a:r>
            <a:r>
              <a:rPr lang="en-US" altLang="vi-VN" sz="1800" dirty="0"/>
              <a:t> </a:t>
            </a:r>
            <a:r>
              <a:rPr lang="en-US" altLang="vi-VN" sz="1800" dirty="0" err="1"/>
              <a:t>quán</a:t>
            </a:r>
            <a:r>
              <a:rPr lang="en-US" altLang="vi-VN" sz="1800" dirty="0"/>
              <a:t>; </a:t>
            </a:r>
            <a:r>
              <a:rPr lang="en-US" altLang="vi-VN" sz="1800" dirty="0" err="1"/>
              <a:t>Khuyến</a:t>
            </a:r>
            <a:r>
              <a:rPr lang="en-US" altLang="vi-VN" sz="1800" dirty="0"/>
              <a:t> </a:t>
            </a:r>
            <a:r>
              <a:rPr lang="en-US" altLang="vi-VN" sz="1800" dirty="0" err="1"/>
              <a:t>khích</a:t>
            </a:r>
            <a:r>
              <a:rPr lang="en-US" altLang="vi-VN" sz="1800" dirty="0"/>
              <a:t> </a:t>
            </a:r>
            <a:r>
              <a:rPr lang="en-US" altLang="vi-VN" sz="1800" dirty="0" err="1"/>
              <a:t>động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viên</a:t>
            </a:r>
            <a:r>
              <a:rPr lang="en-US" altLang="vi-VN" sz="1800" dirty="0"/>
              <a:t> </a:t>
            </a:r>
            <a:r>
              <a:rPr lang="en-US" altLang="vi-VN" sz="1800" dirty="0" err="1"/>
              <a:t>khen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thưởng</a:t>
            </a:r>
            <a:r>
              <a:rPr lang="en-US" altLang="vi-VN" sz="1800" dirty="0"/>
              <a:t> HS </a:t>
            </a:r>
            <a:r>
              <a:rPr lang="en-US" altLang="vi-VN" sz="1800" dirty="0" err="1"/>
              <a:t>kịp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thời</a:t>
            </a:r>
            <a:r>
              <a:rPr lang="en-US" altLang="vi-VN" sz="1800" dirty="0"/>
              <a:t> (</a:t>
            </a:r>
            <a:r>
              <a:rPr lang="en-US" altLang="vi-VN" sz="1800" dirty="0" err="1"/>
              <a:t>khen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từ</a:t>
            </a:r>
            <a:r>
              <a:rPr lang="en-US" altLang="vi-VN" sz="1800" dirty="0"/>
              <a:t> </a:t>
            </a:r>
            <a:r>
              <a:rPr lang="en-US" altLang="vi-VN" sz="1800" dirty="0" err="1"/>
              <a:t>chính</a:t>
            </a:r>
            <a:r>
              <a:rPr lang="en-US" altLang="vi-VN" sz="1800" dirty="0"/>
              <a:t> </a:t>
            </a:r>
            <a:r>
              <a:rPr lang="en-US" altLang="vi-VN" sz="1800" dirty="0" err="1"/>
              <a:t>sự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trưởng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thành</a:t>
            </a:r>
            <a:r>
              <a:rPr lang="en-US" altLang="vi-VN" sz="1800" dirty="0"/>
              <a:t> </a:t>
            </a:r>
            <a:r>
              <a:rPr lang="en-US" altLang="vi-VN" sz="1800" dirty="0" err="1"/>
              <a:t>của</a:t>
            </a:r>
            <a:r>
              <a:rPr lang="en-US" altLang="vi-VN" sz="1800" dirty="0"/>
              <a:t> </a:t>
            </a:r>
            <a:r>
              <a:rPr lang="en-US" altLang="vi-VN" sz="1800" dirty="0" err="1"/>
              <a:t>mỗi</a:t>
            </a:r>
            <a:r>
              <a:rPr lang="en-US" altLang="vi-VN" sz="1800" dirty="0"/>
              <a:t> </a:t>
            </a:r>
            <a:r>
              <a:rPr lang="en-US" altLang="vi-VN" sz="1800" dirty="0" err="1"/>
              <a:t>em</a:t>
            </a:r>
            <a:r>
              <a:rPr lang="en-US" altLang="vi-VN" sz="1800" dirty="0"/>
              <a:t>); </a:t>
            </a:r>
          </a:p>
          <a:p>
            <a:pPr algn="just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vi-VN" sz="1800" dirty="0"/>
              <a:t>7. </a:t>
            </a:r>
            <a:r>
              <a:rPr lang="en-US" altLang="vi-VN" sz="1800" dirty="0" err="1">
                <a:solidFill>
                  <a:srgbClr val="FF0000"/>
                </a:solidFill>
              </a:rPr>
              <a:t>Làm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gương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trong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cách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ứng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xử</a:t>
            </a:r>
            <a:r>
              <a:rPr lang="en-US" altLang="vi-VN" sz="1800" dirty="0">
                <a:solidFill>
                  <a:srgbClr val="FF0000"/>
                </a:solidFill>
              </a:rPr>
              <a:t>:</a:t>
            </a:r>
            <a:r>
              <a:rPr lang="en-US" altLang="vi-VN" sz="1800" dirty="0"/>
              <a:t> GS </a:t>
            </a:r>
            <a:r>
              <a:rPr lang="en-US" altLang="vi-VN" sz="1800" dirty="0" err="1"/>
              <a:t>ứng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xử</a:t>
            </a:r>
            <a:r>
              <a:rPr lang="en-US" altLang="vi-VN" sz="1800" dirty="0"/>
              <a:t> </a:t>
            </a:r>
            <a:r>
              <a:rPr lang="en-US" altLang="vi-VN" sz="1800" dirty="0" err="1"/>
              <a:t>một</a:t>
            </a:r>
            <a:r>
              <a:rPr lang="en-US" altLang="vi-VN" sz="1800" dirty="0"/>
              <a:t> </a:t>
            </a:r>
            <a:r>
              <a:rPr lang="en-US" altLang="vi-VN" sz="1800" dirty="0" err="1"/>
              <a:t>cách</a:t>
            </a:r>
            <a:r>
              <a:rPr lang="en-US" altLang="vi-VN" sz="1800" dirty="0"/>
              <a:t> </a:t>
            </a:r>
            <a:r>
              <a:rPr lang="en-US" altLang="vi-VN" sz="1800" dirty="0" err="1"/>
              <a:t>nhẹ</a:t>
            </a:r>
            <a:r>
              <a:rPr lang="en-US" altLang="vi-VN" sz="1800" dirty="0"/>
              <a:t> </a:t>
            </a:r>
            <a:r>
              <a:rPr lang="en-US" altLang="vi-VN" sz="1800" dirty="0" err="1"/>
              <a:t>nhàng</a:t>
            </a:r>
            <a:r>
              <a:rPr lang="en-US" altLang="vi-VN" sz="1800" dirty="0"/>
              <a:t>, </a:t>
            </a:r>
            <a:r>
              <a:rPr lang="en-US" altLang="vi-VN" sz="1800" dirty="0" err="1"/>
              <a:t>khoan</a:t>
            </a:r>
            <a:r>
              <a:rPr lang="en-US" altLang="vi-VN" sz="1800" dirty="0"/>
              <a:t> dung, </a:t>
            </a:r>
            <a:r>
              <a:rPr lang="en-US" altLang="vi-VN" sz="1800" dirty="0" err="1"/>
              <a:t>nhân</a:t>
            </a:r>
            <a:r>
              <a:rPr lang="en-US" altLang="vi-VN" sz="1800" dirty="0"/>
              <a:t> </a:t>
            </a:r>
            <a:r>
              <a:rPr lang="en-US" altLang="vi-VN" sz="1800" dirty="0" err="1"/>
              <a:t>ái</a:t>
            </a:r>
            <a:r>
              <a:rPr lang="en-US" altLang="vi-VN" sz="1800" dirty="0"/>
              <a:t>, </a:t>
            </a:r>
            <a:r>
              <a:rPr lang="en-US" altLang="vi-VN" sz="1800" dirty="0" err="1"/>
              <a:t>độ</a:t>
            </a:r>
            <a:r>
              <a:rPr lang="en-US" altLang="vi-VN" sz="1800" dirty="0"/>
              <a:t> </a:t>
            </a:r>
            <a:r>
              <a:rPr lang="en-US" altLang="vi-VN" sz="1800" dirty="0" err="1"/>
              <a:t>lượng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thì</a:t>
            </a:r>
            <a:r>
              <a:rPr lang="en-US" altLang="vi-VN" sz="1800" dirty="0"/>
              <a:t> </a:t>
            </a:r>
            <a:r>
              <a:rPr lang="en-US" altLang="vi-VN" sz="1800" dirty="0" err="1"/>
              <a:t>sẽ</a:t>
            </a:r>
            <a:r>
              <a:rPr lang="en-US" altLang="vi-VN" sz="1800" dirty="0"/>
              <a:t> </a:t>
            </a:r>
            <a:r>
              <a:rPr lang="en-US" altLang="vi-VN" sz="1800" dirty="0" err="1"/>
              <a:t>có</a:t>
            </a:r>
            <a:r>
              <a:rPr lang="en-US" altLang="vi-VN" sz="1800" dirty="0"/>
              <a:t> </a:t>
            </a:r>
            <a:r>
              <a:rPr lang="en-US" altLang="vi-VN" sz="1800" dirty="0" err="1"/>
              <a:t>ảnh</a:t>
            </a:r>
            <a:r>
              <a:rPr lang="en-US" altLang="vi-VN" sz="1800" dirty="0"/>
              <a:t> </a:t>
            </a:r>
            <a:r>
              <a:rPr lang="en-US" altLang="vi-VN" sz="1800" dirty="0" err="1"/>
              <a:t>hưởng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tốt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tới</a:t>
            </a:r>
            <a:r>
              <a:rPr lang="en-US" altLang="vi-VN" sz="1800" dirty="0"/>
              <a:t> HS</a:t>
            </a:r>
          </a:p>
          <a:p>
            <a:pPr algn="just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vi-VN" sz="1800" dirty="0"/>
              <a:t>8. </a:t>
            </a:r>
            <a:r>
              <a:rPr lang="en-US" altLang="vi-VN" sz="1800" dirty="0" err="1">
                <a:solidFill>
                  <a:srgbClr val="FF0000"/>
                </a:solidFill>
              </a:rPr>
              <a:t>Tạo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môi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trường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học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tập</a:t>
            </a:r>
            <a:r>
              <a:rPr lang="en-US" altLang="vi-VN" sz="1800" dirty="0">
                <a:solidFill>
                  <a:srgbClr val="FF0000"/>
                </a:solidFill>
              </a:rPr>
              <a:t> an </a:t>
            </a:r>
            <a:r>
              <a:rPr lang="en-US" altLang="vi-VN" sz="1800" dirty="0" err="1">
                <a:solidFill>
                  <a:srgbClr val="FF0000"/>
                </a:solidFill>
              </a:rPr>
              <a:t>toàn</a:t>
            </a:r>
            <a:r>
              <a:rPr lang="en-US" altLang="vi-VN" sz="1800" dirty="0"/>
              <a:t>, </a:t>
            </a:r>
            <a:r>
              <a:rPr lang="en-US" altLang="vi-VN" sz="1800" dirty="0" err="1"/>
              <a:t>không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bắt</a:t>
            </a:r>
            <a:r>
              <a:rPr lang="en-US" altLang="vi-VN" sz="1800" dirty="0"/>
              <a:t> </a:t>
            </a:r>
            <a:r>
              <a:rPr lang="en-US" altLang="vi-VN" sz="1800" dirty="0" err="1"/>
              <a:t>nạt</a:t>
            </a:r>
            <a:r>
              <a:rPr lang="en-US" altLang="vi-VN" sz="1800" dirty="0"/>
              <a:t>, HS </a:t>
            </a:r>
            <a:r>
              <a:rPr lang="en-US" altLang="vi-VN" sz="1800" dirty="0" err="1"/>
              <a:t>được</a:t>
            </a:r>
            <a:r>
              <a:rPr lang="en-US" altLang="vi-VN" sz="1800" dirty="0"/>
              <a:t> </a:t>
            </a:r>
            <a:r>
              <a:rPr lang="en-US" altLang="vi-VN" sz="1800" dirty="0" err="1"/>
              <a:t>gần</a:t>
            </a:r>
            <a:r>
              <a:rPr lang="en-US" altLang="vi-VN" sz="1800" dirty="0"/>
              <a:t> </a:t>
            </a:r>
            <a:r>
              <a:rPr lang="en-US" altLang="vi-VN" sz="1800" dirty="0" err="1"/>
              <a:t>gũi</a:t>
            </a:r>
            <a:r>
              <a:rPr lang="en-US" altLang="vi-VN" sz="1800" dirty="0"/>
              <a:t>, </a:t>
            </a:r>
            <a:r>
              <a:rPr lang="en-US" altLang="vi-VN" sz="1800" dirty="0" err="1"/>
              <a:t>yêu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thương</a:t>
            </a:r>
            <a:r>
              <a:rPr lang="en-US" altLang="vi-VN" sz="1800" dirty="0"/>
              <a:t>, </a:t>
            </a:r>
            <a:r>
              <a:rPr lang="en-US" altLang="vi-VN" sz="1800" dirty="0" err="1"/>
              <a:t>tôn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trọng</a:t>
            </a:r>
            <a:r>
              <a:rPr lang="en-US" altLang="vi-VN" sz="1800" dirty="0"/>
              <a:t>, </a:t>
            </a:r>
            <a:r>
              <a:rPr lang="en-US" altLang="vi-VN" sz="1800" dirty="0" err="1"/>
              <a:t>không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bị</a:t>
            </a:r>
            <a:r>
              <a:rPr lang="en-US" altLang="vi-VN" sz="1800" dirty="0"/>
              <a:t> </a:t>
            </a:r>
            <a:r>
              <a:rPr lang="en-US" altLang="vi-VN" sz="1800" dirty="0" err="1"/>
              <a:t>phân</a:t>
            </a:r>
            <a:r>
              <a:rPr lang="en-US" altLang="vi-VN" sz="1800" dirty="0"/>
              <a:t> </a:t>
            </a:r>
            <a:r>
              <a:rPr lang="en-US" altLang="vi-VN" sz="1800" dirty="0" err="1"/>
              <a:t>biệt</a:t>
            </a:r>
            <a:r>
              <a:rPr lang="en-US" altLang="vi-VN" sz="1800" dirty="0"/>
              <a:t> </a:t>
            </a:r>
            <a:r>
              <a:rPr lang="en-US" altLang="vi-VN" sz="1800" dirty="0" err="1"/>
              <a:t>đối</a:t>
            </a:r>
            <a:r>
              <a:rPr lang="en-US" altLang="vi-VN" sz="1800" dirty="0"/>
              <a:t> </a:t>
            </a:r>
            <a:r>
              <a:rPr lang="en-US" altLang="vi-VN" sz="1800" dirty="0" err="1"/>
              <a:t>xử</a:t>
            </a:r>
            <a:r>
              <a:rPr lang="en-US" altLang="vi-VN" sz="1800" dirty="0"/>
              <a:t>, TÔN TRỌNG SỰ KHÁC BIỆT.</a:t>
            </a:r>
            <a:endParaRPr lang="vi-VN" altLang="vi-VN" sz="1800" dirty="0"/>
          </a:p>
        </p:txBody>
      </p:sp>
    </p:spTree>
    <p:extLst>
      <p:ext uri="{BB962C8B-B14F-4D97-AF65-F5344CB8AC3E}">
        <p14:creationId xmlns:p14="http://schemas.microsoft.com/office/powerpoint/2010/main" val="1306480297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5">
            <a:extLst>
              <a:ext uri="{FF2B5EF4-FFF2-40B4-BE49-F238E27FC236}">
                <a16:creationId xmlns:a16="http://schemas.microsoft.com/office/drawing/2014/main" id="{5848B5F4-ED0C-4AC5-9300-940E19DF632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00100" y="552450"/>
            <a:ext cx="10591800" cy="52270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vi-VN" sz="1800" dirty="0">
                <a:solidFill>
                  <a:srgbClr val="FF0000"/>
                </a:solidFill>
              </a:rPr>
              <a:t>9. </a:t>
            </a:r>
            <a:r>
              <a:rPr lang="en-US" altLang="vi-VN" sz="1800" dirty="0" err="1">
                <a:solidFill>
                  <a:srgbClr val="FF0000"/>
                </a:solidFill>
              </a:rPr>
              <a:t>Xây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dựng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tập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thể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lớp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tốt</a:t>
            </a:r>
            <a:r>
              <a:rPr lang="en-US" altLang="vi-VN" sz="1800" dirty="0"/>
              <a:t>: </a:t>
            </a:r>
            <a:r>
              <a:rPr lang="pt-BR" altLang="vi-VN" sz="1800" dirty="0"/>
              <a:t>Vai trò HS: Tự giác xd và thực hiện NQ; thương yêu, đoàn kết, giúp đỡ lẫn nhau; có trách nhiệm với hành vi của mình; biết cách g/q các xung đột, có ý thức hợp tác nhóm; biết chia sẻ, giúp đỡ bạn bè; biết thực hiện quyền và bổn phận của mình</a:t>
            </a:r>
          </a:p>
          <a:p>
            <a:pPr algn="just" eaLnBrk="1" hangingPunct="1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vi-VN" sz="1800" dirty="0" err="1"/>
              <a:t>Tạo</a:t>
            </a:r>
            <a:r>
              <a:rPr lang="en-US" altLang="vi-VN" sz="1800" dirty="0"/>
              <a:t> </a:t>
            </a:r>
            <a:r>
              <a:rPr lang="en-US" altLang="vi-VN" sz="1800" dirty="0" err="1"/>
              <a:t>môi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trường</a:t>
            </a:r>
            <a:r>
              <a:rPr lang="en-US" altLang="vi-VN" sz="1800" dirty="0"/>
              <a:t> an </a:t>
            </a:r>
            <a:r>
              <a:rPr lang="en-US" altLang="vi-VN" sz="1800" dirty="0" err="1"/>
              <a:t>toàn</a:t>
            </a:r>
            <a:r>
              <a:rPr lang="en-US" altLang="vi-VN" sz="1800" dirty="0"/>
              <a:t> </a:t>
            </a:r>
            <a:r>
              <a:rPr lang="en-US" altLang="vi-VN" sz="1800" dirty="0" err="1"/>
              <a:t>để</a:t>
            </a:r>
            <a:r>
              <a:rPr lang="en-US" altLang="vi-VN" sz="1800" dirty="0"/>
              <a:t> </a:t>
            </a:r>
            <a:r>
              <a:rPr lang="en-US" altLang="vi-VN" sz="1800" dirty="0" err="1"/>
              <a:t>giải</a:t>
            </a:r>
            <a:r>
              <a:rPr lang="en-US" altLang="vi-VN" sz="1800" dirty="0"/>
              <a:t> </a:t>
            </a:r>
            <a:r>
              <a:rPr lang="en-US" altLang="vi-VN" sz="1800" dirty="0" err="1"/>
              <a:t>quyết</a:t>
            </a:r>
            <a:r>
              <a:rPr lang="en-US" altLang="vi-VN" sz="1800" dirty="0"/>
              <a:t> </a:t>
            </a:r>
            <a:r>
              <a:rPr lang="en-US" altLang="vi-VN" sz="1800" dirty="0" err="1"/>
              <a:t>vấn</a:t>
            </a:r>
            <a:r>
              <a:rPr lang="en-US" altLang="vi-VN" sz="1800" dirty="0"/>
              <a:t> </a:t>
            </a:r>
            <a:r>
              <a:rPr lang="en-US" altLang="vi-VN" sz="1800" dirty="0" err="1"/>
              <a:t>đề</a:t>
            </a:r>
            <a:endParaRPr lang="en-US" altLang="vi-VN" sz="1800" dirty="0"/>
          </a:p>
          <a:p>
            <a:pPr algn="just" eaLnBrk="1" hangingPunct="1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vi-VN" sz="1800" dirty="0"/>
              <a:t> </a:t>
            </a:r>
            <a:r>
              <a:rPr lang="en-US" altLang="vi-VN" sz="1800" dirty="0" err="1"/>
              <a:t>Tìm</a:t>
            </a:r>
            <a:r>
              <a:rPr lang="en-US" altLang="vi-VN" sz="1800" dirty="0"/>
              <a:t> </a:t>
            </a:r>
            <a:r>
              <a:rPr lang="en-US" altLang="vi-VN" sz="1800" dirty="0" err="1"/>
              <a:t>hiểu</a:t>
            </a:r>
            <a:r>
              <a:rPr lang="en-US" altLang="vi-VN" sz="1800" dirty="0"/>
              <a:t> </a:t>
            </a:r>
            <a:r>
              <a:rPr lang="en-US" altLang="vi-VN" sz="1800" dirty="0" err="1"/>
              <a:t>những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nhu</a:t>
            </a:r>
            <a:r>
              <a:rPr lang="en-US" altLang="vi-VN" sz="1800" dirty="0"/>
              <a:t> </a:t>
            </a:r>
            <a:r>
              <a:rPr lang="en-US" altLang="vi-VN" sz="1800" dirty="0" err="1"/>
              <a:t>cầu</a:t>
            </a:r>
            <a:r>
              <a:rPr lang="en-US" altLang="vi-VN" sz="1800" dirty="0"/>
              <a:t> </a:t>
            </a:r>
            <a:r>
              <a:rPr lang="en-US" altLang="vi-VN" sz="1800" dirty="0" err="1"/>
              <a:t>và</a:t>
            </a:r>
            <a:r>
              <a:rPr lang="en-US" altLang="vi-VN" sz="1800" dirty="0"/>
              <a:t> </a:t>
            </a:r>
            <a:r>
              <a:rPr lang="en-US" altLang="vi-VN" sz="1800" dirty="0" err="1"/>
              <a:t>mong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muốn</a:t>
            </a:r>
            <a:r>
              <a:rPr lang="en-US" altLang="vi-VN" sz="1800" dirty="0"/>
              <a:t> </a:t>
            </a:r>
            <a:r>
              <a:rPr lang="en-US" altLang="vi-VN" sz="1800" dirty="0" err="1"/>
              <a:t>của</a:t>
            </a:r>
            <a:r>
              <a:rPr lang="en-US" altLang="vi-VN" sz="1800" dirty="0"/>
              <a:t> </a:t>
            </a:r>
            <a:r>
              <a:rPr lang="en-US" altLang="vi-VN" sz="1800" dirty="0" err="1"/>
              <a:t>học</a:t>
            </a:r>
            <a:r>
              <a:rPr lang="en-US" altLang="vi-VN" sz="1800" dirty="0"/>
              <a:t> </a:t>
            </a:r>
            <a:r>
              <a:rPr lang="en-US" altLang="vi-VN" sz="1800" dirty="0" err="1"/>
              <a:t>sinh</a:t>
            </a:r>
            <a:r>
              <a:rPr lang="en-US" altLang="vi-VN" sz="1800" dirty="0"/>
              <a:t> </a:t>
            </a:r>
            <a:r>
              <a:rPr lang="en-US" altLang="vi-VN" sz="1800" dirty="0" err="1"/>
              <a:t>về</a:t>
            </a:r>
            <a:r>
              <a:rPr lang="en-US" altLang="vi-VN" sz="1800" dirty="0"/>
              <a:t> </a:t>
            </a:r>
            <a:r>
              <a:rPr lang="en-US" altLang="vi-VN" sz="1800" dirty="0" err="1"/>
              <a:t>lớp</a:t>
            </a:r>
            <a:r>
              <a:rPr lang="en-US" altLang="vi-VN" sz="1800" dirty="0"/>
              <a:t> </a:t>
            </a:r>
            <a:r>
              <a:rPr lang="en-US" altLang="vi-VN" sz="1800" dirty="0" err="1"/>
              <a:t>học</a:t>
            </a:r>
            <a:endParaRPr lang="en-US" altLang="vi-VN" sz="1800" dirty="0"/>
          </a:p>
          <a:p>
            <a:pPr algn="just" eaLnBrk="1" hangingPunct="1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vi-VN" sz="1800" dirty="0"/>
              <a:t> </a:t>
            </a:r>
            <a:r>
              <a:rPr lang="en-US" altLang="vi-VN" sz="1800" dirty="0" err="1"/>
              <a:t>Nhận</a:t>
            </a:r>
            <a:r>
              <a:rPr lang="en-US" altLang="vi-VN" sz="1800" dirty="0"/>
              <a:t> </a:t>
            </a:r>
            <a:r>
              <a:rPr lang="en-US" altLang="vi-VN" sz="1800" dirty="0" err="1"/>
              <a:t>biết</a:t>
            </a:r>
            <a:r>
              <a:rPr lang="en-US" altLang="vi-VN" sz="1800" dirty="0"/>
              <a:t> </a:t>
            </a:r>
            <a:r>
              <a:rPr lang="en-US" altLang="vi-VN" sz="1800" dirty="0" err="1"/>
              <a:t>về</a:t>
            </a:r>
            <a:r>
              <a:rPr lang="en-US" altLang="vi-VN" sz="1800" dirty="0"/>
              <a:t> </a:t>
            </a:r>
            <a:r>
              <a:rPr lang="en-US" altLang="vi-VN" sz="1800" dirty="0" err="1"/>
              <a:t>cảm</a:t>
            </a:r>
            <a:r>
              <a:rPr lang="en-US" altLang="vi-VN" sz="1800" dirty="0"/>
              <a:t> </a:t>
            </a:r>
            <a:r>
              <a:rPr lang="en-US" altLang="vi-VN" sz="1800" dirty="0" err="1"/>
              <a:t>xúc</a:t>
            </a:r>
            <a:r>
              <a:rPr lang="en-US" altLang="vi-VN" sz="1800" dirty="0"/>
              <a:t> </a:t>
            </a:r>
            <a:r>
              <a:rPr lang="en-US" altLang="vi-VN" sz="1800" dirty="0" err="1"/>
              <a:t>của</a:t>
            </a:r>
            <a:r>
              <a:rPr lang="en-US" altLang="vi-VN" sz="1800" dirty="0"/>
              <a:t> </a:t>
            </a:r>
            <a:r>
              <a:rPr lang="en-US" altLang="vi-VN" sz="1800" dirty="0" err="1"/>
              <a:t>học</a:t>
            </a:r>
            <a:r>
              <a:rPr lang="en-US" altLang="vi-VN" sz="1800" dirty="0"/>
              <a:t> </a:t>
            </a:r>
            <a:r>
              <a:rPr lang="en-US" altLang="vi-VN" sz="1800" dirty="0" err="1"/>
              <a:t>sinh</a:t>
            </a:r>
            <a:endParaRPr lang="en-US" altLang="vi-VN" sz="1800" dirty="0"/>
          </a:p>
          <a:p>
            <a:pPr algn="just" eaLnBrk="1" hangingPunct="1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vi-VN" sz="1800" dirty="0"/>
              <a:t> </a:t>
            </a:r>
            <a:r>
              <a:rPr lang="en-US" altLang="vi-VN" sz="1800" dirty="0" err="1"/>
              <a:t>Nhắm</a:t>
            </a:r>
            <a:r>
              <a:rPr lang="en-US" altLang="vi-VN" sz="1800" dirty="0"/>
              <a:t> </a:t>
            </a:r>
            <a:r>
              <a:rPr lang="en-US" altLang="vi-VN" sz="1800" dirty="0" err="1"/>
              <a:t>mắt</a:t>
            </a:r>
            <a:r>
              <a:rPr lang="en-US" altLang="vi-VN" sz="1800" dirty="0"/>
              <a:t> </a:t>
            </a:r>
            <a:r>
              <a:rPr lang="en-US" altLang="vi-VN" sz="1800" dirty="0" err="1"/>
              <a:t>lại</a:t>
            </a:r>
            <a:r>
              <a:rPr lang="en-US" altLang="vi-VN" sz="1800" dirty="0"/>
              <a:t> </a:t>
            </a:r>
            <a:r>
              <a:rPr lang="en-US" altLang="vi-VN" sz="1800" dirty="0" err="1"/>
              <a:t>và</a:t>
            </a:r>
            <a:r>
              <a:rPr lang="en-US" altLang="vi-VN" sz="1800" dirty="0"/>
              <a:t> </a:t>
            </a:r>
            <a:r>
              <a:rPr lang="en-US" altLang="vi-VN" sz="1800" dirty="0" err="1"/>
              <a:t>suy</a:t>
            </a:r>
            <a:r>
              <a:rPr lang="en-US" altLang="vi-VN" sz="1800" dirty="0"/>
              <a:t> </a:t>
            </a:r>
            <a:r>
              <a:rPr lang="en-US" altLang="vi-VN" sz="1800" dirty="0" err="1"/>
              <a:t>nghĩ</a:t>
            </a:r>
            <a:r>
              <a:rPr lang="en-US" altLang="vi-VN" sz="1800" dirty="0"/>
              <a:t> </a:t>
            </a:r>
            <a:r>
              <a:rPr lang="en-US" altLang="vi-VN" sz="1800" dirty="0" err="1"/>
              <a:t>khi</a:t>
            </a:r>
            <a:r>
              <a:rPr lang="en-US" altLang="vi-VN" sz="1800" dirty="0"/>
              <a:t> </a:t>
            </a:r>
            <a:r>
              <a:rPr lang="en-US" altLang="vi-VN" sz="1800" dirty="0" err="1"/>
              <a:t>gặp</a:t>
            </a:r>
            <a:r>
              <a:rPr lang="en-US" altLang="vi-VN" sz="1800" dirty="0"/>
              <a:t> </a:t>
            </a:r>
            <a:r>
              <a:rPr lang="en-US" altLang="vi-VN" sz="1800" dirty="0" err="1"/>
              <a:t>những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vướng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mắc</a:t>
            </a:r>
            <a:endParaRPr lang="en-US" altLang="vi-VN" sz="1800" dirty="0"/>
          </a:p>
          <a:p>
            <a:pPr algn="just" eaLnBrk="1" hangingPunct="1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vi-VN" sz="1800" dirty="0"/>
              <a:t> </a:t>
            </a:r>
            <a:r>
              <a:rPr lang="en-US" altLang="vi-VN" sz="1800" dirty="0" err="1"/>
              <a:t>Hộp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thư</a:t>
            </a:r>
            <a:r>
              <a:rPr lang="en-US" altLang="vi-VN" sz="1800" dirty="0"/>
              <a:t> </a:t>
            </a:r>
            <a:r>
              <a:rPr lang="en-US" altLang="vi-VN" sz="1800" dirty="0" err="1"/>
              <a:t>vui</a:t>
            </a:r>
            <a:r>
              <a:rPr lang="en-US" altLang="vi-VN" sz="1800" dirty="0"/>
              <a:t> </a:t>
            </a:r>
            <a:r>
              <a:rPr lang="en-US" altLang="vi-VN" sz="1800" dirty="0" err="1"/>
              <a:t>dành</a:t>
            </a:r>
            <a:r>
              <a:rPr lang="en-US" altLang="vi-VN" sz="1800" dirty="0"/>
              <a:t> </a:t>
            </a:r>
            <a:r>
              <a:rPr lang="en-US" altLang="vi-VN" sz="1800" dirty="0" err="1"/>
              <a:t>cho</a:t>
            </a:r>
            <a:r>
              <a:rPr lang="en-US" altLang="vi-VN" sz="1800" dirty="0"/>
              <a:t> </a:t>
            </a:r>
            <a:r>
              <a:rPr lang="en-US" altLang="vi-VN" sz="1800" dirty="0" err="1"/>
              <a:t>học</a:t>
            </a:r>
            <a:r>
              <a:rPr lang="en-US" altLang="vi-VN" sz="1800" dirty="0"/>
              <a:t> </a:t>
            </a:r>
            <a:r>
              <a:rPr lang="en-US" altLang="vi-VN" sz="1800" dirty="0" err="1"/>
              <a:t>sinh</a:t>
            </a:r>
            <a:endParaRPr lang="en-US" altLang="vi-VN" sz="1800" dirty="0"/>
          </a:p>
          <a:p>
            <a:pPr algn="just" eaLnBrk="1" hangingPunct="1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vi-VN" sz="1800" dirty="0"/>
              <a:t> </a:t>
            </a:r>
            <a:r>
              <a:rPr lang="en-US" altLang="vi-VN" sz="1800" dirty="0" err="1"/>
              <a:t>Hãy</a:t>
            </a:r>
            <a:r>
              <a:rPr lang="en-US" altLang="vi-VN" sz="1800" dirty="0"/>
              <a:t> </a:t>
            </a:r>
            <a:r>
              <a:rPr lang="en-US" altLang="vi-VN" sz="1800" dirty="0" err="1"/>
              <a:t>khen</a:t>
            </a:r>
            <a:r>
              <a:rPr lang="en-US" altLang="vi-VN" sz="1800" dirty="0"/>
              <a:t> </a:t>
            </a:r>
            <a:r>
              <a:rPr lang="en-US" altLang="vi-VN" sz="1800" dirty="0" err="1"/>
              <a:t>ngợi</a:t>
            </a:r>
            <a:r>
              <a:rPr lang="en-US" altLang="vi-VN" sz="1800" dirty="0"/>
              <a:t>, </a:t>
            </a:r>
            <a:r>
              <a:rPr lang="en-US" altLang="vi-VN" sz="1800" dirty="0" err="1"/>
              <a:t>đừng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chê</a:t>
            </a:r>
            <a:r>
              <a:rPr lang="en-US" altLang="vi-VN" sz="1800" dirty="0"/>
              <a:t> bai</a:t>
            </a:r>
          </a:p>
          <a:p>
            <a:pPr algn="just" eaLnBrk="1" hangingPunct="1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vi-VN" sz="1800" dirty="0"/>
              <a:t> </a:t>
            </a:r>
            <a:r>
              <a:rPr lang="en-US" altLang="vi-VN" sz="1800" dirty="0" err="1"/>
              <a:t>Công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nhận</a:t>
            </a:r>
            <a:r>
              <a:rPr lang="en-US" altLang="vi-VN" sz="1800" dirty="0"/>
              <a:t> </a:t>
            </a:r>
            <a:r>
              <a:rPr lang="en-US" altLang="vi-VN" sz="1800" dirty="0" err="1"/>
              <a:t>và</a:t>
            </a:r>
            <a:r>
              <a:rPr lang="en-US" altLang="vi-VN" sz="1800" dirty="0"/>
              <a:t> </a:t>
            </a:r>
            <a:r>
              <a:rPr lang="en-US" altLang="vi-VN" sz="1800" dirty="0" err="1"/>
              <a:t>khuyến</a:t>
            </a:r>
            <a:r>
              <a:rPr lang="en-US" altLang="vi-VN" sz="1800" dirty="0"/>
              <a:t> </a:t>
            </a:r>
            <a:r>
              <a:rPr lang="en-US" altLang="vi-VN" sz="1800" dirty="0" err="1"/>
              <a:t>khích</a:t>
            </a:r>
            <a:r>
              <a:rPr lang="en-US" altLang="vi-VN" sz="1800" dirty="0"/>
              <a:t> </a:t>
            </a:r>
            <a:r>
              <a:rPr lang="en-US" altLang="vi-VN" sz="1800" dirty="0" err="1"/>
              <a:t>những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đặc</a:t>
            </a:r>
            <a:r>
              <a:rPr lang="en-US" altLang="vi-VN" sz="1800" dirty="0"/>
              <a:t> </a:t>
            </a:r>
            <a:r>
              <a:rPr lang="en-US" altLang="vi-VN" sz="1800" dirty="0" err="1"/>
              <a:t>điểm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tốt</a:t>
            </a:r>
            <a:endParaRPr lang="en-US" altLang="vi-VN" sz="1800" dirty="0"/>
          </a:p>
          <a:p>
            <a:pPr algn="just" eaLnBrk="1" hangingPunct="1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vi-VN" sz="1800" dirty="0" err="1"/>
              <a:t>Tăng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cường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sự</a:t>
            </a:r>
            <a:r>
              <a:rPr lang="en-US" altLang="vi-VN" sz="1800" dirty="0"/>
              <a:t> </a:t>
            </a:r>
            <a:r>
              <a:rPr lang="en-US" altLang="vi-VN" sz="1800" dirty="0" err="1"/>
              <a:t>gắn</a:t>
            </a:r>
            <a:r>
              <a:rPr lang="en-US" altLang="vi-VN" sz="1800" dirty="0"/>
              <a:t> </a:t>
            </a:r>
            <a:r>
              <a:rPr lang="en-US" altLang="vi-VN" sz="1800" dirty="0" err="1"/>
              <a:t>bó</a:t>
            </a:r>
            <a:r>
              <a:rPr lang="en-US" altLang="vi-VN" sz="1800" dirty="0"/>
              <a:t> </a:t>
            </a:r>
            <a:r>
              <a:rPr lang="en-US" altLang="vi-VN" sz="1800" dirty="0" err="1"/>
              <a:t>giữa</a:t>
            </a:r>
            <a:r>
              <a:rPr lang="en-US" altLang="vi-VN" sz="1800" dirty="0"/>
              <a:t> </a:t>
            </a:r>
            <a:r>
              <a:rPr lang="en-US" altLang="vi-VN" sz="1800" dirty="0" err="1"/>
              <a:t>nhà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trường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và</a:t>
            </a:r>
            <a:r>
              <a:rPr lang="en-US" altLang="vi-VN" sz="1800" dirty="0"/>
              <a:t> </a:t>
            </a:r>
            <a:r>
              <a:rPr lang="en-US" altLang="vi-VN" sz="1800" dirty="0" err="1"/>
              <a:t>gia</a:t>
            </a:r>
            <a:r>
              <a:rPr lang="en-US" altLang="vi-VN" sz="1800" dirty="0"/>
              <a:t> </a:t>
            </a:r>
            <a:r>
              <a:rPr lang="en-US" altLang="vi-VN" sz="1800" dirty="0" err="1"/>
              <a:t>đình</a:t>
            </a:r>
            <a:r>
              <a:rPr lang="en-US" altLang="vi-VN" sz="18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598068219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5">
            <a:extLst>
              <a:ext uri="{FF2B5EF4-FFF2-40B4-BE49-F238E27FC236}">
                <a16:creationId xmlns:a16="http://schemas.microsoft.com/office/drawing/2014/main" id="{82D7761D-4143-4CFB-AD21-6A0522B2677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33549" y="1123950"/>
            <a:ext cx="9382125" cy="3672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vi-VN" sz="1800" b="1" dirty="0" err="1">
                <a:solidFill>
                  <a:srgbClr val="FF0000"/>
                </a:solidFill>
              </a:rPr>
              <a:t>Nhóm</a:t>
            </a:r>
            <a:r>
              <a:rPr lang="en-US" altLang="vi-VN" sz="1800" b="1" dirty="0">
                <a:solidFill>
                  <a:srgbClr val="FF0000"/>
                </a:solidFill>
              </a:rPr>
              <a:t> </a:t>
            </a:r>
            <a:r>
              <a:rPr lang="en-US" altLang="vi-VN" sz="1800" b="1" dirty="0" err="1">
                <a:solidFill>
                  <a:srgbClr val="FF0000"/>
                </a:solidFill>
              </a:rPr>
              <a:t>các</a:t>
            </a:r>
            <a:r>
              <a:rPr lang="en-US" altLang="vi-VN" sz="1800" b="1" dirty="0">
                <a:solidFill>
                  <a:srgbClr val="FF0000"/>
                </a:solidFill>
              </a:rPr>
              <a:t> </a:t>
            </a:r>
            <a:r>
              <a:rPr lang="en-US" altLang="vi-VN" sz="1800" b="1" dirty="0" err="1">
                <a:solidFill>
                  <a:srgbClr val="FF0000"/>
                </a:solidFill>
              </a:rPr>
              <a:t>biện</a:t>
            </a:r>
            <a:r>
              <a:rPr lang="en-US" altLang="vi-VN" sz="1800" b="1" dirty="0">
                <a:solidFill>
                  <a:srgbClr val="FF0000"/>
                </a:solidFill>
              </a:rPr>
              <a:t> </a:t>
            </a:r>
            <a:r>
              <a:rPr lang="en-US" altLang="vi-VN" sz="1800" b="1" dirty="0" err="1">
                <a:solidFill>
                  <a:srgbClr val="FF0000"/>
                </a:solidFill>
              </a:rPr>
              <a:t>pháp</a:t>
            </a:r>
            <a:r>
              <a:rPr lang="en-US" altLang="vi-VN" sz="1800" b="1" dirty="0">
                <a:solidFill>
                  <a:srgbClr val="FF0000"/>
                </a:solidFill>
              </a:rPr>
              <a:t> </a:t>
            </a:r>
            <a:r>
              <a:rPr lang="en-US" altLang="vi-VN" sz="1800" b="1" dirty="0" err="1">
                <a:solidFill>
                  <a:srgbClr val="FF0000"/>
                </a:solidFill>
              </a:rPr>
              <a:t>xử</a:t>
            </a:r>
            <a:r>
              <a:rPr lang="en-US" altLang="vi-VN" sz="1800" b="1" dirty="0">
                <a:solidFill>
                  <a:srgbClr val="FF0000"/>
                </a:solidFill>
              </a:rPr>
              <a:t> </a:t>
            </a:r>
            <a:r>
              <a:rPr lang="en-US" altLang="vi-VN" sz="1800" b="1" dirty="0" err="1">
                <a:solidFill>
                  <a:srgbClr val="FF0000"/>
                </a:solidFill>
              </a:rPr>
              <a:t>lý</a:t>
            </a:r>
            <a:r>
              <a:rPr lang="en-US" altLang="vi-VN" sz="1800" b="1" dirty="0">
                <a:solidFill>
                  <a:srgbClr val="FF0000"/>
                </a:solidFill>
              </a:rPr>
              <a:t> </a:t>
            </a:r>
            <a:r>
              <a:rPr lang="en-US" altLang="vi-VN" sz="1800" b="1" dirty="0" err="1">
                <a:solidFill>
                  <a:srgbClr val="FF0000"/>
                </a:solidFill>
              </a:rPr>
              <a:t>kỷ</a:t>
            </a:r>
            <a:r>
              <a:rPr lang="en-US" altLang="vi-VN" sz="1800" b="1" dirty="0">
                <a:solidFill>
                  <a:srgbClr val="FF0000"/>
                </a:solidFill>
              </a:rPr>
              <a:t> </a:t>
            </a:r>
            <a:r>
              <a:rPr lang="en-US" altLang="vi-VN" sz="1800" b="1" dirty="0" err="1">
                <a:solidFill>
                  <a:srgbClr val="FF0000"/>
                </a:solidFill>
              </a:rPr>
              <a:t>luật</a:t>
            </a:r>
            <a:r>
              <a:rPr lang="en-US" altLang="vi-VN" sz="1800" b="1" dirty="0">
                <a:solidFill>
                  <a:srgbClr val="FF0000"/>
                </a:solidFill>
              </a:rPr>
              <a:t> </a:t>
            </a:r>
            <a:r>
              <a:rPr lang="en-US" altLang="vi-VN" sz="1800" b="1" dirty="0" err="1">
                <a:solidFill>
                  <a:srgbClr val="FF0000"/>
                </a:solidFill>
              </a:rPr>
              <a:t>tích</a:t>
            </a:r>
            <a:r>
              <a:rPr lang="en-US" altLang="vi-VN" sz="1800" b="1" dirty="0">
                <a:solidFill>
                  <a:srgbClr val="FF0000"/>
                </a:solidFill>
              </a:rPr>
              <a:t> </a:t>
            </a:r>
            <a:r>
              <a:rPr lang="en-US" altLang="vi-VN" sz="1800" b="1" dirty="0" err="1">
                <a:solidFill>
                  <a:srgbClr val="FF0000"/>
                </a:solidFill>
              </a:rPr>
              <a:t>cực</a:t>
            </a:r>
            <a:endParaRPr lang="en-US" altLang="vi-VN" sz="1800" b="1" dirty="0">
              <a:solidFill>
                <a:srgbClr val="FF0000"/>
              </a:solidFill>
            </a:endParaRPr>
          </a:p>
          <a:p>
            <a:pPr algn="just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vi-VN" sz="1800" b="1" dirty="0">
                <a:solidFill>
                  <a:srgbClr val="FF0000"/>
                </a:solidFill>
              </a:rPr>
              <a:t>1. </a:t>
            </a:r>
            <a:r>
              <a:rPr lang="en-US" altLang="vi-VN" sz="1800" dirty="0" err="1"/>
              <a:t>Đưa</a:t>
            </a:r>
            <a:r>
              <a:rPr lang="en-US" altLang="vi-VN" sz="1800" dirty="0"/>
              <a:t> ra </a:t>
            </a:r>
            <a:r>
              <a:rPr lang="en-US" altLang="vi-VN" sz="1800" dirty="0" err="1"/>
              <a:t>những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hình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thức</a:t>
            </a:r>
            <a:r>
              <a:rPr lang="en-US" altLang="vi-VN" sz="1800" dirty="0"/>
              <a:t> </a:t>
            </a:r>
            <a:r>
              <a:rPr lang="en-US" altLang="vi-VN" sz="1800" dirty="0" err="1"/>
              <a:t>xử</a:t>
            </a:r>
            <a:r>
              <a:rPr lang="en-US" altLang="vi-VN" sz="1800" dirty="0"/>
              <a:t> </a:t>
            </a:r>
            <a:r>
              <a:rPr lang="en-US" altLang="vi-VN" sz="1800" dirty="0" err="1"/>
              <a:t>phạt</a:t>
            </a:r>
            <a:r>
              <a:rPr lang="en-US" altLang="vi-VN" sz="1800" dirty="0"/>
              <a:t> </a:t>
            </a:r>
            <a:r>
              <a:rPr lang="en-US" altLang="vi-VN" sz="1800" dirty="0" err="1"/>
              <a:t>phù</a:t>
            </a:r>
            <a:r>
              <a:rPr lang="en-US" altLang="vi-VN" sz="1800" dirty="0"/>
              <a:t> </a:t>
            </a:r>
            <a:r>
              <a:rPr lang="en-US" altLang="vi-VN" sz="1800" dirty="0" err="1"/>
              <a:t>hợp</a:t>
            </a:r>
            <a:r>
              <a:rPr lang="en-US" altLang="vi-VN" sz="1800" dirty="0"/>
              <a:t> </a:t>
            </a:r>
            <a:r>
              <a:rPr lang="en-US" altLang="vi-VN" sz="1800" dirty="0" err="1"/>
              <a:t>và</a:t>
            </a:r>
            <a:r>
              <a:rPr lang="en-US" altLang="vi-VN" sz="1800" dirty="0"/>
              <a:t> </a:t>
            </a:r>
            <a:r>
              <a:rPr lang="en-US" altLang="vi-VN" sz="1800" dirty="0" err="1"/>
              <a:t>nhất</a:t>
            </a:r>
            <a:r>
              <a:rPr lang="en-US" altLang="vi-VN" sz="1800" dirty="0"/>
              <a:t> </a:t>
            </a:r>
            <a:r>
              <a:rPr lang="en-US" altLang="vi-VN" sz="1800" dirty="0" err="1"/>
              <a:t>quán</a:t>
            </a:r>
            <a:r>
              <a:rPr lang="en-US" altLang="vi-VN" sz="1800" dirty="0"/>
              <a:t> (</a:t>
            </a:r>
            <a:r>
              <a:rPr lang="en-US" altLang="vi-VN" sz="1800" dirty="0" err="1"/>
              <a:t>tuyệt</a:t>
            </a:r>
            <a:r>
              <a:rPr lang="en-US" altLang="vi-VN" sz="1800" dirty="0"/>
              <a:t> </a:t>
            </a:r>
            <a:r>
              <a:rPr lang="en-US" altLang="vi-VN" sz="1800" dirty="0" err="1"/>
              <a:t>đối</a:t>
            </a:r>
            <a:r>
              <a:rPr lang="en-US" altLang="vi-VN" sz="1800" dirty="0"/>
              <a:t> </a:t>
            </a:r>
            <a:r>
              <a:rPr lang="en-US" altLang="vi-VN" sz="1800" dirty="0" err="1"/>
              <a:t>không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mang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tính</a:t>
            </a:r>
            <a:r>
              <a:rPr lang="en-US" altLang="vi-VN" sz="1800" dirty="0"/>
              <a:t> </a:t>
            </a:r>
            <a:r>
              <a:rPr lang="en-US" altLang="vi-VN" sz="1800" dirty="0" err="1"/>
              <a:t>bạo</a:t>
            </a:r>
            <a:r>
              <a:rPr lang="en-US" altLang="vi-VN" sz="1800" dirty="0"/>
              <a:t> </a:t>
            </a:r>
            <a:r>
              <a:rPr lang="en-US" altLang="vi-VN" sz="1800" dirty="0" err="1"/>
              <a:t>lực</a:t>
            </a:r>
            <a:r>
              <a:rPr lang="en-US" altLang="vi-VN" sz="1800" dirty="0"/>
              <a:t>, </a:t>
            </a:r>
            <a:r>
              <a:rPr lang="en-US" altLang="vi-VN" sz="1800" dirty="0" err="1"/>
              <a:t>phạt</a:t>
            </a:r>
            <a:r>
              <a:rPr lang="en-US" altLang="vi-VN" sz="1800" dirty="0"/>
              <a:t> </a:t>
            </a:r>
            <a:r>
              <a:rPr lang="en-US" altLang="vi-VN" sz="1800" dirty="0" err="1"/>
              <a:t>một</a:t>
            </a:r>
            <a:r>
              <a:rPr lang="en-US" altLang="vi-VN" sz="1800" dirty="0"/>
              <a:t> </a:t>
            </a:r>
            <a:r>
              <a:rPr lang="en-US" altLang="vi-VN" sz="1800" dirty="0" err="1"/>
              <a:t>cách</a:t>
            </a:r>
            <a:r>
              <a:rPr lang="en-US" altLang="vi-VN" sz="1800" dirty="0"/>
              <a:t> </a:t>
            </a:r>
            <a:r>
              <a:rPr lang="en-US" altLang="vi-VN" sz="1800" dirty="0" err="1"/>
              <a:t>công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bằng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và</a:t>
            </a:r>
            <a:r>
              <a:rPr lang="en-US" altLang="vi-VN" sz="1800" dirty="0"/>
              <a:t> </a:t>
            </a:r>
            <a:r>
              <a:rPr lang="en-US" altLang="vi-VN" sz="1800" dirty="0" err="1"/>
              <a:t>bình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tĩnh</a:t>
            </a:r>
            <a:r>
              <a:rPr lang="en-US" altLang="vi-VN" sz="1800" dirty="0"/>
              <a:t>, </a:t>
            </a:r>
            <a:r>
              <a:rPr lang="en-US" altLang="vi-VN" sz="1800" dirty="0" err="1"/>
              <a:t>không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phạt</a:t>
            </a:r>
            <a:r>
              <a:rPr lang="en-US" altLang="vi-VN" sz="1800" dirty="0"/>
              <a:t> HS </a:t>
            </a:r>
            <a:r>
              <a:rPr lang="en-US" altLang="vi-VN" sz="1800" dirty="0" err="1"/>
              <a:t>vì</a:t>
            </a:r>
            <a:r>
              <a:rPr lang="en-US" altLang="vi-VN" sz="1800" dirty="0"/>
              <a:t> </a:t>
            </a:r>
            <a:r>
              <a:rPr lang="en-US" altLang="vi-VN" sz="1800" dirty="0" err="1"/>
              <a:t>những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lý</a:t>
            </a:r>
            <a:r>
              <a:rPr lang="en-US" altLang="vi-VN" sz="1800" dirty="0"/>
              <a:t> do </a:t>
            </a:r>
            <a:r>
              <a:rPr lang="en-US" altLang="vi-VN" sz="1800" dirty="0" err="1"/>
              <a:t>khách</a:t>
            </a:r>
            <a:r>
              <a:rPr lang="en-US" altLang="vi-VN" sz="1800" dirty="0"/>
              <a:t> </a:t>
            </a:r>
            <a:r>
              <a:rPr lang="en-US" altLang="vi-VN" sz="1800" dirty="0" err="1"/>
              <a:t>quan</a:t>
            </a:r>
            <a:r>
              <a:rPr lang="en-US" altLang="vi-VN" sz="1800" dirty="0"/>
              <a:t>, </a:t>
            </a:r>
            <a:r>
              <a:rPr lang="en-US" altLang="vi-VN" sz="1800" dirty="0" err="1"/>
              <a:t>không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phạt</a:t>
            </a:r>
            <a:r>
              <a:rPr lang="en-US" altLang="vi-VN" sz="1800" dirty="0"/>
              <a:t> </a:t>
            </a:r>
            <a:r>
              <a:rPr lang="en-US" altLang="vi-VN" sz="1800" dirty="0" err="1"/>
              <a:t>vì</a:t>
            </a:r>
            <a:r>
              <a:rPr lang="en-US" altLang="vi-VN" sz="1800" dirty="0"/>
              <a:t> </a:t>
            </a:r>
            <a:r>
              <a:rPr lang="en-US" altLang="vi-VN" sz="1800" dirty="0" err="1"/>
              <a:t>những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quy</a:t>
            </a:r>
            <a:r>
              <a:rPr lang="en-US" altLang="vi-VN" sz="1800" dirty="0"/>
              <a:t> </a:t>
            </a:r>
            <a:r>
              <a:rPr lang="en-US" altLang="vi-VN" sz="1800" dirty="0" err="1"/>
              <a:t>định</a:t>
            </a:r>
            <a:r>
              <a:rPr lang="en-US" altLang="vi-VN" sz="1800" dirty="0"/>
              <a:t> </a:t>
            </a:r>
            <a:r>
              <a:rPr lang="en-US" altLang="vi-VN" sz="1800" dirty="0" err="1"/>
              <a:t>không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được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thỏa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thuận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trước</a:t>
            </a:r>
            <a:r>
              <a:rPr lang="en-US" altLang="vi-VN" sz="1800" dirty="0"/>
              <a:t>)</a:t>
            </a:r>
          </a:p>
          <a:p>
            <a:pPr algn="just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vi-VN" sz="1800" b="1" dirty="0">
                <a:solidFill>
                  <a:srgbClr val="FF0000"/>
                </a:solidFill>
              </a:rPr>
              <a:t>2. </a:t>
            </a:r>
            <a:r>
              <a:rPr lang="en-US" altLang="vi-VN" sz="1800" dirty="0" err="1"/>
              <a:t>Thống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nhất</a:t>
            </a:r>
            <a:r>
              <a:rPr lang="en-US" altLang="vi-VN" sz="1800" dirty="0"/>
              <a:t> </a:t>
            </a:r>
            <a:r>
              <a:rPr lang="en-US" altLang="vi-VN" sz="1800" dirty="0" err="1"/>
              <a:t>cách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thức</a:t>
            </a:r>
            <a:r>
              <a:rPr lang="en-US" altLang="vi-VN" sz="1800" dirty="0"/>
              <a:t> </a:t>
            </a:r>
            <a:r>
              <a:rPr lang="en-US" altLang="vi-VN" sz="1800" dirty="0" err="1"/>
              <a:t>xử</a:t>
            </a:r>
            <a:r>
              <a:rPr lang="en-US" altLang="vi-VN" sz="1800" dirty="0"/>
              <a:t> </a:t>
            </a:r>
            <a:r>
              <a:rPr lang="en-US" altLang="vi-VN" sz="1800" dirty="0" err="1"/>
              <a:t>phạt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trong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tập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thể</a:t>
            </a:r>
            <a:r>
              <a:rPr lang="en-US" altLang="vi-VN" sz="1800" dirty="0"/>
              <a:t> </a:t>
            </a:r>
            <a:r>
              <a:rPr lang="en-US" altLang="vi-VN" sz="1800" dirty="0" err="1"/>
              <a:t>lớp</a:t>
            </a:r>
            <a:r>
              <a:rPr lang="en-US" altLang="vi-VN" sz="1800" dirty="0"/>
              <a:t> </a:t>
            </a:r>
            <a:r>
              <a:rPr lang="en-US" altLang="vi-VN" sz="1800" dirty="0" err="1"/>
              <a:t>và</a:t>
            </a:r>
            <a:r>
              <a:rPr lang="en-US" altLang="vi-VN" sz="1800" dirty="0"/>
              <a:t> </a:t>
            </a:r>
            <a:r>
              <a:rPr lang="en-US" altLang="vi-VN" sz="1800" dirty="0" err="1"/>
              <a:t>cùng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nhau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tự</a:t>
            </a:r>
            <a:r>
              <a:rPr lang="en-US" altLang="vi-VN" sz="1800" dirty="0"/>
              <a:t> </a:t>
            </a:r>
            <a:r>
              <a:rPr lang="en-US" altLang="vi-VN" sz="1800" dirty="0" err="1"/>
              <a:t>giác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thực</a:t>
            </a:r>
            <a:r>
              <a:rPr lang="en-US" altLang="vi-VN" sz="1800" dirty="0"/>
              <a:t> </a:t>
            </a:r>
            <a:r>
              <a:rPr lang="en-US" altLang="vi-VN" sz="1800" dirty="0" err="1"/>
              <a:t>hiện</a:t>
            </a:r>
            <a:r>
              <a:rPr lang="en-US" altLang="vi-VN" sz="1800" dirty="0"/>
              <a:t>.</a:t>
            </a:r>
          </a:p>
          <a:p>
            <a:pPr algn="just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vi-VN" sz="1800" dirty="0">
                <a:solidFill>
                  <a:srgbClr val="FF0000"/>
                </a:solidFill>
              </a:rPr>
              <a:t>3. </a:t>
            </a:r>
            <a:r>
              <a:rPr lang="en-US" altLang="vi-VN" sz="1800" dirty="0" err="1"/>
              <a:t>Thống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nhất</a:t>
            </a:r>
            <a:r>
              <a:rPr lang="en-US" altLang="vi-VN" sz="1800" dirty="0"/>
              <a:t> </a:t>
            </a:r>
            <a:r>
              <a:rPr lang="en-US" altLang="vi-VN" sz="1800" dirty="0" err="1"/>
              <a:t>đưa</a:t>
            </a:r>
            <a:r>
              <a:rPr lang="en-US" altLang="vi-VN" sz="1800" dirty="0"/>
              <a:t> ra </a:t>
            </a:r>
            <a:r>
              <a:rPr lang="en-US" altLang="vi-VN" sz="1800" dirty="0" err="1"/>
              <a:t>những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quyền</a:t>
            </a:r>
            <a:r>
              <a:rPr lang="en-US" altLang="vi-VN" sz="1800" dirty="0"/>
              <a:t> </a:t>
            </a:r>
            <a:r>
              <a:rPr lang="en-US" altLang="vi-VN" sz="1800" dirty="0" err="1"/>
              <a:t>lợi</a:t>
            </a:r>
            <a:r>
              <a:rPr lang="en-US" altLang="vi-VN" sz="1800" dirty="0"/>
              <a:t> </a:t>
            </a:r>
            <a:r>
              <a:rPr lang="en-US" altLang="vi-VN" sz="1800" dirty="0" err="1"/>
              <a:t>mà</a:t>
            </a:r>
            <a:r>
              <a:rPr lang="en-US" altLang="vi-VN" sz="1800" dirty="0"/>
              <a:t> HS </a:t>
            </a:r>
            <a:r>
              <a:rPr lang="en-US" altLang="vi-VN" sz="1800" dirty="0" err="1"/>
              <a:t>làm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tốt</a:t>
            </a:r>
            <a:r>
              <a:rPr lang="en-US" altLang="vi-VN" sz="1800" dirty="0"/>
              <a:t> </a:t>
            </a:r>
            <a:r>
              <a:rPr lang="en-US" altLang="vi-VN" sz="1800" dirty="0" err="1"/>
              <a:t>sẽ</a:t>
            </a:r>
            <a:r>
              <a:rPr lang="en-US" altLang="vi-VN" sz="1800" dirty="0"/>
              <a:t> </a:t>
            </a:r>
            <a:r>
              <a:rPr lang="en-US" altLang="vi-VN" sz="1800" dirty="0" err="1"/>
              <a:t>được</a:t>
            </a:r>
            <a:r>
              <a:rPr lang="en-US" altLang="vi-VN" sz="1800" dirty="0"/>
              <a:t> </a:t>
            </a:r>
            <a:r>
              <a:rPr lang="en-US" altLang="vi-VN" sz="1800" dirty="0" err="1"/>
              <a:t>hưởng</a:t>
            </a:r>
            <a:r>
              <a:rPr lang="en-US" altLang="vi-VN" sz="1800" dirty="0"/>
              <a:t>, HS </a:t>
            </a:r>
            <a:r>
              <a:rPr lang="en-US" altLang="vi-VN" sz="1800" dirty="0" err="1"/>
              <a:t>mắc</a:t>
            </a:r>
            <a:r>
              <a:rPr lang="en-US" altLang="vi-VN" sz="1800" dirty="0"/>
              <a:t> </a:t>
            </a:r>
            <a:r>
              <a:rPr lang="en-US" altLang="vi-VN" sz="1800" dirty="0" err="1"/>
              <a:t>lỗi</a:t>
            </a:r>
            <a:r>
              <a:rPr lang="en-US" altLang="vi-VN" sz="1800" dirty="0"/>
              <a:t> </a:t>
            </a:r>
            <a:r>
              <a:rPr lang="en-US" altLang="vi-VN" sz="1800" dirty="0" err="1"/>
              <a:t>bị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tước</a:t>
            </a:r>
            <a:r>
              <a:rPr lang="en-US" altLang="vi-VN" sz="1800" dirty="0"/>
              <a:t> </a:t>
            </a:r>
            <a:r>
              <a:rPr lang="en-US" altLang="vi-VN" sz="1800" dirty="0" err="1"/>
              <a:t>bỏ</a:t>
            </a:r>
            <a:r>
              <a:rPr lang="en-US" altLang="vi-VN" sz="1800" dirty="0"/>
              <a:t> </a:t>
            </a:r>
            <a:r>
              <a:rPr lang="en-US" altLang="vi-VN" sz="1800" dirty="0" err="1"/>
              <a:t>quyền</a:t>
            </a:r>
            <a:r>
              <a:rPr lang="en-US" altLang="vi-VN" sz="1800" dirty="0"/>
              <a:t> </a:t>
            </a:r>
            <a:r>
              <a:rPr lang="en-US" altLang="vi-VN" sz="1800" dirty="0" err="1"/>
              <a:t>lợi</a:t>
            </a:r>
            <a:r>
              <a:rPr lang="en-US" altLang="vi-VN" sz="1800" dirty="0"/>
              <a:t> (</a:t>
            </a:r>
            <a:r>
              <a:rPr lang="en-US" altLang="vi-VN" sz="1800" dirty="0" err="1"/>
              <a:t>chú</a:t>
            </a:r>
            <a:r>
              <a:rPr lang="en-US" altLang="vi-VN" sz="1800" dirty="0"/>
              <a:t> ý: </a:t>
            </a:r>
            <a:r>
              <a:rPr lang="en-US" altLang="vi-VN" sz="1800" dirty="0" err="1"/>
              <a:t>quyền</a:t>
            </a:r>
            <a:r>
              <a:rPr lang="en-US" altLang="vi-VN" sz="1800" dirty="0"/>
              <a:t> </a:t>
            </a:r>
            <a:r>
              <a:rPr lang="en-US" altLang="vi-VN" sz="1800" dirty="0" err="1"/>
              <a:t>lợi</a:t>
            </a:r>
            <a:r>
              <a:rPr lang="en-US" altLang="vi-VN" sz="1800" dirty="0"/>
              <a:t> </a:t>
            </a:r>
            <a:r>
              <a:rPr lang="en-US" altLang="vi-VN" sz="1800" dirty="0" err="1"/>
              <a:t>là</a:t>
            </a:r>
            <a:r>
              <a:rPr lang="en-US" altLang="vi-VN" sz="1800" dirty="0"/>
              <a:t> </a:t>
            </a:r>
            <a:r>
              <a:rPr lang="en-US" altLang="vi-VN" sz="1800" dirty="0" err="1"/>
              <a:t>những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điều</a:t>
            </a:r>
            <a:r>
              <a:rPr lang="en-US" altLang="vi-VN" sz="1800" dirty="0"/>
              <a:t> </a:t>
            </a:r>
            <a:r>
              <a:rPr lang="en-US" altLang="vi-VN" sz="1800" dirty="0" err="1"/>
              <a:t>mà</a:t>
            </a:r>
            <a:r>
              <a:rPr lang="en-US" altLang="vi-VN" sz="1800" dirty="0"/>
              <a:t> HS </a:t>
            </a:r>
            <a:r>
              <a:rPr lang="en-US" altLang="vi-VN" sz="1800" dirty="0" err="1"/>
              <a:t>thích</a:t>
            </a:r>
            <a:r>
              <a:rPr lang="en-US" altLang="vi-VN" sz="1800" dirty="0"/>
              <a:t> </a:t>
            </a:r>
            <a:r>
              <a:rPr lang="en-US" altLang="vi-VN" sz="1800" dirty="0" err="1"/>
              <a:t>và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trân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trọng</a:t>
            </a:r>
            <a:r>
              <a:rPr lang="en-US" altLang="vi-VN" sz="1800" dirty="0"/>
              <a:t>)</a:t>
            </a:r>
          </a:p>
          <a:p>
            <a:pPr algn="just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vi-VN" sz="1800" dirty="0">
                <a:solidFill>
                  <a:srgbClr val="FF0000"/>
                </a:solidFill>
              </a:rPr>
              <a:t>4</a:t>
            </a:r>
            <a:r>
              <a:rPr lang="en-US" altLang="vi-VN" sz="1800" dirty="0"/>
              <a:t>. </a:t>
            </a:r>
            <a:r>
              <a:rPr lang="en-US" altLang="vi-VN" sz="1800" dirty="0" err="1"/>
              <a:t>Khen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thưởng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kịp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thời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từ</a:t>
            </a:r>
            <a:r>
              <a:rPr lang="en-US" altLang="vi-VN" sz="1800" dirty="0"/>
              <a:t> </a:t>
            </a:r>
            <a:r>
              <a:rPr lang="en-US" altLang="vi-VN" sz="1800" dirty="0" err="1"/>
              <a:t>những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tiến</a:t>
            </a:r>
            <a:r>
              <a:rPr lang="en-US" altLang="vi-VN" sz="1800" dirty="0"/>
              <a:t> </a:t>
            </a:r>
            <a:r>
              <a:rPr lang="en-US" altLang="vi-VN" sz="1800" dirty="0" err="1"/>
              <a:t>bộ</a:t>
            </a:r>
            <a:r>
              <a:rPr lang="en-US" altLang="vi-VN" sz="1800" dirty="0"/>
              <a:t> </a:t>
            </a:r>
            <a:r>
              <a:rPr lang="en-US" altLang="vi-VN" sz="1800" dirty="0" err="1"/>
              <a:t>nhỏ</a:t>
            </a:r>
            <a:r>
              <a:rPr lang="en-US" altLang="vi-VN" sz="1800" dirty="0"/>
              <a:t> </a:t>
            </a:r>
            <a:r>
              <a:rPr lang="en-US" altLang="vi-VN" sz="1800" dirty="0" err="1"/>
              <a:t>nhất</a:t>
            </a:r>
            <a:r>
              <a:rPr lang="en-US" altLang="vi-VN" sz="1800" dirty="0"/>
              <a:t> </a:t>
            </a:r>
            <a:r>
              <a:rPr lang="en-US" altLang="vi-VN" sz="1800" dirty="0" err="1"/>
              <a:t>của</a:t>
            </a:r>
            <a:r>
              <a:rPr lang="en-US" altLang="vi-VN" sz="1800" dirty="0"/>
              <a:t> HS</a:t>
            </a:r>
          </a:p>
        </p:txBody>
      </p:sp>
    </p:spTree>
    <p:extLst>
      <p:ext uri="{BB962C8B-B14F-4D97-AF65-F5344CB8AC3E}">
        <p14:creationId xmlns:p14="http://schemas.microsoft.com/office/powerpoint/2010/main" val="2596831990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5">
            <a:extLst>
              <a:ext uri="{FF2B5EF4-FFF2-40B4-BE49-F238E27FC236}">
                <a16:creationId xmlns:a16="http://schemas.microsoft.com/office/drawing/2014/main" id="{289417AA-4580-4F1B-A88A-6DD75F71185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86000" y="1314450"/>
            <a:ext cx="7620000" cy="31803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vi-VN" sz="1800" b="1" dirty="0" err="1">
                <a:solidFill>
                  <a:srgbClr val="FF0000"/>
                </a:solidFill>
              </a:rPr>
              <a:t>Nhóm</a:t>
            </a:r>
            <a:r>
              <a:rPr lang="en-US" altLang="vi-VN" sz="1800" b="1" dirty="0">
                <a:solidFill>
                  <a:srgbClr val="FF0000"/>
                </a:solidFill>
              </a:rPr>
              <a:t> </a:t>
            </a:r>
            <a:r>
              <a:rPr lang="en-US" altLang="vi-VN" sz="1800" b="1" dirty="0" err="1">
                <a:solidFill>
                  <a:srgbClr val="FF0000"/>
                </a:solidFill>
              </a:rPr>
              <a:t>các</a:t>
            </a:r>
            <a:r>
              <a:rPr lang="en-US" altLang="vi-VN" sz="1800" b="1" dirty="0">
                <a:solidFill>
                  <a:srgbClr val="FF0000"/>
                </a:solidFill>
              </a:rPr>
              <a:t> </a:t>
            </a:r>
            <a:r>
              <a:rPr lang="en-US" altLang="vi-VN" sz="1800" b="1" dirty="0" err="1">
                <a:solidFill>
                  <a:srgbClr val="FF0000"/>
                </a:solidFill>
              </a:rPr>
              <a:t>biện</a:t>
            </a:r>
            <a:r>
              <a:rPr lang="en-US" altLang="vi-VN" sz="1800" b="1" dirty="0">
                <a:solidFill>
                  <a:srgbClr val="FF0000"/>
                </a:solidFill>
              </a:rPr>
              <a:t> </a:t>
            </a:r>
            <a:r>
              <a:rPr lang="en-US" altLang="vi-VN" sz="1800" b="1" dirty="0" err="1">
                <a:solidFill>
                  <a:srgbClr val="FF0000"/>
                </a:solidFill>
              </a:rPr>
              <a:t>pháp</a:t>
            </a:r>
            <a:r>
              <a:rPr lang="en-US" altLang="vi-VN" sz="1800" b="1" dirty="0">
                <a:solidFill>
                  <a:srgbClr val="FF0000"/>
                </a:solidFill>
              </a:rPr>
              <a:t> </a:t>
            </a:r>
            <a:r>
              <a:rPr lang="en-US" altLang="vi-VN" sz="1800" b="1" dirty="0" err="1">
                <a:solidFill>
                  <a:srgbClr val="FF0000"/>
                </a:solidFill>
              </a:rPr>
              <a:t>xử</a:t>
            </a:r>
            <a:r>
              <a:rPr lang="en-US" altLang="vi-VN" sz="1800" b="1" dirty="0">
                <a:solidFill>
                  <a:srgbClr val="FF0000"/>
                </a:solidFill>
              </a:rPr>
              <a:t> </a:t>
            </a:r>
            <a:r>
              <a:rPr lang="en-US" altLang="vi-VN" sz="1800" b="1" dirty="0" err="1">
                <a:solidFill>
                  <a:srgbClr val="FF0000"/>
                </a:solidFill>
              </a:rPr>
              <a:t>lý</a:t>
            </a:r>
            <a:r>
              <a:rPr lang="en-US" altLang="vi-VN" sz="1800" b="1" dirty="0">
                <a:solidFill>
                  <a:srgbClr val="FF0000"/>
                </a:solidFill>
              </a:rPr>
              <a:t> </a:t>
            </a:r>
            <a:r>
              <a:rPr lang="en-US" altLang="vi-VN" sz="1800" b="1" dirty="0" err="1">
                <a:solidFill>
                  <a:srgbClr val="FF0000"/>
                </a:solidFill>
              </a:rPr>
              <a:t>kỷ</a:t>
            </a:r>
            <a:r>
              <a:rPr lang="en-US" altLang="vi-VN" sz="1800" b="1" dirty="0">
                <a:solidFill>
                  <a:srgbClr val="FF0000"/>
                </a:solidFill>
              </a:rPr>
              <a:t> </a:t>
            </a:r>
            <a:r>
              <a:rPr lang="en-US" altLang="vi-VN" sz="1800" b="1" dirty="0" err="1">
                <a:solidFill>
                  <a:srgbClr val="FF0000"/>
                </a:solidFill>
              </a:rPr>
              <a:t>luật</a:t>
            </a:r>
            <a:r>
              <a:rPr lang="en-US" altLang="vi-VN" sz="1800" b="1" dirty="0">
                <a:solidFill>
                  <a:srgbClr val="FF0000"/>
                </a:solidFill>
              </a:rPr>
              <a:t> </a:t>
            </a:r>
            <a:r>
              <a:rPr lang="en-US" altLang="vi-VN" sz="1800" b="1" dirty="0" err="1">
                <a:solidFill>
                  <a:srgbClr val="FF0000"/>
                </a:solidFill>
              </a:rPr>
              <a:t>tích</a:t>
            </a:r>
            <a:r>
              <a:rPr lang="en-US" altLang="vi-VN" sz="1800" b="1" dirty="0">
                <a:solidFill>
                  <a:srgbClr val="FF0000"/>
                </a:solidFill>
              </a:rPr>
              <a:t> </a:t>
            </a:r>
            <a:r>
              <a:rPr lang="en-US" altLang="vi-VN" sz="1800" b="1" dirty="0" err="1">
                <a:solidFill>
                  <a:srgbClr val="FF0000"/>
                </a:solidFill>
              </a:rPr>
              <a:t>cực</a:t>
            </a:r>
            <a:endParaRPr lang="en-US" altLang="vi-VN" sz="1800" b="1" dirty="0">
              <a:solidFill>
                <a:srgbClr val="FF0000"/>
              </a:solidFill>
            </a:endParaRPr>
          </a:p>
          <a:p>
            <a:pPr algn="just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vi-VN" sz="1800" dirty="0">
                <a:solidFill>
                  <a:srgbClr val="FF0000"/>
                </a:solidFill>
              </a:rPr>
              <a:t>5. </a:t>
            </a:r>
            <a:r>
              <a:rPr lang="en-US" altLang="vi-VN" sz="1800" dirty="0" err="1"/>
              <a:t>Các</a:t>
            </a:r>
            <a:r>
              <a:rPr lang="en-US" altLang="vi-VN" sz="1800" dirty="0"/>
              <a:t> </a:t>
            </a:r>
            <a:r>
              <a:rPr lang="en-US" altLang="vi-VN" sz="1800" dirty="0" err="1"/>
              <a:t>biện</a:t>
            </a:r>
            <a:r>
              <a:rPr lang="en-US" altLang="vi-VN" sz="1800" dirty="0"/>
              <a:t> </a:t>
            </a:r>
            <a:r>
              <a:rPr lang="en-US" altLang="vi-VN" sz="1800" dirty="0" err="1"/>
              <a:t>pháp</a:t>
            </a:r>
            <a:r>
              <a:rPr lang="en-US" altLang="vi-VN" sz="1800" dirty="0"/>
              <a:t> </a:t>
            </a:r>
            <a:r>
              <a:rPr lang="en-US" altLang="vi-VN" sz="1800" dirty="0" err="1"/>
              <a:t>xử</a:t>
            </a:r>
            <a:r>
              <a:rPr lang="en-US" altLang="vi-VN" sz="1800" dirty="0"/>
              <a:t> </a:t>
            </a:r>
            <a:r>
              <a:rPr lang="en-US" altLang="vi-VN" sz="1800" dirty="0" err="1"/>
              <a:t>phạt</a:t>
            </a:r>
            <a:r>
              <a:rPr lang="en-US" altLang="vi-VN" sz="1800" dirty="0"/>
              <a:t> </a:t>
            </a:r>
            <a:r>
              <a:rPr lang="en-US" altLang="vi-VN" sz="1800" dirty="0" err="1"/>
              <a:t>phải</a:t>
            </a:r>
            <a:r>
              <a:rPr lang="en-US" altLang="vi-VN" sz="1800" dirty="0"/>
              <a:t> </a:t>
            </a:r>
            <a:r>
              <a:rPr lang="en-US" altLang="vi-VN" sz="1800" dirty="0" err="1"/>
              <a:t>giúp</a:t>
            </a:r>
            <a:r>
              <a:rPr lang="en-US" altLang="vi-VN" sz="1800" dirty="0"/>
              <a:t> </a:t>
            </a:r>
            <a:r>
              <a:rPr lang="en-US" altLang="vi-VN" sz="1800" dirty="0" err="1"/>
              <a:t>cho</a:t>
            </a:r>
            <a:r>
              <a:rPr lang="en-US" altLang="vi-VN" sz="1800" dirty="0"/>
              <a:t> HS </a:t>
            </a:r>
            <a:r>
              <a:rPr lang="en-US" altLang="vi-VN" sz="1800" dirty="0" err="1"/>
              <a:t>hiểu</a:t>
            </a:r>
            <a:r>
              <a:rPr lang="en-US" altLang="vi-VN" sz="1800" dirty="0"/>
              <a:t> </a:t>
            </a:r>
            <a:r>
              <a:rPr lang="en-US" altLang="vi-VN" sz="1800" dirty="0" err="1"/>
              <a:t>rằng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thái</a:t>
            </a:r>
            <a:r>
              <a:rPr lang="en-US" altLang="vi-VN" sz="1800" dirty="0"/>
              <a:t> </a:t>
            </a:r>
            <a:r>
              <a:rPr lang="en-US" altLang="vi-VN" sz="1800" dirty="0" err="1"/>
              <a:t>độ</a:t>
            </a:r>
            <a:r>
              <a:rPr lang="en-US" altLang="vi-VN" sz="1800" dirty="0"/>
              <a:t> </a:t>
            </a:r>
            <a:r>
              <a:rPr lang="en-US" altLang="vi-VN" sz="1800" dirty="0" err="1"/>
              <a:t>hành</a:t>
            </a:r>
            <a:r>
              <a:rPr lang="en-US" altLang="vi-VN" sz="1800" dirty="0"/>
              <a:t> vi </a:t>
            </a:r>
            <a:r>
              <a:rPr lang="en-US" altLang="vi-VN" sz="1800" dirty="0" err="1"/>
              <a:t>việc</a:t>
            </a:r>
            <a:r>
              <a:rPr lang="en-US" altLang="vi-VN" sz="1800" dirty="0"/>
              <a:t> </a:t>
            </a:r>
            <a:r>
              <a:rPr lang="en-US" altLang="vi-VN" sz="1800" dirty="0" err="1"/>
              <a:t>làm</a:t>
            </a:r>
            <a:r>
              <a:rPr lang="en-US" altLang="vi-VN" sz="1800" dirty="0"/>
              <a:t> </a:t>
            </a:r>
            <a:r>
              <a:rPr lang="en-US" altLang="vi-VN" sz="1800" dirty="0" err="1"/>
              <a:t>của</a:t>
            </a:r>
            <a:r>
              <a:rPr lang="en-US" altLang="vi-VN" sz="1800" dirty="0"/>
              <a:t> </a:t>
            </a:r>
            <a:r>
              <a:rPr lang="en-US" altLang="vi-VN" sz="1800" dirty="0" err="1"/>
              <a:t>các</a:t>
            </a:r>
            <a:r>
              <a:rPr lang="en-US" altLang="vi-VN" sz="1800" dirty="0"/>
              <a:t> </a:t>
            </a:r>
            <a:r>
              <a:rPr lang="en-US" altLang="vi-VN" sz="1800" dirty="0" err="1"/>
              <a:t>em</a:t>
            </a:r>
            <a:r>
              <a:rPr lang="en-US" altLang="vi-VN" sz="1800" dirty="0"/>
              <a:t> </a:t>
            </a:r>
            <a:r>
              <a:rPr lang="en-US" altLang="vi-VN" sz="1800" dirty="0" err="1"/>
              <a:t>là</a:t>
            </a:r>
            <a:r>
              <a:rPr lang="en-US" altLang="vi-VN" sz="1800" dirty="0"/>
              <a:t> </a:t>
            </a:r>
            <a:r>
              <a:rPr lang="en-US" altLang="vi-VN" sz="1800" dirty="0" err="1"/>
              <a:t>sai</a:t>
            </a:r>
            <a:r>
              <a:rPr lang="en-US" altLang="vi-VN" sz="1800" dirty="0"/>
              <a:t> (</a:t>
            </a:r>
            <a:r>
              <a:rPr lang="en-US" altLang="vi-VN" sz="1800" dirty="0" err="1"/>
              <a:t>không</a:t>
            </a:r>
            <a:r>
              <a:rPr lang="en-US" altLang="vi-VN" sz="1800" dirty="0"/>
              <a:t> bao </a:t>
            </a:r>
            <a:r>
              <a:rPr lang="en-US" altLang="vi-VN" sz="1800" dirty="0" err="1"/>
              <a:t>giờ</a:t>
            </a:r>
            <a:r>
              <a:rPr lang="en-US" altLang="vi-VN" sz="1800" dirty="0"/>
              <a:t> </a:t>
            </a:r>
            <a:r>
              <a:rPr lang="en-US" altLang="vi-VN" sz="1800" dirty="0" err="1"/>
              <a:t>sử</a:t>
            </a:r>
            <a:r>
              <a:rPr lang="en-US" altLang="vi-VN" sz="1800" dirty="0"/>
              <a:t> </a:t>
            </a:r>
            <a:r>
              <a:rPr lang="en-US" altLang="vi-VN" sz="1800" dirty="0" err="1"/>
              <a:t>dụng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những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hình</a:t>
            </a:r>
            <a:r>
              <a:rPr lang="en-US" altLang="vi-VN" sz="1800" dirty="0"/>
              <a:t> </a:t>
            </a:r>
            <a:r>
              <a:rPr lang="en-US" altLang="vi-VN" sz="1800" dirty="0" err="1"/>
              <a:t>phạt</a:t>
            </a:r>
            <a:r>
              <a:rPr lang="en-US" altLang="vi-VN" sz="1800" dirty="0"/>
              <a:t> </a:t>
            </a:r>
            <a:r>
              <a:rPr lang="en-US" altLang="vi-VN" sz="1800" dirty="0" err="1"/>
              <a:t>khiến</a:t>
            </a:r>
            <a:r>
              <a:rPr lang="en-US" altLang="vi-VN" sz="1800" dirty="0"/>
              <a:t> HD </a:t>
            </a:r>
            <a:r>
              <a:rPr lang="en-US" altLang="vi-VN" sz="1800" dirty="0" err="1"/>
              <a:t>cảm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thấy</a:t>
            </a:r>
            <a:r>
              <a:rPr lang="en-US" altLang="vi-VN" sz="1800" dirty="0"/>
              <a:t> </a:t>
            </a:r>
            <a:r>
              <a:rPr lang="en-US" altLang="vi-VN" sz="1800" dirty="0" err="1"/>
              <a:t>mình</a:t>
            </a:r>
            <a:r>
              <a:rPr lang="en-US" altLang="vi-VN" sz="1800" dirty="0"/>
              <a:t> </a:t>
            </a:r>
            <a:r>
              <a:rPr lang="en-US" altLang="vi-VN" sz="1800" dirty="0" err="1"/>
              <a:t>là</a:t>
            </a:r>
            <a:r>
              <a:rPr lang="en-US" altLang="vi-VN" sz="1800" dirty="0"/>
              <a:t> </a:t>
            </a:r>
            <a:r>
              <a:rPr lang="en-US" altLang="vi-VN" sz="1800" dirty="0" err="1"/>
              <a:t>kẻ</a:t>
            </a:r>
            <a:r>
              <a:rPr lang="en-US" altLang="vi-VN" sz="1800" dirty="0"/>
              <a:t> </a:t>
            </a:r>
            <a:r>
              <a:rPr lang="en-US" altLang="vi-VN" sz="1800" dirty="0" err="1"/>
              <a:t>vô</a:t>
            </a:r>
            <a:r>
              <a:rPr lang="en-US" altLang="vi-VN" sz="1800" dirty="0"/>
              <a:t> </a:t>
            </a:r>
            <a:r>
              <a:rPr lang="en-US" altLang="vi-VN" sz="1800" dirty="0" err="1"/>
              <a:t>dụng</a:t>
            </a:r>
            <a:r>
              <a:rPr lang="en-US" altLang="vi-VN" sz="1800" dirty="0"/>
              <a:t>, </a:t>
            </a:r>
            <a:r>
              <a:rPr lang="en-US" altLang="vi-VN" sz="1800" dirty="0" err="1"/>
              <a:t>bỏ</a:t>
            </a:r>
            <a:r>
              <a:rPr lang="en-US" altLang="vi-VN" sz="1800" dirty="0"/>
              <a:t> </a:t>
            </a:r>
            <a:r>
              <a:rPr lang="en-US" altLang="vi-VN" sz="1800" dirty="0" err="1"/>
              <a:t>đi</a:t>
            </a:r>
            <a:r>
              <a:rPr lang="en-US" altLang="vi-VN" sz="1800" dirty="0"/>
              <a:t>)</a:t>
            </a:r>
          </a:p>
          <a:p>
            <a:pPr algn="just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vi-VN" sz="1800" dirty="0">
                <a:solidFill>
                  <a:srgbClr val="FF0000"/>
                </a:solidFill>
              </a:rPr>
              <a:t>6. </a:t>
            </a:r>
            <a:r>
              <a:rPr lang="en-US" altLang="vi-VN" sz="1800" dirty="0" err="1"/>
              <a:t>Các</a:t>
            </a:r>
            <a:r>
              <a:rPr lang="en-US" altLang="vi-VN" sz="1800" dirty="0"/>
              <a:t> </a:t>
            </a:r>
            <a:r>
              <a:rPr lang="en-US" altLang="vi-VN" sz="1800" dirty="0" err="1"/>
              <a:t>hình</a:t>
            </a:r>
            <a:r>
              <a:rPr lang="en-US" altLang="vi-VN" sz="1800" dirty="0"/>
              <a:t> </a:t>
            </a:r>
            <a:r>
              <a:rPr lang="en-US" altLang="vi-VN" sz="1800" dirty="0" err="1"/>
              <a:t>phạt</a:t>
            </a:r>
            <a:r>
              <a:rPr lang="en-US" altLang="vi-VN" sz="1800" dirty="0"/>
              <a:t> </a:t>
            </a:r>
            <a:r>
              <a:rPr lang="en-US" altLang="vi-VN" sz="1800" dirty="0" err="1"/>
              <a:t>phải</a:t>
            </a:r>
            <a:r>
              <a:rPr lang="en-US" altLang="vi-VN" sz="1800" dirty="0"/>
              <a:t> </a:t>
            </a:r>
            <a:r>
              <a:rPr lang="en-US" altLang="vi-VN" sz="1800" dirty="0" err="1"/>
              <a:t>phù</a:t>
            </a:r>
            <a:r>
              <a:rPr lang="en-US" altLang="vi-VN" sz="1800" dirty="0"/>
              <a:t> </a:t>
            </a:r>
            <a:r>
              <a:rPr lang="en-US" altLang="vi-VN" sz="1800" dirty="0" err="1"/>
              <a:t>hợp</a:t>
            </a:r>
            <a:r>
              <a:rPr lang="en-US" altLang="vi-VN" sz="1800" dirty="0"/>
              <a:t> </a:t>
            </a:r>
            <a:r>
              <a:rPr lang="en-US" altLang="vi-VN" sz="1800" dirty="0" err="1"/>
              <a:t>với</a:t>
            </a:r>
            <a:r>
              <a:rPr lang="en-US" altLang="vi-VN" sz="1800" dirty="0"/>
              <a:t> </a:t>
            </a:r>
            <a:r>
              <a:rPr lang="en-US" altLang="vi-VN" sz="1800" dirty="0" err="1"/>
              <a:t>mức</a:t>
            </a:r>
            <a:r>
              <a:rPr lang="en-US" altLang="vi-VN" sz="1800" dirty="0"/>
              <a:t> </a:t>
            </a:r>
            <a:r>
              <a:rPr lang="en-US" altLang="vi-VN" sz="1800" dirty="0" err="1"/>
              <a:t>độ</a:t>
            </a:r>
            <a:r>
              <a:rPr lang="en-US" altLang="vi-VN" sz="1800" dirty="0"/>
              <a:t> vi </a:t>
            </a:r>
            <a:r>
              <a:rPr lang="en-US" altLang="vi-VN" sz="1800" dirty="0" err="1"/>
              <a:t>phạm</a:t>
            </a:r>
            <a:endParaRPr lang="en-US" altLang="vi-VN" sz="1800" dirty="0"/>
          </a:p>
          <a:p>
            <a:pPr algn="just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vi-VN" sz="1800" dirty="0">
                <a:solidFill>
                  <a:srgbClr val="FF0000"/>
                </a:solidFill>
              </a:rPr>
              <a:t>7. </a:t>
            </a:r>
            <a:r>
              <a:rPr lang="en-US" altLang="vi-VN" sz="1800" dirty="0" err="1"/>
              <a:t>Tránh</a:t>
            </a:r>
            <a:r>
              <a:rPr lang="en-US" altLang="vi-VN" sz="1800" dirty="0"/>
              <a:t> </a:t>
            </a:r>
            <a:r>
              <a:rPr lang="en-US" altLang="vi-VN" sz="1800" dirty="0" err="1"/>
              <a:t>gây</a:t>
            </a:r>
            <a:r>
              <a:rPr lang="en-US" altLang="vi-VN" sz="1800" dirty="0"/>
              <a:t> </a:t>
            </a:r>
            <a:r>
              <a:rPr lang="en-US" altLang="vi-VN" sz="1800" dirty="0" err="1"/>
              <a:t>căng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thẳng</a:t>
            </a:r>
            <a:r>
              <a:rPr lang="en-US" altLang="vi-VN" sz="1800" dirty="0"/>
              <a:t>, </a:t>
            </a:r>
            <a:r>
              <a:rPr lang="en-US" altLang="vi-VN" sz="1800" dirty="0" err="1"/>
              <a:t>đối</a:t>
            </a:r>
            <a:r>
              <a:rPr lang="en-US" altLang="vi-VN" sz="1800" dirty="0"/>
              <a:t> </a:t>
            </a:r>
            <a:r>
              <a:rPr lang="en-US" altLang="vi-VN" sz="1800" dirty="0" err="1"/>
              <a:t>đầu</a:t>
            </a:r>
            <a:r>
              <a:rPr lang="en-US" altLang="vi-VN" sz="1800" dirty="0"/>
              <a:t> </a:t>
            </a:r>
            <a:r>
              <a:rPr lang="en-US" altLang="vi-VN" sz="1800" dirty="0" err="1"/>
              <a:t>với</a:t>
            </a:r>
            <a:r>
              <a:rPr lang="en-US" altLang="vi-VN" sz="1800" dirty="0"/>
              <a:t> HS </a:t>
            </a:r>
            <a:r>
              <a:rPr lang="en-US" altLang="vi-VN" sz="1800" dirty="0" err="1"/>
              <a:t>trong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quá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trình</a:t>
            </a:r>
            <a:r>
              <a:rPr lang="en-US" altLang="vi-VN" sz="1800" dirty="0"/>
              <a:t> </a:t>
            </a:r>
            <a:r>
              <a:rPr lang="en-US" altLang="vi-VN" sz="1800" dirty="0" err="1"/>
              <a:t>sử</a:t>
            </a:r>
            <a:r>
              <a:rPr lang="en-US" altLang="vi-VN" sz="1800" dirty="0"/>
              <a:t> </a:t>
            </a:r>
            <a:r>
              <a:rPr lang="en-US" altLang="vi-VN" sz="1800" dirty="0" err="1"/>
              <a:t>dụng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các</a:t>
            </a:r>
            <a:r>
              <a:rPr lang="en-US" altLang="vi-VN" sz="1800" dirty="0"/>
              <a:t> </a:t>
            </a:r>
            <a:r>
              <a:rPr lang="en-US" altLang="vi-VN" sz="1800" dirty="0" err="1"/>
              <a:t>hình</a:t>
            </a:r>
            <a:r>
              <a:rPr lang="en-US" altLang="vi-VN" sz="1800" dirty="0"/>
              <a:t> </a:t>
            </a:r>
            <a:r>
              <a:rPr lang="en-US" altLang="vi-VN" sz="1800" dirty="0" err="1"/>
              <a:t>phạt</a:t>
            </a:r>
            <a:endParaRPr lang="en-US" altLang="vi-VN" sz="1800" dirty="0"/>
          </a:p>
        </p:txBody>
      </p:sp>
    </p:spTree>
    <p:extLst>
      <p:ext uri="{BB962C8B-B14F-4D97-AF65-F5344CB8AC3E}">
        <p14:creationId xmlns:p14="http://schemas.microsoft.com/office/powerpoint/2010/main" val="1708748219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5506D940-CD1A-46A6-8495-AD6F6CF8B1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958000"/>
            <a:ext cx="121932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1B93C5AE-14C9-4083-952B-2F7867A88E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13A7816-7DCB-41F4-BC7A-CB944B7318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picture containing indoor, table, toy, cake&#10;&#10;Description automatically generated">
            <a:extLst>
              <a:ext uri="{FF2B5EF4-FFF2-40B4-BE49-F238E27FC236}">
                <a16:creationId xmlns:a16="http://schemas.microsoft.com/office/drawing/2014/main" id="{8B957537-7A25-4044-88BA-0E23E13796C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157" r="43503" b="1"/>
          <a:stretch/>
        </p:blipFill>
        <p:spPr>
          <a:xfrm>
            <a:off x="20" y="10"/>
            <a:ext cx="3900466" cy="5957979"/>
          </a:xfrm>
          <a:custGeom>
            <a:avLst/>
            <a:gdLst/>
            <a:ahLst/>
            <a:cxnLst/>
            <a:rect l="l" t="t" r="r" b="b"/>
            <a:pathLst>
              <a:path w="3900486" h="5957989">
                <a:moveTo>
                  <a:pt x="0" y="0"/>
                </a:moveTo>
                <a:lnTo>
                  <a:pt x="3900486" y="0"/>
                </a:lnTo>
                <a:lnTo>
                  <a:pt x="3900486" y="5957989"/>
                </a:lnTo>
                <a:lnTo>
                  <a:pt x="0" y="5957989"/>
                </a:lnTo>
                <a:close/>
              </a:path>
            </a:pathLst>
          </a:custGeom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ECF3C8EB-1217-4C14-80B7-0EFF5607E8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958000"/>
            <a:ext cx="12193200" cy="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F6668D2B-1DF6-4B11-A395-998ACC4282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00486" y="0"/>
            <a:ext cx="0" cy="595800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9" name="TextBox 4">
            <a:extLst>
              <a:ext uri="{FF2B5EF4-FFF2-40B4-BE49-F238E27FC236}">
                <a16:creationId xmlns:a16="http://schemas.microsoft.com/office/drawing/2014/main" id="{5A815AE8-2274-4AB5-AB3E-126BB146825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93949581"/>
              </p:ext>
            </p:extLst>
          </p:nvPr>
        </p:nvGraphicFramePr>
        <p:xfrm>
          <a:off x="4617242" y="1508975"/>
          <a:ext cx="6858000" cy="29400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174640569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506D940-CD1A-46A6-8495-AD6F6CF8B1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958000"/>
            <a:ext cx="121932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8384DFCF-812D-4D4D-AF17-87CF240955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305875-39FC-4B32-861F-35505551EB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31071" y="487508"/>
            <a:ext cx="6769324" cy="2913288"/>
          </a:xfrm>
        </p:spPr>
        <p:txBody>
          <a:bodyPr vert="horz" wrap="square" lIns="0" tIns="0" rIns="0" bIns="0" rtlCol="0" anchor="t" anchorCtr="0">
            <a:normAutofit fontScale="90000"/>
          </a:bodyPr>
          <a:lstStyle/>
          <a:p>
            <a:pPr algn="ctr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</a:pPr>
            <a:br>
              <a:rPr lang="en-US" altLang="en-US" sz="2000" dirty="0">
                <a:solidFill>
                  <a:srgbClr val="FFFF00"/>
                </a:solidFill>
              </a:rPr>
            </a:br>
            <a:br>
              <a:rPr lang="en-US" altLang="en-US" sz="2000" dirty="0">
                <a:solidFill>
                  <a:srgbClr val="FFFF00"/>
                </a:solidFill>
              </a:rPr>
            </a:br>
            <a:r>
              <a:rPr lang="en-US" altLang="en-US" sz="20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HÃY HẾT LÒNG VÌ HỌC SINH, HÃY VUI VỚI NIỀM VUI CỦA TRẺ, HÃY CHIA SẺ KHI TRẺ CÓ NHỮNG NỖI BUỒN</a:t>
            </a:r>
            <a:br>
              <a:rPr lang="en-US" altLang="en-US" sz="2000" dirty="0">
                <a:solidFill>
                  <a:srgbClr val="FFFF00"/>
                </a:solidFill>
              </a:rPr>
            </a:br>
            <a:r>
              <a:rPr lang="en-US" altLang="en-US" sz="2000" dirty="0">
                <a:solidFill>
                  <a:srgbClr val="FFFF00"/>
                </a:solidFill>
              </a:rPr>
              <a:t> </a:t>
            </a:r>
            <a:br>
              <a:rPr lang="en-US" altLang="en-US" sz="2000" dirty="0">
                <a:solidFill>
                  <a:srgbClr val="FFFF00"/>
                </a:solidFill>
              </a:rPr>
            </a:br>
            <a:br>
              <a:rPr lang="en-US" altLang="en-US" sz="20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000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065BFC7-7A11-4B3F-BA45-8E541D5329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597371" y="208727"/>
            <a:ext cx="3168625" cy="2860447"/>
          </a:xfrm>
        </p:spPr>
        <p:txBody>
          <a:bodyPr vert="horz" lIns="0" tIns="0" rIns="0" bIns="0" rtlCol="0">
            <a:normAutofit lnSpcReduction="10000"/>
          </a:bodyPr>
          <a:lstStyle/>
          <a:p>
            <a:pPr algn="ctr">
              <a:lnSpc>
                <a:spcPct val="150000"/>
              </a:lnSpc>
            </a:pPr>
            <a:endParaRPr lang="en-US" altLang="en-US" sz="2000" b="1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en-US" altLang="en-US" sz="20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LÚC ĐÓ BẠN SẼ KHÔNG PHẢI DÙNG KỶ LUẬT VỚI NGHĨA LÀ MỘT ĐỘNG TỪ</a:t>
            </a:r>
          </a:p>
          <a:p>
            <a:pPr algn="ctr">
              <a:lnSpc>
                <a:spcPct val="150000"/>
              </a:lnSpc>
            </a:pPr>
            <a:r>
              <a:rPr lang="en-US" sz="20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THẦY CÔ HẠNH PHÚC/ HỌC SINH HẠNH PHÚC</a:t>
            </a:r>
            <a:endParaRPr lang="en-US" sz="2000" dirty="0">
              <a:solidFill>
                <a:schemeClr val="bg2">
                  <a:alpha val="56000"/>
                </a:schemeClr>
              </a:solidFill>
              <a:latin typeface="+mj-lt"/>
            </a:endParaRP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B0E17F91-3488-4CC0-9982-10628CE7C0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0000" y="0"/>
            <a:ext cx="0" cy="685800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DE612CAE-61FE-435A-8BB7-D8D9BCC62D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8800" y="3639600"/>
            <a:ext cx="11293200" cy="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7" descr="C:\Users\Administrator\Downloads\IMG_4260.jpg">
            <a:extLst>
              <a:ext uri="{FF2B5EF4-FFF2-40B4-BE49-F238E27FC236}">
                <a16:creationId xmlns:a16="http://schemas.microsoft.com/office/drawing/2014/main" id="{C28881FF-91E3-45A4-A12E-8F348F0A9F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342800" y="4301195"/>
            <a:ext cx="2893196" cy="1931208"/>
          </a:xfrm>
          <a:custGeom>
            <a:avLst/>
            <a:gdLst/>
            <a:ahLst/>
            <a:cxnLst/>
            <a:rect l="l" t="t" r="r" b="b"/>
            <a:pathLst>
              <a:path w="3763997" h="3218400">
                <a:moveTo>
                  <a:pt x="0" y="0"/>
                </a:moveTo>
                <a:lnTo>
                  <a:pt x="3763997" y="0"/>
                </a:lnTo>
                <a:lnTo>
                  <a:pt x="3763997" y="3218400"/>
                </a:lnTo>
                <a:lnTo>
                  <a:pt x="0" y="32184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815D42A1-F6D1-4D72-81DD-CB83C120D4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64000" y="3639600"/>
            <a:ext cx="0" cy="321840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3" descr="C:\Users\Administrator\Desktop\IMG_4258.jpg">
            <a:extLst>
              <a:ext uri="{FF2B5EF4-FFF2-40B4-BE49-F238E27FC236}">
                <a16:creationId xmlns:a16="http://schemas.microsoft.com/office/drawing/2014/main" id="{A8CF5D22-6063-424F-972A-941412CE1C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106001" y="4300795"/>
            <a:ext cx="2894394" cy="1932008"/>
          </a:xfrm>
          <a:custGeom>
            <a:avLst/>
            <a:gdLst/>
            <a:ahLst/>
            <a:cxnLst/>
            <a:rect l="l" t="t" r="r" b="b"/>
            <a:pathLst>
              <a:path w="3763997" h="3218400">
                <a:moveTo>
                  <a:pt x="0" y="0"/>
                </a:moveTo>
                <a:lnTo>
                  <a:pt x="3763997" y="0"/>
                </a:lnTo>
                <a:lnTo>
                  <a:pt x="3763997" y="3218400"/>
                </a:lnTo>
                <a:lnTo>
                  <a:pt x="0" y="32184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A8F417EC-F760-4D42-9906-7A25154FB5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428000" y="3639600"/>
            <a:ext cx="0" cy="321840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4" descr="C:\Users\Administrator\Desktop\IMG_4259.jpg">
            <a:extLst>
              <a:ext uri="{FF2B5EF4-FFF2-40B4-BE49-F238E27FC236}">
                <a16:creationId xmlns:a16="http://schemas.microsoft.com/office/drawing/2014/main" id="{44799DC4-3F2D-45B4-9FC7-4619396DE4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870400" y="4300394"/>
            <a:ext cx="2895596" cy="1932810"/>
          </a:xfrm>
          <a:custGeom>
            <a:avLst/>
            <a:gdLst/>
            <a:ahLst/>
            <a:cxnLst/>
            <a:rect l="l" t="t" r="r" b="b"/>
            <a:pathLst>
              <a:path w="3763997" h="3218400">
                <a:moveTo>
                  <a:pt x="0" y="0"/>
                </a:moveTo>
                <a:lnTo>
                  <a:pt x="3763997" y="0"/>
                </a:lnTo>
                <a:lnTo>
                  <a:pt x="3763997" y="3218400"/>
                </a:lnTo>
                <a:lnTo>
                  <a:pt x="0" y="32184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069034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A drawing of a person&#10;&#10;Description automatically generated">
            <a:extLst>
              <a:ext uri="{FF2B5EF4-FFF2-40B4-BE49-F238E27FC236}">
                <a16:creationId xmlns:a16="http://schemas.microsoft.com/office/drawing/2014/main" id="{97CAE1C0-B4D5-4D1E-81DB-14278D96983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2" r="5233" b="-1"/>
          <a:stretch/>
        </p:blipFill>
        <p:spPr>
          <a:xfrm>
            <a:off x="941312" y="2785187"/>
            <a:ext cx="5412334" cy="3218400"/>
          </a:xfrm>
          <a:custGeom>
            <a:avLst/>
            <a:gdLst/>
            <a:ahLst/>
            <a:cxnLst/>
            <a:rect l="l" t="t" r="r" b="b"/>
            <a:pathLst>
              <a:path w="5412334" h="3218400">
                <a:moveTo>
                  <a:pt x="0" y="0"/>
                </a:moveTo>
                <a:lnTo>
                  <a:pt x="5412334" y="0"/>
                </a:lnTo>
                <a:lnTo>
                  <a:pt x="5412334" y="3218400"/>
                </a:lnTo>
                <a:lnTo>
                  <a:pt x="0" y="3218400"/>
                </a:ln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5CFC9E1-0BA7-4FED-96D8-1504CD718E6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10509" y="1362450"/>
            <a:ext cx="4315207" cy="606387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0" tIns="0" rIns="0" bIns="0" rtlCol="0">
            <a:norm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just">
              <a:lnSpc>
                <a:spcPct val="150000"/>
              </a:lnSpc>
              <a:spcBef>
                <a:spcPts val="800"/>
              </a:spcBef>
              <a:spcAft>
                <a:spcPts val="600"/>
              </a:spcAft>
              <a:buSzPct val="70000"/>
              <a:buNone/>
            </a:pPr>
            <a:r>
              <a:rPr lang="en-US" altLang="en-US" sz="24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“TRƯỜNG HỌC HẠNH PHÚC </a:t>
            </a:r>
            <a:r>
              <a:rPr lang="en-US" altLang="en-US" sz="24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là</a:t>
            </a:r>
            <a:r>
              <a:rPr lang="en-US" altLang="en-US" sz="24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en-US" sz="24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nơi</a:t>
            </a:r>
            <a:r>
              <a:rPr lang="en-US" altLang="en-US" sz="24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en-US" sz="24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học</a:t>
            </a:r>
            <a:r>
              <a:rPr lang="en-US" altLang="en-US" sz="24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en-US" sz="24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sinh</a:t>
            </a:r>
            <a:r>
              <a:rPr lang="en-US" altLang="en-US" sz="24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, </a:t>
            </a:r>
            <a:r>
              <a:rPr lang="en-US" altLang="en-US" sz="24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thầy</a:t>
            </a:r>
            <a:r>
              <a:rPr lang="en-US" altLang="en-US" sz="24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en-US" sz="24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cô</a:t>
            </a:r>
            <a:r>
              <a:rPr lang="en-US" altLang="en-US" sz="24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, </a:t>
            </a:r>
            <a:r>
              <a:rPr lang="en-US" altLang="en-US" sz="24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cán</a:t>
            </a:r>
            <a:r>
              <a:rPr lang="en-US" altLang="en-US" sz="24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en-US" sz="24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bộ</a:t>
            </a:r>
            <a:r>
              <a:rPr lang="en-US" altLang="en-US" sz="24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en-US" sz="24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và</a:t>
            </a:r>
            <a:r>
              <a:rPr lang="en-US" altLang="en-US" sz="24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en-US" sz="24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nhân</a:t>
            </a:r>
            <a:r>
              <a:rPr lang="en-US" altLang="en-US" sz="24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en-US" sz="24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viên</a:t>
            </a:r>
            <a:r>
              <a:rPr lang="en-US" altLang="en-US" sz="24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en-US" sz="24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của</a:t>
            </a:r>
            <a:r>
              <a:rPr lang="en-US" altLang="en-US" sz="24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en-US" sz="24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nhà</a:t>
            </a:r>
            <a:r>
              <a:rPr lang="en-US" altLang="en-US" sz="24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en-US" sz="24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trường</a:t>
            </a:r>
            <a:r>
              <a:rPr lang="en-US" altLang="en-US" sz="24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 </a:t>
            </a:r>
            <a:r>
              <a:rPr lang="en-US" altLang="en-US" sz="2400" b="1" i="1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được</a:t>
            </a:r>
            <a:r>
              <a:rPr lang="en-US" altLang="en-US" sz="2400" b="1" i="1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en-US" sz="2400" b="1" i="1" dirty="0">
                <a:solidFill>
                  <a:srgbClr val="FF0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YÊU THƯƠNG</a:t>
            </a:r>
            <a:r>
              <a:rPr lang="en-US" altLang="en-US" sz="2400" b="1" i="1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, </a:t>
            </a:r>
            <a:r>
              <a:rPr lang="en-US" altLang="en-US" sz="2400" b="1" i="1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được</a:t>
            </a:r>
            <a:r>
              <a:rPr lang="en-US" altLang="en-US" sz="2400" b="1" i="1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en-US" sz="2400" b="1" i="1" dirty="0">
                <a:solidFill>
                  <a:srgbClr val="FF0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TÔN TRỌNG</a:t>
            </a:r>
            <a:r>
              <a:rPr lang="en-US" altLang="en-US" sz="2400" b="1" i="1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, </a:t>
            </a:r>
            <a:r>
              <a:rPr lang="en-US" altLang="en-US" sz="2400" b="1" i="1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được</a:t>
            </a:r>
            <a:r>
              <a:rPr lang="en-US" altLang="en-US" sz="2400" b="1" i="1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en-US" sz="2400" b="1" i="1" dirty="0">
                <a:solidFill>
                  <a:srgbClr val="FF0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AN TOÀN</a:t>
            </a:r>
            <a:r>
              <a:rPr lang="en-US" altLang="en-US" sz="2400" b="1" i="1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, </a:t>
            </a:r>
            <a:r>
              <a:rPr lang="en-US" altLang="en-US" sz="2400" b="1" i="1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được</a:t>
            </a:r>
            <a:r>
              <a:rPr lang="en-US" altLang="en-US" sz="2400" b="1" i="1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en-US" sz="2400" b="1" i="1" dirty="0">
                <a:solidFill>
                  <a:srgbClr val="FF0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SÁNG TẠO</a:t>
            </a:r>
            <a:r>
              <a:rPr lang="en-US" altLang="en-US" sz="2400" b="1" i="1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.”</a:t>
            </a:r>
          </a:p>
          <a:p>
            <a:pPr>
              <a:lnSpc>
                <a:spcPct val="120000"/>
              </a:lnSpc>
              <a:spcBef>
                <a:spcPts val="800"/>
              </a:spcBef>
              <a:spcAft>
                <a:spcPts val="600"/>
              </a:spcAft>
              <a:buSzPct val="70000"/>
              <a:buFont typeface="Wingdings 2" panose="05020102010507070707" pitchFamily="18" charset="2"/>
              <a:buChar char="à"/>
            </a:pPr>
            <a:endParaRPr lang="en-US" altLang="en-US" b="1" i="1" dirty="0">
              <a:solidFill>
                <a:schemeClr val="tx2"/>
              </a:solidFill>
              <a:latin typeface="+mn-lt"/>
              <a:ea typeface="Microsoft Sans Serif" panose="020B0604020202020204" pitchFamily="34" charset="0"/>
              <a:cs typeface="Microsoft Sans Serif" panose="020B0604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9DE5DE7-F68E-4949-AC2A-93D1CD20F6D6}"/>
              </a:ext>
            </a:extLst>
          </p:cNvPr>
          <p:cNvSpPr txBox="1"/>
          <p:nvPr/>
        </p:nvSpPr>
        <p:spPr>
          <a:xfrm>
            <a:off x="6905630" y="5248800"/>
            <a:ext cx="5172070" cy="11674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10000"/>
              </a:lnSpc>
              <a:spcBef>
                <a:spcPts val="800"/>
              </a:spcBef>
              <a:spcAft>
                <a:spcPts val="600"/>
              </a:spcAft>
              <a:buSzPct val="70000"/>
            </a:pPr>
            <a:r>
              <a:rPr lang="en-US" altLang="en-US" sz="1600" i="1" dirty="0">
                <a:solidFill>
                  <a:srgbClr val="0070C0"/>
                </a:solidFill>
                <a:latin typeface="+mn-lt"/>
                <a:ea typeface="Microsoft Sans Serif" panose="020B0604020202020204" pitchFamily="34" charset="0"/>
                <a:cs typeface="Microsoft Sans Serif" panose="020B0604020202020204" pitchFamily="34" charset="0"/>
              </a:rPr>
              <a:t>PGS.TS </a:t>
            </a:r>
            <a:r>
              <a:rPr lang="en-US" altLang="en-US" sz="1600" i="1" dirty="0" err="1">
                <a:solidFill>
                  <a:srgbClr val="0070C0"/>
                </a:solidFill>
                <a:latin typeface="+mn-lt"/>
                <a:ea typeface="Microsoft Sans Serif" panose="020B0604020202020204" pitchFamily="34" charset="0"/>
                <a:cs typeface="Microsoft Sans Serif" panose="020B0604020202020204" pitchFamily="34" charset="0"/>
              </a:rPr>
              <a:t>Trần</a:t>
            </a:r>
            <a:r>
              <a:rPr lang="en-US" altLang="en-US" sz="1600" i="1" dirty="0">
                <a:solidFill>
                  <a:srgbClr val="0070C0"/>
                </a:solidFill>
                <a:latin typeface="+mn-lt"/>
                <a:ea typeface="Microsoft Sans Serif" panose="020B0604020202020204" pitchFamily="34" charset="0"/>
                <a:cs typeface="Microsoft Sans Serif" panose="020B0604020202020204" pitchFamily="34" charset="0"/>
              </a:rPr>
              <a:t> </a:t>
            </a:r>
            <a:r>
              <a:rPr lang="en-US" altLang="en-US" sz="1600" i="1" dirty="0" err="1">
                <a:solidFill>
                  <a:srgbClr val="0070C0"/>
                </a:solidFill>
                <a:latin typeface="+mn-lt"/>
                <a:ea typeface="Microsoft Sans Serif" panose="020B0604020202020204" pitchFamily="34" charset="0"/>
                <a:cs typeface="Microsoft Sans Serif" panose="020B0604020202020204" pitchFamily="34" charset="0"/>
              </a:rPr>
              <a:t>Thị</a:t>
            </a:r>
            <a:r>
              <a:rPr lang="en-US" altLang="en-US" sz="1600" i="1" dirty="0">
                <a:solidFill>
                  <a:srgbClr val="0070C0"/>
                </a:solidFill>
                <a:latin typeface="+mn-lt"/>
                <a:ea typeface="Microsoft Sans Serif" panose="020B0604020202020204" pitchFamily="34" charset="0"/>
                <a:cs typeface="Microsoft Sans Serif" panose="020B0604020202020204" pitchFamily="34" charset="0"/>
              </a:rPr>
              <a:t> </a:t>
            </a:r>
            <a:r>
              <a:rPr lang="en-US" altLang="en-US" sz="1600" i="1" dirty="0" err="1">
                <a:solidFill>
                  <a:srgbClr val="0070C0"/>
                </a:solidFill>
                <a:latin typeface="+mn-lt"/>
                <a:ea typeface="Microsoft Sans Serif" panose="020B0604020202020204" pitchFamily="34" charset="0"/>
                <a:cs typeface="Microsoft Sans Serif" panose="020B0604020202020204" pitchFamily="34" charset="0"/>
              </a:rPr>
              <a:t>Lệ</a:t>
            </a:r>
            <a:r>
              <a:rPr lang="en-US" altLang="en-US" sz="1600" i="1" dirty="0">
                <a:solidFill>
                  <a:srgbClr val="0070C0"/>
                </a:solidFill>
                <a:latin typeface="+mn-lt"/>
                <a:ea typeface="Microsoft Sans Serif" panose="020B0604020202020204" pitchFamily="34" charset="0"/>
                <a:cs typeface="Microsoft Sans Serif" panose="020B0604020202020204" pitchFamily="34" charset="0"/>
              </a:rPr>
              <a:t> Thu – </a:t>
            </a:r>
            <a:r>
              <a:rPr lang="en-US" altLang="en-US" sz="1600" i="1" dirty="0" err="1">
                <a:solidFill>
                  <a:srgbClr val="0070C0"/>
                </a:solidFill>
                <a:latin typeface="+mn-lt"/>
                <a:ea typeface="Microsoft Sans Serif" panose="020B0604020202020204" pitchFamily="34" charset="0"/>
                <a:cs typeface="Microsoft Sans Serif" panose="020B0604020202020204" pitchFamily="34" charset="0"/>
              </a:rPr>
              <a:t>trường</a:t>
            </a:r>
            <a:r>
              <a:rPr lang="en-US" altLang="en-US" sz="1600" i="1" dirty="0">
                <a:solidFill>
                  <a:srgbClr val="0070C0"/>
                </a:solidFill>
                <a:latin typeface="+mn-lt"/>
                <a:ea typeface="Microsoft Sans Serif" panose="020B0604020202020204" pitchFamily="34" charset="0"/>
                <a:cs typeface="Microsoft Sans Serif" panose="020B0604020202020204" pitchFamily="34" charset="0"/>
              </a:rPr>
              <a:t> ĐHSP </a:t>
            </a:r>
            <a:r>
              <a:rPr lang="en-US" altLang="en-US" sz="1600" i="1" dirty="0" err="1">
                <a:solidFill>
                  <a:srgbClr val="0070C0"/>
                </a:solidFill>
                <a:latin typeface="+mn-lt"/>
                <a:ea typeface="Microsoft Sans Serif" panose="020B0604020202020204" pitchFamily="34" charset="0"/>
                <a:cs typeface="Microsoft Sans Serif" panose="020B0604020202020204" pitchFamily="34" charset="0"/>
              </a:rPr>
              <a:t>Hà</a:t>
            </a:r>
            <a:r>
              <a:rPr lang="en-US" altLang="en-US" sz="1600" i="1" dirty="0">
                <a:solidFill>
                  <a:srgbClr val="0070C0"/>
                </a:solidFill>
                <a:latin typeface="+mn-lt"/>
                <a:ea typeface="Microsoft Sans Serif" panose="020B0604020202020204" pitchFamily="34" charset="0"/>
                <a:cs typeface="Microsoft Sans Serif" panose="020B0604020202020204" pitchFamily="34" charset="0"/>
              </a:rPr>
              <a:t> </a:t>
            </a:r>
            <a:r>
              <a:rPr lang="en-US" altLang="en-US" sz="1600" i="1" dirty="0" err="1">
                <a:solidFill>
                  <a:srgbClr val="0070C0"/>
                </a:solidFill>
                <a:latin typeface="+mn-lt"/>
                <a:ea typeface="Microsoft Sans Serif" panose="020B0604020202020204" pitchFamily="34" charset="0"/>
                <a:cs typeface="Microsoft Sans Serif" panose="020B0604020202020204" pitchFamily="34" charset="0"/>
              </a:rPr>
              <a:t>Nội</a:t>
            </a:r>
            <a:r>
              <a:rPr lang="en-US" altLang="en-US" sz="1600" i="1" dirty="0">
                <a:solidFill>
                  <a:srgbClr val="0070C0"/>
                </a:solidFill>
                <a:ea typeface="Microsoft Sans Serif" panose="020B0604020202020204" pitchFamily="34" charset="0"/>
                <a:cs typeface="Microsoft Sans Serif" panose="020B0604020202020204" pitchFamily="34" charset="0"/>
              </a:rPr>
              <a:t>;      </a:t>
            </a:r>
          </a:p>
          <a:p>
            <a:pPr algn="ctr">
              <a:lnSpc>
                <a:spcPct val="110000"/>
              </a:lnSpc>
              <a:spcBef>
                <a:spcPts val="800"/>
              </a:spcBef>
              <a:spcAft>
                <a:spcPts val="600"/>
              </a:spcAft>
              <a:buSzPct val="70000"/>
            </a:pPr>
            <a:r>
              <a:rPr lang="en-US" altLang="en-US" sz="1600" i="1" dirty="0">
                <a:solidFill>
                  <a:srgbClr val="0070C0"/>
                </a:solidFill>
                <a:latin typeface="+mn-lt"/>
                <a:ea typeface="Microsoft Sans Serif" panose="020B0604020202020204" pitchFamily="34" charset="0"/>
                <a:cs typeface="Microsoft Sans Serif" panose="020B0604020202020204" pitchFamily="34" charset="0"/>
              </a:rPr>
              <a:t>TS. Phan Mai </a:t>
            </a:r>
            <a:r>
              <a:rPr lang="en-US" altLang="en-US" sz="1600" i="1" dirty="0" err="1">
                <a:solidFill>
                  <a:srgbClr val="0070C0"/>
                </a:solidFill>
                <a:latin typeface="+mn-lt"/>
                <a:ea typeface="Microsoft Sans Serif" panose="020B0604020202020204" pitchFamily="34" charset="0"/>
                <a:cs typeface="Microsoft Sans Serif" panose="020B0604020202020204" pitchFamily="34" charset="0"/>
              </a:rPr>
              <a:t>Hương</a:t>
            </a:r>
            <a:r>
              <a:rPr lang="en-US" altLang="en-US" sz="1600" i="1" dirty="0">
                <a:solidFill>
                  <a:srgbClr val="0070C0"/>
                </a:solidFill>
                <a:latin typeface="+mn-lt"/>
                <a:ea typeface="Microsoft Sans Serif" panose="020B0604020202020204" pitchFamily="34" charset="0"/>
                <a:cs typeface="Microsoft Sans Serif" panose="020B0604020202020204" pitchFamily="34" charset="0"/>
              </a:rPr>
              <a:t> – </a:t>
            </a:r>
            <a:r>
              <a:rPr lang="en-US" altLang="en-US" sz="1600" i="1" dirty="0" err="1">
                <a:solidFill>
                  <a:srgbClr val="0070C0"/>
                </a:solidFill>
                <a:latin typeface="+mn-lt"/>
                <a:ea typeface="Microsoft Sans Serif" panose="020B0604020202020204" pitchFamily="34" charset="0"/>
                <a:cs typeface="Microsoft Sans Serif" panose="020B0604020202020204" pitchFamily="34" charset="0"/>
              </a:rPr>
              <a:t>Viện</a:t>
            </a:r>
            <a:r>
              <a:rPr lang="en-US" altLang="en-US" sz="1600" i="1" dirty="0">
                <a:solidFill>
                  <a:srgbClr val="0070C0"/>
                </a:solidFill>
                <a:latin typeface="+mn-lt"/>
                <a:ea typeface="Microsoft Sans Serif" panose="020B0604020202020204" pitchFamily="34" charset="0"/>
                <a:cs typeface="Microsoft Sans Serif" panose="020B0604020202020204" pitchFamily="34" charset="0"/>
              </a:rPr>
              <a:t> </a:t>
            </a:r>
            <a:r>
              <a:rPr lang="en-US" altLang="en-US" sz="1600" i="1" dirty="0" err="1">
                <a:solidFill>
                  <a:srgbClr val="0070C0"/>
                </a:solidFill>
                <a:latin typeface="+mn-lt"/>
                <a:ea typeface="Microsoft Sans Serif" panose="020B0604020202020204" pitchFamily="34" charset="0"/>
                <a:cs typeface="Microsoft Sans Serif" panose="020B0604020202020204" pitchFamily="34" charset="0"/>
              </a:rPr>
              <a:t>Hàn</a:t>
            </a:r>
            <a:r>
              <a:rPr lang="en-US" altLang="en-US" sz="1600" i="1" dirty="0">
                <a:solidFill>
                  <a:srgbClr val="0070C0"/>
                </a:solidFill>
                <a:latin typeface="+mn-lt"/>
                <a:ea typeface="Microsoft Sans Serif" panose="020B0604020202020204" pitchFamily="34" charset="0"/>
                <a:cs typeface="Microsoft Sans Serif" panose="020B0604020202020204" pitchFamily="34" charset="0"/>
              </a:rPr>
              <a:t> </a:t>
            </a:r>
            <a:r>
              <a:rPr lang="en-US" altLang="en-US" sz="1600" i="1" dirty="0" err="1">
                <a:solidFill>
                  <a:srgbClr val="0070C0"/>
                </a:solidFill>
                <a:latin typeface="+mn-lt"/>
                <a:ea typeface="Microsoft Sans Serif" panose="020B0604020202020204" pitchFamily="34" charset="0"/>
                <a:cs typeface="Microsoft Sans Serif" panose="020B0604020202020204" pitchFamily="34" charset="0"/>
              </a:rPr>
              <a:t>lâm</a:t>
            </a:r>
            <a:r>
              <a:rPr lang="en-US" altLang="en-US" sz="1600" i="1" dirty="0">
                <a:solidFill>
                  <a:srgbClr val="0070C0"/>
                </a:solidFill>
                <a:latin typeface="+mn-lt"/>
                <a:ea typeface="Microsoft Sans Serif" panose="020B0604020202020204" pitchFamily="34" charset="0"/>
                <a:cs typeface="Microsoft Sans Serif" panose="020B0604020202020204" pitchFamily="34" charset="0"/>
              </a:rPr>
              <a:t> KHXH </a:t>
            </a:r>
            <a:r>
              <a:rPr lang="en-US" altLang="en-US" sz="1600" i="1" dirty="0" err="1">
                <a:solidFill>
                  <a:srgbClr val="0070C0"/>
                </a:solidFill>
                <a:latin typeface="+mn-lt"/>
                <a:ea typeface="Microsoft Sans Serif" panose="020B0604020202020204" pitchFamily="34" charset="0"/>
                <a:cs typeface="Microsoft Sans Serif" panose="020B0604020202020204" pitchFamily="34" charset="0"/>
              </a:rPr>
              <a:t>Việt</a:t>
            </a:r>
            <a:r>
              <a:rPr lang="en-US" altLang="en-US" sz="1600" i="1" dirty="0">
                <a:solidFill>
                  <a:srgbClr val="0070C0"/>
                </a:solidFill>
                <a:latin typeface="+mn-lt"/>
                <a:ea typeface="Microsoft Sans Serif" panose="020B0604020202020204" pitchFamily="34" charset="0"/>
                <a:cs typeface="Microsoft Sans Serif" panose="020B0604020202020204" pitchFamily="34" charset="0"/>
              </a:rPr>
              <a:t> Nam</a:t>
            </a:r>
            <a:endParaRPr lang="en-US" altLang="en-US" sz="1600" dirty="0">
              <a:solidFill>
                <a:srgbClr val="0070C0"/>
              </a:solidFill>
              <a:latin typeface="+mn-lt"/>
              <a:ea typeface="Microsoft Sans Serif" panose="020B0604020202020204" pitchFamily="34" charset="0"/>
              <a:cs typeface="Microsoft Sans Serif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DBFB918-E966-4906-898C-66748CF61136}"/>
              </a:ext>
            </a:extLst>
          </p:cNvPr>
          <p:cNvSpPr txBox="1"/>
          <p:nvPr/>
        </p:nvSpPr>
        <p:spPr>
          <a:xfrm>
            <a:off x="1371603" y="1358135"/>
            <a:ext cx="428624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rgbClr val="FF0000"/>
                </a:solidFill>
                <a:latin typeface="Segoe UI Semibold" panose="020B0702040204020203" pitchFamily="34" charset="0"/>
                <a:cs typeface="Segoe UI Semibold" panose="020B0702040204020203" pitchFamily="34" charset="0"/>
              </a:rPr>
              <a:t>TRƯỜNG HỌC HẠNH PHÚC</a:t>
            </a:r>
          </a:p>
        </p:txBody>
      </p:sp>
    </p:spTree>
    <p:extLst>
      <p:ext uri="{BB962C8B-B14F-4D97-AF65-F5344CB8AC3E}">
        <p14:creationId xmlns:p14="http://schemas.microsoft.com/office/powerpoint/2010/main" val="37863224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1" grpId="0"/>
      <p:bldP spid="2" grpId="0"/>
    </p:bld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3EBE5B33-4261-4CA6-B986-B70AABBE97AF}"/>
              </a:ext>
            </a:extLst>
          </p:cNvPr>
          <p:cNvGraphicFramePr/>
          <p:nvPr/>
        </p:nvGraphicFramePr>
        <p:xfrm>
          <a:off x="4979988" y="338400"/>
          <a:ext cx="6769100" cy="60638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5FBFCDBA-1910-4CC0-9234-91B3DA938665}"/>
              </a:ext>
            </a:extLst>
          </p:cNvPr>
          <p:cNvSpPr txBox="1"/>
          <p:nvPr/>
        </p:nvSpPr>
        <p:spPr>
          <a:xfrm>
            <a:off x="1511247" y="2300772"/>
            <a:ext cx="2000243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rgbClr val="FFC00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TRƯỜNG</a:t>
            </a:r>
          </a:p>
          <a:p>
            <a:pPr algn="ctr"/>
            <a:endParaRPr lang="en-US" sz="2400" b="1" dirty="0">
              <a:solidFill>
                <a:srgbClr val="FFC000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algn="ctr"/>
            <a:r>
              <a:rPr lang="en-US" sz="2400" b="1" dirty="0">
                <a:solidFill>
                  <a:srgbClr val="FFC00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HỌC</a:t>
            </a:r>
          </a:p>
          <a:p>
            <a:pPr algn="ctr"/>
            <a:endParaRPr lang="en-US" sz="2400" b="1" dirty="0">
              <a:solidFill>
                <a:srgbClr val="FFC000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algn="ctr"/>
            <a:r>
              <a:rPr lang="en-US" sz="2400" b="1" dirty="0">
                <a:solidFill>
                  <a:srgbClr val="FFC00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HẠNH</a:t>
            </a:r>
          </a:p>
          <a:p>
            <a:pPr algn="ctr"/>
            <a:endParaRPr lang="en-US" sz="2400" b="1" dirty="0">
              <a:solidFill>
                <a:srgbClr val="FFC000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algn="ctr"/>
            <a:r>
              <a:rPr lang="en-US" sz="2400" b="1" dirty="0">
                <a:solidFill>
                  <a:srgbClr val="FFC00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PHÚC</a:t>
            </a:r>
          </a:p>
        </p:txBody>
      </p:sp>
    </p:spTree>
    <p:extLst>
      <p:ext uri="{BB962C8B-B14F-4D97-AF65-F5344CB8AC3E}">
        <p14:creationId xmlns:p14="http://schemas.microsoft.com/office/powerpoint/2010/main" val="41349480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  <p:bldP spid="6" grpId="0"/>
    </p:bld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354228E-C1A3-4730-A38E-C7A596C90F68}"/>
              </a:ext>
            </a:extLst>
          </p:cNvPr>
          <p:cNvSpPr txBox="1"/>
          <p:nvPr/>
        </p:nvSpPr>
        <p:spPr>
          <a:xfrm>
            <a:off x="1263721" y="424471"/>
            <a:ext cx="10356350" cy="4334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ts val="3000"/>
              </a:lnSpc>
              <a:spcAft>
                <a:spcPts val="600"/>
              </a:spcAft>
            </a:pP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“Khi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tôi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còn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trẻ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còn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tự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do,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trí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tưởng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tượng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của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tôi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không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bị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giới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hạn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tôi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đã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mơ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thay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đổi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thế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giới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9820D8E-313A-4164-87A4-6D10EFA394D3}"/>
              </a:ext>
            </a:extLst>
          </p:cNvPr>
          <p:cNvSpPr txBox="1"/>
          <p:nvPr/>
        </p:nvSpPr>
        <p:spPr>
          <a:xfrm>
            <a:off x="1360793" y="1173697"/>
            <a:ext cx="9673651" cy="12028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ts val="3000"/>
              </a:lnSpc>
              <a:spcAft>
                <a:spcPts val="600"/>
              </a:spcAft>
            </a:pP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Khi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tôi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đã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lớn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hơn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khôn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ngoan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hơn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tôi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phát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hiện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ra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tôi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sẽ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không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thay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đổi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được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thế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giới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vì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vậy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tôi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rút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ngắn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ước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mơ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của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mình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lại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và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quyết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định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chỉ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thay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đổi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đất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nước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của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tôi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Nhưng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nó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cũng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như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vậy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dường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như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là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không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thể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thay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đổi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được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324CEDA-1437-4F09-BA5A-757ABA55667C}"/>
              </a:ext>
            </a:extLst>
          </p:cNvPr>
          <p:cNvSpPr txBox="1"/>
          <p:nvPr/>
        </p:nvSpPr>
        <p:spPr>
          <a:xfrm>
            <a:off x="1335640" y="2720151"/>
            <a:ext cx="9698804" cy="8181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ts val="3000"/>
              </a:lnSpc>
              <a:spcAft>
                <a:spcPts val="600"/>
              </a:spcAft>
            </a:pP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Khi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tôi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bước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vào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những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năm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cuối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đời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trong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một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cố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gắng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cuối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cùng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tôi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quyết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định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chỉ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thay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đổi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gia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đình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tôi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những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người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gần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nhất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với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tôi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Nhưng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than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ôi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điều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này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cũng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là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không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thể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3D8439B-0ED1-4FE6-89DA-36376713891A}"/>
              </a:ext>
            </a:extLst>
          </p:cNvPr>
          <p:cNvSpPr txBox="1"/>
          <p:nvPr/>
        </p:nvSpPr>
        <p:spPr>
          <a:xfrm>
            <a:off x="1263721" y="3987488"/>
            <a:ext cx="9770723" cy="16645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ts val="3000"/>
              </a:lnSpc>
              <a:spcAft>
                <a:spcPts val="600"/>
              </a:spcAft>
            </a:pP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Và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bây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giờ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khi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nằm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trên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giường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bệnh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lúc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sắp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lìa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đời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tôi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chợt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nhận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ra:</a:t>
            </a:r>
          </a:p>
          <a:p>
            <a:pPr algn="just">
              <a:lnSpc>
                <a:spcPts val="3000"/>
              </a:lnSpc>
              <a:spcAft>
                <a:spcPts val="600"/>
              </a:spcAft>
            </a:pP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Nếu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tôi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bắt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đầu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thay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đổi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bản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thân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mình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trước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lấy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mình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làm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tấm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gương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thì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có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thể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thay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đổi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gia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đình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mình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Với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sự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giúp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đỡ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của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gia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đình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mình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tôi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có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thể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làm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điều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gì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đó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thay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đổi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đất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nước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và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biết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đâu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đấy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thậm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chí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có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thể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làm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thay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đổi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thế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giới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”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C2DDD42-06F7-4280-82AF-905C8B4C795B}"/>
              </a:ext>
            </a:extLst>
          </p:cNvPr>
          <p:cNvSpPr txBox="1"/>
          <p:nvPr/>
        </p:nvSpPr>
        <p:spPr>
          <a:xfrm>
            <a:off x="1633591" y="6082316"/>
            <a:ext cx="90309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i="1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1800" i="1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Khắc</a:t>
            </a:r>
            <a:r>
              <a:rPr lang="en-US" sz="1800" i="1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i="1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trên</a:t>
            </a:r>
            <a:r>
              <a:rPr lang="en-US" sz="1800" i="1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i="1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bia</a:t>
            </a:r>
            <a:r>
              <a:rPr lang="en-US" sz="1800" i="1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i="1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mộ</a:t>
            </a:r>
            <a:r>
              <a:rPr lang="en-US" sz="1800" i="1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i="1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vô</a:t>
            </a:r>
            <a:r>
              <a:rPr lang="en-US" sz="1800" i="1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i="1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danh</a:t>
            </a:r>
            <a:r>
              <a:rPr lang="en-US" sz="1800" i="1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i="1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đặt</a:t>
            </a:r>
            <a:r>
              <a:rPr lang="en-US" sz="1800" i="1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i="1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bên</a:t>
            </a:r>
            <a:r>
              <a:rPr lang="en-US" sz="1800" i="1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i="1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cạnh</a:t>
            </a:r>
            <a:r>
              <a:rPr lang="en-US" sz="1800" i="1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i="1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bia</a:t>
            </a:r>
            <a:r>
              <a:rPr lang="en-US" sz="1800" i="1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i="1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mộ</a:t>
            </a:r>
            <a:r>
              <a:rPr lang="en-US" sz="1800" i="1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i="1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của</a:t>
            </a:r>
            <a:r>
              <a:rPr lang="en-US" sz="1800" i="1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i="1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vua</a:t>
            </a:r>
            <a:r>
              <a:rPr lang="en-US" sz="1800" i="1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i="1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Hery</a:t>
            </a:r>
            <a:r>
              <a:rPr lang="en-US" sz="1800" i="1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sz="1800" i="1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đến</a:t>
            </a:r>
            <a:r>
              <a:rPr lang="en-US" sz="1800" i="1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i="1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Newtơn</a:t>
            </a:r>
            <a:r>
              <a:rPr lang="en-US" sz="1800" i="1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800" i="1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Dawin</a:t>
            </a:r>
            <a:r>
              <a:rPr lang="en-US" sz="1800" i="1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…)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10211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8" grpId="0"/>
      <p:bldP spid="10" grpId="0"/>
    </p:bld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3D7E81F9-985E-40E1-8E20-6F66263B23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E46B315-2181-4D2A-A8B6-896689BCED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" y="-959"/>
            <a:ext cx="4366008" cy="180911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662DFB-4EA9-4A19-8E97-CF5E139922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2914" y="441324"/>
            <a:ext cx="3457573" cy="1005009"/>
          </a:xfrm>
        </p:spPr>
        <p:txBody>
          <a:bodyPr anchor="b">
            <a:normAutofit/>
          </a:bodyPr>
          <a:lstStyle/>
          <a:p>
            <a:endParaRPr lang="en-US" sz="2400">
              <a:solidFill>
                <a:schemeClr val="bg2"/>
              </a:solidFill>
            </a:endParaRPr>
          </a:p>
        </p:txBody>
      </p:sp>
      <p:sp>
        <p:nvSpPr>
          <p:cNvPr id="33" name="Content Placeholder 11">
            <a:extLst>
              <a:ext uri="{FF2B5EF4-FFF2-40B4-BE49-F238E27FC236}">
                <a16:creationId xmlns:a16="http://schemas.microsoft.com/office/drawing/2014/main" id="{91707458-2A77-443D-87C3-E097BC65A6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2915" y="2246049"/>
            <a:ext cx="3457572" cy="3266357"/>
          </a:xfrm>
        </p:spPr>
        <p:txBody>
          <a:bodyPr>
            <a:normAutofit/>
          </a:bodyPr>
          <a:lstStyle/>
          <a:p>
            <a:endParaRPr lang="en-US">
              <a:solidFill>
                <a:schemeClr val="tx2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43CAE88-9004-4AA8-B802-BF2AC92B837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9082" y="93147"/>
            <a:ext cx="2863693" cy="2147770"/>
          </a:xfrm>
          <a:custGeom>
            <a:avLst/>
            <a:gdLst/>
            <a:ahLst/>
            <a:cxnLst/>
            <a:rect l="l" t="t" r="r" b="b"/>
            <a:pathLst>
              <a:path w="3910794" h="2997194">
                <a:moveTo>
                  <a:pt x="0" y="0"/>
                </a:moveTo>
                <a:lnTo>
                  <a:pt x="3910794" y="0"/>
                </a:lnTo>
                <a:lnTo>
                  <a:pt x="3910794" y="2997194"/>
                </a:lnTo>
                <a:lnTo>
                  <a:pt x="0" y="2997194"/>
                </a:lnTo>
                <a:close/>
              </a:path>
            </a:pathLst>
          </a:custGeom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C5189F54-C6DE-4389-8BF8-CEE2D5A495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279602" y="6"/>
            <a:ext cx="5" cy="299880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7">
            <a:extLst>
              <a:ext uri="{FF2B5EF4-FFF2-40B4-BE49-F238E27FC236}">
                <a16:creationId xmlns:a16="http://schemas.microsoft.com/office/drawing/2014/main" id="{518939AA-181A-417D-86EA-BCA1885A050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022" y="2780116"/>
            <a:ext cx="2863693" cy="2147770"/>
          </a:xfrm>
          <a:custGeom>
            <a:avLst/>
            <a:gdLst/>
            <a:ahLst/>
            <a:cxnLst/>
            <a:rect l="l" t="t" r="r" b="b"/>
            <a:pathLst>
              <a:path w="3912391" h="2997194">
                <a:moveTo>
                  <a:pt x="0" y="0"/>
                </a:moveTo>
                <a:lnTo>
                  <a:pt x="3912391" y="0"/>
                </a:lnTo>
                <a:lnTo>
                  <a:pt x="3912391" y="2997194"/>
                </a:lnTo>
                <a:lnTo>
                  <a:pt x="0" y="2997194"/>
                </a:lnTo>
                <a:close/>
              </a:path>
            </a:pathLst>
          </a:custGeom>
        </p:spPr>
      </p:pic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88CE7E31-3F34-4E9F-98A4-1561AD0B0B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68768" y="2997200"/>
            <a:ext cx="7823232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Rectangle 22">
            <a:extLst>
              <a:ext uri="{FF2B5EF4-FFF2-40B4-BE49-F238E27FC236}">
                <a16:creationId xmlns:a16="http://schemas.microsoft.com/office/drawing/2014/main" id="{4455F26C-4C97-4BA4-8A08-25193CC755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" y="5957997"/>
            <a:ext cx="12191999" cy="900001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4" name="Straight Connector 24">
            <a:extLst>
              <a:ext uri="{FF2B5EF4-FFF2-40B4-BE49-F238E27FC236}">
                <a16:creationId xmlns:a16="http://schemas.microsoft.com/office/drawing/2014/main" id="{743DDC18-E028-47F7-8F3E-7DDC52D89A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958000"/>
            <a:ext cx="12193200" cy="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26">
            <a:extLst>
              <a:ext uri="{FF2B5EF4-FFF2-40B4-BE49-F238E27FC236}">
                <a16:creationId xmlns:a16="http://schemas.microsoft.com/office/drawing/2014/main" id="{00764471-B0DB-4066-88FF-567A7C9BB8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67212" y="0"/>
            <a:ext cx="0" cy="595800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Untitled Project">
            <a:hlinkClick r:id="" action="ppaction://media"/>
            <a:extLst>
              <a:ext uri="{FF2B5EF4-FFF2-40B4-BE49-F238E27FC236}">
                <a16:creationId xmlns:a16="http://schemas.microsoft.com/office/drawing/2014/main" id="{F2F27011-0162-4045-9EC1-0D0B4B81FCE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579463" y="257580"/>
            <a:ext cx="8528751" cy="4797422"/>
          </a:xfrm>
          <a:custGeom>
            <a:avLst/>
            <a:gdLst/>
            <a:ahLst/>
            <a:cxnLst/>
            <a:rect l="l" t="t" r="r" b="b"/>
            <a:pathLst>
              <a:path w="7824786" h="2959836">
                <a:moveTo>
                  <a:pt x="0" y="0"/>
                </a:moveTo>
                <a:lnTo>
                  <a:pt x="7824786" y="0"/>
                </a:lnTo>
                <a:lnTo>
                  <a:pt x="7824786" y="2959836"/>
                </a:lnTo>
                <a:lnTo>
                  <a:pt x="0" y="2959836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558977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500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LinesVTI">
  <a:themeElements>
    <a:clrScheme name="Blue">
      <a:dk1>
        <a:srgbClr val="000000"/>
      </a:dk1>
      <a:lt1>
        <a:srgbClr val="FFFFFF"/>
      </a:lt1>
      <a:dk2>
        <a:srgbClr val="153A63"/>
      </a:dk2>
      <a:lt2>
        <a:srgbClr val="DBEFF9"/>
      </a:lt2>
      <a:accent1>
        <a:srgbClr val="0F6FC6"/>
      </a:accent1>
      <a:accent2>
        <a:srgbClr val="009DD9"/>
      </a:accent2>
      <a:accent3>
        <a:srgbClr val="09B8C0"/>
      </a:accent3>
      <a:accent4>
        <a:srgbClr val="0EBC8C"/>
      </a:accent4>
      <a:accent5>
        <a:srgbClr val="71B959"/>
      </a:accent5>
      <a:accent6>
        <a:srgbClr val="96B042"/>
      </a:accent6>
      <a:hlink>
        <a:srgbClr val="C37400"/>
      </a:hlink>
      <a:folHlink>
        <a:srgbClr val="4F9085"/>
      </a:folHlink>
    </a:clrScheme>
    <a:fontScheme name="NH Grotesk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LinesVTI" id="{6E3869FE-86F4-49DA-A8B9-3320C89167F7}" vid="{3A76BC48-4881-4AE8-821D-8B9CC9A080F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98</TotalTime>
  <Words>5060</Words>
  <Application>Microsoft Office PowerPoint</Application>
  <PresentationFormat>Widescreen</PresentationFormat>
  <Paragraphs>367</Paragraphs>
  <Slides>67</Slides>
  <Notes>0</Notes>
  <HiddenSlides>0</HiddenSlides>
  <MMClips>6</MMClips>
  <ScaleCrop>false</ScaleCrop>
  <HeadingPairs>
    <vt:vector size="6" baseType="variant">
      <vt:variant>
        <vt:lpstr>Fonts Used</vt:lpstr>
      </vt:variant>
      <vt:variant>
        <vt:i4>14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67</vt:i4>
      </vt:variant>
    </vt:vector>
  </HeadingPairs>
  <TitlesOfParts>
    <vt:vector size="82" baseType="lpstr">
      <vt:lpstr>Abadi</vt:lpstr>
      <vt:lpstr>Algerian</vt:lpstr>
      <vt:lpstr>Arial</vt:lpstr>
      <vt:lpstr>Calibri</vt:lpstr>
      <vt:lpstr>Neue Haas Grotesk Text Pro</vt:lpstr>
      <vt:lpstr>Segoe UI</vt:lpstr>
      <vt:lpstr>Segoe UI Black</vt:lpstr>
      <vt:lpstr>Segoe UI Emoji</vt:lpstr>
      <vt:lpstr>Segoe UI Semibold</vt:lpstr>
      <vt:lpstr>Source Sans Pro SemiBold</vt:lpstr>
      <vt:lpstr>Tahoma</vt:lpstr>
      <vt:lpstr>Times New Roman</vt:lpstr>
      <vt:lpstr>Wingdings</vt:lpstr>
      <vt:lpstr>Wingdings 2</vt:lpstr>
      <vt:lpstr>LinesVTI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TRƯỜNG HỌC   </vt:lpstr>
      <vt:lpstr>PowerPoint Presentation</vt:lpstr>
      <vt:lpstr>PowerPoint Presentation</vt:lpstr>
      <vt:lpstr>PowerPoint Presentation</vt:lpstr>
      <vt:lpstr>PowerPoint Presentation</vt:lpstr>
      <vt:lpstr>  Người lái đò  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TS. Nguyễn Văn Hòa CTHĐ QT hệ thống giáo dục Nguyễn Bỉnh Khiêm Hà Nội</vt:lpstr>
      <vt:lpstr>PowerPoint Presentation</vt:lpstr>
      <vt:lpstr>PowerPoint Presentation</vt:lpstr>
      <vt:lpstr>PowerPoint Presentation</vt:lpstr>
      <vt:lpstr>    NUÔI DƯỠNG  CẢM XÚC TÍCH CỰC</vt:lpstr>
      <vt:lpstr>PowerPoint Presentation</vt:lpstr>
      <vt:lpstr>PowerPoint Presentation</vt:lpstr>
      <vt:lpstr> CHUYỂN HÓA  CẢM XÚC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CHUYỂN HÓA CẢM XÚC</vt:lpstr>
      <vt:lpstr>  MỘT SỐ    KỸ NĂNG SỐNG    NHÀ GIÁO CẦN CÓ</vt:lpstr>
      <vt:lpstr>  KỸ NĂNG  THÂN THIỆN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 HÃY HẾT LÒNG VÌ HỌC SINH, HÃY VUI VỚI NIỀM VUI CỦA TRẺ, HÃY CHIA SẺ KHI TRẺ CÓ NHỮNG NỖI BUỒN    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Nguyễn Ngọc Ân</dc:creator>
  <cp:lastModifiedBy>ThinkPad E14</cp:lastModifiedBy>
  <cp:revision>21</cp:revision>
  <dcterms:created xsi:type="dcterms:W3CDTF">2020-09-07T15:52:37Z</dcterms:created>
  <dcterms:modified xsi:type="dcterms:W3CDTF">2023-04-18T19:46:23Z</dcterms:modified>
</cp:coreProperties>
</file>