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8556" r:id="rId2"/>
    <p:sldMasterId id="2147488568" r:id="rId3"/>
    <p:sldMasterId id="2147488593" r:id="rId4"/>
    <p:sldMasterId id="2147488617" r:id="rId5"/>
  </p:sldMasterIdLst>
  <p:notesMasterIdLst>
    <p:notesMasterId r:id="rId33"/>
  </p:notesMasterIdLst>
  <p:sldIdLst>
    <p:sldId id="333" r:id="rId6"/>
    <p:sldId id="356" r:id="rId7"/>
    <p:sldId id="391" r:id="rId8"/>
    <p:sldId id="317" r:id="rId9"/>
    <p:sldId id="384" r:id="rId10"/>
    <p:sldId id="355" r:id="rId11"/>
    <p:sldId id="386" r:id="rId12"/>
    <p:sldId id="321" r:id="rId13"/>
    <p:sldId id="368" r:id="rId14"/>
    <p:sldId id="331" r:id="rId15"/>
    <p:sldId id="336" r:id="rId16"/>
    <p:sldId id="370" r:id="rId17"/>
    <p:sldId id="369" r:id="rId18"/>
    <p:sldId id="383" r:id="rId19"/>
    <p:sldId id="348" r:id="rId20"/>
    <p:sldId id="387" r:id="rId21"/>
    <p:sldId id="373" r:id="rId22"/>
    <p:sldId id="371" r:id="rId23"/>
    <p:sldId id="372" r:id="rId24"/>
    <p:sldId id="382" r:id="rId25"/>
    <p:sldId id="363" r:id="rId26"/>
    <p:sldId id="389" r:id="rId27"/>
    <p:sldId id="375" r:id="rId28"/>
    <p:sldId id="326" r:id="rId29"/>
    <p:sldId id="378" r:id="rId30"/>
    <p:sldId id="390" r:id="rId31"/>
    <p:sldId id="380" r:id="rId32"/>
  </p:sldIdLst>
  <p:sldSz cx="12192000" cy="6858000"/>
  <p:notesSz cx="6858000" cy="9144000"/>
  <p:custDataLst>
    <p:tags r:id="rId3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00FF"/>
    <a:srgbClr val="0080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67" d="100"/>
          <a:sy n="67" d="100"/>
        </p:scale>
        <p:origin x="568" y="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50CF77-8CC2-4973-B4B0-6AA29A646DA6}" type="datetimeFigureOut">
              <a:rPr lang="en-US" smtClean="0"/>
              <a:pPr/>
              <a:t>5/23/2023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00D4E2-0BCC-4F5D-AE1D-792F5BB88121}" type="slidenum">
              <a:rPr lang="en-US" smtClean="0"/>
              <a:pPr/>
              <a:t>‹#›</a:t>
            </a:fld>
            <a:endParaRPr lang="en-US"/>
          </a:p>
        </p:txBody>
      </p:sp>
    </p:spTree>
    <p:extLst>
      <p:ext uri="{BB962C8B-B14F-4D97-AF65-F5344CB8AC3E}">
        <p14:creationId xmlns:p14="http://schemas.microsoft.com/office/powerpoint/2010/main" val="399664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a:t>
            </a:fld>
            <a:endParaRPr lang="en-US"/>
          </a:p>
        </p:txBody>
      </p:sp>
    </p:spTree>
    <p:extLst>
      <p:ext uri="{BB962C8B-B14F-4D97-AF65-F5344CB8AC3E}">
        <p14:creationId xmlns:p14="http://schemas.microsoft.com/office/powerpoint/2010/main" val="25394168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10</a:t>
            </a:fld>
            <a:endParaRPr lang="en-US"/>
          </a:p>
        </p:txBody>
      </p:sp>
    </p:spTree>
    <p:extLst>
      <p:ext uri="{BB962C8B-B14F-4D97-AF65-F5344CB8AC3E}">
        <p14:creationId xmlns:p14="http://schemas.microsoft.com/office/powerpoint/2010/main" val="876604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11</a:t>
            </a:fld>
            <a:endParaRPr lang="en-US"/>
          </a:p>
        </p:txBody>
      </p:sp>
    </p:spTree>
    <p:extLst>
      <p:ext uri="{BB962C8B-B14F-4D97-AF65-F5344CB8AC3E}">
        <p14:creationId xmlns:p14="http://schemas.microsoft.com/office/powerpoint/2010/main" val="1340735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12</a:t>
            </a:fld>
            <a:endParaRPr lang="en-US"/>
          </a:p>
        </p:txBody>
      </p:sp>
    </p:spTree>
    <p:extLst>
      <p:ext uri="{BB962C8B-B14F-4D97-AF65-F5344CB8AC3E}">
        <p14:creationId xmlns:p14="http://schemas.microsoft.com/office/powerpoint/2010/main" val="3872439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13</a:t>
            </a:fld>
            <a:endParaRPr lang="en-US"/>
          </a:p>
        </p:txBody>
      </p:sp>
    </p:spTree>
    <p:extLst>
      <p:ext uri="{BB962C8B-B14F-4D97-AF65-F5344CB8AC3E}">
        <p14:creationId xmlns:p14="http://schemas.microsoft.com/office/powerpoint/2010/main" val="31961997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14</a:t>
            </a:fld>
            <a:endParaRPr lang="en-US"/>
          </a:p>
        </p:txBody>
      </p:sp>
    </p:spTree>
    <p:extLst>
      <p:ext uri="{BB962C8B-B14F-4D97-AF65-F5344CB8AC3E}">
        <p14:creationId xmlns:p14="http://schemas.microsoft.com/office/powerpoint/2010/main" val="2388794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15</a:t>
            </a:fld>
            <a:endParaRPr lang="en-US"/>
          </a:p>
        </p:txBody>
      </p:sp>
    </p:spTree>
    <p:extLst>
      <p:ext uri="{BB962C8B-B14F-4D97-AF65-F5344CB8AC3E}">
        <p14:creationId xmlns:p14="http://schemas.microsoft.com/office/powerpoint/2010/main" val="3942657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16</a:t>
            </a:fld>
            <a:endParaRPr lang="en-US"/>
          </a:p>
        </p:txBody>
      </p:sp>
    </p:spTree>
    <p:extLst>
      <p:ext uri="{BB962C8B-B14F-4D97-AF65-F5344CB8AC3E}">
        <p14:creationId xmlns:p14="http://schemas.microsoft.com/office/powerpoint/2010/main" val="1120439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17</a:t>
            </a:fld>
            <a:endParaRPr lang="en-US"/>
          </a:p>
        </p:txBody>
      </p:sp>
    </p:spTree>
    <p:extLst>
      <p:ext uri="{BB962C8B-B14F-4D97-AF65-F5344CB8AC3E}">
        <p14:creationId xmlns:p14="http://schemas.microsoft.com/office/powerpoint/2010/main" val="42720369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18</a:t>
            </a:fld>
            <a:endParaRPr lang="en-US"/>
          </a:p>
        </p:txBody>
      </p:sp>
    </p:spTree>
    <p:extLst>
      <p:ext uri="{BB962C8B-B14F-4D97-AF65-F5344CB8AC3E}">
        <p14:creationId xmlns:p14="http://schemas.microsoft.com/office/powerpoint/2010/main" val="59801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19</a:t>
            </a:fld>
            <a:endParaRPr lang="en-US"/>
          </a:p>
        </p:txBody>
      </p:sp>
    </p:spTree>
    <p:extLst>
      <p:ext uri="{BB962C8B-B14F-4D97-AF65-F5344CB8AC3E}">
        <p14:creationId xmlns:p14="http://schemas.microsoft.com/office/powerpoint/2010/main" val="352571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 name="Google Shape;4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217978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20</a:t>
            </a:fld>
            <a:endParaRPr lang="en-US"/>
          </a:p>
        </p:txBody>
      </p:sp>
    </p:spTree>
    <p:extLst>
      <p:ext uri="{BB962C8B-B14F-4D97-AF65-F5344CB8AC3E}">
        <p14:creationId xmlns:p14="http://schemas.microsoft.com/office/powerpoint/2010/main" val="2722478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21</a:t>
            </a:fld>
            <a:endParaRPr lang="en-US"/>
          </a:p>
        </p:txBody>
      </p:sp>
    </p:spTree>
    <p:extLst>
      <p:ext uri="{BB962C8B-B14F-4D97-AF65-F5344CB8AC3E}">
        <p14:creationId xmlns:p14="http://schemas.microsoft.com/office/powerpoint/2010/main" val="7242433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 name="Google Shape;4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9067448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23</a:t>
            </a:fld>
            <a:endParaRPr lang="en-US"/>
          </a:p>
        </p:txBody>
      </p:sp>
    </p:spTree>
    <p:extLst>
      <p:ext uri="{BB962C8B-B14F-4D97-AF65-F5344CB8AC3E}">
        <p14:creationId xmlns:p14="http://schemas.microsoft.com/office/powerpoint/2010/main" val="1797606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24</a:t>
            </a:fld>
            <a:endParaRPr lang="en-US"/>
          </a:p>
        </p:txBody>
      </p:sp>
    </p:spTree>
    <p:extLst>
      <p:ext uri="{BB962C8B-B14F-4D97-AF65-F5344CB8AC3E}">
        <p14:creationId xmlns:p14="http://schemas.microsoft.com/office/powerpoint/2010/main" val="27858065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25</a:t>
            </a:fld>
            <a:endParaRPr lang="en-US"/>
          </a:p>
        </p:txBody>
      </p:sp>
    </p:spTree>
    <p:extLst>
      <p:ext uri="{BB962C8B-B14F-4D97-AF65-F5344CB8AC3E}">
        <p14:creationId xmlns:p14="http://schemas.microsoft.com/office/powerpoint/2010/main" val="41841935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 name="Google Shape;4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6449398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27</a:t>
            </a:fld>
            <a:endParaRPr lang="en-US"/>
          </a:p>
        </p:txBody>
      </p:sp>
    </p:spTree>
    <p:extLst>
      <p:ext uri="{BB962C8B-B14F-4D97-AF65-F5344CB8AC3E}">
        <p14:creationId xmlns:p14="http://schemas.microsoft.com/office/powerpoint/2010/main" val="3309213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3</a:t>
            </a:fld>
            <a:endParaRPr lang="en-US"/>
          </a:p>
        </p:txBody>
      </p:sp>
    </p:spTree>
    <p:extLst>
      <p:ext uri="{BB962C8B-B14F-4D97-AF65-F5344CB8AC3E}">
        <p14:creationId xmlns:p14="http://schemas.microsoft.com/office/powerpoint/2010/main" val="1040709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4</a:t>
            </a:fld>
            <a:endParaRPr lang="en-US"/>
          </a:p>
        </p:txBody>
      </p:sp>
    </p:spTree>
    <p:extLst>
      <p:ext uri="{BB962C8B-B14F-4D97-AF65-F5344CB8AC3E}">
        <p14:creationId xmlns:p14="http://schemas.microsoft.com/office/powerpoint/2010/main" val="1021566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5</a:t>
            </a:fld>
            <a:endParaRPr lang="en-US"/>
          </a:p>
        </p:txBody>
      </p:sp>
    </p:spTree>
    <p:extLst>
      <p:ext uri="{BB962C8B-B14F-4D97-AF65-F5344CB8AC3E}">
        <p14:creationId xmlns:p14="http://schemas.microsoft.com/office/powerpoint/2010/main" val="639487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 name="Google Shape;4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95326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7</a:t>
            </a:fld>
            <a:endParaRPr lang="en-US"/>
          </a:p>
        </p:txBody>
      </p:sp>
    </p:spTree>
    <p:extLst>
      <p:ext uri="{BB962C8B-B14F-4D97-AF65-F5344CB8AC3E}">
        <p14:creationId xmlns:p14="http://schemas.microsoft.com/office/powerpoint/2010/main" val="4285267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8</a:t>
            </a:fld>
            <a:endParaRPr lang="en-US"/>
          </a:p>
        </p:txBody>
      </p:sp>
    </p:spTree>
    <p:extLst>
      <p:ext uri="{BB962C8B-B14F-4D97-AF65-F5344CB8AC3E}">
        <p14:creationId xmlns:p14="http://schemas.microsoft.com/office/powerpoint/2010/main" val="1367967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200D4E2-0BCC-4F5D-AE1D-792F5BB88121}" type="slidenum">
              <a:rPr lang="en-US" smtClean="0"/>
              <a:pPr/>
              <a:t>9</a:t>
            </a:fld>
            <a:endParaRPr lang="en-US"/>
          </a:p>
        </p:txBody>
      </p:sp>
    </p:spTree>
    <p:extLst>
      <p:ext uri="{BB962C8B-B14F-4D97-AF65-F5344CB8AC3E}">
        <p14:creationId xmlns:p14="http://schemas.microsoft.com/office/powerpoint/2010/main" val="685006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5F0132F-27AD-4901-812E-8330D5487512}" type="datetimeFigureOut">
              <a:rPr lang="en-US" smtClean="0"/>
              <a:pPr/>
              <a:t>5/23/2023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3059115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F0132F-27AD-4901-812E-8330D5487512}" type="datetimeFigureOut">
              <a:rPr lang="en-US" smtClean="0"/>
              <a:pPr/>
              <a:t>5/23/2023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3752109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F0132F-27AD-4901-812E-8330D5487512}" type="datetimeFigureOut">
              <a:rPr lang="en-US" smtClean="0"/>
              <a:pPr/>
              <a:t>5/23/2023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1985861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2E836-F117-4A63-AC0F-5F8D42DE105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35DDDD5-1CDB-4460-AB24-4BADD3F6CEC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EE247C4-D6B7-4A9E-922A-191D3793D164}"/>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3CDB655E-5F8D-44F1-BA06-D2EDD1B38E6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7E9B112-609D-448D-BFFA-6ECD997B0411}"/>
              </a:ext>
            </a:extLst>
          </p:cNvPr>
          <p:cNvSpPr>
            <a:spLocks noGrp="1"/>
          </p:cNvSpPr>
          <p:nvPr>
            <p:ph type="sldNum" sz="quarter" idx="12"/>
          </p:nvPr>
        </p:nvSpPr>
        <p:spPr/>
        <p:txBody>
          <a:bodyPr/>
          <a:lstStyle/>
          <a:p>
            <a:fld id="{05CEC4EA-6FC5-4DE6-A89F-9BE9420BE9D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23395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180A1-12DA-426C-AC44-2781155820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226B60-8ABC-4B61-9F57-B2E9C3872C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B2EF28-89B8-4530-8D8F-C034014A0523}"/>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BEB5488F-8264-44B9-B075-16B9338BC74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5B39AD0-DD47-442F-9082-854250B1E73A}"/>
              </a:ext>
            </a:extLst>
          </p:cNvPr>
          <p:cNvSpPr>
            <a:spLocks noGrp="1"/>
          </p:cNvSpPr>
          <p:nvPr>
            <p:ph type="sldNum" sz="quarter" idx="12"/>
          </p:nvPr>
        </p:nvSpPr>
        <p:spPr/>
        <p:txBody>
          <a:bodyPr/>
          <a:lstStyle/>
          <a:p>
            <a:fld id="{8C960DC3-1B5F-4534-949D-E61F5D7DDF28}"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610251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A977E-BAEC-4A80-83F0-3A79213C1F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15CB32-2984-45EE-BB6C-A921DF3B13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E333C9-3F6C-4674-8749-AF6617E1C534}"/>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1C611B6-F542-414C-B36D-39B5A06037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0999627F-3033-4432-8E23-02CB914E1313}"/>
              </a:ext>
            </a:extLst>
          </p:cNvPr>
          <p:cNvSpPr>
            <a:spLocks noGrp="1"/>
          </p:cNvSpPr>
          <p:nvPr>
            <p:ph type="sldNum" sz="quarter" idx="12"/>
          </p:nvPr>
        </p:nvSpPr>
        <p:spPr/>
        <p:txBody>
          <a:bodyPr/>
          <a:lstStyle/>
          <a:p>
            <a:fld id="{1F4A9CD3-C45F-429F-95A8-837E324DFBF4}"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2840764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B1134-2C89-47E2-ADBD-3D567F66A8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9C5D22-2E5D-428E-922B-42C70B7BA6A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47DCE5C-545B-4E06-A445-BA4A3900AC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CD5495-1FFE-4ABD-92F1-D7207B37433D}"/>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B6971984-370A-4E7F-8051-A5D8023BA70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DF68516-FC6A-4282-87DB-F7966F4E9858}"/>
              </a:ext>
            </a:extLst>
          </p:cNvPr>
          <p:cNvSpPr>
            <a:spLocks noGrp="1"/>
          </p:cNvSpPr>
          <p:nvPr>
            <p:ph type="sldNum" sz="quarter" idx="12"/>
          </p:nvPr>
        </p:nvSpPr>
        <p:spPr/>
        <p:txBody>
          <a:bodyPr/>
          <a:lstStyle/>
          <a:p>
            <a:fld id="{675D9ACE-5CFE-4AE7-B658-6CF8073D42FF}"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2698896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7FF43-F6B6-4F9E-AA90-5789C55C655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91E5EB1-82C7-4664-BD2D-497464FD1A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CE5624-2A51-4948-AC3D-153D42058FE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9ED164-9C2D-4EB6-B0AD-17C508ADAE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144964-CD5F-4E78-90DB-C981DB2B3CD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DBCCED-49EE-42D1-9B59-4AA315A1D33C}"/>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3F68084A-01A0-4D6B-8C6C-7E7868B29D2E}"/>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8D96E189-85E6-4005-A45C-0FEF735AA9FD}"/>
              </a:ext>
            </a:extLst>
          </p:cNvPr>
          <p:cNvSpPr>
            <a:spLocks noGrp="1"/>
          </p:cNvSpPr>
          <p:nvPr>
            <p:ph type="sldNum" sz="quarter" idx="12"/>
          </p:nvPr>
        </p:nvSpPr>
        <p:spPr/>
        <p:txBody>
          <a:bodyPr/>
          <a:lstStyle/>
          <a:p>
            <a:fld id="{343B58A8-918D-487E-A68E-E1147EC4186D}"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7801939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CD912-3180-4FF4-9FD2-83F58EFC7F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1B440E1-0A5A-4D65-BB15-2504A1B03590}"/>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4A36212F-0EDE-49C8-A895-7D927172028A}"/>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A3D58708-3F55-4574-AB81-02D9C9791B81}"/>
              </a:ext>
            </a:extLst>
          </p:cNvPr>
          <p:cNvSpPr>
            <a:spLocks noGrp="1"/>
          </p:cNvSpPr>
          <p:nvPr>
            <p:ph type="sldNum" sz="quarter" idx="12"/>
          </p:nvPr>
        </p:nvSpPr>
        <p:spPr/>
        <p:txBody>
          <a:bodyPr/>
          <a:lstStyle/>
          <a:p>
            <a:fld id="{BC9B6E0E-12E8-4F60-AA4C-2D244E5456EC}"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633589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F3DD58-9276-410C-AF6C-7D5D1EBFD590}"/>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4AF32367-9DC6-460C-AB8E-A7891D7256F3}"/>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066418EF-E8B5-4976-B327-89696CF5A604}"/>
              </a:ext>
            </a:extLst>
          </p:cNvPr>
          <p:cNvSpPr>
            <a:spLocks noGrp="1"/>
          </p:cNvSpPr>
          <p:nvPr>
            <p:ph type="sldNum" sz="quarter" idx="12"/>
          </p:nvPr>
        </p:nvSpPr>
        <p:spPr/>
        <p:txBody>
          <a:bodyPr/>
          <a:lstStyle/>
          <a:p>
            <a:fld id="{236E7B28-9747-4E84-B604-46E657738A9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1520872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BA44A-5ED3-4475-AED9-C9EA2B899B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D259986-40EC-43F4-B9A3-BA9464C323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25F9401-3A32-4777-80C5-2970CC1065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687432-0049-40BB-8096-0E3F713538DC}"/>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B48DB4A5-8C20-463C-9636-D42B52BE066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69B6976F-B1E2-4994-8F41-545902D69D2F}"/>
              </a:ext>
            </a:extLst>
          </p:cNvPr>
          <p:cNvSpPr>
            <a:spLocks noGrp="1"/>
          </p:cNvSpPr>
          <p:nvPr>
            <p:ph type="sldNum" sz="quarter" idx="12"/>
          </p:nvPr>
        </p:nvSpPr>
        <p:spPr/>
        <p:txBody>
          <a:bodyPr/>
          <a:lstStyle/>
          <a:p>
            <a:fld id="{C34BCE46-A05B-4D33-91D8-6AE2484A13E9}"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144159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5F0132F-27AD-4901-812E-8330D5487512}" type="datetimeFigureOut">
              <a:rPr lang="en-US" smtClean="0"/>
              <a:pPr/>
              <a:t>5/23/2023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13325711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D0E99-C51D-4E04-AA44-5410D8C718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0FA9D7-92C5-4932-8BD7-C9983459F3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5A2976-D5BB-4A41-9312-155E4E5378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815652-DFC4-444D-879B-2A6372F464CB}"/>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DCE3DCA6-62AA-4911-9858-06FA49089EDE}"/>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5F147248-5AEE-47AB-9F7F-FAB2F396AC58}"/>
              </a:ext>
            </a:extLst>
          </p:cNvPr>
          <p:cNvSpPr>
            <a:spLocks noGrp="1"/>
          </p:cNvSpPr>
          <p:nvPr>
            <p:ph type="sldNum" sz="quarter" idx="12"/>
          </p:nvPr>
        </p:nvSpPr>
        <p:spPr/>
        <p:txBody>
          <a:bodyPr/>
          <a:lstStyle/>
          <a:p>
            <a:fld id="{FC5C8A20-F7A3-41F1-BDEB-FDFA73989A6D}"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2537187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108B5-811A-4196-9CD7-0B5BCC4B2EA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1A6677E-F470-4938-B1A5-FB308A31107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485A05-ACA6-4C3B-8A27-82D89B1D5498}"/>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3E6EF5E8-962A-42AD-A420-FE011F14DA5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70A104B0-F5E9-4C99-9EFA-E97BC759BAFD}"/>
              </a:ext>
            </a:extLst>
          </p:cNvPr>
          <p:cNvSpPr>
            <a:spLocks noGrp="1"/>
          </p:cNvSpPr>
          <p:nvPr>
            <p:ph type="sldNum" sz="quarter" idx="12"/>
          </p:nvPr>
        </p:nvSpPr>
        <p:spPr/>
        <p:txBody>
          <a:bodyPr/>
          <a:lstStyle/>
          <a:p>
            <a:fld id="{4CA50655-6099-49A5-A5B3-294E30F1778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1957055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D943C10-B4B0-4CC7-83CA-1E90E32DAA7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18C8B11-D57D-4C8D-A4A3-53B0AC46BE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05FE77-960F-4044-9C6F-685A5B7BCA63}"/>
              </a:ext>
            </a:extLst>
          </p:cNvPr>
          <p:cNvSpPr>
            <a:spLocks noGrp="1"/>
          </p:cNvSpPr>
          <p:nvPr>
            <p:ph type="dt" sz="half" idx="10"/>
          </p:nvPr>
        </p:nvSpPr>
        <p:spPr/>
        <p:txBody>
          <a:body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4A85B594-C5C6-479C-91AF-9764975BF3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F1FDE4F1-D15D-4E04-9E27-6010CE2A98BC}"/>
              </a:ext>
            </a:extLst>
          </p:cNvPr>
          <p:cNvSpPr>
            <a:spLocks noGrp="1"/>
          </p:cNvSpPr>
          <p:nvPr>
            <p:ph type="sldNum" sz="quarter" idx="12"/>
          </p:nvPr>
        </p:nvSpPr>
        <p:spPr/>
        <p:txBody>
          <a:bodyPr/>
          <a:lstStyle/>
          <a:p>
            <a:fld id="{D25CD138-390D-42D6-A3F9-214C2077893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3159679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69B0A-7CE1-49BC-A256-E48FA3D35C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B8DAD948-487D-4787-899D-27EABA14C5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83D2B5B4-A6B7-491F-9C17-4098256873EC}"/>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FBF1F753-2A2A-489F-BD6B-A7F6E7475FFF}"/>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068F653D-D0D5-4C8A-9E33-C05A87904590}"/>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18004220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2D809-2C26-4D21-B837-E14356E0078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DCA08709-63D7-43CB-B2F4-4F7F55A15F9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08547F56-1BF2-4351-9DD0-C8CF17B92A7B}"/>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127EB02F-4EA7-4602-AE67-E60818D31952}"/>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4B00ED4C-2D44-438F-B010-54C98D37D008}"/>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8899198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3806E-37A8-4B43-9CB6-DBC0BAEABCE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2E3D48DD-7EA7-40AF-B4B0-581CFCEFD8A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F2EA413-7CC5-445D-8144-A19C7A304DFE}"/>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8A0DF15A-5497-439F-B6D8-150BEADFA4B7}"/>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A2EE97A9-1B61-46D9-B63E-764F575817B8}"/>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1813671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440C1-5033-42C0-9230-E1E6D609EF3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8E0F3F97-280D-4727-B13B-B353884EB195}"/>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CDEC6825-994B-4D30-8280-3F1D05F16FE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762D5667-92E2-4532-B09B-D07C3AD8916E}"/>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6" name="Footer Placeholder 5">
            <a:extLst>
              <a:ext uri="{FF2B5EF4-FFF2-40B4-BE49-F238E27FC236}">
                <a16:creationId xmlns:a16="http://schemas.microsoft.com/office/drawing/2014/main" id="{1D2255F6-84A6-4420-81B1-EBBCF85617D4}"/>
              </a:ext>
            </a:extLst>
          </p:cNvPr>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a:extLst>
              <a:ext uri="{FF2B5EF4-FFF2-40B4-BE49-F238E27FC236}">
                <a16:creationId xmlns:a16="http://schemas.microsoft.com/office/drawing/2014/main" id="{050FEAD3-5834-409C-B211-E0C06249C04F}"/>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4661271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51F3F-8F8D-4651-82F5-3045A9062C51}"/>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AC3FB5F3-B34C-41D2-A9C2-2C5EB182DA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C2B0899-430F-44C3-8728-FEC8CAFFD13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78490A7B-4EE5-4D88-BD51-B9275F8779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DAD1AD2-C464-4901-A8A6-78E0552FB0B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9587244B-D31C-4F0D-B07A-6301694D3386}"/>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8" name="Footer Placeholder 7">
            <a:extLst>
              <a:ext uri="{FF2B5EF4-FFF2-40B4-BE49-F238E27FC236}">
                <a16:creationId xmlns:a16="http://schemas.microsoft.com/office/drawing/2014/main" id="{109C03C3-2B03-4F17-8CF8-3DD5AA1142A0}"/>
              </a:ext>
            </a:extLst>
          </p:cNvPr>
          <p:cNvSpPr>
            <a:spLocks noGrp="1"/>
          </p:cNvSpPr>
          <p:nvPr>
            <p:ph type="ftr" sz="quarter" idx="11"/>
          </p:nvPr>
        </p:nvSpPr>
        <p:spPr/>
        <p:txBody>
          <a:bodyPr/>
          <a:lstStyle/>
          <a:p>
            <a:endParaRPr lang="en-IN">
              <a:solidFill>
                <a:prstClr val="black">
                  <a:tint val="75000"/>
                </a:prstClr>
              </a:solidFill>
            </a:endParaRPr>
          </a:p>
        </p:txBody>
      </p:sp>
      <p:sp>
        <p:nvSpPr>
          <p:cNvPr id="9" name="Slide Number Placeholder 8">
            <a:extLst>
              <a:ext uri="{FF2B5EF4-FFF2-40B4-BE49-F238E27FC236}">
                <a16:creationId xmlns:a16="http://schemas.microsoft.com/office/drawing/2014/main" id="{25A82AC1-2992-4BDB-A119-2F99429C2545}"/>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032094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8E4E2-C46A-49C4-8ABD-606DE637BC8D}"/>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406BFD8E-4294-433E-A520-109F237AFDA8}"/>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4" name="Footer Placeholder 3">
            <a:extLst>
              <a:ext uri="{FF2B5EF4-FFF2-40B4-BE49-F238E27FC236}">
                <a16:creationId xmlns:a16="http://schemas.microsoft.com/office/drawing/2014/main" id="{8AB96176-1D5B-4EDB-9331-407A68E17BED}"/>
              </a:ext>
            </a:extLst>
          </p:cNvPr>
          <p:cNvSpPr>
            <a:spLocks noGrp="1"/>
          </p:cNvSpPr>
          <p:nvPr>
            <p:ph type="ftr" sz="quarter" idx="11"/>
          </p:nvPr>
        </p:nvSpPr>
        <p:spPr/>
        <p:txBody>
          <a:bodyPr/>
          <a:lstStyle/>
          <a:p>
            <a:endParaRPr lang="en-IN">
              <a:solidFill>
                <a:prstClr val="black">
                  <a:tint val="75000"/>
                </a:prstClr>
              </a:solidFill>
            </a:endParaRPr>
          </a:p>
        </p:txBody>
      </p:sp>
      <p:sp>
        <p:nvSpPr>
          <p:cNvPr id="5" name="Slide Number Placeholder 4">
            <a:extLst>
              <a:ext uri="{FF2B5EF4-FFF2-40B4-BE49-F238E27FC236}">
                <a16:creationId xmlns:a16="http://schemas.microsoft.com/office/drawing/2014/main" id="{23679753-5D54-43FD-AFCA-69543D9DF4C6}"/>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599104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1C5B6E3-59A3-4032-BDDD-5C297964C306}"/>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3" name="Footer Placeholder 2">
            <a:extLst>
              <a:ext uri="{FF2B5EF4-FFF2-40B4-BE49-F238E27FC236}">
                <a16:creationId xmlns:a16="http://schemas.microsoft.com/office/drawing/2014/main" id="{F851AC23-3462-4779-868C-9F7F48AFF9CE}"/>
              </a:ext>
            </a:extLst>
          </p:cNvPr>
          <p:cNvSpPr>
            <a:spLocks noGrp="1"/>
          </p:cNvSpPr>
          <p:nvPr>
            <p:ph type="ftr" sz="quarter" idx="11"/>
          </p:nvPr>
        </p:nvSpPr>
        <p:spPr/>
        <p:txBody>
          <a:bodyPr/>
          <a:lstStyle/>
          <a:p>
            <a:endParaRPr lang="en-IN">
              <a:solidFill>
                <a:prstClr val="black">
                  <a:tint val="75000"/>
                </a:prstClr>
              </a:solidFill>
            </a:endParaRPr>
          </a:p>
        </p:txBody>
      </p:sp>
      <p:sp>
        <p:nvSpPr>
          <p:cNvPr id="4" name="Slide Number Placeholder 3">
            <a:extLst>
              <a:ext uri="{FF2B5EF4-FFF2-40B4-BE49-F238E27FC236}">
                <a16:creationId xmlns:a16="http://schemas.microsoft.com/office/drawing/2014/main" id="{5F406D23-9A26-4BF1-98C1-1A556FB3941C}"/>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7579021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5F0132F-27AD-4901-812E-8330D5487512}" type="datetimeFigureOut">
              <a:rPr lang="en-US" smtClean="0"/>
              <a:pPr/>
              <a:t>5/23/2023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695022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D69AF-CD5B-412C-97CB-43F101A173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11AB5181-AF67-458E-BB6A-1D682CEE031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F635AB0-05B8-41F0-9F2A-61D87964AE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DB678E-6C86-4A27-8DD8-3401730B44FE}"/>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6" name="Footer Placeholder 5">
            <a:extLst>
              <a:ext uri="{FF2B5EF4-FFF2-40B4-BE49-F238E27FC236}">
                <a16:creationId xmlns:a16="http://schemas.microsoft.com/office/drawing/2014/main" id="{D00ADA6F-7133-4448-BA6F-EFFA2D11EEE9}"/>
              </a:ext>
            </a:extLst>
          </p:cNvPr>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a:extLst>
              <a:ext uri="{FF2B5EF4-FFF2-40B4-BE49-F238E27FC236}">
                <a16:creationId xmlns:a16="http://schemas.microsoft.com/office/drawing/2014/main" id="{A68E487A-5940-4F6B-80C5-257BD77B6FA9}"/>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830962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7AA8F-E46F-4F5D-A512-72ACE9E21E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551FF312-0381-47A3-B48C-7001F40043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07EEFA1B-DBDA-4523-B3B6-64717662BD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9C95088-2B68-48F3-AD2E-C00B097A3038}"/>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6" name="Footer Placeholder 5">
            <a:extLst>
              <a:ext uri="{FF2B5EF4-FFF2-40B4-BE49-F238E27FC236}">
                <a16:creationId xmlns:a16="http://schemas.microsoft.com/office/drawing/2014/main" id="{61A90072-F9CA-4D2B-A0B2-0A19EBEBE568}"/>
              </a:ext>
            </a:extLst>
          </p:cNvPr>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a:extLst>
              <a:ext uri="{FF2B5EF4-FFF2-40B4-BE49-F238E27FC236}">
                <a16:creationId xmlns:a16="http://schemas.microsoft.com/office/drawing/2014/main" id="{2FCED981-B3B9-4E75-9AF3-414A1EA3DFF4}"/>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9377443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1BE28-E49B-4BFC-8F4C-74A19A912A27}"/>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7AE18AF-5C24-4B0E-8CAF-0B4A3AF1E01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9DBCB89-E751-4C8E-AD0B-98FDD05F90DC}"/>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5F48DF5D-D9E2-453C-AABE-FA430CFECC3C}"/>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94D66BE1-1321-4608-9442-8ADCA6A07983}"/>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4904656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F13C3F-C14A-40E5-8FB6-12B792BBB33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DF94EE81-CF18-4436-9EDF-3E2156674A4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36524CE-914B-41B7-AEC2-AC61B6B85433}"/>
              </a:ext>
            </a:extLst>
          </p:cNvPr>
          <p:cNvSpPr>
            <a:spLocks noGrp="1"/>
          </p:cNvSpPr>
          <p:nvPr>
            <p:ph type="dt" sz="half" idx="10"/>
          </p:nvPr>
        </p:nvSpPr>
        <p:spPr/>
        <p:txBody>
          <a:body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A4A9622C-E965-46E0-880C-AE24F2EE10F8}"/>
              </a:ext>
            </a:extLst>
          </p:cNvPr>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1C2B8C69-2FB7-4506-AB74-2D344CC3E669}"/>
              </a:ext>
            </a:extLst>
          </p:cNvPr>
          <p:cNvSpPr>
            <a:spLocks noGrp="1"/>
          </p:cNvSpPr>
          <p:nvPr>
            <p:ph type="sldNum" sz="quarter" idx="12"/>
          </p:nvPr>
        </p:nvSpPr>
        <p:spPr/>
        <p:txBody>
          <a:body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8739129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10710410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77CB125-156C-434B-9535-2869C4C617AA}" type="datetimeFigureOut">
              <a:rPr lang="en-US">
                <a:solidFill>
                  <a:prstClr val="black">
                    <a:tint val="75000"/>
                  </a:prstClr>
                </a:solidFill>
              </a:rPr>
              <a:pPr>
                <a:defRPr/>
              </a:pPr>
              <a:t>5/23/2023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06A4C49-959D-4749-8908-C533971F75A5}" type="slidenum">
              <a:rPr lang="en-US" altLang="en-US"/>
              <a:pPr/>
              <a:t>‹#›</a:t>
            </a:fld>
            <a:endParaRPr lang="en-US" altLang="en-US"/>
          </a:p>
        </p:txBody>
      </p:sp>
    </p:spTree>
    <p:extLst>
      <p:ext uri="{BB962C8B-B14F-4D97-AF65-F5344CB8AC3E}">
        <p14:creationId xmlns:p14="http://schemas.microsoft.com/office/powerpoint/2010/main" val="29648383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7B256A8-20A0-4F05-B1C2-72E4EB8A23F4}" type="datetimeFigureOut">
              <a:rPr lang="en-US">
                <a:solidFill>
                  <a:prstClr val="black">
                    <a:tint val="75000"/>
                  </a:prstClr>
                </a:solidFill>
              </a:rPr>
              <a:pPr>
                <a:defRPr/>
              </a:pPr>
              <a:t>5/23/2023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EB440D5B-FA80-4B80-AC56-49C1AEECAB84}" type="slidenum">
              <a:rPr lang="en-US" altLang="en-US"/>
              <a:pPr/>
              <a:t>‹#›</a:t>
            </a:fld>
            <a:endParaRPr lang="en-US" altLang="en-US"/>
          </a:p>
        </p:txBody>
      </p:sp>
    </p:spTree>
    <p:extLst>
      <p:ext uri="{BB962C8B-B14F-4D97-AF65-F5344CB8AC3E}">
        <p14:creationId xmlns:p14="http://schemas.microsoft.com/office/powerpoint/2010/main" val="38811771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298DE059-884F-471B-88AB-59523B6A2712}" type="datetimeFigureOut">
              <a:rPr lang="en-US">
                <a:solidFill>
                  <a:prstClr val="black">
                    <a:tint val="75000"/>
                  </a:prstClr>
                </a:solidFill>
              </a:rPr>
              <a:pPr>
                <a:defRPr/>
              </a:pPr>
              <a:t>5/23/2023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705438C-6673-479D-94BC-C0807E6BCC7F}" type="slidenum">
              <a:rPr lang="en-US" altLang="en-US"/>
              <a:pPr/>
              <a:t>‹#›</a:t>
            </a:fld>
            <a:endParaRPr lang="en-US" altLang="en-US"/>
          </a:p>
        </p:txBody>
      </p:sp>
    </p:spTree>
    <p:extLst>
      <p:ext uri="{BB962C8B-B14F-4D97-AF65-F5344CB8AC3E}">
        <p14:creationId xmlns:p14="http://schemas.microsoft.com/office/powerpoint/2010/main" val="13016719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8A1C50F0-350E-491C-A10B-82378630CC2C}" type="datetimeFigureOut">
              <a:rPr lang="en-US">
                <a:solidFill>
                  <a:prstClr val="black">
                    <a:tint val="75000"/>
                  </a:prstClr>
                </a:solidFill>
              </a:rPr>
              <a:pPr>
                <a:defRPr/>
              </a:pPr>
              <a:t>5/23/2023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2B6FD943-519E-499B-B643-BBDC036516C9}" type="slidenum">
              <a:rPr lang="en-US" altLang="en-US"/>
              <a:pPr/>
              <a:t>‹#›</a:t>
            </a:fld>
            <a:endParaRPr lang="en-US" altLang="en-US"/>
          </a:p>
        </p:txBody>
      </p:sp>
    </p:spTree>
    <p:extLst>
      <p:ext uri="{BB962C8B-B14F-4D97-AF65-F5344CB8AC3E}">
        <p14:creationId xmlns:p14="http://schemas.microsoft.com/office/powerpoint/2010/main" val="4359545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D131F68D-8B5F-4C75-B60A-A9375820D23D}" type="datetimeFigureOut">
              <a:rPr lang="en-US">
                <a:solidFill>
                  <a:prstClr val="black">
                    <a:tint val="75000"/>
                  </a:prstClr>
                </a:solidFill>
              </a:rPr>
              <a:pPr>
                <a:defRPr/>
              </a:pPr>
              <a:t>5/23/2023</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3DD99F32-F7B3-4B9D-894B-C0B0C508A3DD}" type="slidenum">
              <a:rPr lang="en-US" altLang="en-US"/>
              <a:pPr/>
              <a:t>‹#›</a:t>
            </a:fld>
            <a:endParaRPr lang="en-US" altLang="en-US"/>
          </a:p>
        </p:txBody>
      </p:sp>
    </p:spTree>
    <p:extLst>
      <p:ext uri="{BB962C8B-B14F-4D97-AF65-F5344CB8AC3E}">
        <p14:creationId xmlns:p14="http://schemas.microsoft.com/office/powerpoint/2010/main" val="3231749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5F0132F-27AD-4901-812E-8330D5487512}" type="datetimeFigureOut">
              <a:rPr lang="en-US" smtClean="0"/>
              <a:pPr/>
              <a:t>5/23/2023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29087819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9447797-2723-4F4F-92BC-EDB395B2DE51}" type="datetimeFigureOut">
              <a:rPr lang="en-US">
                <a:solidFill>
                  <a:prstClr val="black">
                    <a:tint val="75000"/>
                  </a:prstClr>
                </a:solidFill>
              </a:rPr>
              <a:pPr>
                <a:defRPr/>
              </a:pPr>
              <a:t>5/23/2023</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46981622-4E9E-4625-B563-7BF35D14BD5B}" type="slidenum">
              <a:rPr lang="en-US" altLang="en-US"/>
              <a:pPr/>
              <a:t>‹#›</a:t>
            </a:fld>
            <a:endParaRPr lang="en-US" altLang="en-US"/>
          </a:p>
        </p:txBody>
      </p:sp>
    </p:spTree>
    <p:extLst>
      <p:ext uri="{BB962C8B-B14F-4D97-AF65-F5344CB8AC3E}">
        <p14:creationId xmlns:p14="http://schemas.microsoft.com/office/powerpoint/2010/main" val="2971514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D44F8D0-1DDF-499E-8A13-E9BC0133F056}" type="datetimeFigureOut">
              <a:rPr lang="en-US">
                <a:solidFill>
                  <a:prstClr val="black">
                    <a:tint val="75000"/>
                  </a:prstClr>
                </a:solidFill>
              </a:rPr>
              <a:pPr>
                <a:defRPr/>
              </a:pPr>
              <a:t>5/23/2023</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CAC6EBD7-B575-4605-8782-B66AA41EB481}" type="slidenum">
              <a:rPr lang="en-US" altLang="en-US"/>
              <a:pPr/>
              <a:t>‹#›</a:t>
            </a:fld>
            <a:endParaRPr lang="en-US" altLang="en-US"/>
          </a:p>
        </p:txBody>
      </p:sp>
    </p:spTree>
    <p:extLst>
      <p:ext uri="{BB962C8B-B14F-4D97-AF65-F5344CB8AC3E}">
        <p14:creationId xmlns:p14="http://schemas.microsoft.com/office/powerpoint/2010/main" val="15239217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BB8BB27-83D8-4859-BAF2-852A8B203EB5}" type="datetimeFigureOut">
              <a:rPr lang="en-US">
                <a:solidFill>
                  <a:prstClr val="black">
                    <a:tint val="75000"/>
                  </a:prstClr>
                </a:solidFill>
              </a:rPr>
              <a:pPr>
                <a:defRPr/>
              </a:pPr>
              <a:t>5/23/2023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C73BCC82-0AE5-492F-8947-0F085D04CB87}" type="slidenum">
              <a:rPr lang="en-US" altLang="en-US"/>
              <a:pPr/>
              <a:t>‹#›</a:t>
            </a:fld>
            <a:endParaRPr lang="en-US" altLang="en-US"/>
          </a:p>
        </p:txBody>
      </p:sp>
    </p:spTree>
    <p:extLst>
      <p:ext uri="{BB962C8B-B14F-4D97-AF65-F5344CB8AC3E}">
        <p14:creationId xmlns:p14="http://schemas.microsoft.com/office/powerpoint/2010/main" val="15392710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B98FC25-CFC4-474E-ABE2-F748F34389F9}" type="datetimeFigureOut">
              <a:rPr lang="en-US">
                <a:solidFill>
                  <a:prstClr val="black">
                    <a:tint val="75000"/>
                  </a:prstClr>
                </a:solidFill>
              </a:rPr>
              <a:pPr>
                <a:defRPr/>
              </a:pPr>
              <a:t>5/23/2023</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5DF92CEE-29AE-448E-8734-0FFB89BDA29F}" type="slidenum">
              <a:rPr lang="en-US" altLang="en-US"/>
              <a:pPr/>
              <a:t>‹#›</a:t>
            </a:fld>
            <a:endParaRPr lang="en-US" altLang="en-US"/>
          </a:p>
        </p:txBody>
      </p:sp>
    </p:spTree>
    <p:extLst>
      <p:ext uri="{BB962C8B-B14F-4D97-AF65-F5344CB8AC3E}">
        <p14:creationId xmlns:p14="http://schemas.microsoft.com/office/powerpoint/2010/main" val="23170113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02E318A5-9CC9-49A7-A7A2-C9A44FD5780A}" type="datetimeFigureOut">
              <a:rPr lang="en-US">
                <a:solidFill>
                  <a:prstClr val="black">
                    <a:tint val="75000"/>
                  </a:prstClr>
                </a:solidFill>
              </a:rPr>
              <a:pPr>
                <a:defRPr/>
              </a:pPr>
              <a:t>5/23/2023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180E6A5A-0DF1-47AE-9A78-B7BD36C0FC99}" type="slidenum">
              <a:rPr lang="en-US" altLang="en-US"/>
              <a:pPr/>
              <a:t>‹#›</a:t>
            </a:fld>
            <a:endParaRPr lang="en-US" altLang="en-US"/>
          </a:p>
        </p:txBody>
      </p:sp>
    </p:spTree>
    <p:extLst>
      <p:ext uri="{BB962C8B-B14F-4D97-AF65-F5344CB8AC3E}">
        <p14:creationId xmlns:p14="http://schemas.microsoft.com/office/powerpoint/2010/main" val="1589315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52D7A457-79E7-4135-831A-AC08BCFE32A8}" type="datetimeFigureOut">
              <a:rPr lang="en-US">
                <a:solidFill>
                  <a:prstClr val="black">
                    <a:tint val="75000"/>
                  </a:prstClr>
                </a:solidFill>
              </a:rPr>
              <a:pPr>
                <a:defRPr/>
              </a:pPr>
              <a:t>5/23/2023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A69E1883-66DA-43C6-B761-D62DF3D18DE3}" type="slidenum">
              <a:rPr lang="en-US" altLang="en-US"/>
              <a:pPr/>
              <a:t>‹#›</a:t>
            </a:fld>
            <a:endParaRPr lang="en-US" altLang="en-US"/>
          </a:p>
        </p:txBody>
      </p:sp>
    </p:spTree>
    <p:extLst>
      <p:ext uri="{BB962C8B-B14F-4D97-AF65-F5344CB8AC3E}">
        <p14:creationId xmlns:p14="http://schemas.microsoft.com/office/powerpoint/2010/main" val="32362596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13899451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E536B1F-EE64-456B-AB98-4A02B7A93106}"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9959922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9A78F58-097C-4905-A838-C2FB2C183D34}"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8815163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D4558D4-B2A0-4B65-B6BE-D648FF7D8D57}"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678156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5F0132F-27AD-4901-812E-8330D5487512}" type="datetimeFigureOut">
              <a:rPr lang="en-US" smtClean="0"/>
              <a:pPr/>
              <a:t>5/23/2023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16262533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B9FCAB5-81DE-4729-A068-A841F71E24F5}"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8662324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9F68A17-69DE-45AE-86AE-1A2E227A0A19}"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1722487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7DC60F3-99DB-45AD-A455-E323D6CA23B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27383625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B79B089-770B-42E5-B4CD-326E205543F8}"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5826450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6C8335F-0687-43BD-A92A-7A371260C737}"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77605682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DFFA2EA-8B08-4B9C-91E6-4D934162C94B}"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7669194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8597FDC-5BDA-4662-8C51-29F729BA0F6F}"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95111646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A693A02-23AA-4B53-BF99-BE41B251197E}"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2418980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300964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5F0132F-27AD-4901-812E-8330D5487512}" type="datetimeFigureOut">
              <a:rPr lang="en-US" smtClean="0"/>
              <a:pPr/>
              <a:t>5/23/2023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4137732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F0132F-27AD-4901-812E-8330D5487512}" type="datetimeFigureOut">
              <a:rPr lang="en-US" smtClean="0"/>
              <a:pPr/>
              <a:t>5/23/2023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2581406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5F0132F-27AD-4901-812E-8330D5487512}" type="datetimeFigureOut">
              <a:rPr lang="en-US" smtClean="0"/>
              <a:pPr/>
              <a:t>5/23/2023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2302701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5F0132F-27AD-4901-812E-8330D5487512}" type="datetimeFigureOut">
              <a:rPr lang="en-US" smtClean="0"/>
              <a:pPr/>
              <a:t>5/23/2023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pPr/>
              <a:t>‹#›</a:t>
            </a:fld>
            <a:endParaRPr lang="en-US"/>
          </a:p>
        </p:txBody>
      </p:sp>
    </p:spTree>
    <p:extLst>
      <p:ext uri="{BB962C8B-B14F-4D97-AF65-F5344CB8AC3E}">
        <p14:creationId xmlns:p14="http://schemas.microsoft.com/office/powerpoint/2010/main" val="2351681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F0132F-27AD-4901-812E-8330D5487512}" type="datetimeFigureOut">
              <a:rPr lang="en-US" smtClean="0"/>
              <a:pPr/>
              <a:t>5/23/2023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0DB45D-C96A-4B08-B991-7A5C42999066}" type="slidenum">
              <a:rPr lang="en-US" smtClean="0"/>
              <a:pPr/>
              <a:t>‹#›</a:t>
            </a:fld>
            <a:endParaRPr lang="en-US"/>
          </a:p>
        </p:txBody>
      </p:sp>
    </p:spTree>
    <p:extLst>
      <p:ext uri="{BB962C8B-B14F-4D97-AF65-F5344CB8AC3E}">
        <p14:creationId xmlns:p14="http://schemas.microsoft.com/office/powerpoint/2010/main" val="164553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B88E0A-A312-48B2-AD45-C33801621B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49F5AB2-FA1E-4D1E-B88D-468CFA9A0E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C58F2F-0EC0-4A27-89F0-4F10D21EF8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14D2AB-DD58-4746-B875-8D90D23E26D2}" type="datetimeFigureOut">
              <a:rPr lang="en-US" smtClean="0">
                <a:solidFill>
                  <a:prstClr val="black">
                    <a:tint val="75000"/>
                  </a:prstClr>
                </a:solidFill>
              </a:rPr>
              <a:pPr/>
              <a:t>5/23/2023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73429DF-F118-4ED8-A695-98CA0DBD16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0923011-8E1E-4F13-86FE-11FCBA42B3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8CFE3-553D-4D67-B17E-45793350FDE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965846329"/>
      </p:ext>
    </p:extLst>
  </p:cSld>
  <p:clrMap bg1="lt1" tx1="dk1" bg2="lt2" tx2="dk2" accent1="accent1" accent2="accent2" accent3="accent3" accent4="accent4" accent5="accent5" accent6="accent6" hlink="hlink" folHlink="folHlink"/>
  <p:sldLayoutIdLst>
    <p:sldLayoutId id="2147488557" r:id="rId1"/>
    <p:sldLayoutId id="2147488558" r:id="rId2"/>
    <p:sldLayoutId id="2147488559" r:id="rId3"/>
    <p:sldLayoutId id="2147488560" r:id="rId4"/>
    <p:sldLayoutId id="2147488561" r:id="rId5"/>
    <p:sldLayoutId id="2147488562" r:id="rId6"/>
    <p:sldLayoutId id="2147488563" r:id="rId7"/>
    <p:sldLayoutId id="2147488564" r:id="rId8"/>
    <p:sldLayoutId id="2147488565" r:id="rId9"/>
    <p:sldLayoutId id="2147488566" r:id="rId10"/>
    <p:sldLayoutId id="2147488567"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7C6423B-D8E8-42F1-8BC5-EE111AB399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78B9B9FB-6E24-435A-A703-F5478933D8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E4FA9A2-F58F-483A-B49B-009C0D956A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2CE5DB-37D1-401F-B3C9-412EB17FC619}" type="datetimeFigureOut">
              <a:rPr lang="en-IN" smtClean="0">
                <a:solidFill>
                  <a:prstClr val="black">
                    <a:tint val="75000"/>
                  </a:prstClr>
                </a:solidFill>
              </a:rPr>
              <a:pPr/>
              <a:t>23-05-2023</a:t>
            </a:fld>
            <a:endParaRPr lang="en-IN">
              <a:solidFill>
                <a:prstClr val="black">
                  <a:tint val="75000"/>
                </a:prstClr>
              </a:solidFill>
            </a:endParaRPr>
          </a:p>
        </p:txBody>
      </p:sp>
      <p:sp>
        <p:nvSpPr>
          <p:cNvPr id="5" name="Footer Placeholder 4">
            <a:extLst>
              <a:ext uri="{FF2B5EF4-FFF2-40B4-BE49-F238E27FC236}">
                <a16:creationId xmlns:a16="http://schemas.microsoft.com/office/drawing/2014/main" id="{33B5CF15-B3CF-474D-BAA4-C2208338BF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solidFill>
                <a:prstClr val="black">
                  <a:tint val="75000"/>
                </a:prstClr>
              </a:solidFill>
            </a:endParaRPr>
          </a:p>
        </p:txBody>
      </p:sp>
      <p:sp>
        <p:nvSpPr>
          <p:cNvPr id="6" name="Slide Number Placeholder 5">
            <a:extLst>
              <a:ext uri="{FF2B5EF4-FFF2-40B4-BE49-F238E27FC236}">
                <a16:creationId xmlns:a16="http://schemas.microsoft.com/office/drawing/2014/main" id="{5A1966FE-D496-49FB-9074-47ACFE7EAE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0CD454-69CB-4647-AC93-5608A9603E22}"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668517618"/>
      </p:ext>
    </p:extLst>
  </p:cSld>
  <p:clrMap bg1="lt1" tx1="dk1" bg2="lt2" tx2="dk2" accent1="accent1" accent2="accent2" accent3="accent3" accent4="accent4" accent5="accent5" accent6="accent6" hlink="hlink" folHlink="folHlink"/>
  <p:sldLayoutIdLst>
    <p:sldLayoutId id="2147488569" r:id="rId1"/>
    <p:sldLayoutId id="2147488570" r:id="rId2"/>
    <p:sldLayoutId id="2147488571" r:id="rId3"/>
    <p:sldLayoutId id="2147488572" r:id="rId4"/>
    <p:sldLayoutId id="2147488573" r:id="rId5"/>
    <p:sldLayoutId id="2147488574" r:id="rId6"/>
    <p:sldLayoutId id="2147488575" r:id="rId7"/>
    <p:sldLayoutId id="2147488576" r:id="rId8"/>
    <p:sldLayoutId id="2147488577" r:id="rId9"/>
    <p:sldLayoutId id="2147488578" r:id="rId10"/>
    <p:sldLayoutId id="2147488579" r:id="rId11"/>
    <p:sldLayoutId id="214748858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65C5C9BF-A721-41F1-92BD-FAD26F1849FF}" type="datetimeFigureOut">
              <a:rPr lang="en-US">
                <a:solidFill>
                  <a:prstClr val="black">
                    <a:tint val="75000"/>
                  </a:prstClr>
                </a:solidFill>
              </a:rPr>
              <a:pPr>
                <a:defRPr/>
              </a:pPr>
              <a:t>5/23/2023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026F4E6E-518E-4480-9CAF-D5C60D0A1FE6}" type="slidenum">
              <a:rPr lang="en-US" altLang="en-US" smtClean="0">
                <a:cs typeface="Arial" panose="020B0604020202020204" pitchFamily="34" charset="0"/>
              </a:rPr>
              <a:pPr fontAlgn="base">
                <a:spcBef>
                  <a:spcPct val="0"/>
                </a:spcBef>
                <a:spcAft>
                  <a:spcPct val="0"/>
                </a:spcAft>
              </a:pPr>
              <a:t>‹#›</a:t>
            </a:fld>
            <a:endParaRPr lang="en-US" altLang="en-US">
              <a:cs typeface="Arial" panose="020B0604020202020204" pitchFamily="34" charset="0"/>
            </a:endParaRPr>
          </a:p>
        </p:txBody>
      </p:sp>
    </p:spTree>
    <p:extLst>
      <p:ext uri="{BB962C8B-B14F-4D97-AF65-F5344CB8AC3E}">
        <p14:creationId xmlns:p14="http://schemas.microsoft.com/office/powerpoint/2010/main" val="430127627"/>
      </p:ext>
    </p:extLst>
  </p:cSld>
  <p:clrMap bg1="lt1" tx1="dk1" bg2="lt2" tx2="dk2" accent1="accent1" accent2="accent2" accent3="accent3" accent4="accent4" accent5="accent5" accent6="accent6" hlink="hlink" folHlink="folHlink"/>
  <p:sldLayoutIdLst>
    <p:sldLayoutId id="2147488594" r:id="rId1"/>
    <p:sldLayoutId id="2147488595" r:id="rId2"/>
    <p:sldLayoutId id="2147488596" r:id="rId3"/>
    <p:sldLayoutId id="2147488597" r:id="rId4"/>
    <p:sldLayoutId id="2147488598" r:id="rId5"/>
    <p:sldLayoutId id="2147488599" r:id="rId6"/>
    <p:sldLayoutId id="2147488600" r:id="rId7"/>
    <p:sldLayoutId id="2147488601" r:id="rId8"/>
    <p:sldLayoutId id="2147488602" r:id="rId9"/>
    <p:sldLayoutId id="2147488603" r:id="rId10"/>
    <p:sldLayoutId id="2147488604" r:id="rId11"/>
    <p:sldLayoutId id="214748863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pPr>
            <a:endParaRPr lang="en-US" altLang="en-US">
              <a:solidFill>
                <a:prstClr val="black">
                  <a:tint val="75000"/>
                </a:prstClr>
              </a:solidFill>
              <a:latin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pPr>
            <a:endParaRPr lang="en-US" altLang="en-US">
              <a:solidFill>
                <a:prstClr val="black">
                  <a:tint val="75000"/>
                </a:prstClr>
              </a:solidFill>
              <a:latin typeface="Arial" panose="020B0604020202020204" pitchFamily="34" charset="0"/>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pPr>
            <a:fld id="{6594CEC0-5F8F-41EE-8DE7-95573CECC4C2}" type="slidenum">
              <a:rPr lang="en-US" altLang="en-US" smtClean="0">
                <a:solidFill>
                  <a:prstClr val="black">
                    <a:tint val="75000"/>
                  </a:prstClr>
                </a:solidFill>
                <a:latin typeface="Arial" panose="020B0604020202020204" pitchFamily="34" charset="0"/>
              </a:rPr>
              <a:pPr fontAlgn="base">
                <a:spcBef>
                  <a:spcPct val="0"/>
                </a:spcBef>
                <a:spcAft>
                  <a:spcPct val="0"/>
                </a:spcAft>
              </a:pPr>
              <a:t>‹#›</a:t>
            </a:fld>
            <a:endParaRPr lang="en-US" altLang="en-US">
              <a:solidFill>
                <a:prstClr val="black">
                  <a:tint val="75000"/>
                </a:prstClr>
              </a:solidFill>
              <a:latin typeface="Arial" panose="020B0604020202020204" pitchFamily="34" charset="0"/>
            </a:endParaRPr>
          </a:p>
        </p:txBody>
      </p:sp>
    </p:spTree>
    <p:extLst>
      <p:ext uri="{BB962C8B-B14F-4D97-AF65-F5344CB8AC3E}">
        <p14:creationId xmlns:p14="http://schemas.microsoft.com/office/powerpoint/2010/main" val="3718176595"/>
      </p:ext>
    </p:extLst>
  </p:cSld>
  <p:clrMap bg1="lt1" tx1="dk1" bg2="lt2" tx2="dk2" accent1="accent1" accent2="accent2" accent3="accent3" accent4="accent4" accent5="accent5" accent6="accent6" hlink="hlink" folHlink="folHlink"/>
  <p:sldLayoutIdLst>
    <p:sldLayoutId id="2147488618" r:id="rId1"/>
    <p:sldLayoutId id="2147488619" r:id="rId2"/>
    <p:sldLayoutId id="2147488620" r:id="rId3"/>
    <p:sldLayoutId id="2147488621" r:id="rId4"/>
    <p:sldLayoutId id="2147488622" r:id="rId5"/>
    <p:sldLayoutId id="2147488623" r:id="rId6"/>
    <p:sldLayoutId id="2147488624" r:id="rId7"/>
    <p:sldLayoutId id="2147488625" r:id="rId8"/>
    <p:sldLayoutId id="2147488626" r:id="rId9"/>
    <p:sldLayoutId id="2147488627" r:id="rId10"/>
    <p:sldLayoutId id="2147488628" r:id="rId11"/>
    <p:sldLayoutId id="214748862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1.xml"/><Relationship Id="rId7" Type="http://schemas.openxmlformats.org/officeDocument/2006/relationships/image" Target="../media/image6.jpe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2.xml"/><Relationship Id="rId6" Type="http://schemas.openxmlformats.org/officeDocument/2006/relationships/image" Target="../media/image9.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9.png"/><Relationship Id="rId2" Type="http://schemas.openxmlformats.org/officeDocument/2006/relationships/slideLayout" Target="../slideLayouts/slideLayout13.xml"/><Relationship Id="rId1" Type="http://schemas.openxmlformats.org/officeDocument/2006/relationships/tags" Target="../tags/tag1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4.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6.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7.xml"/><Relationship Id="rId5" Type="http://schemas.openxmlformats.org/officeDocument/2006/relationships/image" Target="../media/image14.jpe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7.xml"/><Relationship Id="rId7" Type="http://schemas.openxmlformats.org/officeDocument/2006/relationships/image" Target="../media/image22.png"/><Relationship Id="rId2" Type="http://schemas.openxmlformats.org/officeDocument/2006/relationships/slideLayout" Target="../slideLayouts/slideLayout13.xml"/><Relationship Id="rId1" Type="http://schemas.openxmlformats.org/officeDocument/2006/relationships/tags" Target="../tags/tag1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9.xml"/><Relationship Id="rId5" Type="http://schemas.openxmlformats.org/officeDocument/2006/relationships/image" Target="../media/image9.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20.xml"/><Relationship Id="rId5" Type="http://schemas.openxmlformats.org/officeDocument/2006/relationships/image" Target="../media/image9.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4.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21.xml"/><Relationship Id="rId5" Type="http://schemas.openxmlformats.org/officeDocument/2006/relationships/image" Target="../media/image9.pn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png"/><Relationship Id="rId26" Type="http://schemas.openxmlformats.org/officeDocument/2006/relationships/image" Target="../media/image16.png"/><Relationship Id="rId3" Type="http://schemas.openxmlformats.org/officeDocument/2006/relationships/notesSlide" Target="../notesSlides/notesSlide21.xml"/><Relationship Id="rId21" Type="http://schemas.openxmlformats.org/officeDocument/2006/relationships/image" Target="../media/image44.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5" Type="http://schemas.openxmlformats.org/officeDocument/2006/relationships/image" Target="../media/image48.png"/><Relationship Id="rId2" Type="http://schemas.openxmlformats.org/officeDocument/2006/relationships/slideLayout" Target="../slideLayouts/slideLayout53.xml"/><Relationship Id="rId16" Type="http://schemas.openxmlformats.org/officeDocument/2006/relationships/image" Target="../media/image39.png"/><Relationship Id="rId20" Type="http://schemas.openxmlformats.org/officeDocument/2006/relationships/image" Target="../media/image43.png"/><Relationship Id="rId1" Type="http://schemas.openxmlformats.org/officeDocument/2006/relationships/tags" Target="../tags/tag22.xml"/><Relationship Id="rId6" Type="http://schemas.openxmlformats.org/officeDocument/2006/relationships/image" Target="../media/image29.png"/><Relationship Id="rId11" Type="http://schemas.openxmlformats.org/officeDocument/2006/relationships/image" Target="../media/image34.png"/><Relationship Id="rId24" Type="http://schemas.openxmlformats.org/officeDocument/2006/relationships/image" Target="../media/image47.png"/><Relationship Id="rId5" Type="http://schemas.openxmlformats.org/officeDocument/2006/relationships/image" Target="../media/image28.png"/><Relationship Id="rId15" Type="http://schemas.openxmlformats.org/officeDocument/2006/relationships/image" Target="../media/image38.png"/><Relationship Id="rId23" Type="http://schemas.openxmlformats.org/officeDocument/2006/relationships/image" Target="../media/image46.png"/><Relationship Id="rId28" Type="http://schemas.openxmlformats.org/officeDocument/2006/relationships/image" Target="../media/image9.png"/><Relationship Id="rId10" Type="http://schemas.openxmlformats.org/officeDocument/2006/relationships/image" Target="../media/image33.png"/><Relationship Id="rId19" Type="http://schemas.openxmlformats.org/officeDocument/2006/relationships/image" Target="../media/image42.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45.png"/><Relationship Id="rId27" Type="http://schemas.openxmlformats.org/officeDocument/2006/relationships/image" Target="../media/image4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8.xml"/><Relationship Id="rId1" Type="http://schemas.openxmlformats.org/officeDocument/2006/relationships/tags" Target="../tags/tag23.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24.xml"/><Relationship Id="rId6" Type="http://schemas.openxmlformats.org/officeDocument/2006/relationships/image" Target="../media/image51.png"/><Relationship Id="rId5" Type="http://schemas.openxmlformats.org/officeDocument/2006/relationships/image" Target="../media/image49.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5.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6.xml"/><Relationship Id="rId1" Type="http://schemas.openxmlformats.org/officeDocument/2006/relationships/tags" Target="../tags/tag26.xml"/><Relationship Id="rId6" Type="http://schemas.openxmlformats.org/officeDocument/2006/relationships/image" Target="../media/image51.png"/><Relationship Id="rId5" Type="http://schemas.openxmlformats.org/officeDocument/2006/relationships/image" Target="../media/image15.emf"/><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6.xml"/><Relationship Id="rId1" Type="http://schemas.openxmlformats.org/officeDocument/2006/relationships/tags" Target="../tags/tag27.xml"/><Relationship Id="rId6" Type="http://schemas.openxmlformats.org/officeDocument/2006/relationships/image" Target="../media/image51.png"/><Relationship Id="rId5" Type="http://schemas.openxmlformats.org/officeDocument/2006/relationships/image" Target="../media/image11.png"/><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28.xml"/><Relationship Id="rId5" Type="http://schemas.openxmlformats.org/officeDocument/2006/relationships/image" Target="../media/image51.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video" Target="file:///C:\Users\user\Downloads\MI&#7872;N%20TRUNG%20&#416;I%20XIN%20&#272;&#7914;NG%20M&#431;A%20N&#7918;A%20-%20GIA%20HUY%20-%20NGUY&#7876;N%20VI&#7870;T%20LONG%20COVER%20-%20AUDIO%20LYRIC%20VIDEO.mp4" TargetMode="External"/><Relationship Id="rId1" Type="http://schemas.openxmlformats.org/officeDocument/2006/relationships/tags" Target="../tags/tag4.xml"/><Relationship Id="rId5" Type="http://schemas.openxmlformats.org/officeDocument/2006/relationships/image" Target="../media/image1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5.xml"/><Relationship Id="rId5" Type="http://schemas.openxmlformats.org/officeDocument/2006/relationships/image" Target="../media/image9.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4.xml"/><Relationship Id="rId1" Type="http://schemas.openxmlformats.org/officeDocument/2006/relationships/tags" Target="../tags/tag7.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4.xml"/><Relationship Id="rId1" Type="http://schemas.openxmlformats.org/officeDocument/2006/relationships/tags" Target="../tags/tag8.xml"/><Relationship Id="rId5" Type="http://schemas.openxmlformats.org/officeDocument/2006/relationships/image" Target="../media/image14.jpe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tags" Target="../tags/tag9.xml"/><Relationship Id="rId5" Type="http://schemas.openxmlformats.org/officeDocument/2006/relationships/image" Target="../media/image9.png"/><Relationship Id="rId4" Type="http://schemas.openxmlformats.org/officeDocument/2006/relationships/image" Target="../media/image15.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0.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Shape 87"/>
          <p:cNvPicPr/>
          <p:nvPr/>
        </p:nvPicPr>
        <p:blipFill>
          <a:blip r:embed="rId4"/>
          <a:stretch/>
        </p:blipFill>
        <p:spPr>
          <a:xfrm>
            <a:off x="8840591" y="4064184"/>
            <a:ext cx="3229946" cy="2557576"/>
          </a:xfrm>
          <a:prstGeom prst="rect">
            <a:avLst/>
          </a:prstGeom>
        </p:spPr>
      </p:pic>
      <p:sp>
        <p:nvSpPr>
          <p:cNvPr id="21" name="Rectangle 20"/>
          <p:cNvSpPr>
            <a:spLocks noChangeArrowheads="1"/>
          </p:cNvSpPr>
          <p:nvPr/>
        </p:nvSpPr>
        <p:spPr bwMode="auto">
          <a:xfrm>
            <a:off x="731578" y="2664090"/>
            <a:ext cx="1105269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0" fontAlgn="base" hangingPunct="0">
              <a:spcBef>
                <a:spcPct val="0"/>
              </a:spcBef>
              <a:spcAft>
                <a:spcPct val="0"/>
              </a:spcAft>
            </a:pPr>
            <a:r>
              <a:rPr lang="en-US" altLang="en-US" sz="5400" b="1" dirty="0" err="1">
                <a:solidFill>
                  <a:srgbClr val="0000FF"/>
                </a:solidFill>
                <a:latin typeface="SVN-Zero" panose="02040603050506020204" pitchFamily="18" charset="0"/>
                <a:ea typeface="Helvetica Neue"/>
                <a:cs typeface="Times New Roman" panose="02020603050405020304" pitchFamily="18" charset="0"/>
              </a:rPr>
              <a:t>Bài</a:t>
            </a:r>
            <a:r>
              <a:rPr lang="en-US" altLang="en-US" sz="5400" b="1" dirty="0">
                <a:solidFill>
                  <a:srgbClr val="0000FF"/>
                </a:solidFill>
                <a:latin typeface="SVN-Zero" panose="02040603050506020204" pitchFamily="18" charset="0"/>
                <a:ea typeface="Helvetica Neue"/>
                <a:cs typeface="Times New Roman" panose="02020603050405020304" pitchFamily="18" charset="0"/>
              </a:rPr>
              <a:t> 2:</a:t>
            </a:r>
            <a:r>
              <a:rPr lang="en-US" altLang="en-US" sz="5400" b="1" dirty="0">
                <a:solidFill>
                  <a:srgbClr val="FF0000"/>
                </a:solidFill>
                <a:latin typeface="SVN-Zero" panose="02040603050506020204" pitchFamily="18" charset="0"/>
                <a:ea typeface="Helvetica Neue"/>
                <a:cs typeface="Times New Roman" panose="02020603050405020304" pitchFamily="18" charset="0"/>
              </a:rPr>
              <a:t> YÊU THƯƠNG CON NGƯỜI</a:t>
            </a:r>
            <a:endParaRPr lang="en-SG" altLang="en-US" sz="5400" b="1" dirty="0">
              <a:solidFill>
                <a:srgbClr val="0000FF"/>
              </a:solidFill>
              <a:latin typeface="SVN-Zero" panose="02040603050506020204" pitchFamily="18" charset="0"/>
              <a:cs typeface="Times New Roman" panose="02020603050405020304" pitchFamily="18" charset="0"/>
            </a:endParaRPr>
          </a:p>
        </p:txBody>
      </p:sp>
      <p:pic>
        <p:nvPicPr>
          <p:cNvPr id="11" name="Shape 51"/>
          <p:cNvPicPr/>
          <p:nvPr/>
        </p:nvPicPr>
        <p:blipFill>
          <a:blip r:embed="rId5"/>
          <a:stretch/>
        </p:blipFill>
        <p:spPr>
          <a:xfrm>
            <a:off x="455196" y="244404"/>
            <a:ext cx="3364865" cy="2028488"/>
          </a:xfrm>
          <a:prstGeom prst="rect">
            <a:avLst/>
          </a:prstGeom>
        </p:spPr>
      </p:pic>
      <p:pic>
        <p:nvPicPr>
          <p:cNvPr id="12" name="Shape 53"/>
          <p:cNvPicPr/>
          <p:nvPr/>
        </p:nvPicPr>
        <p:blipFill>
          <a:blip r:embed="rId6"/>
          <a:stretch/>
        </p:blipFill>
        <p:spPr>
          <a:xfrm>
            <a:off x="4155288" y="230781"/>
            <a:ext cx="2531759" cy="2042112"/>
          </a:xfrm>
          <a:prstGeom prst="rect">
            <a:avLst/>
          </a:prstGeom>
        </p:spPr>
      </p:pic>
      <p:pic>
        <p:nvPicPr>
          <p:cNvPr id="14" name="Shape 57"/>
          <p:cNvPicPr/>
          <p:nvPr/>
        </p:nvPicPr>
        <p:blipFill>
          <a:blip r:embed="rId7"/>
          <a:stretch/>
        </p:blipFill>
        <p:spPr>
          <a:xfrm>
            <a:off x="806530" y="4123102"/>
            <a:ext cx="3118306" cy="2498658"/>
          </a:xfrm>
          <a:prstGeom prst="rect">
            <a:avLst/>
          </a:prstGeom>
        </p:spPr>
      </p:pic>
      <p:pic>
        <p:nvPicPr>
          <p:cNvPr id="17" name="Shape 61"/>
          <p:cNvPicPr/>
          <p:nvPr/>
        </p:nvPicPr>
        <p:blipFill>
          <a:blip r:embed="rId8"/>
          <a:stretch/>
        </p:blipFill>
        <p:spPr>
          <a:xfrm>
            <a:off x="4372135" y="4123102"/>
            <a:ext cx="3218815" cy="2498658"/>
          </a:xfrm>
          <a:prstGeom prst="rect">
            <a:avLst/>
          </a:prstGeom>
        </p:spPr>
      </p:pic>
      <p:pic>
        <p:nvPicPr>
          <p:cNvPr id="16" name="Shape 55">
            <a:extLst>
              <a:ext uri="{FF2B5EF4-FFF2-40B4-BE49-F238E27FC236}">
                <a16:creationId xmlns:a16="http://schemas.microsoft.com/office/drawing/2014/main" id="{3D44F1A1-DBDE-4231-9C16-3B2C4726884E}"/>
              </a:ext>
            </a:extLst>
          </p:cNvPr>
          <p:cNvPicPr/>
          <p:nvPr/>
        </p:nvPicPr>
        <p:blipFill>
          <a:blip r:embed="rId9"/>
          <a:stretch/>
        </p:blipFill>
        <p:spPr>
          <a:xfrm>
            <a:off x="7128751" y="236240"/>
            <a:ext cx="3584575" cy="2031194"/>
          </a:xfrm>
          <a:prstGeom prst="rect">
            <a:avLst/>
          </a:prstGeom>
        </p:spPr>
      </p:pic>
      <p:pic>
        <p:nvPicPr>
          <p:cNvPr id="18" name="Picture 2" descr="TLTH - Bộ SGK Lớp 6 - Kết nối tri thức với cuộc sống - Công ...">
            <a:extLst>
              <a:ext uri="{FF2B5EF4-FFF2-40B4-BE49-F238E27FC236}">
                <a16:creationId xmlns:a16="http://schemas.microsoft.com/office/drawing/2014/main" id="{1763C88D-448D-42A0-84F6-D62626F2854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220399" y="569850"/>
            <a:ext cx="1869262" cy="186926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2530617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1">
            <a:extLst>
              <a:ext uri="{FF2B5EF4-FFF2-40B4-BE49-F238E27FC236}">
                <a16:creationId xmlns:a16="http://schemas.microsoft.com/office/drawing/2014/main" id="{49368C2B-08BB-4567-BA27-2402FAA3C31F}"/>
              </a:ext>
            </a:extLst>
          </p:cNvPr>
          <p:cNvSpPr/>
          <p:nvPr/>
        </p:nvSpPr>
        <p:spPr>
          <a:xfrm>
            <a:off x="2853344" y="225491"/>
            <a:ext cx="6888480" cy="1300480"/>
          </a:xfrm>
          <a:prstGeom prst="roundRect">
            <a:avLst/>
          </a:prstGeom>
          <a:solidFill>
            <a:schemeClr val="accent2">
              <a:lumMod val="20000"/>
              <a:lumOff val="8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PHIẾU BÀI TẬP</a:t>
            </a:r>
          </a:p>
          <a:p>
            <a:pPr algn="ct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(THẢO LUẬN NHÓM)</a:t>
            </a:r>
          </a:p>
          <a:p>
            <a:r>
              <a:rPr lang="en-US"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 </a:t>
            </a:r>
          </a:p>
        </p:txBody>
      </p:sp>
      <p:cxnSp>
        <p:nvCxnSpPr>
          <p:cNvPr id="7" name="Straight Arrow Connector 6">
            <a:extLst>
              <a:ext uri="{FF2B5EF4-FFF2-40B4-BE49-F238E27FC236}">
                <a16:creationId xmlns:a16="http://schemas.microsoft.com/office/drawing/2014/main" id="{9661016A-ACC6-42C5-A502-28ED3A37D021}"/>
              </a:ext>
            </a:extLst>
          </p:cNvPr>
          <p:cNvCxnSpPr>
            <a:cxnSpLocks/>
          </p:cNvCxnSpPr>
          <p:nvPr/>
        </p:nvCxnSpPr>
        <p:spPr>
          <a:xfrm>
            <a:off x="6200609" y="1507001"/>
            <a:ext cx="3823962" cy="506089"/>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Rounded Corners 13">
            <a:extLst>
              <a:ext uri="{FF2B5EF4-FFF2-40B4-BE49-F238E27FC236}">
                <a16:creationId xmlns:a16="http://schemas.microsoft.com/office/drawing/2014/main" id="{D57A15F4-FE97-4AD2-BA74-AA0DC8068413}"/>
              </a:ext>
            </a:extLst>
          </p:cNvPr>
          <p:cNvSpPr/>
          <p:nvPr/>
        </p:nvSpPr>
        <p:spPr>
          <a:xfrm>
            <a:off x="302777" y="2100348"/>
            <a:ext cx="3538973" cy="969423"/>
          </a:xfrm>
          <a:prstGeom prst="round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prstClr val="black"/>
                </a:solidFill>
                <a:latin typeface="Times New Roman" panose="02020603050405020304" pitchFamily="18" charset="0"/>
                <a:cs typeface="Times New Roman" panose="02020603050405020304" pitchFamily="18" charset="0"/>
              </a:rPr>
              <a:t>1. </a:t>
            </a:r>
            <a:r>
              <a:rPr lang="en-US" sz="2000" b="1" dirty="0" err="1">
                <a:solidFill>
                  <a:prstClr val="black"/>
                </a:solidFill>
                <a:latin typeface="Times New Roman" panose="02020603050405020304" pitchFamily="18" charset="0"/>
                <a:cs typeface="Times New Roman" panose="02020603050405020304" pitchFamily="18" charset="0"/>
              </a:rPr>
              <a:t>Bé</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Hải</a:t>
            </a:r>
            <a:r>
              <a:rPr lang="en-US" sz="2000" b="1" dirty="0">
                <a:solidFill>
                  <a:prstClr val="black"/>
                </a:solidFill>
                <a:latin typeface="Times New Roman" panose="02020603050405020304" pitchFamily="18" charset="0"/>
                <a:cs typeface="Times New Roman" panose="02020603050405020304" pitchFamily="18" charset="0"/>
              </a:rPr>
              <a:t> An </a:t>
            </a:r>
            <a:r>
              <a:rPr lang="en-US" sz="2000" b="1" dirty="0" err="1">
                <a:solidFill>
                  <a:prstClr val="black"/>
                </a:solidFill>
                <a:latin typeface="Times New Roman" panose="02020603050405020304" pitchFamily="18" charset="0"/>
                <a:cs typeface="Times New Roman" panose="02020603050405020304" pitchFamily="18" charset="0"/>
              </a:rPr>
              <a:t>có</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ước</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nguyện</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gì</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Ước</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nguyện</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đó</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mang</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lại</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điều</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gì</a:t>
            </a:r>
            <a:r>
              <a:rPr lang="en-US" sz="2000" b="1" dirty="0">
                <a:solidFill>
                  <a:prstClr val="black"/>
                </a:solidFill>
                <a:latin typeface="Times New Roman" panose="02020603050405020304" pitchFamily="18" charset="0"/>
                <a:cs typeface="Times New Roman" panose="02020603050405020304" pitchFamily="18" charset="0"/>
              </a:rPr>
              <a:t>?</a:t>
            </a:r>
            <a:endParaRPr lang="en-US" sz="2000" dirty="0">
              <a:solidFill>
                <a:prstClr val="black"/>
              </a:solidFill>
              <a:latin typeface="Times New Roman" panose="02020603050405020304" pitchFamily="18" charset="0"/>
              <a:cs typeface="Times New Roman" panose="02020603050405020304" pitchFamily="18" charset="0"/>
            </a:endParaRPr>
          </a:p>
        </p:txBody>
      </p:sp>
      <p:sp>
        <p:nvSpPr>
          <p:cNvPr id="9" name="Rectangle: Rounded Corners 15">
            <a:extLst>
              <a:ext uri="{FF2B5EF4-FFF2-40B4-BE49-F238E27FC236}">
                <a16:creationId xmlns:a16="http://schemas.microsoft.com/office/drawing/2014/main" id="{F00E3249-ACD5-4D11-8D94-2D016D6532E8}"/>
              </a:ext>
            </a:extLst>
          </p:cNvPr>
          <p:cNvSpPr/>
          <p:nvPr/>
        </p:nvSpPr>
        <p:spPr>
          <a:xfrm>
            <a:off x="4355402" y="2100348"/>
            <a:ext cx="3596379" cy="969423"/>
          </a:xfrm>
          <a:prstGeom prst="roundRect">
            <a:avLst/>
          </a:prstGeom>
          <a:solidFill>
            <a:srgbClr val="CCFFC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r>
              <a:rPr lang="en-US" sz="2000" b="1" dirty="0">
                <a:solidFill>
                  <a:prstClr val="black"/>
                </a:solidFill>
                <a:latin typeface="Times New Roman" panose="02020603050405020304" pitchFamily="18" charset="0"/>
                <a:cs typeface="Times New Roman" panose="02020603050405020304" pitchFamily="18" charset="0"/>
              </a:rPr>
              <a:t>2. </a:t>
            </a:r>
            <a:r>
              <a:rPr lang="en-US" sz="2000" b="1" dirty="0" err="1">
                <a:solidFill>
                  <a:prstClr val="black"/>
                </a:solidFill>
                <a:latin typeface="Times New Roman" panose="02020603050405020304" pitchFamily="18" charset="0"/>
                <a:cs typeface="Times New Roman" panose="02020603050405020304" pitchFamily="18" charset="0"/>
              </a:rPr>
              <a:t>Nhận</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xét</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ước</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nguyện</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của</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Hải</a:t>
            </a:r>
            <a:r>
              <a:rPr lang="en-US" sz="2000" b="1" dirty="0">
                <a:solidFill>
                  <a:prstClr val="black"/>
                </a:solidFill>
                <a:latin typeface="Times New Roman" panose="02020603050405020304" pitchFamily="18" charset="0"/>
                <a:cs typeface="Times New Roman" panose="02020603050405020304" pitchFamily="18" charset="0"/>
              </a:rPr>
              <a:t> An </a:t>
            </a:r>
            <a:r>
              <a:rPr lang="en-US" sz="2000" b="1" dirty="0" err="1">
                <a:solidFill>
                  <a:prstClr val="black"/>
                </a:solidFill>
                <a:latin typeface="Times New Roman" panose="02020603050405020304" pitchFamily="18" charset="0"/>
                <a:cs typeface="Times New Roman" panose="02020603050405020304" pitchFamily="18" charset="0"/>
              </a:rPr>
              <a:t>và</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việc</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làm</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của</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gia</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đình</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bé</a:t>
            </a:r>
            <a:r>
              <a:rPr lang="en-US" sz="2000" b="1" dirty="0">
                <a:solidFill>
                  <a:prstClr val="black"/>
                </a:solidFill>
                <a:latin typeface="Times New Roman" panose="02020603050405020304" pitchFamily="18" charset="0"/>
                <a:cs typeface="Times New Roman" panose="02020603050405020304" pitchFamily="18" charset="0"/>
              </a:rPr>
              <a:t>?</a:t>
            </a:r>
            <a:endPar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en-US" sz="20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Rectangle: Rounded Corners 23">
            <a:extLst>
              <a:ext uri="{FF2B5EF4-FFF2-40B4-BE49-F238E27FC236}">
                <a16:creationId xmlns:a16="http://schemas.microsoft.com/office/drawing/2014/main" id="{7FC44327-CEE4-4E8B-92C5-96305680DC6A}"/>
              </a:ext>
            </a:extLst>
          </p:cNvPr>
          <p:cNvSpPr/>
          <p:nvPr/>
        </p:nvSpPr>
        <p:spPr>
          <a:xfrm>
            <a:off x="174564" y="3440610"/>
            <a:ext cx="3263395" cy="2907938"/>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Rectangle: Rounded Corners 24">
            <a:extLst>
              <a:ext uri="{FF2B5EF4-FFF2-40B4-BE49-F238E27FC236}">
                <a16:creationId xmlns:a16="http://schemas.microsoft.com/office/drawing/2014/main" id="{ED9BAAF3-BB42-469D-9A1D-E12DA3DD343C}"/>
              </a:ext>
            </a:extLst>
          </p:cNvPr>
          <p:cNvSpPr/>
          <p:nvPr/>
        </p:nvSpPr>
        <p:spPr>
          <a:xfrm>
            <a:off x="3732720" y="3421942"/>
            <a:ext cx="4786684" cy="3279304"/>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Rectangle: Rounded Corners 25">
            <a:extLst>
              <a:ext uri="{FF2B5EF4-FFF2-40B4-BE49-F238E27FC236}">
                <a16:creationId xmlns:a16="http://schemas.microsoft.com/office/drawing/2014/main" id="{80C22BBF-9AA1-43CF-8D6D-95361CBA2933}"/>
              </a:ext>
            </a:extLst>
          </p:cNvPr>
          <p:cNvSpPr/>
          <p:nvPr/>
        </p:nvSpPr>
        <p:spPr>
          <a:xfrm>
            <a:off x="8745055" y="3416561"/>
            <a:ext cx="3332480" cy="2931987"/>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22708614-0FF2-4E62-A678-E089C72AC34F}"/>
              </a:ext>
            </a:extLst>
          </p:cNvPr>
          <p:cNvCxnSpPr>
            <a:cxnSpLocks/>
            <a:endCxn id="8" idx="0"/>
          </p:cNvCxnSpPr>
          <p:nvPr/>
        </p:nvCxnSpPr>
        <p:spPr>
          <a:xfrm flipH="1">
            <a:off x="2072264" y="1485208"/>
            <a:ext cx="4225320" cy="615140"/>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C8FB1BB-BF64-4C78-AACA-84C9F97ED11A}"/>
              </a:ext>
            </a:extLst>
          </p:cNvPr>
          <p:cNvCxnSpPr>
            <a:cxnSpLocks/>
          </p:cNvCxnSpPr>
          <p:nvPr/>
        </p:nvCxnSpPr>
        <p:spPr>
          <a:xfrm flipH="1">
            <a:off x="6260907" y="1536008"/>
            <a:ext cx="2540" cy="772160"/>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76D9141-C5C8-4EDF-8BAE-38C3C91A0D8B}"/>
              </a:ext>
            </a:extLst>
          </p:cNvPr>
          <p:cNvCxnSpPr>
            <a:cxnSpLocks/>
          </p:cNvCxnSpPr>
          <p:nvPr/>
        </p:nvCxnSpPr>
        <p:spPr>
          <a:xfrm flipH="1">
            <a:off x="1883285" y="3095249"/>
            <a:ext cx="19373" cy="518850"/>
          </a:xfrm>
          <a:prstGeom prst="line">
            <a:avLst/>
          </a:prstGeom>
          <a:ln w="7620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a:extLst>
              <a:ext uri="{FF2B5EF4-FFF2-40B4-BE49-F238E27FC236}">
                <a16:creationId xmlns:a16="http://schemas.microsoft.com/office/drawing/2014/main" id="{18EAD728-281A-4CBC-B6CB-AC46CE78C292}"/>
              </a:ext>
            </a:extLst>
          </p:cNvPr>
          <p:cNvCxnSpPr>
            <a:cxnSpLocks/>
          </p:cNvCxnSpPr>
          <p:nvPr/>
        </p:nvCxnSpPr>
        <p:spPr>
          <a:xfrm flipH="1">
            <a:off x="6216303" y="3106294"/>
            <a:ext cx="11194" cy="334316"/>
          </a:xfrm>
          <a:prstGeom prst="line">
            <a:avLst/>
          </a:prstGeom>
          <a:ln w="7620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Rectangle: Rounded Corners 15">
            <a:extLst>
              <a:ext uri="{FF2B5EF4-FFF2-40B4-BE49-F238E27FC236}">
                <a16:creationId xmlns:a16="http://schemas.microsoft.com/office/drawing/2014/main" id="{F00E3249-ACD5-4D11-8D94-2D016D6532E8}"/>
              </a:ext>
            </a:extLst>
          </p:cNvPr>
          <p:cNvSpPr/>
          <p:nvPr/>
        </p:nvSpPr>
        <p:spPr>
          <a:xfrm>
            <a:off x="8672137" y="2038004"/>
            <a:ext cx="3183889" cy="1031767"/>
          </a:xfrm>
          <a:prstGeom prst="roundRect">
            <a:avLst/>
          </a:prstGeom>
          <a:solidFill>
            <a:srgbClr val="CCFFC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r>
              <a:rPr lang="en-US" sz="2000" b="1" dirty="0">
                <a:solidFill>
                  <a:prstClr val="black"/>
                </a:solidFill>
                <a:latin typeface="Times New Roman" panose="02020603050405020304" pitchFamily="18" charset="0"/>
                <a:cs typeface="Times New Roman" panose="02020603050405020304" pitchFamily="18" charset="0"/>
              </a:rPr>
              <a:t>3. Theo </a:t>
            </a:r>
            <a:r>
              <a:rPr lang="en-US" sz="2000" b="1" dirty="0" err="1">
                <a:solidFill>
                  <a:prstClr val="black"/>
                </a:solidFill>
                <a:latin typeface="Times New Roman" panose="02020603050405020304" pitchFamily="18" charset="0"/>
                <a:cs typeface="Times New Roman" panose="02020603050405020304" pitchFamily="18" charset="0"/>
              </a:rPr>
              <a:t>em</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như</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thế</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nào</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là</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yêu</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thương</a:t>
            </a:r>
            <a:r>
              <a:rPr lang="en-US" sz="2000" b="1" dirty="0">
                <a:solidFill>
                  <a:prstClr val="black"/>
                </a:solidFill>
                <a:latin typeface="Times New Roman" panose="02020603050405020304" pitchFamily="18" charset="0"/>
                <a:cs typeface="Times New Roman" panose="02020603050405020304" pitchFamily="18" charset="0"/>
              </a:rPr>
              <a:t> con </a:t>
            </a:r>
            <a:r>
              <a:rPr lang="en-US" sz="2000" b="1" dirty="0" err="1">
                <a:solidFill>
                  <a:prstClr val="black"/>
                </a:solidFill>
                <a:latin typeface="Times New Roman" panose="02020603050405020304" pitchFamily="18" charset="0"/>
                <a:cs typeface="Times New Roman" panose="02020603050405020304" pitchFamily="18" charset="0"/>
              </a:rPr>
              <a:t>người</a:t>
            </a:r>
            <a:r>
              <a:rPr lang="en-US" sz="2000" b="1" dirty="0">
                <a:solidFill>
                  <a:prstClr val="black"/>
                </a:solidFill>
                <a:latin typeface="Times New Roman" panose="02020603050405020304" pitchFamily="18" charset="0"/>
                <a:cs typeface="Times New Roman" panose="02020603050405020304" pitchFamily="18" charset="0"/>
              </a:rPr>
              <a:t>?</a:t>
            </a:r>
            <a:endParaRPr lang="en-US" sz="20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en-US" sz="20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 name="Rectangle 1"/>
          <p:cNvSpPr/>
          <p:nvPr/>
        </p:nvSpPr>
        <p:spPr>
          <a:xfrm>
            <a:off x="-64360" y="3486226"/>
            <a:ext cx="3502319" cy="2862322"/>
          </a:xfrm>
          <a:prstGeom prst="rect">
            <a:avLst/>
          </a:prstGeom>
        </p:spPr>
        <p:txBody>
          <a:bodyPr wrap="square">
            <a:spAutoFit/>
          </a:bodyPr>
          <a:lstStyle/>
          <a:p>
            <a:pPr marL="292100" marR="0" algn="just">
              <a:lnSpc>
                <a:spcPct val="125000"/>
              </a:lnSpc>
              <a:spcBef>
                <a:spcPts val="0"/>
              </a:spcBef>
              <a:spcAft>
                <a:spcPts val="0"/>
              </a:spcAft>
            </a:pPr>
            <a:r>
              <a:rPr lang="en-US" sz="24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Ư</a:t>
            </a:r>
            <a:r>
              <a:rPr lang="vi-VN" sz="24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ớc nguyện của bé Hải An và gia đình bé đã hiến tặng giác mạc để trao ánh sáng cho người khác với mục đích cứu người, làm việc thiện.</a:t>
            </a:r>
            <a:endParaRPr lang="en-US" sz="2400" dirty="0">
              <a:solidFill>
                <a:srgbClr val="353635"/>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Rectangle 2"/>
          <p:cNvSpPr/>
          <p:nvPr/>
        </p:nvSpPr>
        <p:spPr>
          <a:xfrm>
            <a:off x="3914141" y="3420561"/>
            <a:ext cx="4564049" cy="3139321"/>
          </a:xfrm>
          <a:prstGeom prst="rect">
            <a:avLst/>
          </a:prstGeom>
        </p:spPr>
        <p:txBody>
          <a:bodyPr wrap="square">
            <a:spAutoFit/>
          </a:bodyPr>
          <a:lstStyle/>
          <a:p>
            <a:pPr algn="just"/>
            <a:r>
              <a:rPr lang="vi-VN" sz="22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Ước nguyện đó thật cao cả, lớn lao và việc làm đó viết nên c</a:t>
            </a:r>
            <a:r>
              <a:rPr lang="en-US" sz="22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â</a:t>
            </a:r>
            <a:r>
              <a:rPr lang="vi-VN" sz="22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u chuyện đẹp về lòng nhân ái, biết sống vì người khác, đem lại hạnh phúc cho người khác để sự sống mãi tiếp nối, trường tồn. Việc làm đó đã làm lay động, thức tỉnh hàng triệu trái tim con người Việt Nam. Câu chuyện là minh chứng cao đẹp v</a:t>
            </a:r>
            <a:r>
              <a:rPr lang="en-US" sz="22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ề</a:t>
            </a:r>
            <a:r>
              <a:rPr lang="vi-VN" sz="22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tình yêu thương con người</a:t>
            </a:r>
            <a:r>
              <a:rPr lang="en-US" sz="2200"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endParaRPr lang="en-US" sz="2200" dirty="0">
              <a:latin typeface="Times New Roman" panose="02020603050405020304" pitchFamily="18" charset="0"/>
              <a:cs typeface="Times New Roman" panose="02020603050405020304" pitchFamily="18" charset="0"/>
            </a:endParaRPr>
          </a:p>
        </p:txBody>
      </p:sp>
      <p:sp>
        <p:nvSpPr>
          <p:cNvPr id="5" name="Rectangle 4"/>
          <p:cNvSpPr/>
          <p:nvPr/>
        </p:nvSpPr>
        <p:spPr>
          <a:xfrm>
            <a:off x="8700825" y="3482645"/>
            <a:ext cx="3325436" cy="2677656"/>
          </a:xfrm>
          <a:prstGeom prst="rect">
            <a:avLst/>
          </a:prstGeom>
        </p:spPr>
        <p:txBody>
          <a:bodyPr wrap="square">
            <a:spAutoFit/>
          </a:bodyPr>
          <a:lstStyle/>
          <a:p>
            <a:pPr marL="279400" marR="0" algn="just">
              <a:spcBef>
                <a:spcPts val="0"/>
              </a:spcBef>
              <a:spcAft>
                <a:spcPts val="300"/>
              </a:spcAft>
            </a:pPr>
            <a:r>
              <a:rPr lang="vi-VN" sz="24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Yêu thương con người là sự quan tâm, giúp đỡ, làm những điếu tốt đẹp cho người khác, nhất là những người gặp khó khăn, hoạn nạn.</a:t>
            </a:r>
            <a:endParaRPr lang="en-US" sz="2400" dirty="0">
              <a:solidFill>
                <a:srgbClr val="353635"/>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20" name="Straight Connector 19">
            <a:extLst>
              <a:ext uri="{FF2B5EF4-FFF2-40B4-BE49-F238E27FC236}">
                <a16:creationId xmlns:a16="http://schemas.microsoft.com/office/drawing/2014/main" id="{18EAD728-281A-4CBC-B6CB-AC46CE78C292}"/>
              </a:ext>
            </a:extLst>
          </p:cNvPr>
          <p:cNvCxnSpPr>
            <a:cxnSpLocks/>
          </p:cNvCxnSpPr>
          <p:nvPr/>
        </p:nvCxnSpPr>
        <p:spPr>
          <a:xfrm flipH="1">
            <a:off x="10336968" y="3093341"/>
            <a:ext cx="11194" cy="334316"/>
          </a:xfrm>
          <a:prstGeom prst="line">
            <a:avLst/>
          </a:prstGeom>
          <a:ln w="7620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22" name="Picture 2" descr="TLTH - Bộ SGK Lớp 6 - Kết nối tri thức với cuộc sống - Công ...">
            <a:extLst>
              <a:ext uri="{FF2B5EF4-FFF2-40B4-BE49-F238E27FC236}">
                <a16:creationId xmlns:a16="http://schemas.microsoft.com/office/drawing/2014/main" id="{A0FCC102-D782-4B7C-9E19-E96845A971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1799" y="-166553"/>
            <a:ext cx="1690689" cy="169068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143616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3">
                                            <p:txEl>
                                              <p:pRg st="0" end="0"/>
                                            </p:txEl>
                                          </p:spTgt>
                                        </p:tgtEl>
                                        <p:attrNameLst>
                                          <p:attrName>style.visibility</p:attrName>
                                        </p:attrNameLst>
                                      </p:cBhvr>
                                      <p:to>
                                        <p:strVal val="visible"/>
                                      </p:to>
                                    </p:set>
                                    <p:anim calcmode="lin" valueType="num">
                                      <p:cBhvr>
                                        <p:cTn id="6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down)">
                                      <p:cBhvr>
                                        <p:cTn id="69" dur="500"/>
                                        <p:tgtEl>
                                          <p:spTgt spid="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2">
                                            <p:txEl>
                                              <p:pRg st="0" end="0"/>
                                            </p:txEl>
                                          </p:spTgt>
                                        </p:tgtEl>
                                        <p:attrNameLst>
                                          <p:attrName>style.visibility</p:attrName>
                                        </p:attrNameLst>
                                      </p:cBhvr>
                                      <p:to>
                                        <p:strVal val="visible"/>
                                      </p:to>
                                    </p:set>
                                    <p:anim calcmode="lin" valueType="num">
                                      <p:cBhvr>
                                        <p:cTn id="7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7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79" dur="500"/>
                                        <p:tgtEl>
                                          <p:spTgt spid="2">
                                            <p:txEl>
                                              <p:pRg st="0" end="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5">
                                            <p:txEl>
                                              <p:pRg st="0" end="0"/>
                                            </p:txEl>
                                          </p:spTgt>
                                        </p:tgtEl>
                                        <p:attrNameLst>
                                          <p:attrName>style.visibility</p:attrName>
                                        </p:attrNameLst>
                                      </p:cBhvr>
                                      <p:to>
                                        <p:strVal val="visible"/>
                                      </p:to>
                                    </p:set>
                                    <p:anim calcmode="lin" valueType="num">
                                      <p:cBhvr>
                                        <p:cTn id="84"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5"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8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4"/>
          <a:stretch>
            <a:fillRect/>
          </a:stretch>
        </p:blipFill>
        <p:spPr>
          <a:xfrm>
            <a:off x="9707417" y="2953296"/>
            <a:ext cx="2793100" cy="3869612"/>
          </a:xfrm>
          <a:prstGeom prst="rect">
            <a:avLst/>
          </a:prstGeom>
        </p:spPr>
      </p:pic>
      <p:pic>
        <p:nvPicPr>
          <p:cNvPr id="13" name="Picture 12"/>
          <p:cNvPicPr>
            <a:picLocks noChangeAspect="1"/>
          </p:cNvPicPr>
          <p:nvPr/>
        </p:nvPicPr>
        <p:blipFill>
          <a:blip r:embed="rId5"/>
          <a:stretch>
            <a:fillRect/>
          </a:stretch>
        </p:blipFill>
        <p:spPr>
          <a:xfrm>
            <a:off x="248195" y="235131"/>
            <a:ext cx="9980022" cy="6309360"/>
          </a:xfrm>
          <a:prstGeom prst="rect">
            <a:avLst/>
          </a:prstGeom>
        </p:spPr>
      </p:pic>
      <p:pic>
        <p:nvPicPr>
          <p:cNvPr id="6" name="Picture 2" descr="TLTH - Bộ SGK Lớp 6 - Kết nối tri thức với cuộc sống - Công ...">
            <a:extLst>
              <a:ext uri="{FF2B5EF4-FFF2-40B4-BE49-F238E27FC236}">
                <a16:creationId xmlns:a16="http://schemas.microsoft.com/office/drawing/2014/main" id="{731633FA-4D12-4CE2-9E95-75546CD934E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91799" y="-166553"/>
            <a:ext cx="1690689" cy="169068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499B5030-294B-44DD-A431-8A7B2A9090BB}"/>
              </a:ext>
            </a:extLst>
          </p:cNvPr>
          <p:cNvSpPr/>
          <p:nvPr/>
        </p:nvSpPr>
        <p:spPr>
          <a:xfrm>
            <a:off x="1773045" y="1000028"/>
            <a:ext cx="6579219" cy="3862596"/>
          </a:xfrm>
          <a:prstGeom prst="rect">
            <a:avLst/>
          </a:prstGeom>
        </p:spPr>
        <p:txBody>
          <a:bodyPr wrap="square">
            <a:spAutoFit/>
          </a:bodyPr>
          <a:lstStyle/>
          <a:p>
            <a:pPr marR="0" lvl="0" algn="ctr">
              <a:spcBef>
                <a:spcPts val="0"/>
              </a:spcBef>
              <a:spcAft>
                <a:spcPts val="200"/>
              </a:spcAft>
              <a:buClr>
                <a:srgbClr val="000000"/>
              </a:buClr>
              <a:buSzPts val="1200"/>
              <a:tabLst>
                <a:tab pos="252730" algn="l"/>
              </a:tabLst>
            </a:pP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Yêu</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thương</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con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người</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là</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quan</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tâm</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giúp</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đỡ</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và</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làm</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những</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điều</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tốt</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đẹp</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cho</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người</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khác</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nhất</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là</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những</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lúc</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gặp</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khó</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khăn</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hoạn</a:t>
            </a:r>
            <a:r>
              <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rgbClr val="0000FF"/>
                </a:solidFill>
                <a:latin typeface="UTM Beautiful Caps" panose="02040603050506020204" pitchFamily="18" charset="0"/>
                <a:ea typeface="Arial" panose="020B0604020202020204" pitchFamily="34" charset="0"/>
                <a:cs typeface="Times New Roman" panose="02020603050405020304" pitchFamily="18" charset="0"/>
              </a:rPr>
              <a:t>nạn</a:t>
            </a:r>
            <a:r>
              <a:rPr lang="en-US" sz="4900" b="1" dirty="0">
                <a:solidFill>
                  <a:srgbClr val="0000FF"/>
                </a:solidFill>
                <a:latin typeface="UTM Alpine KT" panose="02040603050506020204" pitchFamily="18" charset="0"/>
                <a:ea typeface="Arial" panose="020B0604020202020204" pitchFamily="34" charset="0"/>
                <a:cs typeface="Times New Roman" panose="02020603050405020304" pitchFamily="18" charset="0"/>
              </a:rPr>
              <a:t>.</a:t>
            </a:r>
            <a:endParaRPr lang="en-US" sz="4900" b="1" dirty="0">
              <a:solidFill>
                <a:srgbClr val="0000FF"/>
              </a:solidFill>
              <a:latin typeface="UTM Beautiful Caps" panose="02040603050506020204" pitchFamily="18" charset="0"/>
              <a:ea typeface="Arial" panose="020B060402020202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2218141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3"/>
          <p:cNvSpPr>
            <a:spLocks noChangeArrowheads="1"/>
          </p:cNvSpPr>
          <p:nvPr/>
        </p:nvSpPr>
        <p:spPr bwMode="gray">
          <a:xfrm>
            <a:off x="1847031" y="132917"/>
            <a:ext cx="3919994" cy="574675"/>
          </a:xfrm>
          <a:prstGeom prst="roundRect">
            <a:avLst>
              <a:gd name="adj" fmla="val 50000"/>
            </a:avLst>
          </a:prstGeom>
          <a:solidFill>
            <a:srgbClr val="5B9BD5"/>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20000"/>
              </a:spcBef>
              <a:spcAft>
                <a:spcPct val="20000"/>
              </a:spcAft>
              <a:defRPr/>
            </a:pPr>
            <a:r>
              <a:rPr lang="en-US" altLang="en-US" sz="2400" b="1" kern="0" dirty="0">
                <a:solidFill>
                  <a:srgbClr val="FFFF00"/>
                </a:solidFill>
                <a:latin typeface="Times New Roman" panose="02020603050405020304" pitchFamily="18" charset="0"/>
                <a:cs typeface="Times New Roman" panose="02020603050405020304" pitchFamily="18" charset="0"/>
              </a:rPr>
              <a:t>THẢO LUẬN NHÓM BÀN</a:t>
            </a:r>
          </a:p>
        </p:txBody>
      </p:sp>
      <p:sp>
        <p:nvSpPr>
          <p:cNvPr id="10" name="Cloud Callout 9"/>
          <p:cNvSpPr/>
          <p:nvPr/>
        </p:nvSpPr>
        <p:spPr>
          <a:xfrm rot="21416254">
            <a:off x="6612816" y="113261"/>
            <a:ext cx="4283581" cy="1625651"/>
          </a:xfrm>
          <a:prstGeom prst="cloudCallout">
            <a:avLst/>
          </a:prstGeom>
          <a:solidFill>
            <a:srgbClr val="F79646">
              <a:lumMod val="20000"/>
              <a:lumOff val="80000"/>
            </a:srgbClr>
          </a:solidFill>
          <a:ln w="25400" cap="flat" cmpd="sng" algn="ctr">
            <a:noFill/>
            <a:prstDash val="solid"/>
          </a:ln>
          <a:effectLst/>
        </p:spPr>
        <p:txBody>
          <a:bodyPr anchor="ctr"/>
          <a:lstStyle/>
          <a:p>
            <a:pPr algn="ctr">
              <a:defRPr/>
            </a:pPr>
            <a:endParaRPr lang="en-US" sz="2800" b="1" kern="0" dirty="0">
              <a:solidFill>
                <a:prstClr val="black"/>
              </a:solidFill>
              <a:latin typeface="Times New Roman" pitchFamily="18" charset="0"/>
              <a:cs typeface="Times New Roman" pitchFamily="18" charset="0"/>
            </a:endParaRPr>
          </a:p>
        </p:txBody>
      </p:sp>
      <p:sp>
        <p:nvSpPr>
          <p:cNvPr id="11" name="Rectangle 10"/>
          <p:cNvSpPr/>
          <p:nvPr/>
        </p:nvSpPr>
        <p:spPr>
          <a:xfrm>
            <a:off x="7389503" y="293359"/>
            <a:ext cx="2890966" cy="1066061"/>
          </a:xfrm>
          <a:prstGeom prst="rect">
            <a:avLst/>
          </a:prstGeom>
        </p:spPr>
        <p:txBody>
          <a:bodyPr wrap="square">
            <a:spAutoFit/>
          </a:bodyPr>
          <a:lstStyle/>
          <a:p>
            <a:pPr eaLnBrk="0" fontAlgn="base" hangingPunct="0">
              <a:lnSpc>
                <a:spcPct val="125000"/>
              </a:lnSpc>
              <a:spcBef>
                <a:spcPct val="0"/>
              </a:spcBef>
              <a:spcAft>
                <a:spcPct val="0"/>
              </a:spcAft>
              <a:defRPr/>
            </a:pPr>
            <a:r>
              <a:rPr lang="en-US" sz="2531" b="1" dirty="0" err="1">
                <a:solidFill>
                  <a:srgbClr val="0000FF"/>
                </a:solidFill>
                <a:latin typeface="Times New Roman" panose="02020603050405020304" pitchFamily="18" charset="0"/>
                <a:ea typeface="Arial Unicode MS"/>
                <a:cs typeface="Times New Roman" panose="02020603050405020304" pitchFamily="18" charset="0"/>
              </a:rPr>
              <a:t>Quan</a:t>
            </a:r>
            <a:r>
              <a:rPr lang="en-US" sz="2531" b="1" dirty="0">
                <a:solidFill>
                  <a:srgbClr val="0000FF"/>
                </a:solidFill>
                <a:latin typeface="Times New Roman" panose="02020603050405020304" pitchFamily="18" charset="0"/>
                <a:ea typeface="Arial Unicode MS"/>
                <a:cs typeface="Times New Roman" panose="02020603050405020304" pitchFamily="18" charset="0"/>
              </a:rPr>
              <a:t> </a:t>
            </a:r>
            <a:r>
              <a:rPr lang="en-US" sz="2531" b="1" dirty="0" err="1">
                <a:solidFill>
                  <a:srgbClr val="0000FF"/>
                </a:solidFill>
                <a:latin typeface="Times New Roman" panose="02020603050405020304" pitchFamily="18" charset="0"/>
                <a:ea typeface="Arial Unicode MS"/>
                <a:cs typeface="Times New Roman" panose="02020603050405020304" pitchFamily="18" charset="0"/>
              </a:rPr>
              <a:t>sát</a:t>
            </a:r>
            <a:r>
              <a:rPr lang="en-US" sz="2531" b="1" dirty="0">
                <a:solidFill>
                  <a:srgbClr val="0000FF"/>
                </a:solidFill>
                <a:latin typeface="Times New Roman" panose="02020603050405020304" pitchFamily="18" charset="0"/>
                <a:ea typeface="Arial Unicode MS"/>
                <a:cs typeface="Times New Roman" panose="02020603050405020304" pitchFamily="18" charset="0"/>
              </a:rPr>
              <a:t> </a:t>
            </a:r>
            <a:r>
              <a:rPr lang="en-US" sz="2531" b="1" dirty="0" err="1">
                <a:solidFill>
                  <a:srgbClr val="0000FF"/>
                </a:solidFill>
                <a:latin typeface="Times New Roman" panose="02020603050405020304" pitchFamily="18" charset="0"/>
                <a:ea typeface="Arial Unicode MS"/>
                <a:cs typeface="Times New Roman" panose="02020603050405020304" pitchFamily="18" charset="0"/>
              </a:rPr>
              <a:t>tranh</a:t>
            </a:r>
            <a:r>
              <a:rPr lang="en-US" sz="2531" b="1" dirty="0">
                <a:solidFill>
                  <a:srgbClr val="0000FF"/>
                </a:solidFill>
                <a:latin typeface="Times New Roman" panose="02020603050405020304" pitchFamily="18" charset="0"/>
                <a:ea typeface="Arial Unicode MS"/>
                <a:cs typeface="Times New Roman" panose="02020603050405020304" pitchFamily="18" charset="0"/>
              </a:rPr>
              <a:t> </a:t>
            </a:r>
            <a:r>
              <a:rPr lang="en-US" sz="2531" b="1" dirty="0" err="1">
                <a:solidFill>
                  <a:srgbClr val="0000FF"/>
                </a:solidFill>
                <a:latin typeface="Times New Roman" panose="02020603050405020304" pitchFamily="18" charset="0"/>
                <a:ea typeface="Arial Unicode MS"/>
                <a:cs typeface="Times New Roman" panose="02020603050405020304" pitchFamily="18" charset="0"/>
              </a:rPr>
              <a:t>và</a:t>
            </a:r>
            <a:r>
              <a:rPr lang="en-US" sz="2531" b="1" dirty="0">
                <a:solidFill>
                  <a:srgbClr val="0000FF"/>
                </a:solidFill>
                <a:latin typeface="Times New Roman" panose="02020603050405020304" pitchFamily="18" charset="0"/>
                <a:ea typeface="Arial Unicode MS"/>
                <a:cs typeface="Times New Roman" panose="02020603050405020304" pitchFamily="18" charset="0"/>
              </a:rPr>
              <a:t> </a:t>
            </a:r>
            <a:r>
              <a:rPr lang="en-US" sz="2531" b="1" dirty="0" err="1">
                <a:solidFill>
                  <a:srgbClr val="0000FF"/>
                </a:solidFill>
                <a:latin typeface="Times New Roman" panose="02020603050405020304" pitchFamily="18" charset="0"/>
                <a:ea typeface="Arial Unicode MS"/>
                <a:cs typeface="Times New Roman" panose="02020603050405020304" pitchFamily="18" charset="0"/>
              </a:rPr>
              <a:t>trả</a:t>
            </a:r>
            <a:r>
              <a:rPr lang="en-US" sz="2531" b="1" dirty="0">
                <a:solidFill>
                  <a:srgbClr val="0000FF"/>
                </a:solidFill>
                <a:latin typeface="Times New Roman" panose="02020603050405020304" pitchFamily="18" charset="0"/>
                <a:ea typeface="Arial Unicode MS"/>
                <a:cs typeface="Times New Roman" panose="02020603050405020304" pitchFamily="18" charset="0"/>
              </a:rPr>
              <a:t> </a:t>
            </a:r>
            <a:r>
              <a:rPr lang="en-US" sz="2531" b="1" dirty="0" err="1">
                <a:solidFill>
                  <a:srgbClr val="0000FF"/>
                </a:solidFill>
                <a:latin typeface="Times New Roman" panose="02020603050405020304" pitchFamily="18" charset="0"/>
                <a:ea typeface="Arial Unicode MS"/>
                <a:cs typeface="Times New Roman" panose="02020603050405020304" pitchFamily="18" charset="0"/>
              </a:rPr>
              <a:t>lời</a:t>
            </a:r>
            <a:r>
              <a:rPr lang="en-US" sz="2531" b="1" dirty="0">
                <a:solidFill>
                  <a:srgbClr val="0000FF"/>
                </a:solidFill>
                <a:latin typeface="Times New Roman" panose="02020603050405020304" pitchFamily="18" charset="0"/>
                <a:ea typeface="Arial Unicode MS"/>
                <a:cs typeface="Times New Roman" panose="02020603050405020304" pitchFamily="18" charset="0"/>
              </a:rPr>
              <a:t> </a:t>
            </a:r>
            <a:r>
              <a:rPr lang="en-US" sz="2531" b="1" dirty="0" err="1">
                <a:solidFill>
                  <a:srgbClr val="0000FF"/>
                </a:solidFill>
                <a:latin typeface="Times New Roman" panose="02020603050405020304" pitchFamily="18" charset="0"/>
                <a:ea typeface="Arial Unicode MS"/>
                <a:cs typeface="Times New Roman" panose="02020603050405020304" pitchFamily="18" charset="0"/>
              </a:rPr>
              <a:t>câu</a:t>
            </a:r>
            <a:r>
              <a:rPr lang="en-US" sz="2531" b="1" dirty="0">
                <a:solidFill>
                  <a:srgbClr val="0000FF"/>
                </a:solidFill>
                <a:latin typeface="Times New Roman" panose="02020603050405020304" pitchFamily="18" charset="0"/>
                <a:ea typeface="Arial Unicode MS"/>
                <a:cs typeface="Times New Roman" panose="02020603050405020304" pitchFamily="18" charset="0"/>
              </a:rPr>
              <a:t> </a:t>
            </a:r>
            <a:r>
              <a:rPr lang="en-US" sz="2531" b="1" dirty="0" err="1">
                <a:solidFill>
                  <a:srgbClr val="0000FF"/>
                </a:solidFill>
                <a:latin typeface="Times New Roman" panose="02020603050405020304" pitchFamily="18" charset="0"/>
                <a:ea typeface="Arial Unicode MS"/>
                <a:cs typeface="Times New Roman" panose="02020603050405020304" pitchFamily="18" charset="0"/>
              </a:rPr>
              <a:t>hỏi</a:t>
            </a:r>
            <a:endParaRPr lang="en-US" sz="2531" b="1" dirty="0">
              <a:solidFill>
                <a:srgbClr val="FF0000"/>
              </a:solidFill>
              <a:latin typeface="Times New Roman" panose="02020603050405020304" pitchFamily="18" charset="0"/>
              <a:ea typeface="Arial Unicode MS"/>
              <a:cs typeface="Times New Roman" panose="02020603050405020304" pitchFamily="18" charset="0"/>
            </a:endParaRPr>
          </a:p>
        </p:txBody>
      </p:sp>
      <p:sp>
        <p:nvSpPr>
          <p:cNvPr id="13"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17324" tIns="798261" rIns="491970" bIns="571320" numCol="1" anchor="ctr" anchorCtr="0" compatLnSpc="1">
            <a:prstTxWarp prst="textNoShape">
              <a:avLst/>
            </a:prstTxWarp>
            <a:spAutoFit/>
          </a:bodyPr>
          <a:lstStyle/>
          <a:p>
            <a:endParaRPr lang="en-US">
              <a:solidFill>
                <a:prstClr val="black"/>
              </a:solidFill>
            </a:endParaRPr>
          </a:p>
        </p:txBody>
      </p:sp>
      <p:sp>
        <p:nvSpPr>
          <p:cNvPr id="14" name="Rectangle 6"/>
          <p:cNvSpPr>
            <a:spLocks noChangeArrowheads="1"/>
          </p:cNvSpPr>
          <p:nvPr/>
        </p:nvSpPr>
        <p:spPr bwMode="auto">
          <a:xfrm>
            <a:off x="5460533" y="2005547"/>
            <a:ext cx="647891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921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indent="12700"/>
            <a:r>
              <a:rPr lang="en-US" sz="24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a:t>
            </a:r>
            <a:r>
              <a:rPr lang="vi-VN" sz="24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ình yêu thương con người được biểu hiện trong các mối quan hệ</a:t>
            </a:r>
            <a:r>
              <a:rPr lang="en-US" sz="24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4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nào</a:t>
            </a:r>
            <a:r>
              <a:rPr lang="en-US" sz="24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4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Với</a:t>
            </a:r>
            <a:r>
              <a:rPr lang="en-US" sz="24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4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những</a:t>
            </a:r>
            <a:r>
              <a:rPr lang="en-US" sz="24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4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hình</a:t>
            </a:r>
            <a:r>
              <a:rPr lang="en-US" sz="24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4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thức</a:t>
            </a:r>
            <a:r>
              <a:rPr lang="en-US" sz="24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 </a:t>
            </a:r>
            <a:r>
              <a:rPr lang="en-US" sz="2400" b="1" dirty="0" err="1">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nào</a:t>
            </a:r>
            <a:r>
              <a:rPr lang="en-US" sz="2400" b="1" dirty="0">
                <a:solidFill>
                  <a:srgbClr val="000000"/>
                </a:solidFill>
                <a:latin typeface="Times New Roman" panose="02020603050405020304" pitchFamily="18" charset="0"/>
                <a:ea typeface="Courier New" panose="02070309020205020404" pitchFamily="49" charset="0"/>
                <a:cs typeface="Times New Roman" panose="02020603050405020304" pitchFamily="18" charset="0"/>
              </a:rPr>
              <a:t>?</a:t>
            </a:r>
            <a:endParaRPr lang="vi-VN" altLang="en-US" sz="2400" b="1" dirty="0">
              <a:solidFill>
                <a:srgbClr val="FF0000"/>
              </a:solidFill>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17" name="Shape 55"/>
          <p:cNvPicPr/>
          <p:nvPr/>
        </p:nvPicPr>
        <p:blipFill>
          <a:blip r:embed="rId4"/>
          <a:stretch/>
        </p:blipFill>
        <p:spPr>
          <a:xfrm>
            <a:off x="333999" y="1220747"/>
            <a:ext cx="5126534" cy="2243455"/>
          </a:xfrm>
          <a:prstGeom prst="rect">
            <a:avLst/>
          </a:prstGeom>
        </p:spPr>
      </p:pic>
      <p:grpSp>
        <p:nvGrpSpPr>
          <p:cNvPr id="20" name="Group 19"/>
          <p:cNvGrpSpPr/>
          <p:nvPr/>
        </p:nvGrpSpPr>
        <p:grpSpPr>
          <a:xfrm>
            <a:off x="279397" y="4010662"/>
            <a:ext cx="3876963" cy="2430967"/>
            <a:chOff x="5123915" y="1373832"/>
            <a:chExt cx="3876963" cy="1879154"/>
          </a:xfrm>
        </p:grpSpPr>
        <p:pic>
          <p:nvPicPr>
            <p:cNvPr id="18" name="Shape 57"/>
            <p:cNvPicPr/>
            <p:nvPr/>
          </p:nvPicPr>
          <p:blipFill>
            <a:blip r:embed="rId5"/>
            <a:stretch/>
          </p:blipFill>
          <p:spPr>
            <a:xfrm>
              <a:off x="5123916" y="1857256"/>
              <a:ext cx="3876962" cy="1395730"/>
            </a:xfrm>
            <a:prstGeom prst="rect">
              <a:avLst/>
            </a:prstGeom>
          </p:spPr>
        </p:pic>
        <p:sp>
          <p:nvSpPr>
            <p:cNvPr id="19" name="Shape 59"/>
            <p:cNvSpPr txBox="1"/>
            <p:nvPr/>
          </p:nvSpPr>
          <p:spPr>
            <a:xfrm>
              <a:off x="5365966" y="1383831"/>
              <a:ext cx="3340712" cy="548640"/>
            </a:xfrm>
            <a:prstGeom prst="rect">
              <a:avLst/>
            </a:prstGeom>
            <a:noFill/>
          </p:spPr>
          <p:txBody>
            <a:bodyPr lIns="0" tIns="0" rIns="0" bIns="0"/>
            <a:lstStyle/>
            <a:p>
              <a:pPr algn="just">
                <a:lnSpc>
                  <a:spcPct val="115000"/>
                </a:lnSpc>
              </a:pPr>
              <a:r>
                <a:rPr lang="vi-VN" sz="1000" i="1" dirty="0">
                  <a:solidFill>
                    <a:prstClr val="black"/>
                  </a:solidFill>
                  <a:ea typeface="Arial" panose="020B0604020202020204" pitchFamily="34" charset="0"/>
                </a:rPr>
                <a:t>Thầy tặng em tập vở. Mong em khắc phục hoàn cảnh khó khăn</a:t>
              </a:r>
              <a:r>
                <a:rPr lang="vi-VN" sz="800" dirty="0">
                  <a:solidFill>
                    <a:prstClr val="black"/>
                  </a:solidFill>
                  <a:latin typeface="Times New Roman" panose="02020603050405020304" pitchFamily="18" charset="0"/>
                  <a:ea typeface="Times New Roman" panose="02020603050405020304" pitchFamily="18" charset="0"/>
                </a:rPr>
                <a:t> </a:t>
              </a:r>
              <a:r>
                <a:rPr lang="en-US" sz="800" dirty="0">
                  <a:solidFill>
                    <a:prstClr val="black"/>
                  </a:solidFill>
                  <a:latin typeface="Times New Roman" panose="02020603050405020304" pitchFamily="18" charset="0"/>
                  <a:ea typeface="Times New Roman" panose="02020603050405020304" pitchFamily="18" charset="0"/>
                </a:rPr>
                <a:t> </a:t>
              </a:r>
              <a:r>
                <a:rPr lang="vi-VN" sz="1000" i="1" dirty="0">
                  <a:solidFill>
                    <a:prstClr val="black"/>
                  </a:solidFill>
                  <a:ea typeface="Arial" panose="020B0604020202020204" pitchFamily="34" charset="0"/>
                </a:rPr>
                <a:t>để tiếp tục đến lớp học tập</a:t>
              </a:r>
              <a:endParaRPr lang="en-US" sz="900" i="1" dirty="0">
                <a:solidFill>
                  <a:prstClr val="black"/>
                </a:solidFill>
                <a:latin typeface="Arial" panose="020B0604020202020204" pitchFamily="34" charset="0"/>
                <a:ea typeface="Arial" panose="020B0604020202020204" pitchFamily="34" charset="0"/>
              </a:endParaRPr>
            </a:p>
          </p:txBody>
        </p:sp>
        <p:sp>
          <p:nvSpPr>
            <p:cNvPr id="12" name="Rectangle 11"/>
            <p:cNvSpPr/>
            <p:nvPr/>
          </p:nvSpPr>
          <p:spPr>
            <a:xfrm>
              <a:off x="5123915" y="1373832"/>
              <a:ext cx="3876963" cy="480324"/>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pic>
        <p:nvPicPr>
          <p:cNvPr id="21" name="Shape 61"/>
          <p:cNvPicPr/>
          <p:nvPr/>
        </p:nvPicPr>
        <p:blipFill>
          <a:blip r:embed="rId6"/>
          <a:stretch/>
        </p:blipFill>
        <p:spPr>
          <a:xfrm>
            <a:off x="4597353" y="4043968"/>
            <a:ext cx="3560685" cy="2308880"/>
          </a:xfrm>
          <a:prstGeom prst="rect">
            <a:avLst/>
          </a:prstGeom>
        </p:spPr>
      </p:pic>
      <p:sp>
        <p:nvSpPr>
          <p:cNvPr id="22" name="Rectangle 6"/>
          <p:cNvSpPr>
            <a:spLocks noChangeArrowheads="1"/>
          </p:cNvSpPr>
          <p:nvPr/>
        </p:nvSpPr>
        <p:spPr bwMode="auto">
          <a:xfrm>
            <a:off x="8491993" y="3492975"/>
            <a:ext cx="3447458" cy="3108543"/>
          </a:xfrm>
          <a:prstGeom prst="rect">
            <a:avLst/>
          </a:prstGeom>
          <a:solidFill>
            <a:schemeClr val="accent6">
              <a:lumMod val="20000"/>
              <a:lumOff val="80000"/>
            </a:schemeClr>
          </a:solidFill>
          <a:ln>
            <a:solidFill>
              <a:srgbClr val="FFC000"/>
            </a:solidFill>
          </a:ln>
          <a:effectLst/>
        </p:spPr>
        <p:txBody>
          <a:bodyPr vert="horz" wrap="square" lIns="91440" tIns="45720" rIns="91440" bIns="45720" numCol="1" anchor="ctr" anchorCtr="0" compatLnSpc="1">
            <a:prstTxWarp prst="textNoShape">
              <a:avLst/>
            </a:prstTxWarp>
            <a:spAutoFit/>
          </a:bodyPr>
          <a:lstStyle>
            <a:lvl1pPr indent="2921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indent="12700" algn="just"/>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T</a:t>
            </a:r>
            <a:r>
              <a:rPr lang="vi-VN"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ình yêu thương con người được biểu hiện trong các mối quan hệ: gia đình, nhà trường, xã hội. </a:t>
            </a:r>
            <a:r>
              <a:rPr lang="en-US" sz="2800" dirty="0" err="1">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Với</a:t>
            </a:r>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 </a:t>
            </a:r>
            <a:r>
              <a:rPr lang="en-US" sz="2800" dirty="0" err="1">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những</a:t>
            </a:r>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 </a:t>
            </a:r>
            <a:r>
              <a:rPr lang="en-US" sz="2800" dirty="0" err="1">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hình</a:t>
            </a:r>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 </a:t>
            </a:r>
            <a:r>
              <a:rPr lang="en-US" sz="2800" dirty="0" err="1">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thức</a:t>
            </a:r>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 </a:t>
            </a:r>
            <a:r>
              <a:rPr lang="en-US" sz="2800" dirty="0" err="1">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Lời</a:t>
            </a:r>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 </a:t>
            </a:r>
            <a:r>
              <a:rPr lang="en-US" sz="2800" dirty="0" err="1">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nói</a:t>
            </a:r>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 </a:t>
            </a:r>
            <a:r>
              <a:rPr lang="en-US" sz="2800" dirty="0" err="1">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việc</a:t>
            </a:r>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 </a:t>
            </a:r>
            <a:r>
              <a:rPr lang="en-US" sz="2800" dirty="0" err="1">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làm</a:t>
            </a:r>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 </a:t>
            </a:r>
            <a:r>
              <a:rPr lang="en-US" sz="2800" dirty="0" err="1">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thái</a:t>
            </a:r>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 </a:t>
            </a:r>
            <a:r>
              <a:rPr lang="en-US" sz="2800" dirty="0" err="1">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độ</a:t>
            </a:r>
            <a:r>
              <a:rPr lang="en-US" sz="2800" dirty="0">
                <a:solidFill>
                  <a:srgbClr val="0000FF"/>
                </a:solidFill>
                <a:latin typeface="Times New Roman" panose="02020603050405020304" pitchFamily="18" charset="0"/>
                <a:ea typeface="Courier New" panose="02070309020205020404" pitchFamily="49" charset="0"/>
                <a:cs typeface="Times New Roman" panose="02020603050405020304" pitchFamily="18" charset="0"/>
              </a:rPr>
              <a:t>.</a:t>
            </a:r>
            <a:endParaRPr kumimoji="0" lang="vi-VN" altLang="en-US" sz="2800" i="0" u="none" strike="noStrike" cap="none" normalizeH="0" baseline="0" dirty="0">
              <a:ln>
                <a:noFill/>
              </a:ln>
              <a:solidFill>
                <a:srgbClr val="0000FF"/>
              </a:solidFill>
              <a:effectLst/>
              <a:latin typeface="Times New Roman" panose="02020603050405020304" pitchFamily="18" charset="0"/>
              <a:ea typeface="Cambria" panose="02040503050406030204" pitchFamily="18" charset="0"/>
              <a:cs typeface="Times New Roman" panose="02020603050405020304" pitchFamily="18" charset="0"/>
            </a:endParaRPr>
          </a:p>
        </p:txBody>
      </p:sp>
      <p:pic>
        <p:nvPicPr>
          <p:cNvPr id="15" name="Picture 2" descr="TLTH - Bộ SGK Lớp 6 - Kết nối tri thức với cuộc sống - Công ...">
            <a:extLst>
              <a:ext uri="{FF2B5EF4-FFF2-40B4-BE49-F238E27FC236}">
                <a16:creationId xmlns:a16="http://schemas.microsoft.com/office/drawing/2014/main" id="{6464C905-340E-4F3E-9487-37DDADDE5CB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56515" y="-166553"/>
            <a:ext cx="1525973" cy="152597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6018458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arn(inVertical)">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4" grpId="0"/>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986801087"/>
              </p:ext>
            </p:extLst>
          </p:nvPr>
        </p:nvGraphicFramePr>
        <p:xfrm>
          <a:off x="717424" y="2576019"/>
          <a:ext cx="10915213" cy="3551573"/>
        </p:xfrm>
        <a:graphic>
          <a:graphicData uri="http://schemas.openxmlformats.org/drawingml/2006/table">
            <a:tbl>
              <a:tblPr firstRow="1" firstCol="1" bandRow="1"/>
              <a:tblGrid>
                <a:gridCol w="3762252">
                  <a:extLst>
                    <a:ext uri="{9D8B030D-6E8A-4147-A177-3AD203B41FA5}">
                      <a16:colId xmlns:a16="http://schemas.microsoft.com/office/drawing/2014/main" val="20000"/>
                    </a:ext>
                  </a:extLst>
                </a:gridCol>
                <a:gridCol w="2516258">
                  <a:extLst>
                    <a:ext uri="{9D8B030D-6E8A-4147-A177-3AD203B41FA5}">
                      <a16:colId xmlns:a16="http://schemas.microsoft.com/office/drawing/2014/main" val="20001"/>
                    </a:ext>
                  </a:extLst>
                </a:gridCol>
                <a:gridCol w="2319516">
                  <a:extLst>
                    <a:ext uri="{9D8B030D-6E8A-4147-A177-3AD203B41FA5}">
                      <a16:colId xmlns:a16="http://schemas.microsoft.com/office/drawing/2014/main" val="20002"/>
                    </a:ext>
                  </a:extLst>
                </a:gridCol>
                <a:gridCol w="2317187">
                  <a:extLst>
                    <a:ext uri="{9D8B030D-6E8A-4147-A177-3AD203B41FA5}">
                      <a16:colId xmlns:a16="http://schemas.microsoft.com/office/drawing/2014/main" val="20003"/>
                    </a:ext>
                  </a:extLst>
                </a:gridCol>
              </a:tblGrid>
              <a:tr h="844429">
                <a:tc>
                  <a:txBody>
                    <a:bodyPr/>
                    <a:lstStyle/>
                    <a:p>
                      <a:pPr marL="0" marR="0" algn="r">
                        <a:lnSpc>
                          <a:spcPct val="115000"/>
                        </a:lnSpc>
                        <a:spcBef>
                          <a:spcPts val="0"/>
                        </a:spcBef>
                        <a:spcAft>
                          <a:spcPts val="600"/>
                        </a:spcAft>
                      </a:pPr>
                      <a:r>
                        <a:rPr lang="vi-VN" sz="1200" dirty="0">
                          <a:effectLst/>
                          <a:latin typeface="+mj-lt"/>
                          <a:ea typeface="Courier New" panose="02070309020205020404" pitchFamily="49" charset="0"/>
                        </a:rPr>
                        <a:t> </a:t>
                      </a:r>
                      <a:r>
                        <a:rPr lang="en-US" sz="1200" dirty="0">
                          <a:effectLst/>
                          <a:latin typeface="+mj-lt"/>
                          <a:ea typeface="Courier New" panose="02070309020205020404" pitchFamily="49" charset="0"/>
                        </a:rPr>
                        <a:t>    </a:t>
                      </a:r>
                      <a:r>
                        <a:rPr lang="en-US" sz="2800"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Mối</a:t>
                      </a:r>
                      <a:r>
                        <a:rPr lang="en-US" sz="2800" baseline="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aseline="0"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quan</a:t>
                      </a:r>
                      <a:r>
                        <a:rPr lang="en-US" sz="2800" baseline="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aseline="0"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hệ</a:t>
                      </a:r>
                      <a:endParaRPr lang="en-US" sz="2800" baseline="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endParaRPr>
                    </a:p>
                    <a:p>
                      <a:pPr marL="0" marR="0" algn="l">
                        <a:lnSpc>
                          <a:spcPct val="115000"/>
                        </a:lnSpc>
                        <a:spcBef>
                          <a:spcPts val="0"/>
                        </a:spcBef>
                        <a:spcAft>
                          <a:spcPts val="600"/>
                        </a:spcAft>
                      </a:pPr>
                      <a:r>
                        <a:rPr lang="en-US" sz="2800" baseline="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Hình</a:t>
                      </a:r>
                      <a:r>
                        <a:rPr lang="en-US" sz="2800" baseline="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baseline="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thức</a:t>
                      </a:r>
                      <a:endParaRPr lang="en-US" sz="2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a:lnSpc>
                          <a:spcPct val="115000"/>
                        </a:lnSpc>
                        <a:spcBef>
                          <a:spcPts val="0"/>
                        </a:spcBef>
                        <a:spcAft>
                          <a:spcPts val="600"/>
                        </a:spcAft>
                      </a:pPr>
                      <a:r>
                        <a:rPr lang="vi-VN" sz="280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vi-VN" sz="2800" b="1"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G</a:t>
                      </a:r>
                      <a:r>
                        <a:rPr lang="en-US" sz="2800" b="1"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ia</a:t>
                      </a:r>
                      <a:r>
                        <a:rPr lang="en-US" sz="2800" b="1"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đình</a:t>
                      </a:r>
                      <a:endParaRPr lang="en-US" sz="28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a:lnSpc>
                          <a:spcPct val="115000"/>
                        </a:lnSpc>
                        <a:spcBef>
                          <a:spcPts val="0"/>
                        </a:spcBef>
                        <a:spcAft>
                          <a:spcPts val="600"/>
                        </a:spcAft>
                      </a:pPr>
                      <a:r>
                        <a:rPr lang="vi-VN" sz="2800" dirty="0">
                          <a:solidFill>
                            <a:srgbClr val="FF0000"/>
                          </a:solidFill>
                          <a:effectLst/>
                          <a:latin typeface="+mj-lt"/>
                          <a:ea typeface="Courier New" panose="02070309020205020404" pitchFamily="49" charset="0"/>
                        </a:rPr>
                        <a:t> </a:t>
                      </a:r>
                      <a:r>
                        <a:rPr lang="vi-VN" sz="2800" b="1"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N</a:t>
                      </a:r>
                      <a:r>
                        <a:rPr lang="en-US" sz="2800" b="1"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hà</a:t>
                      </a:r>
                      <a:r>
                        <a:rPr lang="en-US" sz="2800" b="1" baseline="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baseline="0"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trường</a:t>
                      </a:r>
                      <a:endParaRPr lang="en-US" sz="28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a:lnSpc>
                          <a:spcPct val="115000"/>
                        </a:lnSpc>
                        <a:spcBef>
                          <a:spcPts val="0"/>
                        </a:spcBef>
                        <a:spcAft>
                          <a:spcPts val="600"/>
                        </a:spcAft>
                      </a:pPr>
                      <a:r>
                        <a:rPr lang="vi-VN" sz="280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vi-VN" sz="2800" b="1"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X</a:t>
                      </a:r>
                      <a:r>
                        <a:rPr lang="en-US" sz="2800" b="1"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ã</a:t>
                      </a:r>
                      <a:r>
                        <a:rPr lang="en-US" sz="2800" b="1" baseline="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baseline="0"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hội</a:t>
                      </a:r>
                      <a:endParaRPr lang="en-US" sz="28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844429">
                <a:tc>
                  <a:txBody>
                    <a:bodyPr/>
                    <a:lstStyle/>
                    <a:p>
                      <a:pPr marL="0" marR="0" algn="ctr">
                        <a:lnSpc>
                          <a:spcPct val="115000"/>
                        </a:lnSpc>
                        <a:spcBef>
                          <a:spcPts val="0"/>
                        </a:spcBef>
                        <a:spcAft>
                          <a:spcPts val="600"/>
                        </a:spcAft>
                      </a:pPr>
                      <a:r>
                        <a:rPr lang="vi-VN" sz="2800" b="1" dirty="0">
                          <a:solidFill>
                            <a:srgbClr val="0000FF"/>
                          </a:solidFill>
                          <a:effectLst/>
                          <a:latin typeface="+mj-lt"/>
                          <a:ea typeface="Courier New" panose="02070309020205020404" pitchFamily="49" charset="0"/>
                        </a:rPr>
                        <a:t> </a:t>
                      </a:r>
                      <a:r>
                        <a:rPr lang="en-US" sz="2800" b="1"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Lời</a:t>
                      </a:r>
                      <a:r>
                        <a:rPr lang="en-US" sz="2800" b="1" baseline="0"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baseline="0"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nói</a:t>
                      </a:r>
                      <a:endParaRPr lang="en-US" sz="2800" b="1"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just">
                        <a:lnSpc>
                          <a:spcPct val="115000"/>
                        </a:lnSpc>
                        <a:spcBef>
                          <a:spcPts val="0"/>
                        </a:spcBef>
                        <a:spcAft>
                          <a:spcPts val="600"/>
                        </a:spcAft>
                      </a:pPr>
                      <a:r>
                        <a:rPr lang="vi-VN" sz="1200" dirty="0">
                          <a:effectLst/>
                          <a:latin typeface="Courier New" panose="02070309020205020404" pitchFamily="49" charset="0"/>
                          <a:ea typeface="Courier New" panose="02070309020205020404" pitchFamily="49" charset="0"/>
                        </a:rPr>
                        <a:t> </a:t>
                      </a:r>
                      <a:endParaRPr lang="en-US"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just">
                        <a:lnSpc>
                          <a:spcPct val="115000"/>
                        </a:lnSpc>
                        <a:spcBef>
                          <a:spcPts val="0"/>
                        </a:spcBef>
                        <a:spcAft>
                          <a:spcPts val="600"/>
                        </a:spcAft>
                      </a:pPr>
                      <a:r>
                        <a:rPr lang="vi-VN" sz="1200" dirty="0">
                          <a:effectLst/>
                          <a:latin typeface="Courier New" panose="02070309020205020404" pitchFamily="49" charset="0"/>
                          <a:ea typeface="Courier New" panose="02070309020205020404" pitchFamily="49" charset="0"/>
                        </a:rPr>
                        <a:t> </a:t>
                      </a:r>
                      <a:endParaRPr lang="en-US"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just">
                        <a:lnSpc>
                          <a:spcPct val="115000"/>
                        </a:lnSpc>
                        <a:spcBef>
                          <a:spcPts val="0"/>
                        </a:spcBef>
                        <a:spcAft>
                          <a:spcPts val="600"/>
                        </a:spcAft>
                      </a:pPr>
                      <a:r>
                        <a:rPr lang="vi-VN" sz="1200" dirty="0">
                          <a:effectLst/>
                          <a:latin typeface="Courier New" panose="02070309020205020404" pitchFamily="49" charset="0"/>
                          <a:ea typeface="Courier New" panose="02070309020205020404" pitchFamily="49" charset="0"/>
                        </a:rPr>
                        <a:t> </a:t>
                      </a:r>
                      <a:endParaRPr lang="en-US"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1"/>
                  </a:ext>
                </a:extLst>
              </a:tr>
              <a:tr h="844429">
                <a:tc>
                  <a:txBody>
                    <a:bodyPr/>
                    <a:lstStyle/>
                    <a:p>
                      <a:pPr marL="0" marR="0" algn="ctr">
                        <a:lnSpc>
                          <a:spcPct val="115000"/>
                        </a:lnSpc>
                        <a:spcBef>
                          <a:spcPts val="0"/>
                        </a:spcBef>
                        <a:spcAft>
                          <a:spcPts val="600"/>
                        </a:spcAft>
                      </a:pPr>
                      <a:r>
                        <a:rPr lang="vi-VN" sz="2800" b="1" dirty="0">
                          <a:solidFill>
                            <a:srgbClr val="0000FF"/>
                          </a:solidFill>
                          <a:effectLst/>
                          <a:latin typeface="+mj-lt"/>
                          <a:ea typeface="Courier New" panose="02070309020205020404" pitchFamily="49" charset="0"/>
                        </a:rPr>
                        <a:t> </a:t>
                      </a:r>
                      <a:r>
                        <a:rPr lang="en-US" sz="2800" b="1"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Việc</a:t>
                      </a:r>
                      <a:r>
                        <a:rPr lang="en-US" sz="2800" b="1" baseline="0"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baseline="0"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làm</a:t>
                      </a:r>
                      <a:endParaRPr lang="en-US" sz="2800" b="1"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just">
                        <a:lnSpc>
                          <a:spcPct val="115000"/>
                        </a:lnSpc>
                        <a:spcBef>
                          <a:spcPts val="0"/>
                        </a:spcBef>
                        <a:spcAft>
                          <a:spcPts val="600"/>
                        </a:spcAft>
                      </a:pPr>
                      <a:r>
                        <a:rPr lang="vi-VN" sz="1200" dirty="0">
                          <a:effectLst/>
                          <a:latin typeface="Courier New" panose="02070309020205020404" pitchFamily="49" charset="0"/>
                          <a:ea typeface="Courier New" panose="02070309020205020404" pitchFamily="49" charset="0"/>
                        </a:rPr>
                        <a:t> </a:t>
                      </a:r>
                      <a:endParaRPr lang="en-US"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just">
                        <a:lnSpc>
                          <a:spcPct val="115000"/>
                        </a:lnSpc>
                        <a:spcBef>
                          <a:spcPts val="0"/>
                        </a:spcBef>
                        <a:spcAft>
                          <a:spcPts val="600"/>
                        </a:spcAft>
                      </a:pPr>
                      <a:r>
                        <a:rPr lang="vi-VN" sz="1200" dirty="0">
                          <a:effectLst/>
                          <a:latin typeface="Courier New" panose="02070309020205020404" pitchFamily="49" charset="0"/>
                          <a:ea typeface="Courier New" panose="02070309020205020404" pitchFamily="49" charset="0"/>
                        </a:rPr>
                        <a:t> </a:t>
                      </a:r>
                      <a:endParaRPr lang="en-US"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just">
                        <a:lnSpc>
                          <a:spcPct val="115000"/>
                        </a:lnSpc>
                        <a:spcBef>
                          <a:spcPts val="0"/>
                        </a:spcBef>
                        <a:spcAft>
                          <a:spcPts val="600"/>
                        </a:spcAft>
                      </a:pPr>
                      <a:r>
                        <a:rPr lang="vi-VN" sz="1200" dirty="0">
                          <a:effectLst/>
                          <a:latin typeface="Courier New" panose="02070309020205020404" pitchFamily="49" charset="0"/>
                          <a:ea typeface="Courier New" panose="02070309020205020404" pitchFamily="49" charset="0"/>
                        </a:rPr>
                        <a:t> </a:t>
                      </a:r>
                      <a:endParaRPr lang="en-US"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2"/>
                  </a:ext>
                </a:extLst>
              </a:tr>
              <a:tr h="844429">
                <a:tc>
                  <a:txBody>
                    <a:bodyPr/>
                    <a:lstStyle/>
                    <a:p>
                      <a:pPr marL="0" marR="0" algn="ctr">
                        <a:lnSpc>
                          <a:spcPct val="115000"/>
                        </a:lnSpc>
                        <a:spcBef>
                          <a:spcPts val="0"/>
                        </a:spcBef>
                        <a:spcAft>
                          <a:spcPts val="600"/>
                        </a:spcAft>
                      </a:pPr>
                      <a:r>
                        <a:rPr lang="vi-VN" sz="2800" b="1" dirty="0">
                          <a:solidFill>
                            <a:srgbClr val="0000FF"/>
                          </a:solidFill>
                          <a:effectLst/>
                          <a:latin typeface="+mj-lt"/>
                          <a:ea typeface="Courier New" panose="02070309020205020404" pitchFamily="49" charset="0"/>
                        </a:rPr>
                        <a:t> </a:t>
                      </a:r>
                      <a:r>
                        <a:rPr lang="vi-VN" sz="2800" b="1"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T</a:t>
                      </a:r>
                      <a:r>
                        <a:rPr lang="en-US" sz="2800" b="1"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hái</a:t>
                      </a:r>
                      <a:r>
                        <a:rPr lang="en-US" sz="2800" b="1" baseline="0"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baseline="0"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độ</a:t>
                      </a:r>
                      <a:endParaRPr lang="en-US" sz="2800" b="1"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just">
                        <a:lnSpc>
                          <a:spcPct val="115000"/>
                        </a:lnSpc>
                        <a:spcBef>
                          <a:spcPts val="0"/>
                        </a:spcBef>
                        <a:spcAft>
                          <a:spcPts val="600"/>
                        </a:spcAft>
                      </a:pPr>
                      <a:r>
                        <a:rPr lang="vi-VN" sz="1200" dirty="0">
                          <a:effectLst/>
                          <a:latin typeface="Courier New" panose="02070309020205020404" pitchFamily="49" charset="0"/>
                          <a:ea typeface="Courier New" panose="02070309020205020404" pitchFamily="49" charset="0"/>
                        </a:rPr>
                        <a:t> </a:t>
                      </a:r>
                      <a:endParaRPr lang="en-US"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just">
                        <a:lnSpc>
                          <a:spcPct val="115000"/>
                        </a:lnSpc>
                        <a:spcBef>
                          <a:spcPts val="0"/>
                        </a:spcBef>
                        <a:spcAft>
                          <a:spcPts val="600"/>
                        </a:spcAft>
                      </a:pPr>
                      <a:r>
                        <a:rPr lang="vi-VN" sz="1200" dirty="0">
                          <a:effectLst/>
                          <a:latin typeface="Courier New" panose="02070309020205020404" pitchFamily="49" charset="0"/>
                          <a:ea typeface="Courier New" panose="02070309020205020404" pitchFamily="49" charset="0"/>
                        </a:rPr>
                        <a:t> </a:t>
                      </a:r>
                      <a:endParaRPr lang="en-US"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just">
                        <a:lnSpc>
                          <a:spcPct val="115000"/>
                        </a:lnSpc>
                        <a:spcBef>
                          <a:spcPts val="0"/>
                        </a:spcBef>
                        <a:spcAft>
                          <a:spcPts val="600"/>
                        </a:spcAft>
                      </a:pPr>
                      <a:r>
                        <a:rPr lang="vi-VN" sz="1200" dirty="0">
                          <a:effectLst/>
                          <a:latin typeface="Courier New" panose="02070309020205020404" pitchFamily="49" charset="0"/>
                          <a:ea typeface="Courier New" panose="02070309020205020404" pitchFamily="49" charset="0"/>
                        </a:rPr>
                        <a:t> </a:t>
                      </a:r>
                      <a:endParaRPr lang="en-US" sz="110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bl>
          </a:graphicData>
        </a:graphic>
      </p:graphicFrame>
      <p:pic>
        <p:nvPicPr>
          <p:cNvPr id="6" name="Picture 4" descr="Bạn là nhân vật nào trong teamwork?"/>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763" b="89941" l="1000" r="90000"/>
                    </a14:imgEffect>
                  </a14:imgLayer>
                </a14:imgProps>
              </a:ext>
              <a:ext uri="{28A0092B-C50C-407E-A947-70E740481C1C}">
                <a14:useLocalDpi xmlns:a14="http://schemas.microsoft.com/office/drawing/2010/main" val="0"/>
              </a:ext>
            </a:extLst>
          </a:blip>
          <a:srcRect/>
          <a:stretch>
            <a:fillRect/>
          </a:stretch>
        </p:blipFill>
        <p:spPr bwMode="auto">
          <a:xfrm>
            <a:off x="83077" y="578016"/>
            <a:ext cx="2557960" cy="1474267"/>
          </a:xfrm>
          <a:prstGeom prst="rect">
            <a:avLst/>
          </a:prstGeom>
          <a:solidFill>
            <a:srgbClr val="FFCCFF"/>
          </a:solidFill>
        </p:spPr>
      </p:pic>
      <p:sp>
        <p:nvSpPr>
          <p:cNvPr id="7" name="TextBox 6"/>
          <p:cNvSpPr txBox="1"/>
          <p:nvPr/>
        </p:nvSpPr>
        <p:spPr>
          <a:xfrm>
            <a:off x="83077" y="54280"/>
            <a:ext cx="2557960" cy="584775"/>
          </a:xfrm>
          <a:prstGeom prst="rect">
            <a:avLst/>
          </a:prstGeom>
          <a:solidFill>
            <a:schemeClr val="accent6">
              <a:lumMod val="40000"/>
              <a:lumOff val="60000"/>
            </a:schemeClr>
          </a:solidFill>
        </p:spPr>
        <p:txBody>
          <a:bodyPr wrap="square" rtlCol="0">
            <a:spAutoFit/>
          </a:bodyPr>
          <a:lstStyle/>
          <a:p>
            <a:r>
              <a:rPr lang="en-US" sz="3200" dirty="0">
                <a:solidFill>
                  <a:srgbClr val="0000FF"/>
                </a:solidFill>
                <a:latin typeface="Dosis ExtraBold" pitchFamily="2" charset="0"/>
                <a:ea typeface="微软雅黑"/>
              </a:rPr>
              <a:t>TEAM WORK</a:t>
            </a:r>
          </a:p>
        </p:txBody>
      </p:sp>
      <p:sp>
        <p:nvSpPr>
          <p:cNvPr id="9" name="Rectangle: Rounded Corners 1">
            <a:extLst>
              <a:ext uri="{FF2B5EF4-FFF2-40B4-BE49-F238E27FC236}">
                <a16:creationId xmlns:a16="http://schemas.microsoft.com/office/drawing/2014/main" id="{49368C2B-08BB-4567-BA27-2402FAA3C31F}"/>
              </a:ext>
            </a:extLst>
          </p:cNvPr>
          <p:cNvSpPr/>
          <p:nvPr/>
        </p:nvSpPr>
        <p:spPr>
          <a:xfrm>
            <a:off x="2997642" y="225491"/>
            <a:ext cx="6861975" cy="744568"/>
          </a:xfrm>
          <a:prstGeom prst="roundRect">
            <a:avLst/>
          </a:prstGeom>
          <a:solidFill>
            <a:srgbClr val="FFFF00"/>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PHIẾU BÀI TẬP (THẢO LUẬN NHÓM)</a:t>
            </a:r>
          </a:p>
        </p:txBody>
      </p:sp>
      <p:sp>
        <p:nvSpPr>
          <p:cNvPr id="10" name="Rectangle 9"/>
          <p:cNvSpPr/>
          <p:nvPr/>
        </p:nvSpPr>
        <p:spPr>
          <a:xfrm>
            <a:off x="2724112" y="970059"/>
            <a:ext cx="7877213" cy="1198213"/>
          </a:xfrm>
          <a:prstGeom prst="rect">
            <a:avLst/>
          </a:prstGeom>
        </p:spPr>
        <p:txBody>
          <a:bodyPr wrap="square">
            <a:spAutoFit/>
          </a:bodyPr>
          <a:lstStyle/>
          <a:p>
            <a:pPr indent="279400" algn="ctr">
              <a:lnSpc>
                <a:spcPct val="127000"/>
              </a:lnSpc>
              <a:spcAft>
                <a:spcPts val="500"/>
              </a:spcAft>
            </a:pPr>
            <a:r>
              <a:rPr lang="vi-VN" sz="28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Tìm hiểu biểu hiện của tình yêu thương con người</a:t>
            </a:r>
            <a:r>
              <a:rPr lang="en-US" sz="28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 </a:t>
            </a:r>
          </a:p>
          <a:p>
            <a:pPr indent="279400" algn="ctr">
              <a:lnSpc>
                <a:spcPct val="127000"/>
              </a:lnSpc>
              <a:spcAft>
                <a:spcPts val="500"/>
              </a:spcAft>
            </a:pPr>
            <a:r>
              <a:rPr lang="en-US" sz="2800" dirty="0" err="1">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sz="28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thiện</a:t>
            </a:r>
            <a:r>
              <a:rPr lang="en-US" sz="28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phiếu</a:t>
            </a:r>
            <a:r>
              <a:rPr lang="en-US" sz="28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dirty="0">
                <a:solidFill>
                  <a:srgbClr val="353635"/>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solidFill>
                <a:srgbClr val="353635"/>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13" name="Straight Connector 12"/>
          <p:cNvCxnSpPr>
            <a:cxnSpLocks/>
          </p:cNvCxnSpPr>
          <p:nvPr/>
        </p:nvCxnSpPr>
        <p:spPr>
          <a:xfrm>
            <a:off x="717424" y="2576019"/>
            <a:ext cx="3774701" cy="992468"/>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2" name="Picture 2" descr="TLTH - Bộ SGK Lớp 6 - Kết nối tri thức với cuộc sống - Công ...">
            <a:extLst>
              <a:ext uri="{FF2B5EF4-FFF2-40B4-BE49-F238E27FC236}">
                <a16:creationId xmlns:a16="http://schemas.microsoft.com/office/drawing/2014/main" id="{60144234-081C-45A1-B4C9-DACA986D84E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87050" y="-219703"/>
            <a:ext cx="1595438" cy="159543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93256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xit" presetSubtype="0" fill="hold" grpId="0" nodeType="clickEffect">
                                  <p:stCondLst>
                                    <p:cond delay="0"/>
                                  </p:stCondLst>
                                  <p:childTnLst>
                                    <p:animEffect transition="out" filter="fade">
                                      <p:cBhvr>
                                        <p:cTn id="6" dur="1000"/>
                                        <p:tgtEl>
                                          <p:spTgt spid="7"/>
                                        </p:tgtEl>
                                      </p:cBhvr>
                                    </p:animEffect>
                                    <p:anim calcmode="lin" valueType="num">
                                      <p:cBhvr>
                                        <p:cTn id="7" dur="1000"/>
                                        <p:tgtEl>
                                          <p:spTgt spid="7"/>
                                        </p:tgtEl>
                                        <p:attrNameLst>
                                          <p:attrName>ppt_x</p:attrName>
                                        </p:attrNameLst>
                                      </p:cBhvr>
                                      <p:tavLst>
                                        <p:tav tm="0">
                                          <p:val>
                                            <p:strVal val="ppt_x"/>
                                          </p:val>
                                        </p:tav>
                                        <p:tav tm="100000">
                                          <p:val>
                                            <p:strVal val="ppt_x"/>
                                          </p:val>
                                        </p:tav>
                                      </p:tavLst>
                                    </p:anim>
                                    <p:anim calcmode="lin" valueType="num">
                                      <p:cBhvr>
                                        <p:cTn id="8" dur="1000"/>
                                        <p:tgtEl>
                                          <p:spTgt spid="7"/>
                                        </p:tgtEl>
                                        <p:attrNameLst>
                                          <p:attrName>ppt_y</p:attrName>
                                        </p:attrNameLst>
                                      </p:cBhvr>
                                      <p:tavLst>
                                        <p:tav tm="0">
                                          <p:val>
                                            <p:strVal val="ppt_y"/>
                                          </p:val>
                                        </p:tav>
                                        <p:tav tm="100000">
                                          <p:val>
                                            <p:strVal val="ppt_y-.1"/>
                                          </p:val>
                                        </p:tav>
                                      </p:tavLst>
                                    </p:anim>
                                    <p:set>
                                      <p:cBhvr>
                                        <p:cTn id="9" dur="1" fill="hold">
                                          <p:stCondLst>
                                            <p:cond delay="999"/>
                                          </p:stCondLst>
                                        </p:cTn>
                                        <p:tgtEl>
                                          <p:spTgt spid="7"/>
                                        </p:tgtEl>
                                        <p:attrNameLst>
                                          <p:attrName>style.visibility</p:attrName>
                                        </p:attrNameLst>
                                      </p:cBhvr>
                                      <p:to>
                                        <p:strVal val="hidden"/>
                                      </p:to>
                                    </p:set>
                                  </p:childTnLst>
                                </p:cTn>
                              </p:par>
                              <p:par>
                                <p:cTn id="10" presetID="47" presetClass="exit" presetSubtype="0" fill="hold" nodeType="withEffect">
                                  <p:stCondLst>
                                    <p:cond delay="0"/>
                                  </p:stCondLst>
                                  <p:childTnLst>
                                    <p:animEffect transition="out" filter="fade">
                                      <p:cBhvr>
                                        <p:cTn id="11" dur="1000"/>
                                        <p:tgtEl>
                                          <p:spTgt spid="6"/>
                                        </p:tgtEl>
                                      </p:cBhvr>
                                    </p:animEffect>
                                    <p:anim calcmode="lin" valueType="num">
                                      <p:cBhvr>
                                        <p:cTn id="12" dur="1000"/>
                                        <p:tgtEl>
                                          <p:spTgt spid="6"/>
                                        </p:tgtEl>
                                        <p:attrNameLst>
                                          <p:attrName>ppt_x</p:attrName>
                                        </p:attrNameLst>
                                      </p:cBhvr>
                                      <p:tavLst>
                                        <p:tav tm="0">
                                          <p:val>
                                            <p:strVal val="ppt_x"/>
                                          </p:val>
                                        </p:tav>
                                        <p:tav tm="100000">
                                          <p:val>
                                            <p:strVal val="ppt_x"/>
                                          </p:val>
                                        </p:tav>
                                      </p:tavLst>
                                    </p:anim>
                                    <p:anim calcmode="lin" valueType="num">
                                      <p:cBhvr>
                                        <p:cTn id="13" dur="1000"/>
                                        <p:tgtEl>
                                          <p:spTgt spid="6"/>
                                        </p:tgtEl>
                                        <p:attrNameLst>
                                          <p:attrName>ppt_y</p:attrName>
                                        </p:attrNameLst>
                                      </p:cBhvr>
                                      <p:tavLst>
                                        <p:tav tm="0">
                                          <p:val>
                                            <p:strVal val="ppt_y"/>
                                          </p:val>
                                        </p:tav>
                                        <p:tav tm="100000">
                                          <p:val>
                                            <p:strVal val="ppt_y-.1"/>
                                          </p:val>
                                        </p:tav>
                                      </p:tavLst>
                                    </p:anim>
                                    <p:set>
                                      <p:cBhvr>
                                        <p:cTn id="14" dur="1" fill="hold">
                                          <p:stCondLst>
                                            <p:cond delay="999"/>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490911387"/>
              </p:ext>
            </p:extLst>
          </p:nvPr>
        </p:nvGraphicFramePr>
        <p:xfrm>
          <a:off x="241954" y="79464"/>
          <a:ext cx="11762812" cy="6708204"/>
        </p:xfrm>
        <a:graphic>
          <a:graphicData uri="http://schemas.openxmlformats.org/drawingml/2006/table">
            <a:tbl>
              <a:tblPr firstRow="1" firstCol="1" bandRow="1"/>
              <a:tblGrid>
                <a:gridCol w="1924101">
                  <a:extLst>
                    <a:ext uri="{9D8B030D-6E8A-4147-A177-3AD203B41FA5}">
                      <a16:colId xmlns:a16="http://schemas.microsoft.com/office/drawing/2014/main" val="20000"/>
                    </a:ext>
                  </a:extLst>
                </a:gridCol>
                <a:gridCol w="2903012">
                  <a:extLst>
                    <a:ext uri="{9D8B030D-6E8A-4147-A177-3AD203B41FA5}">
                      <a16:colId xmlns:a16="http://schemas.microsoft.com/office/drawing/2014/main" val="20001"/>
                    </a:ext>
                  </a:extLst>
                </a:gridCol>
                <a:gridCol w="3717430">
                  <a:extLst>
                    <a:ext uri="{9D8B030D-6E8A-4147-A177-3AD203B41FA5}">
                      <a16:colId xmlns:a16="http://schemas.microsoft.com/office/drawing/2014/main" val="20002"/>
                    </a:ext>
                  </a:extLst>
                </a:gridCol>
                <a:gridCol w="3218269">
                  <a:extLst>
                    <a:ext uri="{9D8B030D-6E8A-4147-A177-3AD203B41FA5}">
                      <a16:colId xmlns:a16="http://schemas.microsoft.com/office/drawing/2014/main" val="20003"/>
                    </a:ext>
                  </a:extLst>
                </a:gridCol>
              </a:tblGrid>
              <a:tr h="1421798">
                <a:tc>
                  <a:txBody>
                    <a:bodyPr/>
                    <a:lstStyle/>
                    <a:p>
                      <a:pPr marL="0" marR="0" algn="r">
                        <a:lnSpc>
                          <a:spcPct val="115000"/>
                        </a:lnSpc>
                        <a:spcBef>
                          <a:spcPts val="0"/>
                        </a:spcBef>
                        <a:spcAft>
                          <a:spcPts val="600"/>
                        </a:spcAft>
                      </a:pPr>
                      <a:r>
                        <a:rPr lang="vi-VN" sz="1200" dirty="0">
                          <a:effectLst/>
                          <a:latin typeface="Courier New" panose="02070309020205020404" pitchFamily="49" charset="0"/>
                          <a:ea typeface="Courier New" panose="02070309020205020404" pitchFamily="49" charset="0"/>
                        </a:rPr>
                        <a:t> </a:t>
                      </a:r>
                      <a:r>
                        <a:rPr lang="en-US" sz="1200" dirty="0">
                          <a:effectLst/>
                          <a:latin typeface="Courier New" panose="02070309020205020404" pitchFamily="49" charset="0"/>
                          <a:ea typeface="Courier New" panose="02070309020205020404" pitchFamily="49" charset="0"/>
                        </a:rPr>
                        <a:t>   </a:t>
                      </a:r>
                      <a:r>
                        <a:rPr lang="en-US" sz="2800"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Mối</a:t>
                      </a:r>
                      <a:r>
                        <a:rPr lang="en-US" sz="2800" baseline="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aseline="0"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quan</a:t>
                      </a:r>
                      <a:r>
                        <a:rPr lang="en-US" sz="2800" baseline="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aseline="0"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hệ</a:t>
                      </a:r>
                      <a:endParaRPr lang="en-US" sz="2800" baseline="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endParaRPr>
                    </a:p>
                    <a:p>
                      <a:pPr marL="0" marR="0" algn="just">
                        <a:lnSpc>
                          <a:spcPct val="115000"/>
                        </a:lnSpc>
                        <a:spcBef>
                          <a:spcPts val="0"/>
                        </a:spcBef>
                        <a:spcAft>
                          <a:spcPts val="600"/>
                        </a:spcAft>
                      </a:pPr>
                      <a:r>
                        <a:rPr lang="en-US" sz="2800" baseline="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Hình</a:t>
                      </a:r>
                      <a:r>
                        <a:rPr lang="en-US" sz="2800" baseline="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800" baseline="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thức</a:t>
                      </a:r>
                      <a:endParaRPr lang="en-US" sz="2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a:lnSpc>
                          <a:spcPct val="115000"/>
                        </a:lnSpc>
                        <a:spcBef>
                          <a:spcPts val="0"/>
                        </a:spcBef>
                        <a:spcAft>
                          <a:spcPts val="600"/>
                        </a:spcAft>
                      </a:pPr>
                      <a:r>
                        <a:rPr lang="vi-VN" sz="3200" b="1" dirty="0">
                          <a:solidFill>
                            <a:srgbClr val="FF0000"/>
                          </a:solidFill>
                          <a:effectLst/>
                          <a:latin typeface="+mj-lt"/>
                          <a:ea typeface="Courier New" panose="02070309020205020404" pitchFamily="49" charset="0"/>
                        </a:rPr>
                        <a:t> G</a:t>
                      </a:r>
                      <a:r>
                        <a:rPr lang="en-US" sz="3200" b="1" dirty="0" err="1">
                          <a:solidFill>
                            <a:srgbClr val="FF0000"/>
                          </a:solidFill>
                          <a:effectLst/>
                          <a:latin typeface="Times New Roman" pitchFamily="18" charset="0"/>
                          <a:ea typeface="Courier New" panose="02070309020205020404" pitchFamily="49" charset="0"/>
                          <a:cs typeface="Times New Roman" pitchFamily="18" charset="0"/>
                        </a:rPr>
                        <a:t>ia</a:t>
                      </a:r>
                      <a:r>
                        <a:rPr lang="en-US" sz="3200" b="1" dirty="0">
                          <a:solidFill>
                            <a:srgbClr val="FF0000"/>
                          </a:solidFill>
                          <a:effectLst/>
                          <a:latin typeface="+mj-lt"/>
                          <a:ea typeface="Courier New" panose="02070309020205020404" pitchFamily="49" charset="0"/>
                        </a:rPr>
                        <a:t> </a:t>
                      </a:r>
                      <a:r>
                        <a:rPr lang="en-US" sz="3200" b="1" dirty="0" err="1">
                          <a:solidFill>
                            <a:srgbClr val="FF0000"/>
                          </a:solidFill>
                          <a:effectLst/>
                          <a:latin typeface="Times New Roman" pitchFamily="18" charset="0"/>
                          <a:ea typeface="Courier New" panose="02070309020205020404" pitchFamily="49" charset="0"/>
                          <a:cs typeface="Times New Roman" pitchFamily="18" charset="0"/>
                        </a:rPr>
                        <a:t>đình</a:t>
                      </a:r>
                      <a:endParaRPr lang="en-US" sz="3200" b="1" dirty="0">
                        <a:solidFill>
                          <a:srgbClr val="FF0000"/>
                        </a:solidFill>
                        <a:effectLst/>
                        <a:latin typeface="Times New Roman" pitchFamily="18" charset="0"/>
                        <a:ea typeface="Arial" panose="020B0604020202020204" pitchFamily="34" charset="0"/>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a:lnSpc>
                          <a:spcPct val="115000"/>
                        </a:lnSpc>
                        <a:spcBef>
                          <a:spcPts val="0"/>
                        </a:spcBef>
                        <a:spcAft>
                          <a:spcPts val="600"/>
                        </a:spcAft>
                      </a:pPr>
                      <a:r>
                        <a:rPr lang="vi-VN" sz="280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vi-VN" sz="2800" b="1"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N</a:t>
                      </a:r>
                      <a:r>
                        <a:rPr lang="en-US" sz="2800" b="1"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hà</a:t>
                      </a:r>
                      <a:r>
                        <a:rPr lang="en-US" sz="2800" b="1" baseline="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baseline="0"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trường</a:t>
                      </a:r>
                      <a:endParaRPr lang="en-US" sz="28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marL="0" marR="0" algn="ctr">
                        <a:lnSpc>
                          <a:spcPct val="115000"/>
                        </a:lnSpc>
                        <a:spcBef>
                          <a:spcPts val="0"/>
                        </a:spcBef>
                        <a:spcAft>
                          <a:spcPts val="600"/>
                        </a:spcAft>
                      </a:pPr>
                      <a:r>
                        <a:rPr lang="vi-VN" sz="280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vi-VN" sz="2800" b="1"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X</a:t>
                      </a:r>
                      <a:r>
                        <a:rPr lang="en-US" sz="2800" b="1"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ã</a:t>
                      </a:r>
                      <a:r>
                        <a:rPr lang="en-US" sz="2800" b="1" baseline="0" dirty="0">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baseline="0" dirty="0" err="1">
                          <a:solidFill>
                            <a:srgbClr val="FF0000"/>
                          </a:solidFill>
                          <a:effectLst/>
                          <a:latin typeface="Times New Roman" panose="02020603050405020304" pitchFamily="18" charset="0"/>
                          <a:ea typeface="Courier New" panose="02070309020205020404" pitchFamily="49" charset="0"/>
                          <a:cs typeface="Times New Roman" panose="02020603050405020304" pitchFamily="18" charset="0"/>
                        </a:rPr>
                        <a:t>hội</a:t>
                      </a:r>
                      <a:endParaRPr lang="en-US" sz="2800" b="1"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0000"/>
                  </a:ext>
                </a:extLst>
              </a:tr>
              <a:tr h="1523152">
                <a:tc>
                  <a:txBody>
                    <a:bodyPr/>
                    <a:lstStyle/>
                    <a:p>
                      <a:pPr marL="0" marR="0" algn="just">
                        <a:lnSpc>
                          <a:spcPct val="115000"/>
                        </a:lnSpc>
                        <a:spcBef>
                          <a:spcPts val="0"/>
                        </a:spcBef>
                        <a:spcAft>
                          <a:spcPts val="600"/>
                        </a:spcAft>
                      </a:pPr>
                      <a:r>
                        <a:rPr lang="vi-VN" sz="2800" b="1"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Lời</a:t>
                      </a:r>
                      <a:r>
                        <a:rPr lang="en-US" sz="2800" b="1" baseline="0"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baseline="0"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nói</a:t>
                      </a:r>
                      <a:endParaRPr lang="en-US" sz="2800" b="1"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indent="0">
                        <a:spcBef>
                          <a:spcPts val="0"/>
                        </a:spcBef>
                        <a:spcAft>
                          <a:spcPts val="0"/>
                        </a:spcAft>
                      </a:pPr>
                      <a:r>
                        <a:rPr lang="vi-VN" sz="2000" b="0" dirty="0">
                          <a:effectLst/>
                          <a:latin typeface="Times New Roman" panose="02020603050405020304" pitchFamily="18" charset="0"/>
                          <a:ea typeface="Courier New" panose="02070309020205020404" pitchFamily="49" charset="0"/>
                          <a:cs typeface="Times New Roman" panose="02020603050405020304" pitchFamily="18" charset="0"/>
                        </a:rPr>
                        <a:t> </a:t>
                      </a:r>
                      <a:r>
                        <a:rPr lang="vi-VN" sz="2000" b="0" dirty="0">
                          <a:effectLst/>
                          <a:latin typeface="Times New Roman" panose="02020603050405020304" pitchFamily="18" charset="0"/>
                          <a:ea typeface="Times New Roman" panose="02020603050405020304" pitchFamily="18" charset="0"/>
                          <a:cs typeface="Times New Roman" panose="02020603050405020304" pitchFamily="18" charset="0"/>
                        </a:rPr>
                        <a:t>- Không sao đâu, mọi chuyện sẽ qua thôi, </a:t>
                      </a:r>
                      <a:r>
                        <a:rPr lang="en-US" sz="2000" b="0" dirty="0" err="1">
                          <a:effectLst/>
                          <a:latin typeface="Times New Roman" panose="02020603050405020304" pitchFamily="18" charset="0"/>
                          <a:ea typeface="Times New Roman" panose="02020603050405020304" pitchFamily="18" charset="0"/>
                          <a:cs typeface="Times New Roman" panose="02020603050405020304" pitchFamily="18" charset="0"/>
                        </a:rPr>
                        <a:t>bố</a:t>
                      </a:r>
                      <a:r>
                        <a:rPr lang="en-US" sz="2000" b="0" baseline="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0" baseline="0" dirty="0" err="1">
                          <a:effectLst/>
                          <a:latin typeface="Times New Roman" panose="02020603050405020304" pitchFamily="18" charset="0"/>
                          <a:ea typeface="Times New Roman" panose="02020603050405020304" pitchFamily="18" charset="0"/>
                          <a:cs typeface="Times New Roman" panose="02020603050405020304" pitchFamily="18" charset="0"/>
                        </a:rPr>
                        <a:t>mẹ</a:t>
                      </a:r>
                      <a:r>
                        <a:rPr lang="vi-VN" sz="2000" b="0" dirty="0">
                          <a:effectLst/>
                          <a:latin typeface="Times New Roman" panose="02020603050405020304" pitchFamily="18" charset="0"/>
                          <a:ea typeface="Times New Roman" panose="02020603050405020304" pitchFamily="18" charset="0"/>
                          <a:cs typeface="Times New Roman" panose="02020603050405020304" pitchFamily="18" charset="0"/>
                        </a:rPr>
                        <a:t> luôn bên </a:t>
                      </a:r>
                      <a:r>
                        <a:rPr lang="en-US" sz="2000" b="0" dirty="0">
                          <a:effectLst/>
                          <a:latin typeface="Times New Roman" panose="02020603050405020304" pitchFamily="18" charset="0"/>
                          <a:ea typeface="Times New Roman" panose="02020603050405020304" pitchFamily="18" charset="0"/>
                          <a:cs typeface="Times New Roman" panose="02020603050405020304" pitchFamily="18" charset="0"/>
                        </a:rPr>
                        <a:t>con</a:t>
                      </a:r>
                      <a:r>
                        <a:rPr lang="vi-VN" sz="2000" b="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b="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vi-VN"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 Hãy để </a:t>
                      </a:r>
                      <a:r>
                        <a:rPr lang="en-US"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con</a:t>
                      </a:r>
                      <a:r>
                        <a:rPr lang="vi-VN"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 giúp </a:t>
                      </a:r>
                      <a:r>
                        <a:rPr lang="en-US" sz="2000" b="0" dirty="0" err="1">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bố</a:t>
                      </a:r>
                      <a:r>
                        <a:rPr lang="en-US" sz="2000" b="0" baseline="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000" b="0" baseline="0" dirty="0" err="1">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mẹ</a:t>
                      </a:r>
                      <a:r>
                        <a:rPr lang="en-US" sz="2000" b="0" baseline="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vi-VN"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một tay </a:t>
                      </a:r>
                      <a:r>
                        <a:rPr lang="en-US"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ạ</a:t>
                      </a:r>
                      <a:r>
                        <a:rPr lang="vi-VN"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a:t>
                      </a:r>
                      <a:endParaRPr lang="en-US" sz="20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Không sao đâu, mọi chuyện sẽ qua thôi, mình luôn bên bạn. </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Hãy để mình giúp bạn một tay nhé!</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600"/>
                        </a:spcAft>
                      </a:pPr>
                      <a:endParaRPr lang="en-US" sz="20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just">
                        <a:lnSpc>
                          <a:spcPct val="115000"/>
                        </a:lnSpc>
                        <a:spcBef>
                          <a:spcPts val="0"/>
                        </a:spcBef>
                        <a:spcAft>
                          <a:spcPts val="600"/>
                        </a:spcAft>
                      </a:pPr>
                      <a:r>
                        <a:rPr lang="vi-VN"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 Cháu có thể giúp được gì cho bác không ạ?</a:t>
                      </a:r>
                      <a:endParaRPr lang="en-US" sz="20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1"/>
                  </a:ext>
                </a:extLst>
              </a:tr>
              <a:tr h="1723101">
                <a:tc>
                  <a:txBody>
                    <a:bodyPr/>
                    <a:lstStyle/>
                    <a:p>
                      <a:pPr marL="0" marR="0" algn="just">
                        <a:lnSpc>
                          <a:spcPct val="115000"/>
                        </a:lnSpc>
                        <a:spcBef>
                          <a:spcPts val="0"/>
                        </a:spcBef>
                        <a:spcAft>
                          <a:spcPts val="600"/>
                        </a:spcAft>
                      </a:pPr>
                      <a:r>
                        <a:rPr lang="vi-VN" sz="2800" b="1"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Việc</a:t>
                      </a:r>
                      <a:r>
                        <a:rPr lang="en-US" sz="2800" b="1" baseline="0"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baseline="0"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làm</a:t>
                      </a:r>
                      <a:endParaRPr lang="en-US" sz="2800" b="1"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just">
                        <a:lnSpc>
                          <a:spcPct val="115000"/>
                        </a:lnSpc>
                        <a:spcBef>
                          <a:spcPts val="0"/>
                        </a:spcBef>
                        <a:spcAft>
                          <a:spcPts val="600"/>
                        </a:spcAft>
                      </a:pPr>
                      <a:r>
                        <a:rPr lang="vi-VN" sz="2000" b="0"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Quan tâm, chăm sóc lẫn nhau giữa các thành viên trong gia đình - Động viên, giúp đỡ khi gặp khó khăn</a:t>
                      </a:r>
                      <a:endParaRPr lang="en-US" sz="2000" b="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indent="0">
                        <a:spcBef>
                          <a:spcPts val="0"/>
                        </a:spcBef>
                        <a:spcAft>
                          <a:spcPts val="0"/>
                        </a:spcAft>
                      </a:pPr>
                      <a:r>
                        <a:rPr lang="vi-VN" sz="2000" b="0"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vi-VN" sz="2000" b="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Các bạn hỗ trợ, giúp đỡ lẫn nhau tronẹ học tập và rèn luyện</a:t>
                      </a:r>
                      <a:endParaRPr lang="en-US" sz="2000" b="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spcBef>
                          <a:spcPts val="0"/>
                        </a:spcBef>
                        <a:spcAft>
                          <a:spcPts val="0"/>
                        </a:spcAft>
                      </a:pPr>
                      <a:r>
                        <a:rPr lang="vi-VN" sz="2000" b="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Thầy cổ động viên, dìu dắt, dạy bảo các em học sinh</a:t>
                      </a:r>
                      <a:endParaRPr lang="en-US" sz="2000" b="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p>
                      <a:r>
                        <a:rPr lang="vi-VN" sz="2000" b="0"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Học sinh biết ơn, kính trọng thầy cô</a:t>
                      </a:r>
                      <a:endParaRPr lang="en-US" sz="2000" b="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lvl="0" indent="0">
                        <a:spcBef>
                          <a:spcPts val="0"/>
                        </a:spcBef>
                        <a:spcAft>
                          <a:spcPts val="0"/>
                        </a:spcAft>
                        <a:buClr>
                          <a:srgbClr val="000000"/>
                        </a:buClr>
                        <a:buSzPts val="1200"/>
                        <a:buFont typeface="Symbol" panose="05050102010706020507" pitchFamily="18" charset="2"/>
                        <a:buNone/>
                        <a:tabLst>
                          <a:tab pos="90805" algn="l"/>
                        </a:tabLst>
                      </a:pPr>
                      <a:r>
                        <a:rPr lang="en-US" sz="2000" b="0" u="none" strike="noStrike" spc="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000" b="0" u="none" strike="noStrike" spc="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Giúp đỡ người nghèo</a:t>
                      </a:r>
                      <a:endParaRPr lang="en-US" sz="2000" b="0" u="none" strike="noStrike" spc="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spcBef>
                          <a:spcPts val="0"/>
                        </a:spcBef>
                        <a:spcAft>
                          <a:spcPts val="0"/>
                        </a:spcAft>
                        <a:buClr>
                          <a:srgbClr val="000000"/>
                        </a:buClr>
                        <a:buSzPts val="1200"/>
                        <a:buFont typeface="Symbol" panose="05050102010706020507" pitchFamily="18" charset="2"/>
                        <a:buNone/>
                        <a:tabLst>
                          <a:tab pos="90805" algn="l"/>
                        </a:tabLst>
                      </a:pPr>
                      <a:r>
                        <a:rPr lang="en-US" sz="2000" b="0" u="none" strike="noStrike" spc="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000" b="0" u="none" strike="noStrike" spc="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Giúp đỡ các bạn có hoàn cảnh khó khăn</a:t>
                      </a:r>
                      <a:endParaRPr lang="en-US" sz="2000" b="0" u="none" strike="noStrike" spc="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spcBef>
                          <a:spcPts val="0"/>
                        </a:spcBef>
                        <a:spcAft>
                          <a:spcPts val="0"/>
                        </a:spcAft>
                        <a:buClr>
                          <a:srgbClr val="000000"/>
                        </a:buClr>
                        <a:buSzPts val="1200"/>
                        <a:buFont typeface="Symbol" panose="05050102010706020507" pitchFamily="18" charset="2"/>
                        <a:buNone/>
                        <a:tabLst>
                          <a:tab pos="90805" algn="l"/>
                        </a:tabLst>
                      </a:pPr>
                      <a:r>
                        <a:rPr lang="en-US" sz="2000" b="0" u="none" strike="noStrike" spc="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000" b="0" u="none" strike="noStrike" spc="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Giúp đỡ người khuyết tật</a:t>
                      </a:r>
                      <a:endParaRPr lang="en-US" sz="2000" b="0" u="none" strike="noStrike" spc="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2"/>
                  </a:ext>
                </a:extLst>
              </a:tr>
              <a:tr h="1771939">
                <a:tc>
                  <a:txBody>
                    <a:bodyPr/>
                    <a:lstStyle/>
                    <a:p>
                      <a:pPr marL="0" marR="0" algn="just">
                        <a:lnSpc>
                          <a:spcPct val="115000"/>
                        </a:lnSpc>
                        <a:spcBef>
                          <a:spcPts val="0"/>
                        </a:spcBef>
                        <a:spcAft>
                          <a:spcPts val="600"/>
                        </a:spcAft>
                      </a:pPr>
                      <a:r>
                        <a:rPr lang="vi-VN" sz="2800" b="1"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T</a:t>
                      </a:r>
                      <a:r>
                        <a:rPr lang="en-US" sz="2800" b="1"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hái</a:t>
                      </a:r>
                      <a:r>
                        <a:rPr lang="en-US" sz="2800" b="1" baseline="0" dirty="0">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en-US" sz="2800" b="1" baseline="0" dirty="0" err="1">
                          <a:solidFill>
                            <a:srgbClr val="0000FF"/>
                          </a:solidFill>
                          <a:effectLst/>
                          <a:latin typeface="Times New Roman" panose="02020603050405020304" pitchFamily="18" charset="0"/>
                          <a:ea typeface="Courier New" panose="02070309020205020404" pitchFamily="49" charset="0"/>
                          <a:cs typeface="Times New Roman" panose="02020603050405020304" pitchFamily="18" charset="0"/>
                        </a:rPr>
                        <a:t>độ</a:t>
                      </a:r>
                      <a:endParaRPr lang="en-US" sz="2800" b="1"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lvl="0" indent="0">
                        <a:spcBef>
                          <a:spcPts val="0"/>
                        </a:spcBef>
                        <a:spcAft>
                          <a:spcPts val="0"/>
                        </a:spcAft>
                        <a:buClr>
                          <a:srgbClr val="000000"/>
                        </a:buClr>
                        <a:buSzPts val="1200"/>
                        <a:buFont typeface="Symbol" panose="05050102010706020507" pitchFamily="18" charset="2"/>
                        <a:buNone/>
                        <a:tabLst>
                          <a:tab pos="90805" algn="l"/>
                        </a:tabLst>
                      </a:pPr>
                      <a:r>
                        <a:rPr lang="en-US" sz="2000" b="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000" b="0" u="none" strike="noStrike" spc="0" baseline="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000" b="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Quan tâm.</a:t>
                      </a:r>
                      <a:endParaRPr lang="en-US" sz="2000" b="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spcBef>
                          <a:spcPts val="0"/>
                        </a:spcBef>
                        <a:spcAft>
                          <a:spcPts val="0"/>
                        </a:spcAft>
                        <a:buClr>
                          <a:srgbClr val="000000"/>
                        </a:buClr>
                        <a:buSzPts val="1200"/>
                        <a:buFont typeface="Symbol" panose="05050102010706020507" pitchFamily="18" charset="2"/>
                        <a:buNone/>
                        <a:tabLst>
                          <a:tab pos="90805" algn="l"/>
                        </a:tabLst>
                      </a:pPr>
                      <a:r>
                        <a:rPr lang="en-US" sz="2000" b="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000" b="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Cảm thông.</a:t>
                      </a:r>
                      <a:endParaRPr lang="en-US" sz="2000" b="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spcBef>
                          <a:spcPts val="0"/>
                        </a:spcBef>
                        <a:spcAft>
                          <a:spcPts val="0"/>
                        </a:spcAft>
                        <a:buClr>
                          <a:srgbClr val="000000"/>
                        </a:buClr>
                        <a:buSzPts val="1200"/>
                        <a:buFont typeface="Symbol" panose="05050102010706020507" pitchFamily="18" charset="2"/>
                        <a:buNone/>
                        <a:tabLst>
                          <a:tab pos="90805" algn="l"/>
                        </a:tabLst>
                      </a:pPr>
                      <a:r>
                        <a:rPr lang="en-US" sz="2000" b="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000" b="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rPr>
                        <a:t>Lo lắng và đồng cảm</a:t>
                      </a:r>
                      <a:endParaRPr lang="en-US" sz="2000" b="0" u="none" strike="noStrike" spc="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a:t>
                      </a:r>
                      <a:r>
                        <a:rPr lang="en-US" sz="2000" b="0" baseline="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vi-VN"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Chia sẻ.</a:t>
                      </a:r>
                      <a:endParaRPr lang="en-US" sz="20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algn="just">
                        <a:lnSpc>
                          <a:spcPct val="115000"/>
                        </a:lnSpc>
                        <a:spcBef>
                          <a:spcPts val="0"/>
                        </a:spcBef>
                        <a:spcAft>
                          <a:spcPts val="600"/>
                        </a:spcAft>
                      </a:pPr>
                      <a:r>
                        <a:rPr lang="vi-VN"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 Học sinh biết ơn, kính trọng thầy cô</a:t>
                      </a:r>
                      <a:endParaRPr lang="en-US"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200"/>
                        <a:buFont typeface="Symbol" panose="05050102010706020507" pitchFamily="18" charset="2"/>
                        <a:buNone/>
                        <a:tabLst>
                          <a:tab pos="90805" algn="l"/>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Thầy</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cô</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l</a:t>
                      </a:r>
                      <a:r>
                        <a:rPr kumimoji="0" lang="vi-VN" sz="2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o lắng và đồng cảm</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a:t>
                      </a:r>
                      <a:r>
                        <a:rPr kumimoji="0" lang="vi-VN" sz="2000" b="0" i="0" u="none" strike="noStrike" kern="1200" cap="none" spc="0" normalizeH="0" baseline="0" noProof="0" dirty="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hia sẻ.</a:t>
                      </a: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a:t>
                      </a:r>
                      <a:r>
                        <a:rPr kumimoji="0" lang="en-US" sz="2000" b="0" i="0" u="none" strike="noStrike" kern="1200" cap="none" spc="0" normalizeH="0" baseline="0" noProof="0" dirty="0" err="1">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với</a:t>
                      </a: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a:t>
                      </a:r>
                      <a:r>
                        <a:rPr kumimoji="0" lang="en-US" sz="2000" b="0" i="0" u="none" strike="noStrike" kern="1200" cap="none" spc="0" normalizeH="0" baseline="0" noProof="0" dirty="0" err="1">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học</a:t>
                      </a:r>
                      <a:r>
                        <a:rPr kumimoji="0" 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 </a:t>
                      </a:r>
                      <a:r>
                        <a:rPr kumimoji="0" lang="en-US" sz="2000" b="0" i="0" u="none" strike="noStrike" kern="1200" cap="none" spc="0" normalizeH="0" baseline="0" noProof="0" dirty="0" err="1">
                          <a:ln>
                            <a:noFill/>
                          </a:ln>
                          <a:solidFill>
                            <a:srgbClr val="000000"/>
                          </a:solidFill>
                          <a:effectLst/>
                          <a:uLnTx/>
                          <a:uFillTx/>
                          <a:latin typeface="Times New Roman" panose="02020603050405020304" pitchFamily="18" charset="0"/>
                          <a:ea typeface="Courier New" panose="02070309020205020404" pitchFamily="49" charset="0"/>
                          <a:cs typeface="Times New Roman" panose="02020603050405020304" pitchFamily="18" charset="0"/>
                        </a:rPr>
                        <a:t>sinh</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a:p>
                      <a:pPr marL="0" marR="0" algn="just">
                        <a:lnSpc>
                          <a:spcPct val="115000"/>
                        </a:lnSpc>
                        <a:spcBef>
                          <a:spcPts val="0"/>
                        </a:spcBef>
                        <a:spcAft>
                          <a:spcPts val="600"/>
                        </a:spcAft>
                      </a:pPr>
                      <a:endParaRPr lang="en-US" sz="20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marR="0" indent="0">
                        <a:spcBef>
                          <a:spcPts val="0"/>
                        </a:spcBef>
                        <a:spcAft>
                          <a:spcPts val="0"/>
                        </a:spcAft>
                      </a:pPr>
                      <a:r>
                        <a:rPr lang="vi-VN" sz="2000" b="0" dirty="0">
                          <a:effectLst/>
                          <a:latin typeface="Times New Roman" panose="02020603050405020304" pitchFamily="18" charset="0"/>
                          <a:ea typeface="Courier New" panose="02070309020205020404" pitchFamily="49" charset="0"/>
                          <a:cs typeface="Times New Roman" panose="02020603050405020304" pitchFamily="18" charset="0"/>
                        </a:rPr>
                        <a:t> </a:t>
                      </a:r>
                      <a:r>
                        <a:rPr lang="vi-VN" sz="2000" b="0" dirty="0">
                          <a:effectLst/>
                          <a:latin typeface="Times New Roman" panose="02020603050405020304" pitchFamily="18" charset="0"/>
                          <a:ea typeface="Times New Roman" panose="02020603050405020304" pitchFamily="18" charset="0"/>
                          <a:cs typeface="Times New Roman" panose="02020603050405020304" pitchFamily="18" charset="0"/>
                        </a:rPr>
                        <a:t>- Mọi người yêu thương, cảm thông, lụt, hạn hán chia sẻ với nhau.</a:t>
                      </a:r>
                      <a:endParaRPr lang="en-US" sz="2000" b="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 </a:t>
                      </a:r>
                      <a:r>
                        <a:rPr lang="vi-VN" sz="2000" b="0" dirty="0">
                          <a:solidFill>
                            <a:srgbClr val="000000"/>
                          </a:solidFill>
                          <a:effectLst/>
                          <a:latin typeface="Times New Roman" panose="02020603050405020304" pitchFamily="18" charset="0"/>
                          <a:ea typeface="Courier New" panose="02070309020205020404" pitchFamily="49" charset="0"/>
                          <a:cs typeface="Times New Roman" panose="02020603050405020304" pitchFamily="18" charset="0"/>
                        </a:rPr>
                        <a:t>Cùng nhau giúp đỡ người dân ở các vùng miền khó khăn</a:t>
                      </a:r>
                      <a:endParaRPr lang="en-US" sz="20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bl>
          </a:graphicData>
        </a:graphic>
      </p:graphicFrame>
      <p:cxnSp>
        <p:nvCxnSpPr>
          <p:cNvPr id="13" name="Straight Connector 12"/>
          <p:cNvCxnSpPr/>
          <p:nvPr/>
        </p:nvCxnSpPr>
        <p:spPr>
          <a:xfrm>
            <a:off x="241954" y="117564"/>
            <a:ext cx="1913417" cy="1515293"/>
          </a:xfrm>
          <a:prstGeom prst="line">
            <a:avLst/>
          </a:prstGeom>
          <a:ln w="12700"/>
        </p:spPr>
        <p:style>
          <a:lnRef idx="1">
            <a:schemeClr val="dk1"/>
          </a:lnRef>
          <a:fillRef idx="0">
            <a:schemeClr val="dk1"/>
          </a:fillRef>
          <a:effectRef idx="0">
            <a:schemeClr val="dk1"/>
          </a:effectRef>
          <a:fontRef idx="minor">
            <a:schemeClr val="tx1"/>
          </a:fontRef>
        </p:style>
      </p:cxnSp>
    </p:spTree>
    <p:custDataLst>
      <p:tags r:id="rId1"/>
    </p:custDataLst>
    <p:extLst>
      <p:ext uri="{BB962C8B-B14F-4D97-AF65-F5344CB8AC3E}">
        <p14:creationId xmlns:p14="http://schemas.microsoft.com/office/powerpoint/2010/main" val="168484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
          <p:cNvSpPr txBox="1">
            <a:spLocks noChangeArrowheads="1"/>
          </p:cNvSpPr>
          <p:nvPr/>
        </p:nvSpPr>
        <p:spPr bwMode="auto">
          <a:xfrm>
            <a:off x="1026046" y="880639"/>
            <a:ext cx="10411097" cy="548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Font typeface="Arial" panose="020B0604020202020204" pitchFamily="34" charset="0"/>
              <a:buNone/>
            </a:pPr>
            <a:r>
              <a:rPr lang="vi-VN" sz="3200" b="1" i="1" dirty="0">
                <a:solidFill>
                  <a:srgbClr val="0000FF"/>
                </a:solidFill>
                <a:latin typeface="Times New Roman" panose="02020603050405020304" pitchFamily="18" charset="0"/>
                <a:cs typeface="Times New Roman" panose="02020603050405020304" pitchFamily="18" charset="0"/>
              </a:rPr>
              <a:t>* Bi</a:t>
            </a:r>
            <a:r>
              <a:rPr lang="en-US" sz="3200" b="1" i="1" dirty="0">
                <a:solidFill>
                  <a:srgbClr val="0000FF"/>
                </a:solidFill>
                <a:latin typeface="Times New Roman" panose="02020603050405020304" pitchFamily="18" charset="0"/>
                <a:cs typeface="Times New Roman" panose="02020603050405020304" pitchFamily="18" charset="0"/>
              </a:rPr>
              <a:t>ể</a:t>
            </a:r>
            <a:r>
              <a:rPr lang="vi-VN" sz="3200" b="1" i="1" dirty="0">
                <a:solidFill>
                  <a:srgbClr val="0000FF"/>
                </a:solidFill>
                <a:latin typeface="Times New Roman" panose="02020603050405020304" pitchFamily="18" charset="0"/>
                <a:cs typeface="Times New Roman" panose="02020603050405020304" pitchFamily="18" charset="0"/>
              </a:rPr>
              <a:t>u hiện của yêu thương con người</a:t>
            </a:r>
            <a:r>
              <a:rPr lang="en-US" sz="3200" b="1" i="1" dirty="0">
                <a:solidFill>
                  <a:srgbClr val="0000FF"/>
                </a:solidFill>
                <a:latin typeface="Times New Roman" panose="02020603050405020304" pitchFamily="18" charset="0"/>
                <a:cs typeface="Times New Roman" panose="02020603050405020304" pitchFamily="18" charset="0"/>
              </a:rPr>
              <a:t>:</a:t>
            </a:r>
            <a:endParaRPr lang="en-US" sz="3200" b="1" dirty="0">
              <a:solidFill>
                <a:srgbClr val="0000FF"/>
              </a:solidFill>
              <a:latin typeface="Times New Roman" panose="02020603050405020304" pitchFamily="18" charset="0"/>
              <a:cs typeface="Times New Roman" panose="02020603050405020304" pitchFamily="18" charset="0"/>
            </a:endParaRPr>
          </a:p>
          <a:p>
            <a:pPr>
              <a:buFont typeface="Arial" panose="020B0604020202020204" pitchFamily="34" charset="0"/>
              <a:buNone/>
            </a:pPr>
            <a:r>
              <a:rPr lang="en-US" sz="3200" i="1" dirty="0">
                <a:solidFill>
                  <a:srgbClr val="0000FF"/>
                </a:solidFill>
                <a:latin typeface="Times New Roman" panose="02020603050405020304" pitchFamily="18" charset="0"/>
                <a:cs typeface="Times New Roman" panose="02020603050405020304" pitchFamily="18" charset="0"/>
              </a:rPr>
              <a:t>1. </a:t>
            </a:r>
            <a:r>
              <a:rPr lang="vi-VN" sz="3200" i="1" dirty="0">
                <a:solidFill>
                  <a:srgbClr val="0000FF"/>
                </a:solidFill>
                <a:latin typeface="Times New Roman" panose="02020603050405020304" pitchFamily="18" charset="0"/>
                <a:cs typeface="Times New Roman" panose="02020603050405020304" pitchFamily="18" charset="0"/>
              </a:rPr>
              <a:t>Yêu thương con người được th</a:t>
            </a:r>
            <a:r>
              <a:rPr lang="en-US" sz="3200" i="1" dirty="0">
                <a:solidFill>
                  <a:srgbClr val="0000FF"/>
                </a:solidFill>
                <a:latin typeface="Times New Roman" panose="02020603050405020304" pitchFamily="18" charset="0"/>
                <a:cs typeface="Times New Roman" panose="02020603050405020304" pitchFamily="18" charset="0"/>
              </a:rPr>
              <a:t>ể</a:t>
            </a:r>
            <a:r>
              <a:rPr lang="vi-VN" sz="3200" i="1" dirty="0">
                <a:solidFill>
                  <a:srgbClr val="0000FF"/>
                </a:solidFill>
                <a:latin typeface="Times New Roman" panose="02020603050405020304" pitchFamily="18" charset="0"/>
                <a:cs typeface="Times New Roman" panose="02020603050405020304" pitchFamily="18" charset="0"/>
              </a:rPr>
              <a:t> hiện ngay </a:t>
            </a:r>
            <a:r>
              <a:rPr lang="en-US" sz="3200" i="1" dirty="0">
                <a:solidFill>
                  <a:srgbClr val="0000FF"/>
                </a:solidFill>
                <a:latin typeface="Times New Roman" panose="02020603050405020304" pitchFamily="18" charset="0"/>
                <a:cs typeface="Times New Roman" panose="02020603050405020304" pitchFamily="18" charset="0"/>
              </a:rPr>
              <a:t>ở</a:t>
            </a:r>
            <a:r>
              <a:rPr lang="vi-VN" sz="3200" i="1" dirty="0">
                <a:solidFill>
                  <a:srgbClr val="0000FF"/>
                </a:solidFill>
                <a:latin typeface="Times New Roman" panose="02020603050405020304" pitchFamily="18" charset="0"/>
                <a:cs typeface="Times New Roman" panose="02020603050405020304" pitchFamily="18" charset="0"/>
              </a:rPr>
              <a:t> những lời nói, việc </a:t>
            </a:r>
            <a:r>
              <a:rPr lang="en-US" sz="3200" i="1" dirty="0">
                <a:solidFill>
                  <a:srgbClr val="0000FF"/>
                </a:solidFill>
                <a:latin typeface="Times New Roman" panose="02020603050405020304" pitchFamily="18" charset="0"/>
                <a:cs typeface="Times New Roman" panose="02020603050405020304" pitchFamily="18" charset="0"/>
              </a:rPr>
              <a:t>l</a:t>
            </a:r>
            <a:r>
              <a:rPr lang="vi-VN" sz="3200" i="1" dirty="0">
                <a:solidFill>
                  <a:srgbClr val="0000FF"/>
                </a:solidFill>
                <a:latin typeface="Times New Roman" panose="02020603050405020304" pitchFamily="18" charset="0"/>
                <a:cs typeface="Times New Roman" panose="02020603050405020304" pitchFamily="18" charset="0"/>
              </a:rPr>
              <a:t>àm và thái độ c</a:t>
            </a:r>
            <a:r>
              <a:rPr lang="en-US" sz="3200" i="1" dirty="0" err="1">
                <a:solidFill>
                  <a:srgbClr val="0000FF"/>
                </a:solidFill>
                <a:latin typeface="Times New Roman" panose="02020603050405020304" pitchFamily="18" charset="0"/>
                <a:cs typeface="Times New Roman" panose="02020603050405020304" pitchFamily="18" charset="0"/>
              </a:rPr>
              <a:t>ủa</a:t>
            </a:r>
            <a:r>
              <a:rPr lang="vi-VN" sz="3200" i="1" dirty="0">
                <a:solidFill>
                  <a:srgbClr val="0000FF"/>
                </a:solidFill>
                <a:latin typeface="Times New Roman" panose="02020603050405020304" pitchFamily="18" charset="0"/>
                <a:cs typeface="Times New Roman" panose="02020603050405020304" pitchFamily="18" charset="0"/>
              </a:rPr>
              <a:t> m</a:t>
            </a:r>
            <a:r>
              <a:rPr lang="en-US" sz="3200" i="1" dirty="0">
                <a:solidFill>
                  <a:srgbClr val="0000FF"/>
                </a:solidFill>
                <a:latin typeface="Times New Roman" panose="02020603050405020304" pitchFamily="18" charset="0"/>
                <a:cs typeface="Times New Roman" panose="02020603050405020304" pitchFamily="18" charset="0"/>
              </a:rPr>
              <a:t>ỗ</a:t>
            </a:r>
            <a:r>
              <a:rPr lang="vi-VN" sz="3200" i="1" dirty="0">
                <a:solidFill>
                  <a:srgbClr val="0000FF"/>
                </a:solidFill>
                <a:latin typeface="Times New Roman" panose="02020603050405020304" pitchFamily="18" charset="0"/>
                <a:cs typeface="Times New Roman" panose="02020603050405020304" pitchFamily="18" charset="0"/>
              </a:rPr>
              <a:t>i con người trong cuộc s</a:t>
            </a:r>
            <a:r>
              <a:rPr lang="en-US" sz="3200" i="1" dirty="0">
                <a:solidFill>
                  <a:srgbClr val="0000FF"/>
                </a:solidFill>
                <a:latin typeface="Times New Roman" panose="02020603050405020304" pitchFamily="18" charset="0"/>
                <a:cs typeface="Times New Roman" panose="02020603050405020304" pitchFamily="18" charset="0"/>
              </a:rPr>
              <a:t>ố</a:t>
            </a:r>
            <a:r>
              <a:rPr lang="vi-VN" sz="3200" i="1" dirty="0">
                <a:solidFill>
                  <a:srgbClr val="0000FF"/>
                </a:solidFill>
                <a:latin typeface="Times New Roman" panose="02020603050405020304" pitchFamily="18" charset="0"/>
                <a:cs typeface="Times New Roman" panose="02020603050405020304" pitchFamily="18" charset="0"/>
              </a:rPr>
              <a:t>ng hàng ngày.</a:t>
            </a:r>
            <a:endParaRPr lang="en-US" sz="3200" dirty="0">
              <a:solidFill>
                <a:srgbClr val="0000FF"/>
              </a:solidFill>
              <a:latin typeface="Times New Roman" panose="02020603050405020304" pitchFamily="18" charset="0"/>
              <a:cs typeface="Times New Roman" panose="02020603050405020304" pitchFamily="18" charset="0"/>
            </a:endParaRPr>
          </a:p>
          <a:p>
            <a:pPr>
              <a:buFont typeface="Arial" panose="020B0604020202020204" pitchFamily="34" charset="0"/>
              <a:buNone/>
            </a:pPr>
            <a:r>
              <a:rPr lang="en-US" sz="3200" i="1" dirty="0">
                <a:solidFill>
                  <a:srgbClr val="0000FF"/>
                </a:solidFill>
                <a:latin typeface="Times New Roman" panose="02020603050405020304" pitchFamily="18" charset="0"/>
                <a:cs typeface="Times New Roman" panose="02020603050405020304" pitchFamily="18" charset="0"/>
              </a:rPr>
              <a:t>2</a:t>
            </a:r>
            <a:r>
              <a:rPr lang="vi-VN" sz="3200" i="1" dirty="0">
                <a:solidFill>
                  <a:srgbClr val="0000FF"/>
                </a:solidFill>
                <a:latin typeface="Times New Roman" panose="02020603050405020304" pitchFamily="18" charset="0"/>
                <a:cs typeface="Times New Roman" panose="02020603050405020304" pitchFamily="18" charset="0"/>
              </a:rPr>
              <a:t>. Bi</a:t>
            </a:r>
            <a:r>
              <a:rPr lang="en-US" sz="3200" i="1" dirty="0">
                <a:solidFill>
                  <a:srgbClr val="0000FF"/>
                </a:solidFill>
                <a:latin typeface="Times New Roman" panose="02020603050405020304" pitchFamily="18" charset="0"/>
                <a:cs typeface="Times New Roman" panose="02020603050405020304" pitchFamily="18" charset="0"/>
              </a:rPr>
              <a:t>ể</a:t>
            </a:r>
            <a:r>
              <a:rPr lang="vi-VN" sz="3200" i="1" dirty="0">
                <a:solidFill>
                  <a:srgbClr val="0000FF"/>
                </a:solidFill>
                <a:latin typeface="Times New Roman" panose="02020603050405020304" pitchFamily="18" charset="0"/>
                <a:cs typeface="Times New Roman" panose="02020603050405020304" pitchFamily="18" charset="0"/>
              </a:rPr>
              <a:t>u hiện của yêu thương con người: Quan tâm, giúp đ</a:t>
            </a:r>
            <a:r>
              <a:rPr lang="en-US" sz="3200" i="1" dirty="0">
                <a:solidFill>
                  <a:srgbClr val="0000FF"/>
                </a:solidFill>
                <a:latin typeface="Times New Roman" panose="02020603050405020304" pitchFamily="18" charset="0"/>
                <a:cs typeface="Times New Roman" panose="02020603050405020304" pitchFamily="18" charset="0"/>
              </a:rPr>
              <a:t>ỡ,</a:t>
            </a:r>
            <a:r>
              <a:rPr lang="vi-VN" sz="3200" i="1" dirty="0">
                <a:solidFill>
                  <a:srgbClr val="0000FF"/>
                </a:solidFill>
                <a:latin typeface="Times New Roman" panose="02020603050405020304" pitchFamily="18" charset="0"/>
                <a:cs typeface="Times New Roman" panose="02020603050405020304" pitchFamily="18" charset="0"/>
              </a:rPr>
              <a:t> thông c</a:t>
            </a:r>
            <a:r>
              <a:rPr lang="en-US" sz="3200" i="1" dirty="0">
                <a:solidFill>
                  <a:srgbClr val="0000FF"/>
                </a:solidFill>
                <a:latin typeface="Times New Roman" panose="02020603050405020304" pitchFamily="18" charset="0"/>
                <a:cs typeface="Times New Roman" panose="02020603050405020304" pitchFamily="18" charset="0"/>
              </a:rPr>
              <a:t>ả</a:t>
            </a:r>
            <a:r>
              <a:rPr lang="vi-VN" sz="3200" i="1" dirty="0">
                <a:solidFill>
                  <a:srgbClr val="0000FF"/>
                </a:solidFill>
                <a:latin typeface="Times New Roman" panose="02020603050405020304" pitchFamily="18" charset="0"/>
                <a:cs typeface="Times New Roman" panose="02020603050405020304" pitchFamily="18" charset="0"/>
              </a:rPr>
              <a:t>m, sẻ ch</a:t>
            </a:r>
            <a:r>
              <a:rPr lang="en-US" sz="3200" i="1" dirty="0" err="1">
                <a:solidFill>
                  <a:srgbClr val="0000FF"/>
                </a:solidFill>
                <a:latin typeface="Times New Roman" panose="02020603050405020304" pitchFamily="18" charset="0"/>
                <a:cs typeface="Times New Roman" panose="02020603050405020304" pitchFamily="18" charset="0"/>
              </a:rPr>
              <a:t>ia</a:t>
            </a:r>
            <a:r>
              <a:rPr lang="en-US" sz="3200" i="1" dirty="0">
                <a:solidFill>
                  <a:srgbClr val="0000FF"/>
                </a:solidFill>
                <a:latin typeface="Times New Roman" panose="02020603050405020304" pitchFamily="18" charset="0"/>
                <a:cs typeface="Times New Roman" panose="02020603050405020304" pitchFamily="18" charset="0"/>
              </a:rPr>
              <a:t>,</a:t>
            </a:r>
            <a:r>
              <a:rPr lang="vi-VN" sz="3200" i="1" dirty="0">
                <a:solidFill>
                  <a:srgbClr val="0000FF"/>
                </a:solidFill>
                <a:latin typeface="Times New Roman" panose="02020603050405020304" pitchFamily="18" charset="0"/>
                <a:cs typeface="Times New Roman" panose="02020603050405020304" pitchFamily="18" charset="0"/>
              </a:rPr>
              <a:t> biết tha th</a:t>
            </a:r>
            <a:r>
              <a:rPr lang="en-US" sz="3200" i="1" dirty="0">
                <a:solidFill>
                  <a:srgbClr val="0000FF"/>
                </a:solidFill>
                <a:latin typeface="Times New Roman" panose="02020603050405020304" pitchFamily="18" charset="0"/>
                <a:cs typeface="Times New Roman" panose="02020603050405020304" pitchFamily="18" charset="0"/>
              </a:rPr>
              <a:t>ứ</a:t>
            </a:r>
            <a:r>
              <a:rPr lang="vi-VN" sz="3200" i="1" dirty="0">
                <a:solidFill>
                  <a:srgbClr val="0000FF"/>
                </a:solidFill>
                <a:latin typeface="Times New Roman" panose="02020603050405020304" pitchFamily="18" charset="0"/>
                <a:cs typeface="Times New Roman" panose="02020603050405020304" pitchFamily="18" charset="0"/>
              </a:rPr>
              <a:t>, biết hi sinh vì người khác, ...</a:t>
            </a:r>
            <a:endParaRPr lang="en-US" sz="3200" dirty="0">
              <a:solidFill>
                <a:srgbClr val="0000FF"/>
              </a:solidFill>
              <a:latin typeface="Times New Roman" panose="02020603050405020304" pitchFamily="18" charset="0"/>
              <a:cs typeface="Times New Roman" panose="02020603050405020304" pitchFamily="18" charset="0"/>
            </a:endParaRPr>
          </a:p>
          <a:p>
            <a:pPr>
              <a:buFont typeface="Arial" panose="020B0604020202020204" pitchFamily="34" charset="0"/>
              <a:buNone/>
            </a:pPr>
            <a:endParaRPr lang="en-US" sz="3200" i="1" dirty="0">
              <a:solidFill>
                <a:srgbClr val="0000FF"/>
              </a:solidFill>
              <a:latin typeface="Times New Roman" panose="02020603050405020304" pitchFamily="18" charset="0"/>
              <a:cs typeface="Times New Roman" panose="02020603050405020304" pitchFamily="18" charset="0"/>
            </a:endParaRPr>
          </a:p>
          <a:p>
            <a:pPr>
              <a:buFont typeface="Arial" panose="020B0604020202020204" pitchFamily="34" charset="0"/>
              <a:buNone/>
            </a:pPr>
            <a:r>
              <a:rPr lang="en-US" sz="3200" i="1" dirty="0">
                <a:solidFill>
                  <a:srgbClr val="0000FF"/>
                </a:solidFill>
                <a:latin typeface="Times New Roman" panose="02020603050405020304" pitchFamily="18" charset="0"/>
                <a:cs typeface="Times New Roman" panose="02020603050405020304" pitchFamily="18" charset="0"/>
              </a:rPr>
              <a:t>* </a:t>
            </a:r>
            <a:r>
              <a:rPr lang="vi-VN" sz="3200" b="1" i="1" dirty="0">
                <a:solidFill>
                  <a:srgbClr val="0000FF"/>
                </a:solidFill>
                <a:latin typeface="Times New Roman" panose="02020603050405020304" pitchFamily="18" charset="0"/>
                <a:cs typeface="Times New Roman" panose="02020603050405020304" pitchFamily="18" charset="0"/>
              </a:rPr>
              <a:t>Bi</a:t>
            </a:r>
            <a:r>
              <a:rPr lang="en-US" sz="3200" b="1" i="1" dirty="0">
                <a:solidFill>
                  <a:srgbClr val="0000FF"/>
                </a:solidFill>
                <a:latin typeface="Times New Roman" panose="02020603050405020304" pitchFamily="18" charset="0"/>
                <a:cs typeface="Times New Roman" panose="02020603050405020304" pitchFamily="18" charset="0"/>
              </a:rPr>
              <a:t>ể</a:t>
            </a:r>
            <a:r>
              <a:rPr lang="vi-VN" sz="3200" b="1" i="1" dirty="0">
                <a:solidFill>
                  <a:srgbClr val="0000FF"/>
                </a:solidFill>
                <a:latin typeface="Times New Roman" panose="02020603050405020304" pitchFamily="18" charset="0"/>
                <a:cs typeface="Times New Roman" panose="02020603050405020304" pitchFamily="18" charset="0"/>
              </a:rPr>
              <a:t>u hiện trái với yêu thương con người</a:t>
            </a:r>
            <a:r>
              <a:rPr lang="vi-VN" sz="3200" i="1" dirty="0">
                <a:solidFill>
                  <a:srgbClr val="0000FF"/>
                </a:solidFill>
                <a:latin typeface="Times New Roman" panose="02020603050405020304" pitchFamily="18" charset="0"/>
                <a:cs typeface="Times New Roman" panose="02020603050405020304" pitchFamily="18" charset="0"/>
              </a:rPr>
              <a:t>: Nh</a:t>
            </a:r>
            <a:r>
              <a:rPr lang="en-US" sz="3200" i="1" dirty="0">
                <a:solidFill>
                  <a:srgbClr val="0000FF"/>
                </a:solidFill>
                <a:latin typeface="Times New Roman" panose="02020603050405020304" pitchFamily="18" charset="0"/>
                <a:cs typeface="Times New Roman" panose="02020603050405020304" pitchFamily="18" charset="0"/>
              </a:rPr>
              <a:t>ỏ</a:t>
            </a:r>
            <a:r>
              <a:rPr lang="vi-VN" sz="3200" i="1" dirty="0">
                <a:solidFill>
                  <a:srgbClr val="0000FF"/>
                </a:solidFill>
                <a:latin typeface="Times New Roman" panose="02020603050405020304" pitchFamily="18" charset="0"/>
                <a:cs typeface="Times New Roman" panose="02020603050405020304" pitchFamily="18" charset="0"/>
              </a:rPr>
              <a:t> nhen, ích k</a:t>
            </a:r>
            <a:r>
              <a:rPr lang="en-US" sz="3200" i="1" dirty="0">
                <a:solidFill>
                  <a:srgbClr val="0000FF"/>
                </a:solidFill>
                <a:latin typeface="Times New Roman" panose="02020603050405020304" pitchFamily="18" charset="0"/>
                <a:cs typeface="Times New Roman" panose="02020603050405020304" pitchFamily="18" charset="0"/>
              </a:rPr>
              <a:t>ỉ,</a:t>
            </a:r>
            <a:r>
              <a:rPr lang="vi-VN" sz="3200" i="1" dirty="0">
                <a:solidFill>
                  <a:srgbClr val="0000FF"/>
                </a:solidFill>
                <a:latin typeface="Times New Roman" panose="02020603050405020304" pitchFamily="18" charset="0"/>
                <a:cs typeface="Times New Roman" panose="02020603050405020304" pitchFamily="18" charset="0"/>
              </a:rPr>
              <a:t> thờ ơ trước nh</a:t>
            </a:r>
            <a:r>
              <a:rPr lang="en-US" sz="3200" i="1" dirty="0">
                <a:solidFill>
                  <a:srgbClr val="0000FF"/>
                </a:solidFill>
                <a:latin typeface="Times New Roman" panose="02020603050405020304" pitchFamily="18" charset="0"/>
                <a:cs typeface="Times New Roman" panose="02020603050405020304" pitchFamily="18" charset="0"/>
              </a:rPr>
              <a:t>ữ</a:t>
            </a:r>
            <a:r>
              <a:rPr lang="vi-VN" sz="3200" i="1" dirty="0">
                <a:solidFill>
                  <a:srgbClr val="0000FF"/>
                </a:solidFill>
                <a:latin typeface="Times New Roman" panose="02020603050405020304" pitchFamily="18" charset="0"/>
                <a:cs typeface="Times New Roman" panose="02020603050405020304" pitchFamily="18" charset="0"/>
              </a:rPr>
              <a:t>ng khó khăn và đau kh</a:t>
            </a:r>
            <a:r>
              <a:rPr lang="en-US" sz="3200" i="1" dirty="0">
                <a:solidFill>
                  <a:srgbClr val="0000FF"/>
                </a:solidFill>
                <a:latin typeface="Times New Roman" panose="02020603050405020304" pitchFamily="18" charset="0"/>
                <a:cs typeface="Times New Roman" panose="02020603050405020304" pitchFamily="18" charset="0"/>
              </a:rPr>
              <a:t>ổ</a:t>
            </a:r>
            <a:r>
              <a:rPr lang="vi-VN" sz="3200" i="1" dirty="0">
                <a:solidFill>
                  <a:srgbClr val="0000FF"/>
                </a:solidFill>
                <a:latin typeface="Times New Roman" panose="02020603050405020304" pitchFamily="18" charset="0"/>
                <a:cs typeface="Times New Roman" panose="02020603050405020304" pitchFamily="18" charset="0"/>
              </a:rPr>
              <a:t> của người khác, bao che cho điều xấu, v</a:t>
            </a:r>
            <a:r>
              <a:rPr lang="en-US" sz="3200" i="1" dirty="0">
                <a:solidFill>
                  <a:srgbClr val="0000FF"/>
                </a:solidFill>
                <a:latin typeface="Times New Roman" panose="02020603050405020304" pitchFamily="18" charset="0"/>
                <a:cs typeface="Times New Roman" panose="02020603050405020304" pitchFamily="18" charset="0"/>
              </a:rPr>
              <a:t>ô</a:t>
            </a:r>
            <a:r>
              <a:rPr lang="vi-VN" sz="3200" i="1" dirty="0">
                <a:solidFill>
                  <a:srgbClr val="0000FF"/>
                </a:solidFill>
                <a:latin typeface="Times New Roman" panose="02020603050405020304" pitchFamily="18" charset="0"/>
                <a:cs typeface="Times New Roman" panose="02020603050405020304" pitchFamily="18" charset="0"/>
              </a:rPr>
              <a:t> c</a:t>
            </a:r>
            <a:r>
              <a:rPr lang="en-US" sz="3200" i="1" dirty="0">
                <a:solidFill>
                  <a:srgbClr val="0000FF"/>
                </a:solidFill>
                <a:latin typeface="Times New Roman" panose="02020603050405020304" pitchFamily="18" charset="0"/>
                <a:cs typeface="Times New Roman" panose="02020603050405020304" pitchFamily="18" charset="0"/>
              </a:rPr>
              <a:t>ả</a:t>
            </a:r>
            <a:r>
              <a:rPr lang="vi-VN" sz="3200" i="1" dirty="0">
                <a:solidFill>
                  <a:srgbClr val="0000FF"/>
                </a:solidFill>
                <a:latin typeface="Times New Roman" panose="02020603050405020304" pitchFamily="18" charset="0"/>
                <a:cs typeface="Times New Roman" panose="02020603050405020304" pitchFamily="18" charset="0"/>
              </a:rPr>
              <a:t>m, v</a:t>
            </a:r>
            <a:r>
              <a:rPr lang="en-US" sz="3200" i="1" dirty="0">
                <a:solidFill>
                  <a:srgbClr val="0000FF"/>
                </a:solidFill>
                <a:latin typeface="Times New Roman" panose="02020603050405020304" pitchFamily="18" charset="0"/>
                <a:cs typeface="Times New Roman" panose="02020603050405020304" pitchFamily="18" charset="0"/>
              </a:rPr>
              <a:t>ụ</a:t>
            </a:r>
            <a:r>
              <a:rPr lang="vi-VN" sz="3200" i="1" dirty="0">
                <a:solidFill>
                  <a:srgbClr val="0000FF"/>
                </a:solidFill>
                <a:latin typeface="Times New Roman" panose="02020603050405020304" pitchFamily="18" charset="0"/>
                <a:cs typeface="Times New Roman" panose="02020603050405020304" pitchFamily="18" charset="0"/>
              </a:rPr>
              <a:t> l</a:t>
            </a:r>
            <a:r>
              <a:rPr lang="en-US" sz="3200" i="1" dirty="0" err="1">
                <a:solidFill>
                  <a:srgbClr val="0000FF"/>
                </a:solidFill>
                <a:latin typeface="Times New Roman" panose="02020603050405020304" pitchFamily="18" charset="0"/>
                <a:cs typeface="Times New Roman" panose="02020603050405020304" pitchFamily="18" charset="0"/>
              </a:rPr>
              <a:t>ợi</a:t>
            </a:r>
            <a:r>
              <a:rPr lang="vi-VN" sz="3200" i="1" dirty="0">
                <a:solidFill>
                  <a:srgbClr val="0000FF"/>
                </a:solidFill>
                <a:latin typeface="Times New Roman" panose="02020603050405020304" pitchFamily="18" charset="0"/>
                <a:cs typeface="Times New Roman" panose="02020603050405020304" pitchFamily="18" charset="0"/>
              </a:rPr>
              <a:t> cá nhân, đánh đập, s</a:t>
            </a:r>
            <a:r>
              <a:rPr lang="en-US" sz="3200" i="1" dirty="0">
                <a:solidFill>
                  <a:srgbClr val="0000FF"/>
                </a:solidFill>
                <a:latin typeface="Times New Roman" panose="02020603050405020304" pitchFamily="18" charset="0"/>
                <a:cs typeface="Times New Roman" panose="02020603050405020304" pitchFamily="18" charset="0"/>
              </a:rPr>
              <a:t>ỉ</a:t>
            </a:r>
            <a:r>
              <a:rPr lang="vi-VN" sz="3200" i="1" dirty="0">
                <a:solidFill>
                  <a:srgbClr val="0000FF"/>
                </a:solidFill>
                <a:latin typeface="Times New Roman" panose="02020603050405020304" pitchFamily="18" charset="0"/>
                <a:cs typeface="Times New Roman" panose="02020603050405020304" pitchFamily="18" charset="0"/>
              </a:rPr>
              <a:t> nhục người khác.</a:t>
            </a:r>
            <a:endParaRPr lang="en-US" sz="3200" dirty="0">
              <a:solidFill>
                <a:srgbClr val="0000FF"/>
              </a:solidFill>
              <a:latin typeface="Times New Roman" panose="02020603050405020304" pitchFamily="18" charset="0"/>
              <a:cs typeface="Times New Roman" panose="02020603050405020304" pitchFamily="18" charset="0"/>
            </a:endParaRPr>
          </a:p>
        </p:txBody>
      </p:sp>
      <p:pic>
        <p:nvPicPr>
          <p:cNvPr id="4" name="Picture 2" descr="TLTH - Bộ SGK Lớp 6 - Kết nối tri thức với cuộc sống - Công ...">
            <a:extLst>
              <a:ext uri="{FF2B5EF4-FFF2-40B4-BE49-F238E27FC236}">
                <a16:creationId xmlns:a16="http://schemas.microsoft.com/office/drawing/2014/main" id="{FACF6B1F-D97C-4711-BB69-077E9CD8A6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1799" y="-166553"/>
            <a:ext cx="1690689" cy="169068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57726992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solidFill>
                <a:prstClr val="black">
                  <a:tint val="75000"/>
                </a:prstClr>
              </a:solidFill>
            </a:endParaRPr>
          </a:p>
        </p:txBody>
      </p: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l="6453" t="2155" r="6544" b="13266"/>
          <a:stretch>
            <a:fillRect/>
          </a:stretch>
        </p:blipFill>
        <p:spPr bwMode="auto">
          <a:xfrm>
            <a:off x="783644" y="418011"/>
            <a:ext cx="10624711" cy="5938339"/>
          </a:xfrm>
          <a:prstGeom prst="rect">
            <a:avLst/>
          </a:prstGeom>
          <a:blipFill>
            <a:blip r:embed="rId5">
              <a:alphaModFix amt="1000"/>
            </a:blip>
            <a:stretch>
              <a:fillRect/>
            </a:stretch>
          </a:blipFill>
          <a:ln>
            <a:noFill/>
          </a:ln>
        </p:spPr>
      </p:pic>
      <p:sp>
        <p:nvSpPr>
          <p:cNvPr id="5" name="Rectangle 4">
            <a:extLst>
              <a:ext uri="{FF2B5EF4-FFF2-40B4-BE49-F238E27FC236}">
                <a16:creationId xmlns:a16="http://schemas.microsoft.com/office/drawing/2014/main" id="{C8B7E1F9-6F3A-43BD-B649-F9739BF1DF51}"/>
              </a:ext>
            </a:extLst>
          </p:cNvPr>
          <p:cNvSpPr/>
          <p:nvPr/>
        </p:nvSpPr>
        <p:spPr>
          <a:xfrm>
            <a:off x="2719386" y="2339311"/>
            <a:ext cx="6753225" cy="1864678"/>
          </a:xfrm>
          <a:prstGeom prst="rect">
            <a:avLst/>
          </a:prstGeom>
        </p:spPr>
        <p:txBody>
          <a:bodyPr wrap="square">
            <a:spAutoFit/>
          </a:bodyPr>
          <a:lstStyle/>
          <a:p>
            <a:pPr marR="0" lvl="0" algn="ctr">
              <a:lnSpc>
                <a:spcPct val="115000"/>
              </a:lnSpc>
              <a:spcBef>
                <a:spcPts val="0"/>
              </a:spcBef>
              <a:spcAft>
                <a:spcPts val="500"/>
              </a:spcAft>
              <a:buClr>
                <a:srgbClr val="000000"/>
              </a:buClr>
              <a:buSzPts val="1200"/>
              <a:tabLst>
                <a:tab pos="252730" algn="l"/>
              </a:tabLst>
            </a:pPr>
            <a:r>
              <a:rPr lang="en-US" sz="4400" b="1" dirty="0">
                <a:solidFill>
                  <a:schemeClr val="accent6">
                    <a:lumMod val="50000"/>
                  </a:schemeClr>
                </a:solidFill>
                <a:latin typeface="UTM Alpine KT" panose="02040603050506020204" pitchFamily="18" charset="0"/>
                <a:ea typeface="Arial" panose="020B0604020202020204" pitchFamily="34" charset="0"/>
                <a:cs typeface="Times New Roman" panose="02020603050405020304" pitchFamily="18" charset="0"/>
              </a:rPr>
              <a:t>2</a:t>
            </a:r>
            <a:r>
              <a:rPr lang="en-US" sz="5000" b="1" dirty="0">
                <a:solidFill>
                  <a:schemeClr val="accent6">
                    <a:lumMod val="50000"/>
                  </a:schemeClr>
                </a:solidFill>
                <a:latin typeface="UTM Alpine KT" panose="02040603050506020204" pitchFamily="18" charset="0"/>
                <a:ea typeface="Arial" panose="020B0604020202020204" pitchFamily="34" charset="0"/>
                <a:cs typeface="Times New Roman" panose="02020603050405020304" pitchFamily="18" charset="0"/>
              </a:rPr>
              <a:t>. </a:t>
            </a:r>
            <a:r>
              <a:rPr lang="en-US" sz="50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Giá</a:t>
            </a:r>
            <a:r>
              <a:rPr lang="en-US" sz="50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r>
              <a:rPr lang="en-US" sz="50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trị</a:t>
            </a:r>
            <a:r>
              <a:rPr lang="en-US" sz="50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r>
              <a:rPr lang="en-US" sz="50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của</a:t>
            </a:r>
            <a:r>
              <a:rPr lang="en-US" sz="50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p>
          <a:p>
            <a:pPr marR="0" lvl="0" algn="ctr">
              <a:lnSpc>
                <a:spcPct val="115000"/>
              </a:lnSpc>
              <a:spcBef>
                <a:spcPts val="0"/>
              </a:spcBef>
              <a:spcAft>
                <a:spcPts val="500"/>
              </a:spcAft>
              <a:buClr>
                <a:srgbClr val="000000"/>
              </a:buClr>
              <a:buSzPts val="1200"/>
              <a:tabLst>
                <a:tab pos="252730" algn="l"/>
              </a:tabLst>
            </a:pPr>
            <a:r>
              <a:rPr lang="en-US" sz="50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tình</a:t>
            </a:r>
            <a:r>
              <a:rPr lang="en-US" sz="50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r>
              <a:rPr lang="en-US" sz="50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yêu</a:t>
            </a:r>
            <a:r>
              <a:rPr lang="en-US" sz="50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r>
              <a:rPr lang="en-US" sz="50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thương</a:t>
            </a:r>
            <a:r>
              <a:rPr lang="en-US" sz="50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con </a:t>
            </a:r>
            <a:r>
              <a:rPr lang="en-US" sz="50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người</a:t>
            </a:r>
            <a:endParaRPr lang="en-US" sz="50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482796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www.hoasengroup.vn/Content/Uploads/images/6_TRUYEN_THONG/6_2_TAI_TRO/HOAT_DONG_CONG_DONG/CAP_LA_YEU_THUONG/2_Cap%20la%20yeu%20thuon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44" y="1264648"/>
            <a:ext cx="3534205" cy="2771775"/>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Xin Chào Cuộc Sống - Home | Faceboo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3" name="Picture 2"/>
          <p:cNvPicPr>
            <a:picLocks noChangeAspect="1"/>
          </p:cNvPicPr>
          <p:nvPr/>
        </p:nvPicPr>
        <p:blipFill>
          <a:blip r:embed="rId5"/>
          <a:stretch>
            <a:fillRect/>
          </a:stretch>
        </p:blipFill>
        <p:spPr>
          <a:xfrm>
            <a:off x="4394243" y="1264648"/>
            <a:ext cx="3597865" cy="2556706"/>
          </a:xfrm>
          <a:prstGeom prst="rect">
            <a:avLst/>
          </a:prstGeom>
        </p:spPr>
      </p:pic>
      <p:pic>
        <p:nvPicPr>
          <p:cNvPr id="4" name="Picture 3"/>
          <p:cNvPicPr>
            <a:picLocks noChangeAspect="1"/>
          </p:cNvPicPr>
          <p:nvPr/>
        </p:nvPicPr>
        <p:blipFill>
          <a:blip r:embed="rId6"/>
          <a:stretch>
            <a:fillRect/>
          </a:stretch>
        </p:blipFill>
        <p:spPr>
          <a:xfrm>
            <a:off x="7992108" y="1115979"/>
            <a:ext cx="4197941" cy="2780231"/>
          </a:xfrm>
          <a:prstGeom prst="rect">
            <a:avLst/>
          </a:prstGeom>
        </p:spPr>
      </p:pic>
      <p:sp>
        <p:nvSpPr>
          <p:cNvPr id="6" name="Rectangle 5"/>
          <p:cNvSpPr/>
          <p:nvPr/>
        </p:nvSpPr>
        <p:spPr>
          <a:xfrm>
            <a:off x="155575" y="25651"/>
            <a:ext cx="8755855" cy="611321"/>
          </a:xfrm>
          <a:prstGeom prst="rect">
            <a:avLst/>
          </a:prstGeom>
        </p:spPr>
        <p:txBody>
          <a:bodyPr wrap="square">
            <a:spAutoFit/>
          </a:bodyPr>
          <a:lstStyle/>
          <a:p>
            <a:pPr>
              <a:lnSpc>
                <a:spcPct val="115000"/>
              </a:lnSpc>
              <a:spcAft>
                <a:spcPts val="500"/>
              </a:spcAft>
              <a:buClr>
                <a:srgbClr val="000000"/>
              </a:buClr>
              <a:buSzPts val="1200"/>
              <a:tabLst>
                <a:tab pos="252730" algn="l"/>
              </a:tabLst>
            </a:pPr>
            <a:r>
              <a:rPr lang="en-US" sz="3200" b="1" dirty="0" err="1">
                <a:solidFill>
                  <a:srgbClr val="FF0000"/>
                </a:solidFill>
                <a:latin typeface="SVN-Whimsy" panose="02040603050506020204" pitchFamily="18" charset="0"/>
                <a:ea typeface="Arial" panose="020B0604020202020204" pitchFamily="34" charset="0"/>
                <a:cs typeface="Times New Roman" panose="02020603050405020304" pitchFamily="18" charset="0"/>
              </a:rPr>
              <a:t>Trò</a:t>
            </a:r>
            <a:r>
              <a:rPr lang="en-US" sz="3200" b="1" dirty="0">
                <a:solidFill>
                  <a:srgbClr val="FF0000"/>
                </a:solidFill>
                <a:latin typeface="SVN-Whimsy" panose="02040603050506020204" pitchFamily="18" charset="0"/>
                <a:ea typeface="Arial" panose="020B0604020202020204" pitchFamily="34" charset="0"/>
                <a:cs typeface="Times New Roman" panose="02020603050405020304" pitchFamily="18" charset="0"/>
              </a:rPr>
              <a:t> </a:t>
            </a:r>
            <a:r>
              <a:rPr lang="en-US" sz="3200" b="1" dirty="0" err="1">
                <a:solidFill>
                  <a:srgbClr val="FF0000"/>
                </a:solidFill>
                <a:latin typeface="SVN-Whimsy" panose="02040603050506020204" pitchFamily="18" charset="0"/>
                <a:ea typeface="Arial" panose="020B0604020202020204" pitchFamily="34" charset="0"/>
                <a:cs typeface="Times New Roman" panose="02020603050405020304" pitchFamily="18" charset="0"/>
              </a:rPr>
              <a:t>chơi</a:t>
            </a:r>
            <a:r>
              <a:rPr lang="en-US" sz="3200" b="1" dirty="0">
                <a:solidFill>
                  <a:srgbClr val="FF0000"/>
                </a:solidFill>
                <a:latin typeface="SVN-Whimsy" panose="02040603050506020204" pitchFamily="18" charset="0"/>
                <a:ea typeface="Arial" panose="020B0604020202020204" pitchFamily="34" charset="0"/>
                <a:cs typeface="Times New Roman" panose="02020603050405020304" pitchFamily="18" charset="0"/>
              </a:rPr>
              <a:t>: </a:t>
            </a:r>
            <a:r>
              <a:rPr lang="en-US" sz="3200" b="1" dirty="0" err="1">
                <a:solidFill>
                  <a:srgbClr val="FF0000"/>
                </a:solidFill>
                <a:latin typeface="SVN-Whimsy" panose="02040603050506020204" pitchFamily="18" charset="0"/>
                <a:ea typeface="Arial" panose="020B0604020202020204" pitchFamily="34" charset="0"/>
                <a:cs typeface="Times New Roman" panose="02020603050405020304" pitchFamily="18" charset="0"/>
              </a:rPr>
              <a:t>Thử</a:t>
            </a:r>
            <a:r>
              <a:rPr lang="en-US" sz="3200" b="1" dirty="0">
                <a:solidFill>
                  <a:srgbClr val="FF0000"/>
                </a:solidFill>
                <a:latin typeface="SVN-Whimsy" panose="02040603050506020204" pitchFamily="18" charset="0"/>
                <a:ea typeface="Arial" panose="020B0604020202020204" pitchFamily="34" charset="0"/>
                <a:cs typeface="Times New Roman" panose="02020603050405020304" pitchFamily="18" charset="0"/>
              </a:rPr>
              <a:t> </a:t>
            </a:r>
            <a:r>
              <a:rPr lang="en-US" sz="3200" b="1" dirty="0" err="1">
                <a:solidFill>
                  <a:srgbClr val="FF0000"/>
                </a:solidFill>
                <a:latin typeface="SVN-Whimsy" panose="02040603050506020204" pitchFamily="18" charset="0"/>
                <a:ea typeface="Arial" panose="020B0604020202020204" pitchFamily="34" charset="0"/>
                <a:cs typeface="Times New Roman" panose="02020603050405020304" pitchFamily="18" charset="0"/>
              </a:rPr>
              <a:t>tài</a:t>
            </a:r>
            <a:r>
              <a:rPr lang="en-US" sz="3200" b="1" dirty="0">
                <a:solidFill>
                  <a:srgbClr val="FF0000"/>
                </a:solidFill>
                <a:latin typeface="SVN-Whimsy" panose="02040603050506020204" pitchFamily="18" charset="0"/>
                <a:ea typeface="Arial" panose="020B0604020202020204" pitchFamily="34" charset="0"/>
                <a:cs typeface="Times New Roman" panose="02020603050405020304" pitchFamily="18" charset="0"/>
              </a:rPr>
              <a:t> </a:t>
            </a:r>
            <a:r>
              <a:rPr lang="en-US" sz="3200" b="1" dirty="0" err="1">
                <a:solidFill>
                  <a:srgbClr val="FF0000"/>
                </a:solidFill>
                <a:latin typeface="SVN-Whimsy" panose="02040603050506020204" pitchFamily="18" charset="0"/>
                <a:ea typeface="Arial" panose="020B0604020202020204" pitchFamily="34" charset="0"/>
                <a:cs typeface="Times New Roman" panose="02020603050405020304" pitchFamily="18" charset="0"/>
              </a:rPr>
              <a:t>hiểu</a:t>
            </a:r>
            <a:r>
              <a:rPr lang="en-US" sz="3200" b="1" dirty="0">
                <a:solidFill>
                  <a:srgbClr val="FF0000"/>
                </a:solidFill>
                <a:latin typeface="SVN-Whimsy" panose="02040603050506020204" pitchFamily="18" charset="0"/>
                <a:ea typeface="Arial" panose="020B0604020202020204" pitchFamily="34" charset="0"/>
                <a:cs typeface="Times New Roman" panose="02020603050405020304" pitchFamily="18" charset="0"/>
              </a:rPr>
              <a:t> </a:t>
            </a:r>
            <a:r>
              <a:rPr lang="en-US" sz="3200" b="1" dirty="0" err="1">
                <a:solidFill>
                  <a:srgbClr val="FF0000"/>
                </a:solidFill>
                <a:latin typeface="SVN-Whimsy" panose="02040603050506020204" pitchFamily="18" charset="0"/>
                <a:ea typeface="Arial" panose="020B0604020202020204" pitchFamily="34" charset="0"/>
                <a:cs typeface="Times New Roman" panose="02020603050405020304" pitchFamily="18" charset="0"/>
              </a:rPr>
              <a:t>biết</a:t>
            </a:r>
            <a:r>
              <a:rPr lang="vi-VN" sz="32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endParaRPr lang="en-US" sz="3200" b="1" dirty="0">
              <a:solidFill>
                <a:srgbClr val="FF0000"/>
              </a:solidFill>
              <a:latin typeface="SVN-Whimsy" panose="02040603050506020204" pitchFamily="18" charset="0"/>
              <a:ea typeface="Arial" panose="020B0604020202020204" pitchFamily="34" charset="0"/>
              <a:cs typeface="Times New Roman" panose="02020603050405020304" pitchFamily="18" charset="0"/>
            </a:endParaRPr>
          </a:p>
        </p:txBody>
      </p:sp>
      <p:sp>
        <p:nvSpPr>
          <p:cNvPr id="5" name="AutoShape 2" descr="Lục Lạc Vàng - Posts | Faceboo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p:cNvPicPr>
            <a:picLocks noChangeAspect="1"/>
          </p:cNvPicPr>
          <p:nvPr/>
        </p:nvPicPr>
        <p:blipFill>
          <a:blip r:embed="rId7"/>
          <a:stretch>
            <a:fillRect/>
          </a:stretch>
        </p:blipFill>
        <p:spPr>
          <a:xfrm>
            <a:off x="213360" y="4294440"/>
            <a:ext cx="3508195" cy="2403223"/>
          </a:xfrm>
          <a:prstGeom prst="rect">
            <a:avLst/>
          </a:prstGeom>
        </p:spPr>
      </p:pic>
      <p:sp>
        <p:nvSpPr>
          <p:cNvPr id="8" name="AutoShape 4" descr="Chương trình Khuyến học Đèn Đom Đóm - Home | Faceboo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8"/>
          <p:cNvPicPr>
            <a:picLocks noChangeAspect="1"/>
          </p:cNvPicPr>
          <p:nvPr/>
        </p:nvPicPr>
        <p:blipFill>
          <a:blip r:embed="rId8"/>
          <a:stretch>
            <a:fillRect/>
          </a:stretch>
        </p:blipFill>
        <p:spPr>
          <a:xfrm>
            <a:off x="4715691" y="4260226"/>
            <a:ext cx="3435531" cy="2601124"/>
          </a:xfrm>
          <a:prstGeom prst="rect">
            <a:avLst/>
          </a:prstGeom>
        </p:spPr>
      </p:pic>
      <p:pic>
        <p:nvPicPr>
          <p:cNvPr id="3078" name="Picture 6" descr="Chủ tịch Quốc hội Nguyễn Thị Kim Ngân dự và phát biểu tại Chương trình"/>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60253" y="4036423"/>
            <a:ext cx="3318387" cy="249500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55575" y="673769"/>
            <a:ext cx="11882074" cy="580672"/>
          </a:xfrm>
          <a:prstGeom prst="rect">
            <a:avLst/>
          </a:prstGeom>
        </p:spPr>
        <p:txBody>
          <a:bodyPr wrap="square">
            <a:spAutoFit/>
          </a:bodyPr>
          <a:lstStyle/>
          <a:p>
            <a:pPr marL="1054100" marR="0" indent="38100" algn="just">
              <a:lnSpc>
                <a:spcPct val="115000"/>
              </a:lnSpc>
              <a:spcBef>
                <a:spcPts val="0"/>
              </a:spcBef>
              <a:spcAft>
                <a:spcPts val="600"/>
              </a:spcAft>
            </a:pP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Kể</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tên</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các</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chương</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trình</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nhân</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ái</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trên</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truyền</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hình</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mà</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em</a:t>
            </a:r>
            <a:r>
              <a:rPr lang="en-US" sz="30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3000" b="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biết</a:t>
            </a:r>
            <a:endParaRPr lang="en-US" sz="3000" b="1"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256661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barn(inVertical)">
                                      <p:cBhvr>
                                        <p:cTn id="14" dur="500"/>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circle(in)">
                                      <p:cBhvr>
                                        <p:cTn id="29" dur="20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0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nip Diagonal Corner Rectangle 2"/>
          <p:cNvSpPr/>
          <p:nvPr/>
        </p:nvSpPr>
        <p:spPr>
          <a:xfrm>
            <a:off x="209550" y="597505"/>
            <a:ext cx="4492482" cy="719320"/>
          </a:xfrm>
          <a:prstGeom prst="snip2DiagRect">
            <a:avLst>
              <a:gd name="adj1" fmla="val 26917"/>
              <a:gd name="adj2" fmla="val 16667"/>
            </a:avLst>
          </a:prstGeom>
          <a:solidFill>
            <a:srgbClr val="ED7D31">
              <a:lumMod val="40000"/>
              <a:lumOff val="60000"/>
            </a:srgbClr>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err="1">
                <a:solidFill>
                  <a:prstClr val="black"/>
                </a:solidFill>
                <a:latin typeface="Times New Roman" panose="02020603050405020304" pitchFamily="18" charset="0"/>
                <a:cs typeface="Times New Roman" panose="02020603050405020304" pitchFamily="18" charset="0"/>
              </a:rPr>
              <a:t>Đọc</a:t>
            </a:r>
            <a:r>
              <a:rPr lang="en-US" sz="2400" b="1" kern="0" dirty="0">
                <a:solidFill>
                  <a:prstClr val="black"/>
                </a:solidFill>
                <a:latin typeface="Times New Roman" panose="02020603050405020304" pitchFamily="18" charset="0"/>
                <a:cs typeface="Times New Roman" panose="02020603050405020304" pitchFamily="18" charset="0"/>
              </a:rPr>
              <a:t> </a:t>
            </a:r>
            <a:r>
              <a:rPr lang="en-US" sz="2400" b="1" kern="0" dirty="0" err="1">
                <a:solidFill>
                  <a:prstClr val="black"/>
                </a:solidFill>
                <a:latin typeface="Times New Roman" panose="02020603050405020304" pitchFamily="18" charset="0"/>
                <a:cs typeface="Times New Roman" panose="02020603050405020304" pitchFamily="18" charset="0"/>
              </a:rPr>
              <a:t>thông</a:t>
            </a:r>
            <a:r>
              <a:rPr lang="en-US" sz="2400" b="1" kern="0" dirty="0">
                <a:solidFill>
                  <a:prstClr val="black"/>
                </a:solidFill>
                <a:latin typeface="Times New Roman" panose="02020603050405020304" pitchFamily="18" charset="0"/>
                <a:cs typeface="Times New Roman" panose="02020603050405020304" pitchFamily="18" charset="0"/>
              </a:rPr>
              <a:t> tin </a:t>
            </a:r>
            <a:r>
              <a:rPr lang="en-US" sz="2400" b="1" kern="0" dirty="0" err="1">
                <a:solidFill>
                  <a:prstClr val="black"/>
                </a:solidFill>
                <a:latin typeface="Times New Roman" panose="02020603050405020304" pitchFamily="18" charset="0"/>
                <a:cs typeface="Times New Roman" panose="02020603050405020304" pitchFamily="18" charset="0"/>
              </a:rPr>
              <a:t>và</a:t>
            </a:r>
            <a:r>
              <a:rPr lang="en-US" sz="2400" b="1" kern="0" dirty="0">
                <a:solidFill>
                  <a:prstClr val="black"/>
                </a:solidFill>
                <a:latin typeface="Times New Roman" panose="02020603050405020304" pitchFamily="18" charset="0"/>
                <a:cs typeface="Times New Roman" panose="02020603050405020304" pitchFamily="18" charset="0"/>
              </a:rPr>
              <a:t> </a:t>
            </a:r>
            <a:r>
              <a:rPr lang="en-US" sz="2400" b="1" kern="0" dirty="0" err="1">
                <a:solidFill>
                  <a:prstClr val="black"/>
                </a:solidFill>
                <a:latin typeface="Times New Roman" panose="02020603050405020304" pitchFamily="18" charset="0"/>
                <a:cs typeface="Times New Roman" panose="02020603050405020304" pitchFamily="18" charset="0"/>
              </a:rPr>
              <a:t>trả</a:t>
            </a:r>
            <a:r>
              <a:rPr lang="en-US" sz="2400" b="1" kern="0" dirty="0">
                <a:solidFill>
                  <a:prstClr val="black"/>
                </a:solidFill>
                <a:latin typeface="Times New Roman" panose="02020603050405020304" pitchFamily="18" charset="0"/>
                <a:cs typeface="Times New Roman" panose="02020603050405020304" pitchFamily="18" charset="0"/>
              </a:rPr>
              <a:t> </a:t>
            </a:r>
            <a:r>
              <a:rPr lang="en-US" sz="2400" b="1" kern="0" dirty="0" err="1">
                <a:solidFill>
                  <a:prstClr val="black"/>
                </a:solidFill>
                <a:latin typeface="Times New Roman" panose="02020603050405020304" pitchFamily="18" charset="0"/>
                <a:cs typeface="Times New Roman" panose="02020603050405020304" pitchFamily="18" charset="0"/>
              </a:rPr>
              <a:t>lời</a:t>
            </a:r>
            <a:r>
              <a:rPr lang="en-US" sz="2400" b="1" kern="0" dirty="0">
                <a:solidFill>
                  <a:prstClr val="black"/>
                </a:solidFill>
                <a:latin typeface="Times New Roman" panose="02020603050405020304" pitchFamily="18" charset="0"/>
                <a:cs typeface="Times New Roman" panose="02020603050405020304" pitchFamily="18" charset="0"/>
              </a:rPr>
              <a:t> </a:t>
            </a:r>
            <a:r>
              <a:rPr lang="en-US" sz="2400" b="1" kern="0" dirty="0" err="1">
                <a:solidFill>
                  <a:prstClr val="black"/>
                </a:solidFill>
                <a:latin typeface="Times New Roman" panose="02020603050405020304" pitchFamily="18" charset="0"/>
                <a:cs typeface="Times New Roman" panose="02020603050405020304" pitchFamily="18" charset="0"/>
              </a:rPr>
              <a:t>câu</a:t>
            </a:r>
            <a:r>
              <a:rPr lang="en-US" sz="2400" b="1" kern="0" dirty="0">
                <a:solidFill>
                  <a:prstClr val="black"/>
                </a:solidFill>
                <a:latin typeface="Times New Roman" panose="02020603050405020304" pitchFamily="18" charset="0"/>
                <a:cs typeface="Times New Roman" panose="02020603050405020304" pitchFamily="18" charset="0"/>
              </a:rPr>
              <a:t> </a:t>
            </a:r>
            <a:r>
              <a:rPr lang="en-US" sz="2400" b="1" kern="0" dirty="0" err="1">
                <a:solidFill>
                  <a:prstClr val="black"/>
                </a:solidFill>
                <a:latin typeface="Times New Roman" panose="02020603050405020304" pitchFamily="18" charset="0"/>
                <a:cs typeface="Times New Roman" panose="02020603050405020304" pitchFamily="18" charset="0"/>
              </a:rPr>
              <a:t>hỏi</a:t>
            </a:r>
            <a:endParaRPr lang="en-US" sz="2400" b="1" kern="0" dirty="0">
              <a:solidFill>
                <a:prstClr val="black"/>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832833" y="2059917"/>
            <a:ext cx="10799250" cy="4524315"/>
          </a:xfrm>
          <a:prstGeom prst="rect">
            <a:avLst/>
          </a:prstGeom>
          <a:noFill/>
        </p:spPr>
        <p:txBody>
          <a:bodyPr wrap="square" rtlCol="0">
            <a:spAutoFit/>
          </a:bodyPr>
          <a:lstStyle/>
          <a:p>
            <a:pPr algn="just"/>
            <a:r>
              <a:rPr lang="en-US" sz="2400" i="1" dirty="0">
                <a:latin typeface="Times New Roman" panose="02020603050405020304" pitchFamily="18" charset="0"/>
                <a:cs typeface="Times New Roman" panose="02020603050405020304" pitchFamily="18" charset="0"/>
              </a:rPr>
              <a:t>    </a:t>
            </a:r>
            <a:r>
              <a:rPr lang="vi-VN" sz="2400" i="1" dirty="0">
                <a:latin typeface="Times New Roman" panose="02020603050405020304" pitchFamily="18" charset="0"/>
                <a:cs typeface="Times New Roman" panose="02020603050405020304" pitchFamily="18" charset="0"/>
              </a:rPr>
              <a:t>Các</a:t>
            </a:r>
            <a:r>
              <a:rPr lang="vi-VN" sz="2400" dirty="0">
                <a:latin typeface="Times New Roman" panose="02020603050405020304" pitchFamily="18" charset="0"/>
                <a:cs typeface="Times New Roman" panose="02020603050405020304" pitchFamily="18" charset="0"/>
              </a:rPr>
              <a:t> chương trình nhân ái trên truyền hình như những nh</a:t>
            </a:r>
            <a:r>
              <a:rPr lang="en-US" sz="2400" dirty="0">
                <a:latin typeface="Times New Roman" panose="02020603050405020304" pitchFamily="18" charset="0"/>
                <a:cs typeface="Times New Roman" panose="02020603050405020304" pitchFamily="18" charset="0"/>
              </a:rPr>
              <a:t>ị</a:t>
            </a:r>
            <a:r>
              <a:rPr lang="vi-VN" sz="2400" dirty="0">
                <a:latin typeface="Times New Roman" panose="02020603050405020304" pitchFamily="18" charset="0"/>
                <a:cs typeface="Times New Roman" panose="02020603050405020304" pitchFamily="18" charset="0"/>
              </a:rPr>
              <a:t>p cầu, mang phép màu đến v</a:t>
            </a:r>
            <a:r>
              <a:rPr lang="en-US" sz="2400" dirty="0">
                <a:latin typeface="Times New Roman" panose="02020603050405020304" pitchFamily="18" charset="0"/>
                <a:cs typeface="Times New Roman" panose="02020603050405020304" pitchFamily="18" charset="0"/>
              </a:rPr>
              <a:t>ớ</a:t>
            </a:r>
            <a:r>
              <a:rPr lang="vi-VN" sz="2400" dirty="0">
                <a:latin typeface="Times New Roman" panose="02020603050405020304" pitchFamily="18" charset="0"/>
                <a:cs typeface="Times New Roman" panose="02020603050405020304" pitchFamily="18" charset="0"/>
              </a:rPr>
              <a:t>i những người nghèo khổ, bất h</a:t>
            </a:r>
            <a:r>
              <a:rPr lang="en-US" sz="2400" dirty="0">
                <a:latin typeface="Times New Roman" panose="02020603050405020304" pitchFamily="18" charset="0"/>
                <a:cs typeface="Times New Roman" panose="02020603050405020304" pitchFamily="18" charset="0"/>
              </a:rPr>
              <a:t>ạ</a:t>
            </a:r>
            <a:r>
              <a:rPr lang="vi-VN" sz="2400" dirty="0">
                <a:latin typeface="Times New Roman" panose="02020603050405020304" pitchFamily="18" charset="0"/>
                <a:cs typeface="Times New Roman" panose="02020603050405020304" pitchFamily="18" charset="0"/>
              </a:rPr>
              <a:t>nh. </a:t>
            </a:r>
            <a:r>
              <a:rPr lang="en-US" sz="2400" dirty="0">
                <a:latin typeface="Times New Roman" panose="02020603050405020304" pitchFamily="18" charset="0"/>
                <a:cs typeface="Times New Roman" panose="02020603050405020304" pitchFamily="18" charset="0"/>
              </a:rPr>
              <a:t>Đ</a:t>
            </a:r>
            <a:r>
              <a:rPr lang="vi-VN" sz="2400" dirty="0">
                <a:latin typeface="Times New Roman" panose="02020603050405020304" pitchFamily="18" charset="0"/>
                <a:cs typeface="Times New Roman" panose="02020603050405020304" pitchFamily="18" charset="0"/>
              </a:rPr>
              <a:t>ó là thông điệp của lòng yêu thương lan toả t</a:t>
            </a:r>
            <a:r>
              <a:rPr lang="en-US" sz="2400" dirty="0">
                <a:latin typeface="Times New Roman" panose="02020603050405020304" pitchFamily="18" charset="0"/>
                <a:cs typeface="Times New Roman" panose="02020603050405020304" pitchFamily="18" charset="0"/>
              </a:rPr>
              <a:t>ớ</a:t>
            </a:r>
            <a:r>
              <a:rPr lang="vi-VN" sz="2400" dirty="0">
                <a:latin typeface="Times New Roman" panose="02020603050405020304" pitchFamily="18" charset="0"/>
                <a:cs typeface="Times New Roman" panose="02020603050405020304" pitchFamily="18" charset="0"/>
              </a:rPr>
              <a:t>i những trái tim biết rung cảm, thấu hiểu và chia </a:t>
            </a:r>
            <a:r>
              <a:rPr lang="vi-VN" sz="2400" i="1" dirty="0">
                <a:latin typeface="Times New Roman" panose="02020603050405020304" pitchFamily="18" charset="0"/>
                <a:cs typeface="Times New Roman" panose="02020603050405020304" pitchFamily="18" charset="0"/>
              </a:rPr>
              <a:t>sẻ</a:t>
            </a:r>
            <a:r>
              <a:rPr lang="vi-VN" sz="2400" dirty="0">
                <a:latin typeface="Times New Roman" panose="02020603050405020304" pitchFamily="18" charset="0"/>
                <a:cs typeface="Times New Roman" panose="02020603050405020304" pitchFamily="18" charset="0"/>
              </a:rPr>
              <a:t> v</a:t>
            </a:r>
            <a:r>
              <a:rPr lang="en-US" sz="2400" dirty="0">
                <a:latin typeface="Times New Roman" panose="02020603050405020304" pitchFamily="18" charset="0"/>
                <a:cs typeface="Times New Roman" panose="02020603050405020304" pitchFamily="18" charset="0"/>
              </a:rPr>
              <a:t>ớ</a:t>
            </a:r>
            <a:r>
              <a:rPr lang="vi-VN" sz="2400" dirty="0">
                <a:latin typeface="Times New Roman" panose="02020603050405020304" pitchFamily="18" charset="0"/>
                <a:cs typeface="Times New Roman" panose="02020603050405020304" pitchFamily="18" charset="0"/>
              </a:rPr>
              <a:t>i những mảnh đời khốn khó.</a:t>
            </a:r>
            <a:endParaRPr lang="en-US" sz="2400" dirty="0">
              <a:latin typeface="Times New Roman" panose="02020603050405020304" pitchFamily="18" charset="0"/>
              <a:cs typeface="Times New Roman" panose="02020603050405020304" pitchFamily="18" charset="0"/>
            </a:endParaRPr>
          </a:p>
          <a:p>
            <a:pPr algn="just"/>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Chương trình </a:t>
            </a:r>
            <a:r>
              <a:rPr lang="vi-VN" sz="2400" i="1" dirty="0">
                <a:latin typeface="Times New Roman" panose="02020603050405020304" pitchFamily="18" charset="0"/>
                <a:cs typeface="Times New Roman" panose="02020603050405020304" pitchFamily="18" charset="0"/>
              </a:rPr>
              <a:t>C</a:t>
            </a:r>
            <a:r>
              <a:rPr lang="en-US" sz="2400" i="1" dirty="0">
                <a:latin typeface="Times New Roman" panose="02020603050405020304" pitchFamily="18" charset="0"/>
                <a:cs typeface="Times New Roman" panose="02020603050405020304" pitchFamily="18" charset="0"/>
              </a:rPr>
              <a:t>ặ</a:t>
            </a:r>
            <a:r>
              <a:rPr lang="vi-VN" sz="2400" i="1" dirty="0">
                <a:latin typeface="Times New Roman" panose="02020603050405020304" pitchFamily="18" charset="0"/>
                <a:cs typeface="Times New Roman" panose="02020603050405020304" pitchFamily="18" charset="0"/>
              </a:rPr>
              <a:t>p lá yêu thương</a:t>
            </a:r>
            <a:r>
              <a:rPr lang="vi-VN" sz="2400" dirty="0">
                <a:latin typeface="Times New Roman" panose="02020603050405020304" pitchFamily="18" charset="0"/>
                <a:cs typeface="Times New Roman" panose="02020603050405020304" pitchFamily="18" charset="0"/>
              </a:rPr>
              <a:t> là dự án hỗ trợ các em học sinh có hoàn cảnh khó kh</a:t>
            </a:r>
            <a:r>
              <a:rPr lang="en-US" sz="2400" dirty="0">
                <a:latin typeface="Times New Roman" panose="02020603050405020304" pitchFamily="18" charset="0"/>
                <a:cs typeface="Times New Roman" panose="02020603050405020304" pitchFamily="18" charset="0"/>
              </a:rPr>
              <a:t>ă</a:t>
            </a:r>
            <a:r>
              <a:rPr lang="vi-VN" sz="2400" dirty="0">
                <a:latin typeface="Times New Roman" panose="02020603050405020304" pitchFamily="18" charset="0"/>
                <a:cs typeface="Times New Roman" panose="02020603050405020304" pitchFamily="18" charset="0"/>
              </a:rPr>
              <a:t>n, vươn lên trong cuộc sống để tiếp tục t</a:t>
            </a:r>
            <a:r>
              <a:rPr lang="en-US" sz="2400" dirty="0">
                <a:latin typeface="Times New Roman" panose="02020603050405020304" pitchFamily="18" charset="0"/>
                <a:cs typeface="Times New Roman" panose="02020603050405020304" pitchFamily="18" charset="0"/>
              </a:rPr>
              <a:t>ớ</a:t>
            </a:r>
            <a:r>
              <a:rPr lang="vi-VN" sz="2400" dirty="0">
                <a:latin typeface="Times New Roman" panose="02020603050405020304" pitchFamily="18" charset="0"/>
                <a:cs typeface="Times New Roman" panose="02020603050405020304" pitchFamily="18" charset="0"/>
              </a:rPr>
              <a:t>i trường. Chương trình </a:t>
            </a:r>
            <a:r>
              <a:rPr lang="vi-VN" sz="2400" i="1" dirty="0">
                <a:latin typeface="Times New Roman" panose="02020603050405020304" pitchFamily="18" charset="0"/>
                <a:cs typeface="Times New Roman" panose="02020603050405020304" pitchFamily="18" charset="0"/>
              </a:rPr>
              <a:t>Xin chào cuộc s</a:t>
            </a:r>
            <a:r>
              <a:rPr lang="en-US" sz="2400" i="1" dirty="0">
                <a:latin typeface="Times New Roman" panose="02020603050405020304" pitchFamily="18" charset="0"/>
                <a:cs typeface="Times New Roman" panose="02020603050405020304" pitchFamily="18" charset="0"/>
              </a:rPr>
              <a:t>ố</a:t>
            </a:r>
            <a:r>
              <a:rPr lang="vi-VN" sz="2400" i="1" dirty="0">
                <a:latin typeface="Times New Roman" panose="02020603050405020304" pitchFamily="18" charset="0"/>
                <a:cs typeface="Times New Roman" panose="02020603050405020304" pitchFamily="18" charset="0"/>
              </a:rPr>
              <a:t>ng</a:t>
            </a:r>
            <a:r>
              <a:rPr lang="vi-VN" sz="2400" dirty="0">
                <a:latin typeface="Times New Roman" panose="02020603050405020304" pitchFamily="18" charset="0"/>
                <a:cs typeface="Times New Roman" panose="02020603050405020304" pitchFamily="18" charset="0"/>
              </a:rPr>
              <a:t> chữa lành những vết thương bằng chính tình yêu thương dành cho những em bé khuyết t</a:t>
            </a:r>
            <a:r>
              <a:rPr lang="en-US" sz="2400" dirty="0" err="1">
                <a:latin typeface="Times New Roman" panose="02020603050405020304" pitchFamily="18" charset="0"/>
                <a:cs typeface="Times New Roman" panose="02020603050405020304" pitchFamily="18" charset="0"/>
              </a:rPr>
              <a:t>ật</a:t>
            </a:r>
            <a:r>
              <a:rPr lang="vi-VN" sz="2400" dirty="0">
                <a:latin typeface="Times New Roman" panose="02020603050405020304" pitchFamily="18" charset="0"/>
                <a:cs typeface="Times New Roman" panose="02020603050405020304" pitchFamily="18" charset="0"/>
              </a:rPr>
              <a:t>. Sau mỗi ca phẫu thuật giúp các em bước ra khỏi nỗi bất h</a:t>
            </a:r>
            <a:r>
              <a:rPr lang="en-US" sz="2400" dirty="0">
                <a:latin typeface="Times New Roman" panose="02020603050405020304" pitchFamily="18" charset="0"/>
                <a:cs typeface="Times New Roman" panose="02020603050405020304" pitchFamily="18" charset="0"/>
              </a:rPr>
              <a:t>ạ</a:t>
            </a:r>
            <a:r>
              <a:rPr lang="vi-VN" sz="2400" dirty="0">
                <a:latin typeface="Times New Roman" panose="02020603050405020304" pitchFamily="18" charset="0"/>
                <a:cs typeface="Times New Roman" panose="02020603050405020304" pitchFamily="18" charset="0"/>
              </a:rPr>
              <a:t>nh, tr</a:t>
            </a:r>
            <a:r>
              <a:rPr lang="en-US" sz="2400" dirty="0">
                <a:latin typeface="Times New Roman" panose="02020603050405020304" pitchFamily="18" charset="0"/>
                <a:cs typeface="Times New Roman" panose="02020603050405020304" pitchFamily="18" charset="0"/>
              </a:rPr>
              <a:t>ở</a:t>
            </a:r>
            <a:r>
              <a:rPr lang="vi-VN" sz="2400" dirty="0">
                <a:latin typeface="Times New Roman" panose="02020603050405020304" pitchFamily="18" charset="0"/>
                <a:cs typeface="Times New Roman" panose="02020603050405020304" pitchFamily="18" charset="0"/>
              </a:rPr>
              <a:t> về vói tuổi thơ bình thường như các em đáng được hưởng. Chương trình </a:t>
            </a:r>
            <a:r>
              <a:rPr lang="vi-VN" sz="2400" i="1" dirty="0">
                <a:latin typeface="Times New Roman" panose="02020603050405020304" pitchFamily="18" charset="0"/>
                <a:cs typeface="Times New Roman" panose="02020603050405020304" pitchFamily="18" charset="0"/>
              </a:rPr>
              <a:t>Cùng xây mơ ước</a:t>
            </a:r>
            <a:r>
              <a:rPr lang="vi-VN" sz="2400" dirty="0">
                <a:latin typeface="Times New Roman" panose="02020603050405020304" pitchFamily="18" charset="0"/>
                <a:cs typeface="Times New Roman" panose="02020603050405020304" pitchFamily="18" charset="0"/>
              </a:rPr>
              <a:t> giúp giảm b</a:t>
            </a:r>
            <a:r>
              <a:rPr lang="en-US" sz="2400" dirty="0">
                <a:latin typeface="Times New Roman" panose="02020603050405020304" pitchFamily="18" charset="0"/>
                <a:cs typeface="Times New Roman" panose="02020603050405020304" pitchFamily="18" charset="0"/>
              </a:rPr>
              <a:t>ớ</a:t>
            </a:r>
            <a:r>
              <a:rPr lang="vi-VN" sz="2400" dirty="0">
                <a:latin typeface="Times New Roman" panose="02020603050405020304" pitchFamily="18" charset="0"/>
                <a:cs typeface="Times New Roman" panose="02020603050405020304" pitchFamily="18" charset="0"/>
              </a:rPr>
              <a:t>t những c</a:t>
            </a:r>
            <a:r>
              <a:rPr lang="en-US" sz="2400" dirty="0">
                <a:latin typeface="Times New Roman" panose="02020603050405020304" pitchFamily="18" charset="0"/>
                <a:cs typeface="Times New Roman" panose="02020603050405020304" pitchFamily="18" charset="0"/>
              </a:rPr>
              <a:t>ă</a:t>
            </a:r>
            <a:r>
              <a:rPr lang="vi-VN" sz="2400" dirty="0">
                <a:latin typeface="Times New Roman" panose="02020603050405020304" pitchFamily="18" charset="0"/>
                <a:cs typeface="Times New Roman" panose="02020603050405020304" pitchFamily="18" charset="0"/>
              </a:rPr>
              <a:t>n nhà dột nát, xiêu vẹo. Trên mảnh đất ấy, sẽ là những ngôi nhà m</a:t>
            </a:r>
            <a:r>
              <a:rPr lang="en-US" sz="2400" dirty="0">
                <a:latin typeface="Times New Roman" panose="02020603050405020304" pitchFamily="18" charset="0"/>
                <a:cs typeface="Times New Roman" panose="02020603050405020304" pitchFamily="18" charset="0"/>
              </a:rPr>
              <a:t>ớ</a:t>
            </a:r>
            <a:r>
              <a:rPr lang="vi-VN" sz="2400" dirty="0">
                <a:latin typeface="Times New Roman" panose="02020603050405020304" pitchFamily="18" charset="0"/>
                <a:cs typeface="Times New Roman" panose="02020603050405020304" pitchFamily="18" charset="0"/>
              </a:rPr>
              <a:t>i khang trang được dụng lên từ những viên g</a:t>
            </a:r>
            <a:r>
              <a:rPr lang="en-US" sz="2400" dirty="0" err="1">
                <a:latin typeface="Times New Roman" panose="02020603050405020304" pitchFamily="18" charset="0"/>
                <a:cs typeface="Times New Roman" panose="02020603050405020304" pitchFamily="18" charset="0"/>
              </a:rPr>
              <a:t>ạch</a:t>
            </a:r>
            <a:r>
              <a:rPr lang="vi-VN" sz="2400" dirty="0">
                <a:latin typeface="Times New Roman" panose="02020603050405020304" pitchFamily="18" charset="0"/>
                <a:cs typeface="Times New Roman" panose="02020603050405020304" pitchFamily="18" charset="0"/>
              </a:rPr>
              <a:t> tình nghĩa, từ bàn tay, khối óc và tấm lòng của tất cả cộng đồng,... để mỗi ngôi nhà th</a:t>
            </a:r>
            <a:r>
              <a:rPr lang="en-US" sz="2400" dirty="0" err="1">
                <a:latin typeface="Times New Roman" panose="02020603050405020304" pitchFamily="18" charset="0"/>
                <a:cs typeface="Times New Roman" panose="02020603050405020304" pitchFamily="18" charset="0"/>
              </a:rPr>
              <a:t>ật</a:t>
            </a:r>
            <a:r>
              <a:rPr lang="vi-VN" sz="2400" dirty="0">
                <a:latin typeface="Times New Roman" panose="02020603050405020304" pitchFamily="18" charset="0"/>
                <a:cs typeface="Times New Roman" panose="02020603050405020304" pitchFamily="18" charset="0"/>
              </a:rPr>
              <a:t> sự tr</a:t>
            </a:r>
            <a:r>
              <a:rPr lang="en-US" sz="2400" dirty="0">
                <a:latin typeface="Times New Roman" panose="02020603050405020304" pitchFamily="18" charset="0"/>
                <a:cs typeface="Times New Roman" panose="02020603050405020304" pitchFamily="18" charset="0"/>
              </a:rPr>
              <a:t>ở</a:t>
            </a:r>
            <a:r>
              <a:rPr lang="vi-VN" sz="2400" dirty="0">
                <a:latin typeface="Times New Roman" panose="02020603050405020304" pitchFamily="18" charset="0"/>
                <a:cs typeface="Times New Roman" panose="02020603050405020304" pitchFamily="18" charset="0"/>
              </a:rPr>
              <a:t> thành một mái ấm, một chốn an cư, ươm mầm cho một cuộc đời m</a:t>
            </a:r>
            <a:r>
              <a:rPr lang="en-US" sz="2400" dirty="0">
                <a:latin typeface="Times New Roman" panose="02020603050405020304" pitchFamily="18" charset="0"/>
                <a:cs typeface="Times New Roman" panose="02020603050405020304" pitchFamily="18" charset="0"/>
              </a:rPr>
              <a:t>ớ</a:t>
            </a:r>
            <a:r>
              <a:rPr lang="vi-VN" sz="2400" dirty="0">
                <a:latin typeface="Times New Roman" panose="02020603050405020304" pitchFamily="18" charset="0"/>
                <a:cs typeface="Times New Roman" panose="02020603050405020304" pitchFamily="18" charset="0"/>
              </a:rPr>
              <a:t>i tươi sáng và ấm áp hơn.</a:t>
            </a:r>
            <a:endParaRPr lang="en-US" sz="24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4"/>
          <a:stretch>
            <a:fillRect/>
          </a:stretch>
        </p:blipFill>
        <p:spPr>
          <a:xfrm>
            <a:off x="10507102" y="6152606"/>
            <a:ext cx="1684898" cy="705394"/>
          </a:xfrm>
          <a:prstGeom prst="ellipse">
            <a:avLst/>
          </a:prstGeom>
          <a:ln>
            <a:noFill/>
          </a:ln>
          <a:effectLst>
            <a:softEdge rad="112500"/>
          </a:effectLst>
        </p:spPr>
      </p:pic>
      <p:sp>
        <p:nvSpPr>
          <p:cNvPr id="8" name="Rectangle 7"/>
          <p:cNvSpPr/>
          <p:nvPr/>
        </p:nvSpPr>
        <p:spPr>
          <a:xfrm>
            <a:off x="3845859" y="157538"/>
            <a:ext cx="6545916" cy="1764394"/>
          </a:xfrm>
          <a:prstGeom prst="rect">
            <a:avLst/>
          </a:prstGeom>
        </p:spPr>
        <p:txBody>
          <a:bodyPr wrap="square">
            <a:spAutoFit/>
          </a:bodyPr>
          <a:lstStyle/>
          <a:p>
            <a:pPr marL="1054100" marR="0" indent="38100">
              <a:lnSpc>
                <a:spcPct val="115000"/>
              </a:lnSpc>
              <a:spcBef>
                <a:spcPts val="0"/>
              </a:spcBef>
              <a:spcAft>
                <a:spcPts val="600"/>
              </a:spcAft>
            </a:pPr>
            <a:r>
              <a:rPr lang="en-US" sz="24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Theo em, tình yêu thương con người có ý nghĩa như thế nào đối với người được nhận tình yêu thương và người th</a:t>
            </a:r>
            <a:r>
              <a:rPr lang="en-US" sz="24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ể</a:t>
            </a:r>
            <a:r>
              <a:rPr lang="vi-VN" sz="2400" b="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hiện tình yêu thương với người khác?</a:t>
            </a:r>
            <a:endParaRPr lang="en-US" sz="2400" b="1" dirty="0">
              <a:effectLst/>
              <a:latin typeface="Times New Roman" panose="02020603050405020304" pitchFamily="18" charset="0"/>
              <a:ea typeface="Arial" panose="020B0604020202020204" pitchFamily="34" charset="0"/>
              <a:cs typeface="Times New Roman" panose="02020603050405020304" pitchFamily="18" charset="0"/>
            </a:endParaRPr>
          </a:p>
        </p:txBody>
      </p:sp>
      <p:pic>
        <p:nvPicPr>
          <p:cNvPr id="9" name="Picture 2" descr="TLTH - Bộ SGK Lớp 6 - Kết nối tri thức với cuộc sống - Công ...">
            <a:extLst>
              <a:ext uri="{FF2B5EF4-FFF2-40B4-BE49-F238E27FC236}">
                <a16:creationId xmlns:a16="http://schemas.microsoft.com/office/drawing/2014/main" id="{211A7DC0-5778-4469-B3CA-DE4C8CBB9E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71735" y="-29959"/>
            <a:ext cx="1520265" cy="152026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46441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descr="Xin Chào Cuộc Sống - Home | Faceboo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p:cNvPicPr>
            <a:picLocks noChangeAspect="1"/>
          </p:cNvPicPr>
          <p:nvPr/>
        </p:nvPicPr>
        <p:blipFill>
          <a:blip r:embed="rId4"/>
          <a:stretch>
            <a:fillRect/>
          </a:stretch>
        </p:blipFill>
        <p:spPr>
          <a:xfrm>
            <a:off x="9563100" y="2876550"/>
            <a:ext cx="2893417" cy="3981450"/>
          </a:xfrm>
          <a:prstGeom prst="rect">
            <a:avLst/>
          </a:prstGeom>
        </p:spPr>
      </p:pic>
      <p:sp>
        <p:nvSpPr>
          <p:cNvPr id="12" name="Text Box 5"/>
          <p:cNvSpPr txBox="1">
            <a:spLocks noChangeArrowheads="1"/>
          </p:cNvSpPr>
          <p:nvPr/>
        </p:nvSpPr>
        <p:spPr bwMode="auto">
          <a:xfrm>
            <a:off x="527050" y="1019583"/>
            <a:ext cx="9398000" cy="560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None/>
            </a:pPr>
            <a:r>
              <a:rPr lang="vi-VN" sz="3200" b="1" i="1" dirty="0">
                <a:solidFill>
                  <a:srgbClr val="0000FF"/>
                </a:solidFill>
                <a:latin typeface="Times New Roman" panose="02020603050405020304" pitchFamily="18" charset="0"/>
                <a:cs typeface="Times New Roman" panose="02020603050405020304" pitchFamily="18" charset="0"/>
              </a:rPr>
              <a:t>* </a:t>
            </a:r>
            <a:r>
              <a:rPr lang="en-US" sz="3200" b="1" i="1" dirty="0">
                <a:solidFill>
                  <a:srgbClr val="0000FF"/>
                </a:solidFill>
                <a:latin typeface="Times New Roman" panose="02020603050405020304" pitchFamily="18" charset="0"/>
                <a:cs typeface="Times New Roman" panose="02020603050405020304" pitchFamily="18" charset="0"/>
              </a:rPr>
              <a:t>Ý </a:t>
            </a:r>
            <a:r>
              <a:rPr lang="en-US" sz="3200" b="1" i="1" dirty="0" err="1">
                <a:solidFill>
                  <a:srgbClr val="0000FF"/>
                </a:solidFill>
                <a:latin typeface="Times New Roman" panose="02020603050405020304" pitchFamily="18" charset="0"/>
                <a:cs typeface="Times New Roman" panose="02020603050405020304" pitchFamily="18" charset="0"/>
              </a:rPr>
              <a:t>nghĩa</a:t>
            </a:r>
            <a:r>
              <a:rPr lang="en-US" sz="3200" b="1" i="1" dirty="0">
                <a:solidFill>
                  <a:srgbClr val="0000FF"/>
                </a:solidFill>
                <a:latin typeface="Times New Roman" panose="02020603050405020304" pitchFamily="18" charset="0"/>
                <a:cs typeface="Times New Roman" panose="02020603050405020304" pitchFamily="18" charset="0"/>
              </a:rPr>
              <a:t> </a:t>
            </a:r>
            <a:r>
              <a:rPr lang="vi-VN" sz="3200" b="1" i="1" dirty="0">
                <a:solidFill>
                  <a:srgbClr val="0000FF"/>
                </a:solidFill>
                <a:latin typeface="Times New Roman" panose="02020603050405020304" pitchFamily="18" charset="0"/>
                <a:cs typeface="Times New Roman" panose="02020603050405020304" pitchFamily="18" charset="0"/>
              </a:rPr>
              <a:t>của yêu thương con người</a:t>
            </a:r>
            <a:endParaRPr lang="en-US" sz="3200" b="1" dirty="0">
              <a:solidFill>
                <a:srgbClr val="0000FF"/>
              </a:solidFill>
              <a:latin typeface="Times New Roman" panose="02020603050405020304" pitchFamily="18" charset="0"/>
              <a:cs typeface="Times New Roman" panose="02020603050405020304" pitchFamily="18" charset="0"/>
            </a:endParaRPr>
          </a:p>
          <a:p>
            <a:pPr lvl="0" algn="just">
              <a:buNone/>
            </a:pPr>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Tình yêu thương con người mang lại niềm vui, sự tin tưởng vào bản thân và cuộc sống; giúp con người có thêm sức mạnh vượt qua khó khăn, hoạn nạn; làm cho mối quan hệ giữa con người với con người thêm gần gũi, gắn bó; góp phần xây dựng cộng đồng an toàn, lành mạnh và tốt đẹp hơn. </a:t>
            </a:r>
            <a:endParaRPr lang="en-US" sz="3200" dirty="0">
              <a:latin typeface="Times New Roman" panose="02020603050405020304" pitchFamily="18" charset="0"/>
              <a:cs typeface="Times New Roman" panose="02020603050405020304" pitchFamily="18" charset="0"/>
            </a:endParaRPr>
          </a:p>
          <a:p>
            <a:pPr lvl="0" algn="just">
              <a:buNone/>
            </a:pPr>
            <a:endParaRPr lang="en-US" sz="1800" dirty="0">
              <a:latin typeface="Times New Roman" panose="02020603050405020304" pitchFamily="18" charset="0"/>
              <a:cs typeface="Times New Roman" panose="02020603050405020304" pitchFamily="18" charset="0"/>
            </a:endParaRPr>
          </a:p>
          <a:p>
            <a:pPr lvl="0" algn="just">
              <a:buNone/>
            </a:pPr>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Người biết yêu thương con người sẽ được mọi người yêu quý và kính trọng. Yêu thương con người là truyền thống quý báu của dân tộc, cần được giữ gìn và phát huy.</a:t>
            </a:r>
            <a:endParaRPr lang="en-US" sz="3200" b="1" dirty="0">
              <a:latin typeface="Times New Roman" panose="02020603050405020304" pitchFamily="18" charset="0"/>
              <a:cs typeface="Times New Roman" panose="02020603050405020304" pitchFamily="18" charset="0"/>
            </a:endParaRPr>
          </a:p>
        </p:txBody>
      </p:sp>
      <p:pic>
        <p:nvPicPr>
          <p:cNvPr id="6" name="Picture 2" descr="TLTH - Bộ SGK Lớp 6 - Kết nối tri thức với cuộc sống - Công ...">
            <a:extLst>
              <a:ext uri="{FF2B5EF4-FFF2-40B4-BE49-F238E27FC236}">
                <a16:creationId xmlns:a16="http://schemas.microsoft.com/office/drawing/2014/main" id="{4F7AD54F-8D4A-4A6C-9078-B26F5736B8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01311" y="-144463"/>
            <a:ext cx="1690689" cy="169068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73261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pic>
        <p:nvPicPr>
          <p:cNvPr id="5" name="Picture 4">
            <a:extLst>
              <a:ext uri="{FF2B5EF4-FFF2-40B4-BE49-F238E27FC236}">
                <a16:creationId xmlns:a16="http://schemas.microsoft.com/office/drawing/2014/main" id="{D0BB1765-7606-44FC-8D0A-725A206946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2410" y="726555"/>
            <a:ext cx="5049079" cy="5432632"/>
          </a:xfrm>
          <a:prstGeom prst="rect">
            <a:avLst/>
          </a:prstGeom>
        </p:spPr>
      </p:pic>
      <p:pic>
        <p:nvPicPr>
          <p:cNvPr id="6" name="Google Shape;125;p5"/>
          <p:cNvPicPr preferRelativeResize="0"/>
          <p:nvPr/>
        </p:nvPicPr>
        <p:blipFill rotWithShape="1">
          <a:blip r:embed="rId5">
            <a:alphaModFix/>
          </a:blip>
          <a:srcRect/>
          <a:stretch/>
        </p:blipFill>
        <p:spPr>
          <a:xfrm>
            <a:off x="3265904" y="468762"/>
            <a:ext cx="5207535" cy="5948218"/>
          </a:xfrm>
          <a:prstGeom prst="rect">
            <a:avLst/>
          </a:prstGeom>
          <a:noFill/>
          <a:ln>
            <a:noFill/>
          </a:ln>
        </p:spPr>
      </p:pic>
      <p:sp>
        <p:nvSpPr>
          <p:cNvPr id="12" name="文本框 15"/>
          <p:cNvSpPr txBox="1"/>
          <p:nvPr/>
        </p:nvSpPr>
        <p:spPr>
          <a:xfrm>
            <a:off x="3174029" y="4065336"/>
            <a:ext cx="5843941" cy="769441"/>
          </a:xfrm>
          <a:prstGeom prst="rect">
            <a:avLst/>
          </a:prstGeom>
          <a:noFill/>
        </p:spPr>
        <p:txBody>
          <a:bodyPr wrap="square" rtlCol="0">
            <a:spAutoFit/>
          </a:bodyPr>
          <a:lstStyle/>
          <a:p>
            <a:pPr algn="ctr" defTabSz="457200"/>
            <a:r>
              <a:rPr lang="en-US" altLang="zh-CN"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I. </a:t>
            </a:r>
            <a:r>
              <a:rPr lang="en-US" altLang="zh-CN" sz="4400" b="1" dirty="0" err="1">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Khởi</a:t>
            </a:r>
            <a:r>
              <a:rPr lang="en-US" altLang="zh-CN"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 </a:t>
            </a:r>
            <a:r>
              <a:rPr lang="en-US" altLang="zh-CN" sz="4400" b="1" dirty="0" err="1">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động</a:t>
            </a:r>
            <a:endParaRPr lang="zh-CN" altLang="en-US"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endParaRPr>
          </a:p>
        </p:txBody>
      </p:sp>
      <p:pic>
        <p:nvPicPr>
          <p:cNvPr id="1026" name="Picture 2" descr="TLTH - Bộ SGK Lớp 6 - Kết nối tri thức với cuộc sống - Công ...">
            <a:extLst>
              <a:ext uri="{FF2B5EF4-FFF2-40B4-BE49-F238E27FC236}">
                <a16:creationId xmlns:a16="http://schemas.microsoft.com/office/drawing/2014/main" id="{6C336648-2CB9-43B8-98C5-78629B4409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5942" y="4065336"/>
            <a:ext cx="2351644" cy="235164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94737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ppt_w</p:attrName>
                                        </p:attrNameLst>
                                      </p:cBhvr>
                                      <p:tavLst>
                                        <p:tav tm="0" fmla="#ppt_w*sin(2.5*pi*$)">
                                          <p:val>
                                            <p:fltVal val="0"/>
                                          </p:val>
                                        </p:tav>
                                        <p:tav tm="100000">
                                          <p:val>
                                            <p:fltVal val="1"/>
                                          </p:val>
                                        </p:tav>
                                      </p:tavLst>
                                    </p:anim>
                                    <p:anim calcmode="lin" valueType="num">
                                      <p:cBhvr>
                                        <p:cTn id="9" dur="750" fill="hold"/>
                                        <p:tgtEl>
                                          <p:spTgt spid="12"/>
                                        </p:tgtEl>
                                        <p:attrNameLst>
                                          <p:attrName>ppt_h</p:attrName>
                                        </p:attrNameLst>
                                      </p:cBhvr>
                                      <p:tavLst>
                                        <p:tav tm="0">
                                          <p:val>
                                            <p:strVal val="#ppt_h"/>
                                          </p:val>
                                        </p:tav>
                                        <p:tav tm="100000">
                                          <p:val>
                                            <p:strVal val="#ppt_h"/>
                                          </p:val>
                                        </p:tav>
                                      </p:tavLst>
                                    </p:anim>
                                  </p:childTnLst>
                                </p:cTn>
                              </p:par>
                              <p:par>
                                <p:cTn id="10" presetID="6" presetClass="emph" presetSubtype="0" fill="hold" grpId="1" nodeType="withEffect">
                                  <p:stCondLst>
                                    <p:cond delay="0"/>
                                  </p:stCondLst>
                                  <p:iterate type="lt">
                                    <p:tmPct val="10000"/>
                                  </p:iterate>
                                  <p:childTnLst>
                                    <p:animScale>
                                      <p:cBhvr>
                                        <p:cTn id="11" dur="300" fill="hold"/>
                                        <p:tgtEl>
                                          <p:spTgt spid="12"/>
                                        </p:tgtEl>
                                      </p:cBhvr>
                                      <p:by x="500000" y="500000"/>
                                    </p:animScale>
                                  </p:childTnLst>
                                </p:cTn>
                              </p:par>
                              <p:par>
                                <p:cTn id="12" presetID="6" presetClass="emph" presetSubtype="0" fill="hold" grpId="2" nodeType="withEffect">
                                  <p:stCondLst>
                                    <p:cond delay="0"/>
                                  </p:stCondLst>
                                  <p:iterate type="lt">
                                    <p:tmPct val="10000"/>
                                  </p:iterate>
                                  <p:childTnLst>
                                    <p:animScale>
                                      <p:cBhvr>
                                        <p:cTn id="13" dur="750" fill="hold"/>
                                        <p:tgtEl>
                                          <p:spTgt spid="12"/>
                                        </p:tgtEl>
                                      </p:cBhvr>
                                      <p:by x="20000" y="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2"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95238" y="2433835"/>
            <a:ext cx="6721739" cy="3427157"/>
          </a:xfrm>
          <a:prstGeom prst="rect">
            <a:avLst/>
          </a:prstGeom>
          <a:solidFill>
            <a:schemeClr val="accent3">
              <a:lumMod val="20000"/>
              <a:lumOff val="80000"/>
            </a:schemeClr>
          </a:solidFill>
          <a:ln w="19050">
            <a:solidFill>
              <a:srgbClr val="0000FF"/>
            </a:solidFill>
            <a:prstDash val="dash"/>
          </a:ln>
        </p:spPr>
        <p:txBody>
          <a:bodyPr wrap="square">
            <a:spAutoFit/>
          </a:bodyPr>
          <a:lstStyle/>
          <a:p>
            <a:pPr marL="342900" indent="-342900" algn="just">
              <a:lnSpc>
                <a:spcPct val="129000"/>
              </a:lnSpc>
              <a:spcAft>
                <a:spcPts val="200"/>
              </a:spcAft>
              <a:buClr>
                <a:srgbClr val="000000"/>
              </a:buClr>
              <a:buSzPts val="1000"/>
              <a:buFont typeface="Symbol" panose="05050102010706020507" pitchFamily="18" charset="2"/>
              <a:buChar char="-"/>
              <a:tabLst>
                <a:tab pos="542290" algn="l"/>
              </a:tabLst>
            </a:pPr>
            <a:r>
              <a:rPr lang="vi-VN" sz="2800" dirty="0">
                <a:solidFill>
                  <a:prstClr val="black"/>
                </a:solidFill>
                <a:latin typeface="+mj-lt"/>
                <a:ea typeface="Cambria" panose="02040503050406030204" pitchFamily="18" charset="0"/>
                <a:cs typeface="Cambria" panose="02040503050406030204" pitchFamily="18" charset="0"/>
              </a:rPr>
              <a:t>Em hãy thực hiện một việc làm thể hiện tình yêu thương đối với </a:t>
            </a:r>
            <a:r>
              <a:rPr lang="en-US" sz="2800" dirty="0" err="1">
                <a:solidFill>
                  <a:prstClr val="black"/>
                </a:solidFill>
                <a:latin typeface="Times New Roman" panose="02020603050405020304" pitchFamily="18" charset="0"/>
                <a:ea typeface="Cambria" panose="02040503050406030204" pitchFamily="18" charset="0"/>
                <a:cs typeface="Times New Roman" panose="02020603050405020304" pitchFamily="18" charset="0"/>
              </a:rPr>
              <a:t>một</a:t>
            </a:r>
            <a:r>
              <a:rPr lang="en-US" sz="2800" dirty="0">
                <a:solidFill>
                  <a:prstClr val="black"/>
                </a:solidFill>
                <a:latin typeface="Times New Roman" panose="02020603050405020304" pitchFamily="18" charset="0"/>
                <a:ea typeface="Cambria" panose="02040503050406030204" pitchFamily="18" charset="0"/>
                <a:cs typeface="Times New Roman" panose="02020603050405020304" pitchFamily="18" charset="0"/>
              </a:rPr>
              <a:t> </a:t>
            </a:r>
            <a:r>
              <a:rPr lang="vi-VN" sz="2800" dirty="0">
                <a:solidFill>
                  <a:prstClr val="black"/>
                </a:solidFill>
                <a:latin typeface="+mj-lt"/>
                <a:ea typeface="Cambria" panose="02040503050406030204" pitchFamily="18" charset="0"/>
                <a:cs typeface="Cambria" panose="02040503050406030204" pitchFamily="18" charset="0"/>
              </a:rPr>
              <a:t>người thân trong gia đình và chia sẻ trước lớp.</a:t>
            </a:r>
            <a:endParaRPr lang="en-US" sz="2800" dirty="0">
              <a:solidFill>
                <a:prstClr val="black"/>
              </a:solidFill>
              <a:latin typeface="+mj-lt"/>
              <a:ea typeface="Cambria" panose="02040503050406030204" pitchFamily="18" charset="0"/>
              <a:cs typeface="Cambria" panose="02040503050406030204" pitchFamily="18" charset="0"/>
            </a:endParaRPr>
          </a:p>
          <a:p>
            <a:pPr marL="342900" indent="-342900" algn="just">
              <a:lnSpc>
                <a:spcPct val="127000"/>
              </a:lnSpc>
              <a:spcAft>
                <a:spcPts val="11300"/>
              </a:spcAft>
              <a:buClr>
                <a:srgbClr val="000000"/>
              </a:buClr>
              <a:buSzPts val="1000"/>
              <a:buFont typeface="Symbol" panose="05050102010706020507" pitchFamily="18" charset="2"/>
              <a:buChar char="-"/>
              <a:tabLst>
                <a:tab pos="544830" algn="l"/>
              </a:tabLst>
            </a:pPr>
            <a:r>
              <a:rPr lang="vi-VN" sz="2800" dirty="0">
                <a:solidFill>
                  <a:prstClr val="black"/>
                </a:solidFill>
                <a:latin typeface="+mj-lt"/>
                <a:ea typeface="Cambria" panose="02040503050406030204" pitchFamily="18" charset="0"/>
                <a:cs typeface="Cambria" panose="02040503050406030204" pitchFamily="18" charset="0"/>
              </a:rPr>
              <a:t>Em hãy thực hiện một hành động hay một lời nói cụ thể thể hiện tình yêu thương với bạn bè, thầy cô trong lớp em.</a:t>
            </a:r>
            <a:endParaRPr lang="en-US" sz="2800" dirty="0">
              <a:solidFill>
                <a:prstClr val="black"/>
              </a:solidFill>
              <a:latin typeface="+mj-lt"/>
              <a:ea typeface="Cambria" panose="02040503050406030204" pitchFamily="18" charset="0"/>
              <a:cs typeface="Cambria" panose="02040503050406030204" pitchFamily="18" charset="0"/>
            </a:endParaRPr>
          </a:p>
        </p:txBody>
      </p:sp>
      <p:pic>
        <p:nvPicPr>
          <p:cNvPr id="9" name="Shape 95"/>
          <p:cNvPicPr/>
          <p:nvPr/>
        </p:nvPicPr>
        <p:blipFill>
          <a:blip r:embed="rId4"/>
          <a:stretch/>
        </p:blipFill>
        <p:spPr>
          <a:xfrm>
            <a:off x="7406640" y="1647754"/>
            <a:ext cx="4785360" cy="4999320"/>
          </a:xfrm>
          <a:prstGeom prst="rect">
            <a:avLst/>
          </a:prstGeom>
        </p:spPr>
      </p:pic>
      <p:sp>
        <p:nvSpPr>
          <p:cNvPr id="11" name="Rectangle: Rounded Corners 1">
            <a:extLst>
              <a:ext uri="{FF2B5EF4-FFF2-40B4-BE49-F238E27FC236}">
                <a16:creationId xmlns:a16="http://schemas.microsoft.com/office/drawing/2014/main" id="{49368C2B-08BB-4567-BA27-2402FAA3C31F}"/>
              </a:ext>
            </a:extLst>
          </p:cNvPr>
          <p:cNvSpPr/>
          <p:nvPr/>
        </p:nvSpPr>
        <p:spPr>
          <a:xfrm>
            <a:off x="1361803" y="487151"/>
            <a:ext cx="8603690" cy="726598"/>
          </a:xfrm>
          <a:prstGeom prst="roundRect">
            <a:avLst/>
          </a:prstGeom>
          <a:solidFill>
            <a:schemeClr val="accent2">
              <a:lumMod val="20000"/>
              <a:lumOff val="8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165100" algn="just">
              <a:lnSpc>
                <a:spcPct val="130000"/>
              </a:lnSpc>
              <a:spcAft>
                <a:spcPts val="200"/>
              </a:spcAft>
            </a:pPr>
            <a:endPar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indent="165100" algn="just">
              <a:lnSpc>
                <a:spcPct val="130000"/>
              </a:lnSpc>
              <a:spcAft>
                <a:spcPts val="200"/>
              </a:spcAft>
            </a:pPr>
            <a:r>
              <a:rPr lang="en-US" sz="32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32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32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3200" b="1" dirty="0">
                <a:solidFill>
                  <a:srgbClr val="0000FF"/>
                </a:solidFill>
                <a:latin typeface="Times New Roman" panose="02020603050405020304" pitchFamily="18" charset="0"/>
                <a:ea typeface="Arial" panose="020B0604020202020204" pitchFamily="34" charset="0"/>
                <a:cs typeface="Times New Roman" panose="02020603050405020304" pitchFamily="18" charset="0"/>
              </a:rPr>
              <a:t>Thực hiện hành động yêu thương.</a:t>
            </a:r>
            <a:endParaRPr lang="en-US" sz="3200" b="1" dirty="0">
              <a:solidFill>
                <a:srgbClr val="0000FF"/>
              </a:solidFill>
              <a:latin typeface="Times New Roman" panose="02020603050405020304" pitchFamily="18" charset="0"/>
              <a:ea typeface="Arial" panose="020B0604020202020204" pitchFamily="34" charset="0"/>
              <a:cs typeface="Times New Roman" panose="02020603050405020304" pitchFamily="18" charset="0"/>
            </a:endParaRPr>
          </a:p>
          <a:p>
            <a:pPr algn="ctr"/>
            <a:endPar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en-US"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6" name="Picture 2" descr="TLTH - Bộ SGK Lớp 6 - Kết nối tri thức với cuộc sống - Công ...">
            <a:extLst>
              <a:ext uri="{FF2B5EF4-FFF2-40B4-BE49-F238E27FC236}">
                <a16:creationId xmlns:a16="http://schemas.microsoft.com/office/drawing/2014/main" id="{C8D28F55-BF6A-4727-8BE9-E6A49DB5D8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15897" y="-194743"/>
            <a:ext cx="1509578" cy="150957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87910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29" name="Picture 25" descr="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5563" y="5843588"/>
            <a:ext cx="3226695" cy="944107"/>
          </a:xfrm>
          <a:prstGeom prst="rect">
            <a:avLst/>
          </a:prstGeom>
          <a:noFill/>
          <a:extLst>
            <a:ext uri="{909E8E84-426E-40DD-AFC4-6F175D3DCCD1}">
              <a14:hiddenFill xmlns:a14="http://schemas.microsoft.com/office/drawing/2010/main">
                <a:solidFill>
                  <a:srgbClr val="FFFFFF"/>
                </a:solidFill>
              </a14:hiddenFill>
            </a:ext>
          </a:extLst>
        </p:spPr>
      </p:pic>
      <p:pic>
        <p:nvPicPr>
          <p:cNvPr id="21528" name="Picture 24" descr="Co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5565" y="5832475"/>
            <a:ext cx="4466580" cy="664759"/>
          </a:xfrm>
          <a:prstGeom prst="rect">
            <a:avLst/>
          </a:prstGeom>
          <a:noFill/>
          <a:extLst>
            <a:ext uri="{909E8E84-426E-40DD-AFC4-6F175D3DCCD1}">
              <a14:hiddenFill xmlns:a14="http://schemas.microsoft.com/office/drawing/2010/main">
                <a:solidFill>
                  <a:srgbClr val="FFFFFF"/>
                </a:solidFill>
              </a14:hiddenFill>
            </a:ext>
          </a:extLst>
        </p:spPr>
      </p:pic>
      <p:pic>
        <p:nvPicPr>
          <p:cNvPr id="21527" name="Picture 23"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18100" y="5551489"/>
            <a:ext cx="3226693" cy="492967"/>
          </a:xfrm>
          <a:prstGeom prst="rect">
            <a:avLst/>
          </a:prstGeom>
          <a:noFill/>
          <a:extLst>
            <a:ext uri="{909E8E84-426E-40DD-AFC4-6F175D3DCCD1}">
              <a14:hiddenFill xmlns:a14="http://schemas.microsoft.com/office/drawing/2010/main">
                <a:solidFill>
                  <a:srgbClr val="FFFFFF"/>
                </a:solidFill>
              </a14:hiddenFill>
            </a:ext>
          </a:extLst>
        </p:spPr>
      </p:pic>
      <p:pic>
        <p:nvPicPr>
          <p:cNvPr id="21526" name="Picture 22"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86339" y="5105401"/>
            <a:ext cx="4657793" cy="835057"/>
          </a:xfrm>
          <a:prstGeom prst="rect">
            <a:avLst/>
          </a:prstGeom>
          <a:noFill/>
          <a:extLst>
            <a:ext uri="{909E8E84-426E-40DD-AFC4-6F175D3DCCD1}">
              <a14:hiddenFill xmlns:a14="http://schemas.microsoft.com/office/drawing/2010/main">
                <a:solidFill>
                  <a:srgbClr val="FFFFFF"/>
                </a:solidFill>
              </a14:hiddenFill>
            </a:ext>
          </a:extLst>
        </p:spPr>
      </p:pic>
      <p:pic>
        <p:nvPicPr>
          <p:cNvPr id="21525" name="Picture 21"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98750" y="2827339"/>
            <a:ext cx="2402095" cy="3169929"/>
          </a:xfrm>
          <a:prstGeom prst="rect">
            <a:avLst/>
          </a:prstGeom>
          <a:noFill/>
          <a:extLst>
            <a:ext uri="{909E8E84-426E-40DD-AFC4-6F175D3DCCD1}">
              <a14:hiddenFill xmlns:a14="http://schemas.microsoft.com/office/drawing/2010/main">
                <a:solidFill>
                  <a:srgbClr val="FFFFFF"/>
                </a:solidFill>
              </a14:hiddenFill>
            </a:ext>
          </a:extLst>
        </p:spPr>
      </p:pic>
      <p:pic>
        <p:nvPicPr>
          <p:cNvPr id="21524" name="Picture 20" descr="Cov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65664" y="4140200"/>
            <a:ext cx="4984945" cy="1053158"/>
          </a:xfrm>
          <a:prstGeom prst="rect">
            <a:avLst/>
          </a:prstGeom>
          <a:noFill/>
          <a:extLst>
            <a:ext uri="{909E8E84-426E-40DD-AFC4-6F175D3DCCD1}">
              <a14:hiddenFill xmlns:a14="http://schemas.microsoft.com/office/drawing/2010/main">
                <a:solidFill>
                  <a:srgbClr val="FFFFFF"/>
                </a:solidFill>
              </a14:hiddenFill>
            </a:ext>
          </a:extLst>
        </p:spPr>
      </p:pic>
      <p:pic>
        <p:nvPicPr>
          <p:cNvPr id="21523" name="Picture 19" descr="Cov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65663" y="4002088"/>
            <a:ext cx="4959551" cy="596042"/>
          </a:xfrm>
          <a:prstGeom prst="rect">
            <a:avLst/>
          </a:prstGeom>
          <a:noFill/>
          <a:extLst>
            <a:ext uri="{909E8E84-426E-40DD-AFC4-6F175D3DCCD1}">
              <a14:hiddenFill xmlns:a14="http://schemas.microsoft.com/office/drawing/2010/main">
                <a:solidFill>
                  <a:srgbClr val="FFFFFF"/>
                </a:solidFill>
              </a14:hiddenFill>
            </a:ext>
          </a:extLst>
        </p:spPr>
      </p:pic>
      <p:pic>
        <p:nvPicPr>
          <p:cNvPr id="21522" name="Picture 18" descr="Cove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18027" y="3538538"/>
            <a:ext cx="5099974" cy="705093"/>
          </a:xfrm>
          <a:prstGeom prst="rect">
            <a:avLst/>
          </a:prstGeom>
          <a:noFill/>
          <a:extLst>
            <a:ext uri="{909E8E84-426E-40DD-AFC4-6F175D3DCCD1}">
              <a14:hiddenFill xmlns:a14="http://schemas.microsoft.com/office/drawing/2010/main">
                <a:solidFill>
                  <a:srgbClr val="FFFFFF"/>
                </a:solidFill>
              </a14:hiddenFill>
            </a:ext>
          </a:extLst>
        </p:spPr>
      </p:pic>
      <p:pic>
        <p:nvPicPr>
          <p:cNvPr id="21521" name="Picture 17" descr="Cove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98750" y="2822575"/>
            <a:ext cx="1961413" cy="1571520"/>
          </a:xfrm>
          <a:prstGeom prst="rect">
            <a:avLst/>
          </a:prstGeom>
          <a:noFill/>
          <a:extLst>
            <a:ext uri="{909E8E84-426E-40DD-AFC4-6F175D3DCCD1}">
              <a14:hiddenFill xmlns:a14="http://schemas.microsoft.com/office/drawing/2010/main">
                <a:solidFill>
                  <a:srgbClr val="FFFFFF"/>
                </a:solidFill>
              </a14:hiddenFill>
            </a:ext>
          </a:extLst>
        </p:spPr>
      </p:pic>
      <p:pic>
        <p:nvPicPr>
          <p:cNvPr id="21520" name="Picture 16" descr="Cov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29400" y="2833688"/>
            <a:ext cx="1930042" cy="793229"/>
          </a:xfrm>
          <a:prstGeom prst="rect">
            <a:avLst/>
          </a:prstGeom>
          <a:noFill/>
          <a:extLst>
            <a:ext uri="{909E8E84-426E-40DD-AFC4-6F175D3DCCD1}">
              <a14:hiddenFill xmlns:a14="http://schemas.microsoft.com/office/drawing/2010/main">
                <a:solidFill>
                  <a:srgbClr val="FFFFFF"/>
                </a:solidFill>
              </a14:hiddenFill>
            </a:ext>
          </a:extLst>
        </p:spPr>
      </p:pic>
      <p:pic>
        <p:nvPicPr>
          <p:cNvPr id="21519" name="Picture 15" descr="Cov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9400" y="2795588"/>
            <a:ext cx="1955437" cy="549733"/>
          </a:xfrm>
          <a:prstGeom prst="rect">
            <a:avLst/>
          </a:prstGeom>
          <a:noFill/>
          <a:extLst>
            <a:ext uri="{909E8E84-426E-40DD-AFC4-6F175D3DCCD1}">
              <a14:hiddenFill xmlns:a14="http://schemas.microsoft.com/office/drawing/2010/main">
                <a:solidFill>
                  <a:srgbClr val="FFFFFF"/>
                </a:solidFill>
              </a14:hiddenFill>
            </a:ext>
          </a:extLst>
        </p:spPr>
      </p:pic>
      <p:pic>
        <p:nvPicPr>
          <p:cNvPr id="21518" name="Picture 14" descr="Cove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589713" y="2486025"/>
            <a:ext cx="3159474" cy="555709"/>
          </a:xfrm>
          <a:prstGeom prst="rect">
            <a:avLst/>
          </a:prstGeom>
          <a:noFill/>
          <a:extLst>
            <a:ext uri="{909E8E84-426E-40DD-AFC4-6F175D3DCCD1}">
              <a14:hiddenFill xmlns:a14="http://schemas.microsoft.com/office/drawing/2010/main">
                <a:solidFill>
                  <a:srgbClr val="FFFFFF"/>
                </a:solidFill>
              </a14:hiddenFill>
            </a:ext>
          </a:extLst>
        </p:spPr>
      </p:pic>
      <p:pic>
        <p:nvPicPr>
          <p:cNvPr id="21517" name="Picture 13" descr="Cove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738688" y="2012950"/>
            <a:ext cx="1894190" cy="1166690"/>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descr="Cove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518275" y="1339852"/>
            <a:ext cx="3102707" cy="1198060"/>
          </a:xfrm>
          <a:prstGeom prst="rect">
            <a:avLst/>
          </a:prstGeom>
          <a:noFill/>
          <a:extLst>
            <a:ext uri="{909E8E84-426E-40DD-AFC4-6F175D3DCCD1}">
              <a14:hiddenFill xmlns:a14="http://schemas.microsoft.com/office/drawing/2010/main">
                <a:solidFill>
                  <a:srgbClr val="FFFFFF"/>
                </a:solidFill>
              </a14:hiddenFill>
            </a:ext>
          </a:extLst>
        </p:spPr>
      </p:pic>
      <p:pic>
        <p:nvPicPr>
          <p:cNvPr id="21515" name="Picture 11" descr="Cove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18275" y="1333500"/>
            <a:ext cx="3102708" cy="788748"/>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Cove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518277" y="1201740"/>
            <a:ext cx="2998140" cy="503424"/>
          </a:xfrm>
          <a:prstGeom prst="rect">
            <a:avLst/>
          </a:prstGeom>
          <a:noFill/>
          <a:extLst>
            <a:ext uri="{909E8E84-426E-40DD-AFC4-6F175D3DCCD1}">
              <a14:hiddenFill xmlns:a14="http://schemas.microsoft.com/office/drawing/2010/main">
                <a:solidFill>
                  <a:srgbClr val="FFFFFF"/>
                </a:solidFill>
              </a14:hiddenFill>
            </a:ext>
          </a:extLst>
        </p:spPr>
      </p:pic>
      <p:pic>
        <p:nvPicPr>
          <p:cNvPr id="21513" name="Picture 9" descr="Cove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402388" y="804863"/>
            <a:ext cx="3159470" cy="637869"/>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Cove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369050" y="463551"/>
            <a:ext cx="3190843" cy="965021"/>
          </a:xfrm>
          <a:prstGeom prst="rect">
            <a:avLst/>
          </a:prstGeom>
          <a:noFill/>
          <a:extLst>
            <a:ext uri="{909E8E84-426E-40DD-AFC4-6F175D3DCCD1}">
              <a14:hiddenFill xmlns:a14="http://schemas.microsoft.com/office/drawing/2010/main">
                <a:solidFill>
                  <a:srgbClr val="FFFFFF"/>
                </a:solidFill>
              </a14:hiddenFill>
            </a:ext>
          </a:extLst>
        </p:spPr>
      </p:pic>
      <p:pic>
        <p:nvPicPr>
          <p:cNvPr id="21511" name="Picture 7" descr="Cove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583113" y="1146177"/>
            <a:ext cx="1934522" cy="954564"/>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Cove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698752" y="1841500"/>
            <a:ext cx="2028634" cy="1218973"/>
          </a:xfrm>
          <a:prstGeom prst="rect">
            <a:avLst/>
          </a:prstGeom>
          <a:noFill/>
          <a:extLst>
            <a:ext uri="{909E8E84-426E-40DD-AFC4-6F175D3DCCD1}">
              <a14:hiddenFill xmlns:a14="http://schemas.microsoft.com/office/drawing/2010/main">
                <a:solidFill>
                  <a:srgbClr val="FFFFFF"/>
                </a:solidFill>
              </a14:hiddenFill>
            </a:ext>
          </a:extLst>
        </p:spPr>
      </p:pic>
      <p:pic>
        <p:nvPicPr>
          <p:cNvPr id="21509" name="Picture 5" descr="Cove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659063" y="1"/>
            <a:ext cx="6686427" cy="2962285"/>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Cove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05394" y="2481264"/>
            <a:ext cx="2606241" cy="156106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p:cNvPicPr>
            <a:picLocks noChangeAspect="1"/>
          </p:cNvPicPr>
          <p:nvPr/>
        </p:nvPicPr>
        <p:blipFill>
          <a:blip r:embed="rId26"/>
          <a:stretch>
            <a:fillRect/>
          </a:stretch>
        </p:blipFill>
        <p:spPr>
          <a:xfrm>
            <a:off x="9407534" y="2880194"/>
            <a:ext cx="2711573" cy="3767137"/>
          </a:xfrm>
          <a:prstGeom prst="rect">
            <a:avLst/>
          </a:prstGeom>
        </p:spPr>
      </p:pic>
      <p:pic>
        <p:nvPicPr>
          <p:cNvPr id="27" name="图片 1"/>
          <p:cNvPicPr>
            <a:picLocks noChangeAspect="1"/>
          </p:cNvPicPr>
          <p:nvPr/>
        </p:nvPicPr>
        <p:blipFill rotWithShape="1">
          <a:blip r:embed="rId27" cstate="print">
            <a:extLst>
              <a:ext uri="{28A0092B-C50C-407E-A947-70E740481C1C}">
                <a14:useLocalDpi xmlns:a14="http://schemas.microsoft.com/office/drawing/2010/main" val="0"/>
              </a:ext>
            </a:extLst>
          </a:blip>
          <a:srcRect l="32760" r="8347"/>
          <a:stretch>
            <a:fillRect/>
          </a:stretch>
        </p:blipFill>
        <p:spPr>
          <a:xfrm flipH="1">
            <a:off x="119929" y="487152"/>
            <a:ext cx="2023181" cy="1987981"/>
          </a:xfrm>
          <a:prstGeom prst="rect">
            <a:avLst/>
          </a:prstGeom>
        </p:spPr>
      </p:pic>
      <p:pic>
        <p:nvPicPr>
          <p:cNvPr id="28" name="Picture 2" descr="TLTH - Bộ SGK Lớp 6 - Kết nối tri thức với cuộc sống - Công ...">
            <a:extLst>
              <a:ext uri="{FF2B5EF4-FFF2-40B4-BE49-F238E27FC236}">
                <a16:creationId xmlns:a16="http://schemas.microsoft.com/office/drawing/2014/main" id="{0B2AA0DF-39BC-4FB6-814B-05F02812F6F9}"/>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591799" y="-166553"/>
            <a:ext cx="1590941" cy="159094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610779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out)">
                                      <p:cBhvr>
                                        <p:cTn id="7" dur="500"/>
                                        <p:tgtEl>
                                          <p:spTgt spid="21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wipe(left)">
                                      <p:cBhvr>
                                        <p:cTn id="17" dur="500"/>
                                        <p:tgtEl>
                                          <p:spTgt spid="215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1511"/>
                                        </p:tgtEl>
                                        <p:attrNameLst>
                                          <p:attrName>style.visibility</p:attrName>
                                        </p:attrNameLst>
                                      </p:cBhvr>
                                      <p:to>
                                        <p:strVal val="visible"/>
                                      </p:to>
                                    </p:set>
                                    <p:animEffect transition="in" filter="wipe(left)">
                                      <p:cBhvr>
                                        <p:cTn id="22" dur="500"/>
                                        <p:tgtEl>
                                          <p:spTgt spid="215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1512"/>
                                        </p:tgtEl>
                                        <p:attrNameLst>
                                          <p:attrName>style.visibility</p:attrName>
                                        </p:attrNameLst>
                                      </p:cBhvr>
                                      <p:to>
                                        <p:strVal val="visible"/>
                                      </p:to>
                                    </p:set>
                                    <p:animEffect transition="in" filter="wipe(left)">
                                      <p:cBhvr>
                                        <p:cTn id="27" dur="500"/>
                                        <p:tgtEl>
                                          <p:spTgt spid="2151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1513"/>
                                        </p:tgtEl>
                                        <p:attrNameLst>
                                          <p:attrName>style.visibility</p:attrName>
                                        </p:attrNameLst>
                                      </p:cBhvr>
                                      <p:to>
                                        <p:strVal val="visible"/>
                                      </p:to>
                                    </p:set>
                                    <p:animEffect transition="in" filter="wipe(left)">
                                      <p:cBhvr>
                                        <p:cTn id="32" dur="500"/>
                                        <p:tgtEl>
                                          <p:spTgt spid="215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1514"/>
                                        </p:tgtEl>
                                        <p:attrNameLst>
                                          <p:attrName>style.visibility</p:attrName>
                                        </p:attrNameLst>
                                      </p:cBhvr>
                                      <p:to>
                                        <p:strVal val="visible"/>
                                      </p:to>
                                    </p:set>
                                    <p:animEffect transition="in" filter="wipe(left)">
                                      <p:cBhvr>
                                        <p:cTn id="37" dur="500"/>
                                        <p:tgtEl>
                                          <p:spTgt spid="2151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1515"/>
                                        </p:tgtEl>
                                        <p:attrNameLst>
                                          <p:attrName>style.visibility</p:attrName>
                                        </p:attrNameLst>
                                      </p:cBhvr>
                                      <p:to>
                                        <p:strVal val="visible"/>
                                      </p:to>
                                    </p:set>
                                    <p:animEffect transition="in" filter="wipe(left)">
                                      <p:cBhvr>
                                        <p:cTn id="42" dur="500"/>
                                        <p:tgtEl>
                                          <p:spTgt spid="2151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21516"/>
                                        </p:tgtEl>
                                        <p:attrNameLst>
                                          <p:attrName>style.visibility</p:attrName>
                                        </p:attrNameLst>
                                      </p:cBhvr>
                                      <p:to>
                                        <p:strVal val="visible"/>
                                      </p:to>
                                    </p:set>
                                    <p:animEffect transition="in" filter="wipe(left)">
                                      <p:cBhvr>
                                        <p:cTn id="47" dur="500"/>
                                        <p:tgtEl>
                                          <p:spTgt spid="215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21517"/>
                                        </p:tgtEl>
                                        <p:attrNameLst>
                                          <p:attrName>style.visibility</p:attrName>
                                        </p:attrNameLst>
                                      </p:cBhvr>
                                      <p:to>
                                        <p:strVal val="visible"/>
                                      </p:to>
                                    </p:set>
                                    <p:animEffect transition="in" filter="wipe(left)">
                                      <p:cBhvr>
                                        <p:cTn id="52" dur="500"/>
                                        <p:tgtEl>
                                          <p:spTgt spid="2151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21518"/>
                                        </p:tgtEl>
                                        <p:attrNameLst>
                                          <p:attrName>style.visibility</p:attrName>
                                        </p:attrNameLst>
                                      </p:cBhvr>
                                      <p:to>
                                        <p:strVal val="visible"/>
                                      </p:to>
                                    </p:set>
                                    <p:animEffect transition="in" filter="wipe(left)">
                                      <p:cBhvr>
                                        <p:cTn id="57" dur="500"/>
                                        <p:tgtEl>
                                          <p:spTgt spid="2151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21519"/>
                                        </p:tgtEl>
                                        <p:attrNameLst>
                                          <p:attrName>style.visibility</p:attrName>
                                        </p:attrNameLst>
                                      </p:cBhvr>
                                      <p:to>
                                        <p:strVal val="visible"/>
                                      </p:to>
                                    </p:set>
                                    <p:animEffect transition="in" filter="wipe(left)">
                                      <p:cBhvr>
                                        <p:cTn id="62" dur="500"/>
                                        <p:tgtEl>
                                          <p:spTgt spid="2151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21520"/>
                                        </p:tgtEl>
                                        <p:attrNameLst>
                                          <p:attrName>style.visibility</p:attrName>
                                        </p:attrNameLst>
                                      </p:cBhvr>
                                      <p:to>
                                        <p:strVal val="visible"/>
                                      </p:to>
                                    </p:set>
                                    <p:animEffect transition="in" filter="wipe(left)">
                                      <p:cBhvr>
                                        <p:cTn id="67" dur="500"/>
                                        <p:tgtEl>
                                          <p:spTgt spid="2152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21521"/>
                                        </p:tgtEl>
                                        <p:attrNameLst>
                                          <p:attrName>style.visibility</p:attrName>
                                        </p:attrNameLst>
                                      </p:cBhvr>
                                      <p:to>
                                        <p:strVal val="visible"/>
                                      </p:to>
                                    </p:set>
                                    <p:animEffect transition="in" filter="wipe(left)">
                                      <p:cBhvr>
                                        <p:cTn id="72" dur="500"/>
                                        <p:tgtEl>
                                          <p:spTgt spid="2152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21522"/>
                                        </p:tgtEl>
                                        <p:attrNameLst>
                                          <p:attrName>style.visibility</p:attrName>
                                        </p:attrNameLst>
                                      </p:cBhvr>
                                      <p:to>
                                        <p:strVal val="visible"/>
                                      </p:to>
                                    </p:set>
                                    <p:animEffect transition="in" filter="wipe(left)">
                                      <p:cBhvr>
                                        <p:cTn id="77" dur="500"/>
                                        <p:tgtEl>
                                          <p:spTgt spid="21522"/>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nodeType="clickEffect">
                                  <p:stCondLst>
                                    <p:cond delay="0"/>
                                  </p:stCondLst>
                                  <p:childTnLst>
                                    <p:set>
                                      <p:cBhvr>
                                        <p:cTn id="81" dur="1" fill="hold">
                                          <p:stCondLst>
                                            <p:cond delay="0"/>
                                          </p:stCondLst>
                                        </p:cTn>
                                        <p:tgtEl>
                                          <p:spTgt spid="21523"/>
                                        </p:tgtEl>
                                        <p:attrNameLst>
                                          <p:attrName>style.visibility</p:attrName>
                                        </p:attrNameLst>
                                      </p:cBhvr>
                                      <p:to>
                                        <p:strVal val="visible"/>
                                      </p:to>
                                    </p:set>
                                    <p:animEffect transition="in" filter="wipe(left)">
                                      <p:cBhvr>
                                        <p:cTn id="82" dur="500"/>
                                        <p:tgtEl>
                                          <p:spTgt spid="21523"/>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nodeType="clickEffect">
                                  <p:stCondLst>
                                    <p:cond delay="0"/>
                                  </p:stCondLst>
                                  <p:childTnLst>
                                    <p:set>
                                      <p:cBhvr>
                                        <p:cTn id="86" dur="1" fill="hold">
                                          <p:stCondLst>
                                            <p:cond delay="0"/>
                                          </p:stCondLst>
                                        </p:cTn>
                                        <p:tgtEl>
                                          <p:spTgt spid="21524"/>
                                        </p:tgtEl>
                                        <p:attrNameLst>
                                          <p:attrName>style.visibility</p:attrName>
                                        </p:attrNameLst>
                                      </p:cBhvr>
                                      <p:to>
                                        <p:strVal val="visible"/>
                                      </p:to>
                                    </p:set>
                                    <p:animEffect transition="in" filter="wipe(left)">
                                      <p:cBhvr>
                                        <p:cTn id="87" dur="500"/>
                                        <p:tgtEl>
                                          <p:spTgt spid="21524"/>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nodeType="clickEffect">
                                  <p:stCondLst>
                                    <p:cond delay="0"/>
                                  </p:stCondLst>
                                  <p:childTnLst>
                                    <p:set>
                                      <p:cBhvr>
                                        <p:cTn id="91" dur="1" fill="hold">
                                          <p:stCondLst>
                                            <p:cond delay="0"/>
                                          </p:stCondLst>
                                        </p:cTn>
                                        <p:tgtEl>
                                          <p:spTgt spid="21525"/>
                                        </p:tgtEl>
                                        <p:attrNameLst>
                                          <p:attrName>style.visibility</p:attrName>
                                        </p:attrNameLst>
                                      </p:cBhvr>
                                      <p:to>
                                        <p:strVal val="visible"/>
                                      </p:to>
                                    </p:set>
                                    <p:animEffect transition="in" filter="wipe(left)">
                                      <p:cBhvr>
                                        <p:cTn id="92" dur="500"/>
                                        <p:tgtEl>
                                          <p:spTgt spid="21525"/>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nodeType="clickEffect">
                                  <p:stCondLst>
                                    <p:cond delay="0"/>
                                  </p:stCondLst>
                                  <p:childTnLst>
                                    <p:set>
                                      <p:cBhvr>
                                        <p:cTn id="96" dur="1" fill="hold">
                                          <p:stCondLst>
                                            <p:cond delay="0"/>
                                          </p:stCondLst>
                                        </p:cTn>
                                        <p:tgtEl>
                                          <p:spTgt spid="21526"/>
                                        </p:tgtEl>
                                        <p:attrNameLst>
                                          <p:attrName>style.visibility</p:attrName>
                                        </p:attrNameLst>
                                      </p:cBhvr>
                                      <p:to>
                                        <p:strVal val="visible"/>
                                      </p:to>
                                    </p:set>
                                    <p:animEffect transition="in" filter="wipe(left)">
                                      <p:cBhvr>
                                        <p:cTn id="97" dur="500"/>
                                        <p:tgtEl>
                                          <p:spTgt spid="21526"/>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nodeType="clickEffect">
                                  <p:stCondLst>
                                    <p:cond delay="0"/>
                                  </p:stCondLst>
                                  <p:childTnLst>
                                    <p:set>
                                      <p:cBhvr>
                                        <p:cTn id="101" dur="1" fill="hold">
                                          <p:stCondLst>
                                            <p:cond delay="0"/>
                                          </p:stCondLst>
                                        </p:cTn>
                                        <p:tgtEl>
                                          <p:spTgt spid="21527"/>
                                        </p:tgtEl>
                                        <p:attrNameLst>
                                          <p:attrName>style.visibility</p:attrName>
                                        </p:attrNameLst>
                                      </p:cBhvr>
                                      <p:to>
                                        <p:strVal val="visible"/>
                                      </p:to>
                                    </p:set>
                                    <p:animEffect transition="in" filter="wipe(left)">
                                      <p:cBhvr>
                                        <p:cTn id="102" dur="500"/>
                                        <p:tgtEl>
                                          <p:spTgt spid="21527"/>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nodeType="clickEffect">
                                  <p:stCondLst>
                                    <p:cond delay="0"/>
                                  </p:stCondLst>
                                  <p:childTnLst>
                                    <p:set>
                                      <p:cBhvr>
                                        <p:cTn id="106" dur="1" fill="hold">
                                          <p:stCondLst>
                                            <p:cond delay="0"/>
                                          </p:stCondLst>
                                        </p:cTn>
                                        <p:tgtEl>
                                          <p:spTgt spid="21528"/>
                                        </p:tgtEl>
                                        <p:attrNameLst>
                                          <p:attrName>style.visibility</p:attrName>
                                        </p:attrNameLst>
                                      </p:cBhvr>
                                      <p:to>
                                        <p:strVal val="visible"/>
                                      </p:to>
                                    </p:set>
                                    <p:animEffect transition="in" filter="wipe(left)">
                                      <p:cBhvr>
                                        <p:cTn id="107" dur="500"/>
                                        <p:tgtEl>
                                          <p:spTgt spid="21528"/>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8" fill="hold" nodeType="clickEffect">
                                  <p:stCondLst>
                                    <p:cond delay="0"/>
                                  </p:stCondLst>
                                  <p:childTnLst>
                                    <p:set>
                                      <p:cBhvr>
                                        <p:cTn id="111" dur="1" fill="hold">
                                          <p:stCondLst>
                                            <p:cond delay="0"/>
                                          </p:stCondLst>
                                        </p:cTn>
                                        <p:tgtEl>
                                          <p:spTgt spid="21529"/>
                                        </p:tgtEl>
                                        <p:attrNameLst>
                                          <p:attrName>style.visibility</p:attrName>
                                        </p:attrNameLst>
                                      </p:cBhvr>
                                      <p:to>
                                        <p:strVal val="visible"/>
                                      </p:to>
                                    </p:set>
                                    <p:animEffect transition="in" filter="wipe(left)">
                                      <p:cBhvr>
                                        <p:cTn id="112" dur="500"/>
                                        <p:tgtEl>
                                          <p:spTgt spid="21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pic>
        <p:nvPicPr>
          <p:cNvPr id="5" name="Picture 4">
            <a:extLst>
              <a:ext uri="{FF2B5EF4-FFF2-40B4-BE49-F238E27FC236}">
                <a16:creationId xmlns:a16="http://schemas.microsoft.com/office/drawing/2014/main" id="{D0BB1765-7606-44FC-8D0A-725A206946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8507" y="769385"/>
            <a:ext cx="5049079" cy="5432632"/>
          </a:xfrm>
          <a:prstGeom prst="rect">
            <a:avLst/>
          </a:prstGeom>
        </p:spPr>
      </p:pic>
      <p:pic>
        <p:nvPicPr>
          <p:cNvPr id="6" name="Google Shape;125;p5"/>
          <p:cNvPicPr preferRelativeResize="0"/>
          <p:nvPr/>
        </p:nvPicPr>
        <p:blipFill rotWithShape="1">
          <a:blip r:embed="rId5">
            <a:alphaModFix/>
          </a:blip>
          <a:srcRect/>
          <a:stretch/>
        </p:blipFill>
        <p:spPr>
          <a:xfrm>
            <a:off x="3292030" y="511592"/>
            <a:ext cx="5207535" cy="5948218"/>
          </a:xfrm>
          <a:prstGeom prst="rect">
            <a:avLst/>
          </a:prstGeom>
          <a:noFill/>
          <a:ln>
            <a:noFill/>
          </a:ln>
        </p:spPr>
      </p:pic>
      <p:sp>
        <p:nvSpPr>
          <p:cNvPr id="12" name="文本框 15"/>
          <p:cNvSpPr txBox="1"/>
          <p:nvPr/>
        </p:nvSpPr>
        <p:spPr>
          <a:xfrm>
            <a:off x="2042653" y="3994426"/>
            <a:ext cx="7520447" cy="769441"/>
          </a:xfrm>
          <a:prstGeom prst="rect">
            <a:avLst/>
          </a:prstGeom>
          <a:noFill/>
        </p:spPr>
        <p:txBody>
          <a:bodyPr wrap="square" rtlCol="0">
            <a:spAutoFit/>
          </a:bodyPr>
          <a:lstStyle/>
          <a:p>
            <a:pPr algn="ctr" defTabSz="457200"/>
            <a:r>
              <a:rPr lang="en-US" altLang="zh-CN" sz="44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III. </a:t>
            </a:r>
            <a:r>
              <a:rPr lang="en-US" altLang="zh-CN" sz="44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Luyện</a:t>
            </a:r>
            <a:r>
              <a:rPr lang="en-US" altLang="zh-CN" sz="44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 </a:t>
            </a:r>
            <a:r>
              <a:rPr lang="en-US" altLang="zh-CN" sz="4400" b="1" dirty="0" err="1">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rPr>
              <a:t>tập</a:t>
            </a:r>
            <a:endParaRPr lang="zh-CN" altLang="en-US" sz="4400" b="1" dirty="0">
              <a:solidFill>
                <a:srgbClr val="FF0000"/>
              </a:solidFill>
              <a:latin typeface="Times New Roman" panose="02020603050405020304" pitchFamily="18" charset="0"/>
              <a:ea typeface="华康海报体W12" panose="040B0C09000000000000" pitchFamily="81" charset="-122"/>
              <a:cs typeface="Times New Roman" panose="02020603050405020304" pitchFamily="18" charset="0"/>
            </a:endParaRPr>
          </a:p>
        </p:txBody>
      </p:sp>
      <p:pic>
        <p:nvPicPr>
          <p:cNvPr id="7" name="Google Shape;125;p5">
            <a:extLst>
              <a:ext uri="{FF2B5EF4-FFF2-40B4-BE49-F238E27FC236}">
                <a16:creationId xmlns:a16="http://schemas.microsoft.com/office/drawing/2014/main" id="{43CC2307-DFB3-42C6-945C-EE74D7F404FC}"/>
              </a:ext>
            </a:extLst>
          </p:cNvPr>
          <p:cNvPicPr preferRelativeResize="0"/>
          <p:nvPr/>
        </p:nvPicPr>
        <p:blipFill rotWithShape="1">
          <a:blip r:embed="rId5">
            <a:alphaModFix/>
          </a:blip>
          <a:srcRect/>
          <a:stretch/>
        </p:blipFill>
        <p:spPr>
          <a:xfrm>
            <a:off x="3292030" y="454891"/>
            <a:ext cx="5207535" cy="5948218"/>
          </a:xfrm>
          <a:prstGeom prst="rect">
            <a:avLst/>
          </a:prstGeom>
          <a:noFill/>
          <a:ln>
            <a:noFill/>
          </a:ln>
        </p:spPr>
      </p:pic>
      <p:pic>
        <p:nvPicPr>
          <p:cNvPr id="8" name="Picture 2" descr="TLTH - Bộ SGK Lớp 6 - Kết nối tri thức với cuộc sống - Công ...">
            <a:extLst>
              <a:ext uri="{FF2B5EF4-FFF2-40B4-BE49-F238E27FC236}">
                <a16:creationId xmlns:a16="http://schemas.microsoft.com/office/drawing/2014/main" id="{E9708AA9-F69E-4D3D-B4D6-1A201F624B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29749" y="4611874"/>
            <a:ext cx="1690689" cy="1690689"/>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15">
            <a:extLst>
              <a:ext uri="{FF2B5EF4-FFF2-40B4-BE49-F238E27FC236}">
                <a16:creationId xmlns:a16="http://schemas.microsoft.com/office/drawing/2014/main" id="{306F5452-01F7-43C7-9C28-2A61C172EAA1}"/>
              </a:ext>
            </a:extLst>
          </p:cNvPr>
          <p:cNvSpPr txBox="1"/>
          <p:nvPr/>
        </p:nvSpPr>
        <p:spPr>
          <a:xfrm>
            <a:off x="2042653" y="3994425"/>
            <a:ext cx="7706288" cy="769441"/>
          </a:xfrm>
          <a:prstGeom prst="rect">
            <a:avLst/>
          </a:prstGeom>
          <a:noFill/>
        </p:spPr>
        <p:txBody>
          <a:bodyPr wrap="square" rtlCol="0">
            <a:spAutoFit/>
          </a:bodyPr>
          <a:lstStyle/>
          <a:p>
            <a:pPr algn="ctr" defTabSz="457200"/>
            <a:r>
              <a:rPr lang="en-US" altLang="zh-CN"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III. </a:t>
            </a:r>
            <a:r>
              <a:rPr lang="en-US" altLang="zh-CN" sz="4400" b="1" dirty="0" err="1">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Luyện</a:t>
            </a:r>
            <a:r>
              <a:rPr lang="en-US" altLang="zh-CN"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 </a:t>
            </a:r>
            <a:r>
              <a:rPr lang="en-US" altLang="zh-CN" sz="4400" b="1" dirty="0" err="1">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tập</a:t>
            </a:r>
            <a:endParaRPr lang="zh-CN" altLang="en-US"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114509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ppt_w</p:attrName>
                                        </p:attrNameLst>
                                      </p:cBhvr>
                                      <p:tavLst>
                                        <p:tav tm="0" fmla="#ppt_w*sin(2.5*pi*$)">
                                          <p:val>
                                            <p:fltVal val="0"/>
                                          </p:val>
                                        </p:tav>
                                        <p:tav tm="100000">
                                          <p:val>
                                            <p:fltVal val="1"/>
                                          </p:val>
                                        </p:tav>
                                      </p:tavLst>
                                    </p:anim>
                                    <p:anim calcmode="lin" valueType="num">
                                      <p:cBhvr>
                                        <p:cTn id="9" dur="750" fill="hold"/>
                                        <p:tgtEl>
                                          <p:spTgt spid="12"/>
                                        </p:tgtEl>
                                        <p:attrNameLst>
                                          <p:attrName>ppt_h</p:attrName>
                                        </p:attrNameLst>
                                      </p:cBhvr>
                                      <p:tavLst>
                                        <p:tav tm="0">
                                          <p:val>
                                            <p:strVal val="#ppt_h"/>
                                          </p:val>
                                        </p:tav>
                                        <p:tav tm="100000">
                                          <p:val>
                                            <p:strVal val="#ppt_h"/>
                                          </p:val>
                                        </p:tav>
                                      </p:tavLst>
                                    </p:anim>
                                  </p:childTnLst>
                                </p:cTn>
                              </p:par>
                              <p:par>
                                <p:cTn id="10" presetID="6" presetClass="emph" presetSubtype="0" fill="hold" grpId="1" nodeType="withEffect">
                                  <p:stCondLst>
                                    <p:cond delay="0"/>
                                  </p:stCondLst>
                                  <p:iterate type="lt">
                                    <p:tmPct val="10000"/>
                                  </p:iterate>
                                  <p:childTnLst>
                                    <p:animScale>
                                      <p:cBhvr>
                                        <p:cTn id="11" dur="300" fill="hold"/>
                                        <p:tgtEl>
                                          <p:spTgt spid="12"/>
                                        </p:tgtEl>
                                      </p:cBhvr>
                                      <p:by x="500000" y="500000"/>
                                    </p:animScale>
                                  </p:childTnLst>
                                </p:cTn>
                              </p:par>
                              <p:par>
                                <p:cTn id="12" presetID="6" presetClass="emph" presetSubtype="0" fill="hold" grpId="2" nodeType="withEffect">
                                  <p:stCondLst>
                                    <p:cond delay="0"/>
                                  </p:stCondLst>
                                  <p:iterate type="lt">
                                    <p:tmPct val="10000"/>
                                  </p:iterate>
                                  <p:childTnLst>
                                    <p:animScale>
                                      <p:cBhvr>
                                        <p:cTn id="13" dur="750" fill="hold"/>
                                        <p:tgtEl>
                                          <p:spTgt spid="12"/>
                                        </p:tgtEl>
                                      </p:cBhvr>
                                      <p:by x="20000" y="20000"/>
                                    </p:animScale>
                                  </p:childTnLst>
                                </p:cTn>
                              </p:par>
                            </p:childTnLst>
                          </p:cTn>
                        </p:par>
                        <p:par>
                          <p:cTn id="14" fill="hold">
                            <p:stCondLst>
                              <p:cond delay="1575"/>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anim calcmode="lin" valueType="num">
                                      <p:cBhvr>
                                        <p:cTn id="18" dur="750" fill="hold"/>
                                        <p:tgtEl>
                                          <p:spTgt spid="9"/>
                                        </p:tgtEl>
                                        <p:attrNameLst>
                                          <p:attrName>ppt_w</p:attrName>
                                        </p:attrNameLst>
                                      </p:cBhvr>
                                      <p:tavLst>
                                        <p:tav tm="0" fmla="#ppt_w*sin(2.5*pi*$)">
                                          <p:val>
                                            <p:fltVal val="0"/>
                                          </p:val>
                                        </p:tav>
                                        <p:tav tm="100000">
                                          <p:val>
                                            <p:fltVal val="1"/>
                                          </p:val>
                                        </p:tav>
                                      </p:tavLst>
                                    </p:anim>
                                    <p:anim calcmode="lin" valueType="num">
                                      <p:cBhvr>
                                        <p:cTn id="19" dur="750" fill="hold"/>
                                        <p:tgtEl>
                                          <p:spTgt spid="9"/>
                                        </p:tgtEl>
                                        <p:attrNameLst>
                                          <p:attrName>ppt_h</p:attrName>
                                        </p:attrNameLst>
                                      </p:cBhvr>
                                      <p:tavLst>
                                        <p:tav tm="0">
                                          <p:val>
                                            <p:strVal val="#ppt_h"/>
                                          </p:val>
                                        </p:tav>
                                        <p:tav tm="100000">
                                          <p:val>
                                            <p:strVal val="#ppt_h"/>
                                          </p:val>
                                        </p:tav>
                                      </p:tavLst>
                                    </p:anim>
                                  </p:childTnLst>
                                </p:cTn>
                              </p:par>
                              <p:par>
                                <p:cTn id="20" presetID="6" presetClass="emph" presetSubtype="0" fill="hold" grpId="1" nodeType="withEffect">
                                  <p:stCondLst>
                                    <p:cond delay="0"/>
                                  </p:stCondLst>
                                  <p:iterate type="lt">
                                    <p:tmPct val="10000"/>
                                  </p:iterate>
                                  <p:childTnLst>
                                    <p:animScale>
                                      <p:cBhvr>
                                        <p:cTn id="21" dur="300" fill="hold"/>
                                        <p:tgtEl>
                                          <p:spTgt spid="9"/>
                                        </p:tgtEl>
                                      </p:cBhvr>
                                      <p:by x="500000" y="500000"/>
                                    </p:animScale>
                                  </p:childTnLst>
                                </p:cTn>
                              </p:par>
                              <p:par>
                                <p:cTn id="22" presetID="6" presetClass="emph" presetSubtype="0" fill="hold" grpId="2" nodeType="withEffect">
                                  <p:stCondLst>
                                    <p:cond delay="0"/>
                                  </p:stCondLst>
                                  <p:iterate type="lt">
                                    <p:tmPct val="10000"/>
                                  </p:iterate>
                                  <p:childTnLst>
                                    <p:animScale>
                                      <p:cBhvr>
                                        <p:cTn id="23" dur="750" fill="hold"/>
                                        <p:tgtEl>
                                          <p:spTgt spid="9"/>
                                        </p:tgtEl>
                                      </p:cBhvr>
                                      <p:by x="20000" y="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2" grpId="2"/>
      <p:bldP spid="9" grpId="0"/>
      <p:bldP spid="9" grpId="1"/>
      <p:bldP spid="9"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360安全浏览器下载\六一\Nipic_2531170_60e991fb751d3f8f\Nipic_2531170_20140501162158900000 [转换].png"/>
          <p:cNvPicPr>
            <a:picLocks noChangeAspect="1" noChangeArrowheads="1"/>
          </p:cNvPicPr>
          <p:nvPr/>
        </p:nvPicPr>
        <p:blipFill>
          <a:blip r:embed="rId4"/>
          <a:srcRect/>
          <a:stretch>
            <a:fillRect/>
          </a:stretch>
        </p:blipFill>
        <p:spPr bwMode="auto">
          <a:xfrm>
            <a:off x="173902" y="2263376"/>
            <a:ext cx="3274783" cy="3175398"/>
          </a:xfrm>
          <a:prstGeom prst="rect">
            <a:avLst/>
          </a:prstGeom>
          <a:noFill/>
          <a:ln w="9525">
            <a:noFill/>
            <a:miter lim="800000"/>
            <a:headEnd/>
            <a:tailEnd/>
          </a:ln>
        </p:spPr>
      </p:pic>
      <p:sp>
        <p:nvSpPr>
          <p:cNvPr id="3" name="Rectangle 189"/>
          <p:cNvSpPr>
            <a:spLocks noChangeArrowheads="1"/>
          </p:cNvSpPr>
          <p:nvPr/>
        </p:nvSpPr>
        <p:spPr bwMode="auto">
          <a:xfrm>
            <a:off x="477794" y="3435577"/>
            <a:ext cx="2667000" cy="830997"/>
          </a:xfrm>
          <a:prstGeom prst="rect">
            <a:avLst/>
          </a:prstGeom>
          <a:noFill/>
          <a:ln>
            <a:noFill/>
          </a:ln>
          <a:effectLst/>
        </p:spPr>
        <p:txBody>
          <a:bodyPr anchor="ctr">
            <a:spAutoFit/>
          </a:bodyPr>
          <a:lstStyle/>
          <a:p>
            <a:pPr algn="ctr">
              <a:defRPr/>
            </a:pPr>
            <a:r>
              <a:rPr lang="en-US" altLang="zh-CN" sz="2400" b="1" kern="0" dirty="0" err="1">
                <a:solidFill>
                  <a:prstClr val="black">
                    <a:lumMod val="75000"/>
                    <a:lumOff val="25000"/>
                  </a:prstClr>
                </a:solidFill>
                <a:latin typeface="Times New Roman" pitchFamily="18" charset="0"/>
                <a:ea typeface="微软雅黑" pitchFamily="34" charset="-122"/>
                <a:cs typeface="Times New Roman" pitchFamily="18" charset="0"/>
              </a:rPr>
              <a:t>Hoạt</a:t>
            </a:r>
            <a:r>
              <a:rPr lang="en-US" altLang="zh-CN" sz="2400" b="1" kern="0" dirty="0">
                <a:solidFill>
                  <a:prstClr val="black">
                    <a:lumMod val="75000"/>
                    <a:lumOff val="25000"/>
                  </a:prstClr>
                </a:solidFill>
                <a:latin typeface="Times New Roman" pitchFamily="18" charset="0"/>
                <a:ea typeface="微软雅黑" pitchFamily="34" charset="-122"/>
                <a:cs typeface="Times New Roman" pitchFamily="18" charset="0"/>
              </a:rPr>
              <a:t> </a:t>
            </a:r>
            <a:r>
              <a:rPr lang="en-US" altLang="zh-CN" sz="2400" b="1" kern="0" dirty="0" err="1">
                <a:solidFill>
                  <a:prstClr val="black">
                    <a:lumMod val="75000"/>
                    <a:lumOff val="25000"/>
                  </a:prstClr>
                </a:solidFill>
                <a:latin typeface="Times New Roman" pitchFamily="18" charset="0"/>
                <a:ea typeface="微软雅黑" pitchFamily="34" charset="-122"/>
                <a:cs typeface="Times New Roman" pitchFamily="18" charset="0"/>
              </a:rPr>
              <a:t>động</a:t>
            </a:r>
            <a:endParaRPr lang="en-US" altLang="zh-CN" sz="2400" b="1" kern="0" dirty="0">
              <a:solidFill>
                <a:prstClr val="black">
                  <a:lumMod val="75000"/>
                  <a:lumOff val="25000"/>
                </a:prstClr>
              </a:solidFill>
              <a:latin typeface="Times New Roman" pitchFamily="18" charset="0"/>
              <a:ea typeface="微软雅黑" pitchFamily="34" charset="-122"/>
              <a:cs typeface="Times New Roman" pitchFamily="18" charset="0"/>
            </a:endParaRPr>
          </a:p>
          <a:p>
            <a:pPr algn="ctr">
              <a:defRPr/>
            </a:pPr>
            <a:r>
              <a:rPr lang="en-US" altLang="zh-CN" sz="2400" b="1" kern="0" dirty="0">
                <a:solidFill>
                  <a:prstClr val="black">
                    <a:lumMod val="75000"/>
                    <a:lumOff val="25000"/>
                  </a:prstClr>
                </a:solidFill>
                <a:latin typeface="Times New Roman" pitchFamily="18" charset="0"/>
                <a:ea typeface="微软雅黑" pitchFamily="34" charset="-122"/>
                <a:cs typeface="Times New Roman" pitchFamily="18" charset="0"/>
              </a:rPr>
              <a:t> </a:t>
            </a:r>
            <a:r>
              <a:rPr lang="en-US" altLang="zh-CN" sz="2400" b="1" kern="0" dirty="0" err="1">
                <a:solidFill>
                  <a:prstClr val="black">
                    <a:lumMod val="75000"/>
                    <a:lumOff val="25000"/>
                  </a:prstClr>
                </a:solidFill>
                <a:latin typeface="Times New Roman" pitchFamily="18" charset="0"/>
                <a:ea typeface="微软雅黑" pitchFamily="34" charset="-122"/>
                <a:cs typeface="Times New Roman" pitchFamily="18" charset="0"/>
              </a:rPr>
              <a:t>nhóm</a:t>
            </a:r>
            <a:endParaRPr lang="en-US" altLang="zh-CN" sz="2400" b="1" kern="0" dirty="0">
              <a:solidFill>
                <a:prstClr val="black">
                  <a:lumMod val="75000"/>
                  <a:lumOff val="25000"/>
                </a:prstClr>
              </a:solidFill>
              <a:latin typeface="Times New Roman" pitchFamily="18" charset="0"/>
              <a:ea typeface="微软雅黑" pitchFamily="34" charset="-122"/>
              <a:cs typeface="Times New Roman" pitchFamily="18" charset="0"/>
            </a:endParaRPr>
          </a:p>
        </p:txBody>
      </p:sp>
      <p:sp>
        <p:nvSpPr>
          <p:cNvPr id="4" name="WordArt 5"/>
          <p:cNvSpPr>
            <a:spLocks noChangeArrowheads="1" noChangeShapeType="1" noTextEdit="1"/>
          </p:cNvSpPr>
          <p:nvPr/>
        </p:nvSpPr>
        <p:spPr bwMode="auto">
          <a:xfrm>
            <a:off x="1720249" y="312105"/>
            <a:ext cx="8144178" cy="1200329"/>
          </a:xfrm>
          <a:prstGeom prst="rect">
            <a:avLst/>
          </a:prstGeom>
          <a:ln w="57150">
            <a:solidFill>
              <a:schemeClr val="tx1"/>
            </a:solidFill>
          </a:ln>
        </p:spPr>
        <p:txBody>
          <a:bodyPr wrap="none" fromWordArt="1">
            <a:prstTxWarp prst="textPlain">
              <a:avLst>
                <a:gd name="adj" fmla="val 49875"/>
              </a:avLst>
            </a:prstTxWarp>
          </a:bodyPr>
          <a:lstStyle/>
          <a:p>
            <a:pPr algn="ctr" eaLnBrk="0" fontAlgn="base" hangingPunct="0">
              <a:spcBef>
                <a:spcPct val="0"/>
              </a:spcBef>
              <a:spcAft>
                <a:spcPct val="0"/>
              </a:spcAft>
            </a:pPr>
            <a:r>
              <a:rPr lang="vi-VN" sz="3600" b="1" i="1" kern="10" dirty="0">
                <a:ln w="9525">
                  <a:solidFill>
                    <a:srgbClr val="000000"/>
                  </a:solidFill>
                  <a:round/>
                  <a:headEnd/>
                  <a:tailEnd/>
                </a:ln>
                <a:solidFill>
                  <a:srgbClr val="0000FF"/>
                </a:solidFill>
                <a:effectLst>
                  <a:outerShdw dist="107763" dir="13500000" algn="ctr" rotWithShape="0">
                    <a:srgbClr val="808080">
                      <a:alpha val="50000"/>
                    </a:srgbClr>
                  </a:outerShdw>
                </a:effectLst>
                <a:latin typeface="+mj-lt"/>
                <a:ea typeface="Verdana" panose="020B0604030504040204" pitchFamily="34" charset="0"/>
              </a:rPr>
              <a:t>Trò chơi </a:t>
            </a:r>
            <a:endParaRPr lang="en-US" sz="3600" b="1" i="1" kern="10" dirty="0">
              <a:ln w="9525">
                <a:solidFill>
                  <a:srgbClr val="000000"/>
                </a:solidFill>
                <a:round/>
                <a:headEnd/>
                <a:tailEnd/>
              </a:ln>
              <a:solidFill>
                <a:srgbClr val="0000FF"/>
              </a:solidFill>
              <a:effectLst>
                <a:outerShdw dist="107763" dir="13500000" algn="ctr" rotWithShape="0">
                  <a:srgbClr val="808080">
                    <a:alpha val="50000"/>
                  </a:srgbClr>
                </a:outerShdw>
              </a:effectLst>
              <a:latin typeface="+mj-lt"/>
              <a:ea typeface="Verdana" panose="020B0604030504040204" pitchFamily="34" charset="0"/>
            </a:endParaRPr>
          </a:p>
          <a:p>
            <a:pPr algn="ctr" eaLnBrk="0" fontAlgn="base" hangingPunct="0">
              <a:spcBef>
                <a:spcPct val="0"/>
              </a:spcBef>
              <a:spcAft>
                <a:spcPct val="0"/>
              </a:spcAft>
            </a:pPr>
            <a:r>
              <a:rPr lang="vi-VN" sz="3600" b="1" i="1" kern="10" dirty="0">
                <a:ln w="9525">
                  <a:solidFill>
                    <a:srgbClr val="000000"/>
                  </a:solidFill>
                  <a:round/>
                  <a:headEnd/>
                  <a:tailEnd/>
                </a:ln>
                <a:solidFill>
                  <a:srgbClr val="FF0000"/>
                </a:solidFill>
                <a:effectLst>
                  <a:outerShdw dist="107763" dir="13500000" algn="ctr" rotWithShape="0">
                    <a:srgbClr val="808080">
                      <a:alpha val="50000"/>
                    </a:srgbClr>
                  </a:outerShdw>
                </a:effectLst>
                <a:latin typeface="+mj-lt"/>
                <a:ea typeface="Verdana" panose="020B0604030504040204" pitchFamily="34" charset="0"/>
              </a:rPr>
              <a:t>“</a:t>
            </a:r>
            <a:r>
              <a:rPr lang="en-US" sz="3600" b="1" i="1" kern="10" dirty="0" err="1">
                <a:ln w="9525">
                  <a:solidFill>
                    <a:srgbClr val="000000"/>
                  </a:solidFill>
                  <a:round/>
                  <a:headEnd/>
                  <a:tailEnd/>
                </a:ln>
                <a:solidFill>
                  <a:srgbClr val="FF0000"/>
                </a:solidFill>
                <a:effectLst>
                  <a:outerShdw dist="107763" dir="13500000" algn="ctr" rotWithShape="0">
                    <a:srgbClr val="808080">
                      <a:alpha val="50000"/>
                    </a:srgbClr>
                  </a:outerShdw>
                </a:effectLst>
                <a:latin typeface="+mj-lt"/>
                <a:ea typeface="Verdana" panose="020B0604030504040204" pitchFamily="34" charset="0"/>
              </a:rPr>
              <a:t>Đối</a:t>
            </a:r>
            <a:r>
              <a:rPr lang="en-US" sz="3600" b="1" i="1" kern="10" dirty="0">
                <a:ln w="9525">
                  <a:solidFill>
                    <a:srgbClr val="000000"/>
                  </a:solidFill>
                  <a:round/>
                  <a:headEnd/>
                  <a:tailEnd/>
                </a:ln>
                <a:solidFill>
                  <a:srgbClr val="FF0000"/>
                </a:solidFill>
                <a:effectLst>
                  <a:outerShdw dist="107763" dir="13500000" algn="ctr" rotWithShape="0">
                    <a:srgbClr val="808080">
                      <a:alpha val="50000"/>
                    </a:srgbClr>
                  </a:outerShdw>
                </a:effectLst>
                <a:latin typeface="+mj-lt"/>
                <a:ea typeface="Verdana" panose="020B0604030504040204" pitchFamily="34" charset="0"/>
              </a:rPr>
              <a:t> </a:t>
            </a:r>
            <a:r>
              <a:rPr lang="en-US" sz="3600" b="1" i="1" kern="10" dirty="0" err="1">
                <a:ln w="9525">
                  <a:solidFill>
                    <a:srgbClr val="000000"/>
                  </a:solidFill>
                  <a:round/>
                  <a:headEnd/>
                  <a:tailEnd/>
                </a:ln>
                <a:solidFill>
                  <a:srgbClr val="FF0000"/>
                </a:solidFill>
                <a:effectLst>
                  <a:outerShdw dist="107763" dir="13500000" algn="ctr" rotWithShape="0">
                    <a:srgbClr val="808080">
                      <a:alpha val="50000"/>
                    </a:srgbClr>
                  </a:outerShdw>
                </a:effectLst>
                <a:latin typeface="+mj-lt"/>
                <a:ea typeface="Verdana" panose="020B0604030504040204" pitchFamily="34" charset="0"/>
              </a:rPr>
              <a:t>mặt</a:t>
            </a:r>
            <a:r>
              <a:rPr lang="vi-VN" sz="3600" b="1" i="1" kern="10" dirty="0">
                <a:ln w="9525">
                  <a:solidFill>
                    <a:srgbClr val="000000"/>
                  </a:solidFill>
                  <a:round/>
                  <a:headEnd/>
                  <a:tailEnd/>
                </a:ln>
                <a:solidFill>
                  <a:srgbClr val="FF0000"/>
                </a:solidFill>
                <a:effectLst>
                  <a:outerShdw dist="107763" dir="13500000" algn="ctr" rotWithShape="0">
                    <a:srgbClr val="808080">
                      <a:alpha val="50000"/>
                    </a:srgbClr>
                  </a:outerShdw>
                </a:effectLst>
                <a:latin typeface="+mj-lt"/>
                <a:ea typeface="Verdana" panose="020B0604030504040204" pitchFamily="34" charset="0"/>
              </a:rPr>
              <a:t>"</a:t>
            </a:r>
            <a:r>
              <a:rPr lang="en-US" sz="3600" b="1" i="1" kern="10" dirty="0">
                <a:ln w="9525">
                  <a:solidFill>
                    <a:srgbClr val="000000"/>
                  </a:solidFill>
                  <a:round/>
                  <a:headEnd/>
                  <a:tailEnd/>
                </a:ln>
                <a:solidFill>
                  <a:srgbClr val="FF0000"/>
                </a:solidFill>
                <a:effectLst>
                  <a:outerShdw dist="107763" dir="13500000" algn="ctr" rotWithShape="0">
                    <a:srgbClr val="808080">
                      <a:alpha val="50000"/>
                    </a:srgbClr>
                  </a:outerShdw>
                </a:effectLst>
                <a:latin typeface="+mj-lt"/>
                <a:ea typeface="Verdana" panose="020B0604030504040204" pitchFamily="34" charset="0"/>
              </a:rPr>
              <a:t>  </a:t>
            </a:r>
          </a:p>
        </p:txBody>
      </p:sp>
      <p:sp>
        <p:nvSpPr>
          <p:cNvPr id="5" name="Text Box 33"/>
          <p:cNvSpPr txBox="1">
            <a:spLocks noChangeArrowheads="1"/>
          </p:cNvSpPr>
          <p:nvPr/>
        </p:nvSpPr>
        <p:spPr bwMode="auto">
          <a:xfrm>
            <a:off x="3557046" y="1686523"/>
            <a:ext cx="6307381" cy="1077218"/>
          </a:xfrm>
          <a:prstGeom prst="rect">
            <a:avLst/>
          </a:prstGeom>
          <a:solidFill>
            <a:srgbClr val="FFFF00"/>
          </a:solidFill>
          <a:ln w="9525">
            <a:solidFill>
              <a:srgbClr val="FF3300"/>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ts val="0"/>
              </a:spcBef>
              <a:buNone/>
            </a:pPr>
            <a:r>
              <a:rPr lang="en-US" b="1" i="1" dirty="0" err="1">
                <a:latin typeface="SVN-Very Berry" panose="00000500000000000000" pitchFamily="2" charset="0"/>
                <a:cs typeface="Times New Roman" panose="02020603050405020304" pitchFamily="18" charset="0"/>
              </a:rPr>
              <a:t>Em</a:t>
            </a:r>
            <a:r>
              <a:rPr lang="en-US" b="1" i="1" dirty="0">
                <a:latin typeface="SVN-Very Berry" panose="00000500000000000000" pitchFamily="2" charset="0"/>
                <a:cs typeface="Times New Roman" panose="02020603050405020304" pitchFamily="18" charset="0"/>
              </a:rPr>
              <a:t> </a:t>
            </a:r>
            <a:r>
              <a:rPr lang="en-US" b="1" i="1" dirty="0" err="1">
                <a:latin typeface="SVN-Very Berry" panose="00000500000000000000" pitchFamily="2" charset="0"/>
                <a:cs typeface="Times New Roman" panose="02020603050405020304" pitchFamily="18" charset="0"/>
              </a:rPr>
              <a:t>hãy</a:t>
            </a:r>
            <a:r>
              <a:rPr lang="en-US" b="1" i="1" dirty="0">
                <a:latin typeface="SVN-Very Berry" panose="00000500000000000000" pitchFamily="2" charset="0"/>
                <a:cs typeface="Times New Roman" panose="02020603050405020304" pitchFamily="18" charset="0"/>
              </a:rPr>
              <a:t> </a:t>
            </a:r>
            <a:r>
              <a:rPr lang="en-US" b="1" i="1" dirty="0" err="1">
                <a:latin typeface="SVN-Very Berry" panose="00000500000000000000" pitchFamily="2" charset="0"/>
                <a:cs typeface="Times New Roman" panose="02020603050405020304" pitchFamily="18" charset="0"/>
              </a:rPr>
              <a:t>tìm</a:t>
            </a:r>
            <a:r>
              <a:rPr lang="en-US" b="1" i="1" dirty="0">
                <a:latin typeface="SVN-Very Berry" panose="00000500000000000000" pitchFamily="2" charset="0"/>
                <a:cs typeface="Times New Roman" panose="02020603050405020304" pitchFamily="18" charset="0"/>
              </a:rPr>
              <a:t> </a:t>
            </a:r>
            <a:r>
              <a:rPr lang="en-US" b="1" i="1" dirty="0" err="1">
                <a:latin typeface="SVN-Very Berry" panose="00000500000000000000" pitchFamily="2" charset="0"/>
                <a:cs typeface="Times New Roman" panose="02020603050405020304" pitchFamily="18" charset="0"/>
              </a:rPr>
              <a:t>những</a:t>
            </a:r>
            <a:r>
              <a:rPr lang="en-US" b="1" i="1" dirty="0">
                <a:latin typeface="SVN-Very Berry" panose="00000500000000000000" pitchFamily="2" charset="0"/>
                <a:cs typeface="Times New Roman" panose="02020603050405020304" pitchFamily="18" charset="0"/>
              </a:rPr>
              <a:t> </a:t>
            </a:r>
            <a:r>
              <a:rPr lang="en-US" b="1" i="1" dirty="0" err="1">
                <a:latin typeface="SVN-Very Berry" panose="00000500000000000000" pitchFamily="2" charset="0"/>
                <a:cs typeface="Times New Roman" panose="02020603050405020304" pitchFamily="18" charset="0"/>
              </a:rPr>
              <a:t>câu</a:t>
            </a:r>
            <a:r>
              <a:rPr lang="en-US" b="1" i="1" dirty="0">
                <a:latin typeface="SVN-Very Berry" panose="00000500000000000000" pitchFamily="2" charset="0"/>
                <a:cs typeface="Times New Roman" panose="02020603050405020304" pitchFamily="18" charset="0"/>
              </a:rPr>
              <a:t> ca </a:t>
            </a:r>
            <a:r>
              <a:rPr lang="en-US" b="1" i="1" dirty="0" err="1">
                <a:latin typeface="SVN-Very Berry" panose="00000500000000000000" pitchFamily="2" charset="0"/>
                <a:cs typeface="Times New Roman" panose="02020603050405020304" pitchFamily="18" charset="0"/>
              </a:rPr>
              <a:t>dao</a:t>
            </a:r>
            <a:r>
              <a:rPr lang="en-US" b="1" i="1" dirty="0">
                <a:latin typeface="SVN-Very Berry" panose="00000500000000000000" pitchFamily="2" charset="0"/>
                <a:cs typeface="Times New Roman" panose="02020603050405020304" pitchFamily="18" charset="0"/>
              </a:rPr>
              <a:t>, </a:t>
            </a:r>
            <a:r>
              <a:rPr lang="en-US" b="1" i="1" dirty="0" err="1">
                <a:latin typeface="SVN-Very Berry" panose="00000500000000000000" pitchFamily="2" charset="0"/>
                <a:cs typeface="Times New Roman" panose="02020603050405020304" pitchFamily="18" charset="0"/>
              </a:rPr>
              <a:t>tục</a:t>
            </a:r>
            <a:r>
              <a:rPr lang="en-US" b="1" i="1" dirty="0">
                <a:latin typeface="SVN-Very Berry" panose="00000500000000000000" pitchFamily="2" charset="0"/>
                <a:cs typeface="Times New Roman" panose="02020603050405020304" pitchFamily="18" charset="0"/>
              </a:rPr>
              <a:t> </a:t>
            </a:r>
            <a:r>
              <a:rPr lang="en-US" b="1" i="1" dirty="0" err="1">
                <a:latin typeface="SVN-Very Berry" panose="00000500000000000000" pitchFamily="2" charset="0"/>
                <a:cs typeface="Times New Roman" panose="02020603050405020304" pitchFamily="18" charset="0"/>
              </a:rPr>
              <a:t>ngữ</a:t>
            </a:r>
            <a:r>
              <a:rPr lang="en-US" b="1" i="1" dirty="0">
                <a:latin typeface="SVN-Very Berry" panose="00000500000000000000" pitchFamily="2" charset="0"/>
                <a:cs typeface="Times New Roman" panose="02020603050405020304" pitchFamily="18" charset="0"/>
              </a:rPr>
              <a:t> </a:t>
            </a:r>
          </a:p>
          <a:p>
            <a:pPr algn="ctr">
              <a:spcBef>
                <a:spcPts val="0"/>
              </a:spcBef>
              <a:buNone/>
            </a:pPr>
            <a:r>
              <a:rPr lang="en-US" b="1" i="1" dirty="0" err="1">
                <a:latin typeface="SVN-Very Berry" panose="00000500000000000000" pitchFamily="2" charset="0"/>
                <a:cs typeface="Times New Roman" panose="02020603050405020304" pitchFamily="18" charset="0"/>
              </a:rPr>
              <a:t>nói</a:t>
            </a:r>
            <a:r>
              <a:rPr lang="en-US" b="1" i="1" dirty="0">
                <a:latin typeface="SVN-Very Berry" panose="00000500000000000000" pitchFamily="2" charset="0"/>
                <a:cs typeface="Times New Roman" panose="02020603050405020304" pitchFamily="18" charset="0"/>
              </a:rPr>
              <a:t> </a:t>
            </a:r>
            <a:r>
              <a:rPr lang="en-US" b="1" i="1" dirty="0" err="1">
                <a:latin typeface="SVN-Very Berry" panose="00000500000000000000" pitchFamily="2" charset="0"/>
                <a:cs typeface="Times New Roman" panose="02020603050405020304" pitchFamily="18" charset="0"/>
              </a:rPr>
              <a:t>về</a:t>
            </a:r>
            <a:r>
              <a:rPr lang="en-US" b="1" i="1" dirty="0">
                <a:latin typeface="SVN-Very Berry" panose="00000500000000000000" pitchFamily="2" charset="0"/>
                <a:cs typeface="Times New Roman" panose="02020603050405020304" pitchFamily="18" charset="0"/>
              </a:rPr>
              <a:t> </a:t>
            </a:r>
            <a:r>
              <a:rPr lang="en-US" b="1" i="1" dirty="0" err="1">
                <a:latin typeface="SVN-Very Berry" panose="00000500000000000000" pitchFamily="2" charset="0"/>
                <a:cs typeface="Times New Roman" panose="02020603050405020304" pitchFamily="18" charset="0"/>
              </a:rPr>
              <a:t>yêu</a:t>
            </a:r>
            <a:r>
              <a:rPr lang="en-US" b="1" i="1" dirty="0">
                <a:latin typeface="SVN-Very Berry" panose="00000500000000000000" pitchFamily="2" charset="0"/>
                <a:cs typeface="Times New Roman" panose="02020603050405020304" pitchFamily="18" charset="0"/>
              </a:rPr>
              <a:t> </a:t>
            </a:r>
            <a:r>
              <a:rPr lang="en-US" b="1" i="1" dirty="0" err="1">
                <a:latin typeface="SVN-Very Berry" panose="00000500000000000000" pitchFamily="2" charset="0"/>
                <a:cs typeface="Times New Roman" panose="02020603050405020304" pitchFamily="18" charset="0"/>
              </a:rPr>
              <a:t>thương</a:t>
            </a:r>
            <a:r>
              <a:rPr lang="en-US" b="1" i="1" dirty="0">
                <a:latin typeface="SVN-Very Berry" panose="00000500000000000000" pitchFamily="2" charset="0"/>
                <a:cs typeface="Times New Roman" panose="02020603050405020304" pitchFamily="18" charset="0"/>
              </a:rPr>
              <a:t> con </a:t>
            </a:r>
            <a:r>
              <a:rPr lang="en-US" b="1" i="1" dirty="0" err="1">
                <a:latin typeface="SVN-Very Berry" panose="00000500000000000000" pitchFamily="2" charset="0"/>
                <a:cs typeface="Times New Roman" panose="02020603050405020304" pitchFamily="18" charset="0"/>
              </a:rPr>
              <a:t>người</a:t>
            </a:r>
            <a:r>
              <a:rPr lang="en-US" b="1" i="1" dirty="0">
                <a:latin typeface="SVN-Very Berry" panose="00000500000000000000" pitchFamily="2" charset="0"/>
                <a:cs typeface="Times New Roman" panose="02020603050405020304" pitchFamily="18" charset="0"/>
              </a:rPr>
              <a:t>.</a:t>
            </a:r>
            <a:endParaRPr lang="en-US" dirty="0">
              <a:latin typeface="SVN-Very Berry" panose="00000500000000000000" pitchFamily="2" charset="0"/>
              <a:cs typeface="Times New Roman" panose="02020603050405020304" pitchFamily="18" charset="0"/>
            </a:endParaRPr>
          </a:p>
        </p:txBody>
      </p:sp>
      <p:sp>
        <p:nvSpPr>
          <p:cNvPr id="6" name="Rectangle 5"/>
          <p:cNvSpPr/>
          <p:nvPr/>
        </p:nvSpPr>
        <p:spPr>
          <a:xfrm>
            <a:off x="3505104" y="3005184"/>
            <a:ext cx="8264529" cy="3323987"/>
          </a:xfrm>
          <a:prstGeom prst="rect">
            <a:avLst/>
          </a:prstGeom>
        </p:spPr>
        <p:txBody>
          <a:bodyPr wrap="square">
            <a:spAutoFit/>
          </a:bodyPr>
          <a:lstStyle/>
          <a:p>
            <a:r>
              <a:rPr lang="en-US" sz="2400" b="1" dirty="0">
                <a:solidFill>
                  <a:prstClr val="black"/>
                </a:solidFill>
                <a:latin typeface="Times New Roman" panose="02020603050405020304" pitchFamily="18" charset="0"/>
                <a:cs typeface="Times New Roman" panose="02020603050405020304" pitchFamily="18" charset="0"/>
              </a:rPr>
              <a:t>LUẬT CHƠI</a:t>
            </a:r>
            <a:r>
              <a:rPr lang="en-US" sz="2400" dirty="0">
                <a:solidFill>
                  <a:prstClr val="black"/>
                </a:solidFill>
                <a:latin typeface="Times New Roman" panose="02020603050405020304" pitchFamily="18" charset="0"/>
                <a:cs typeface="Times New Roman" panose="02020603050405020304" pitchFamily="18" charset="0"/>
              </a:rPr>
              <a:t>: </a:t>
            </a:r>
          </a:p>
          <a:p>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Số</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người</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tham</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gia</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Cả</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lớp</a:t>
            </a:r>
            <a:endParaRPr lang="en-US" sz="3100" dirty="0">
              <a:latin typeface="Times New Roman" panose="02020603050405020304" pitchFamily="18" charset="0"/>
              <a:cs typeface="Times New Roman" panose="02020603050405020304" pitchFamily="18" charset="0"/>
            </a:endParaRPr>
          </a:p>
          <a:p>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Cách</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thức</a:t>
            </a:r>
            <a:r>
              <a:rPr lang="en-US" sz="3100" dirty="0">
                <a:latin typeface="Times New Roman" panose="02020603050405020304" pitchFamily="18" charset="0"/>
                <a:cs typeface="Times New Roman" panose="02020603050405020304" pitchFamily="18" charset="0"/>
              </a:rPr>
              <a:t>: Chia </a:t>
            </a:r>
            <a:r>
              <a:rPr lang="en-US" sz="3100" dirty="0" err="1">
                <a:latin typeface="Times New Roman" panose="02020603050405020304" pitchFamily="18" charset="0"/>
                <a:cs typeface="Times New Roman" panose="02020603050405020304" pitchFamily="18" charset="0"/>
              </a:rPr>
              <a:t>lớp</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làm</a:t>
            </a:r>
            <a:r>
              <a:rPr lang="en-US" sz="3100" dirty="0">
                <a:latin typeface="Times New Roman" panose="02020603050405020304" pitchFamily="18" charset="0"/>
                <a:cs typeface="Times New Roman" panose="02020603050405020304" pitchFamily="18" charset="0"/>
              </a:rPr>
              <a:t> 6 </a:t>
            </a:r>
            <a:r>
              <a:rPr lang="en-US" sz="3100" dirty="0" err="1">
                <a:latin typeface="Times New Roman" panose="02020603050405020304" pitchFamily="18" charset="0"/>
                <a:cs typeface="Times New Roman" panose="02020603050405020304" pitchFamily="18" charset="0"/>
              </a:rPr>
              <a:t>đội</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theo</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số</a:t>
            </a:r>
            <a:r>
              <a:rPr lang="en-US" sz="3100" dirty="0">
                <a:latin typeface="Times New Roman" panose="02020603050405020304" pitchFamily="18" charset="0"/>
                <a:cs typeface="Times New Roman" panose="02020603050405020304" pitchFamily="18" charset="0"/>
              </a:rPr>
              <a:t> 1,2,3,4,5,6. </a:t>
            </a:r>
            <a:r>
              <a:rPr lang="en-US" sz="3100" dirty="0" err="1">
                <a:latin typeface="Times New Roman" panose="02020603050405020304" pitchFamily="18" charset="0"/>
                <a:cs typeface="Times New Roman" panose="02020603050405020304" pitchFamily="18" charset="0"/>
              </a:rPr>
              <a:t>Các</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bạn</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thảo</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luận</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đưa</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ra</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các</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câu</a:t>
            </a:r>
            <a:r>
              <a:rPr lang="en-US" sz="3100" dirty="0">
                <a:latin typeface="Times New Roman" panose="02020603050405020304" pitchFamily="18" charset="0"/>
                <a:cs typeface="Times New Roman" panose="02020603050405020304" pitchFamily="18" charset="0"/>
              </a:rPr>
              <a:t> ca </a:t>
            </a:r>
            <a:r>
              <a:rPr lang="en-US" sz="3100" dirty="0" err="1">
                <a:latin typeface="Times New Roman" panose="02020603050405020304" pitchFamily="18" charset="0"/>
                <a:cs typeface="Times New Roman" panose="02020603050405020304" pitchFamily="18" charset="0"/>
              </a:rPr>
              <a:t>dao</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tục</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ngữ</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nói</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về</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yêu</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thương</a:t>
            </a:r>
            <a:r>
              <a:rPr lang="en-US" sz="3100" dirty="0">
                <a:latin typeface="Times New Roman" panose="02020603050405020304" pitchFamily="18" charset="0"/>
                <a:cs typeface="Times New Roman" panose="02020603050405020304" pitchFamily="18" charset="0"/>
              </a:rPr>
              <a:t> con </a:t>
            </a:r>
            <a:r>
              <a:rPr lang="en-US" sz="3100" dirty="0" err="1">
                <a:latin typeface="Times New Roman" panose="02020603050405020304" pitchFamily="18" charset="0"/>
                <a:cs typeface="Times New Roman" panose="02020603050405020304" pitchFamily="18" charset="0"/>
              </a:rPr>
              <a:t>người</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Mỗi</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đội</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cử</a:t>
            </a:r>
            <a:r>
              <a:rPr lang="en-US" sz="3100" dirty="0">
                <a:latin typeface="Times New Roman" panose="02020603050405020304" pitchFamily="18" charset="0"/>
                <a:cs typeface="Times New Roman" panose="02020603050405020304" pitchFamily="18" charset="0"/>
              </a:rPr>
              <a:t> 1 </a:t>
            </a:r>
            <a:r>
              <a:rPr lang="en-US" sz="3100" dirty="0" err="1">
                <a:latin typeface="Times New Roman" panose="02020603050405020304" pitchFamily="18" charset="0"/>
                <a:cs typeface="Times New Roman" panose="02020603050405020304" pitchFamily="18" charset="0"/>
              </a:rPr>
              <a:t>bạn</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đại</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diện</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lên</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bảng</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thi</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với</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nhóm</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khác</a:t>
            </a:r>
            <a:r>
              <a:rPr lang="en-US" sz="3100" dirty="0">
                <a:latin typeface="Times New Roman" panose="02020603050405020304" pitchFamily="18" charset="0"/>
                <a:cs typeface="Times New Roman" panose="02020603050405020304" pitchFamily="18" charset="0"/>
              </a:rPr>
              <a:t>.</a:t>
            </a:r>
          </a:p>
          <a:p>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Thời</a:t>
            </a:r>
            <a:r>
              <a:rPr lang="en-US" sz="3100" dirty="0">
                <a:latin typeface="Times New Roman" panose="02020603050405020304" pitchFamily="18" charset="0"/>
                <a:cs typeface="Times New Roman" panose="02020603050405020304" pitchFamily="18" charset="0"/>
              </a:rPr>
              <a:t> </a:t>
            </a:r>
            <a:r>
              <a:rPr lang="en-US" sz="3100" dirty="0" err="1">
                <a:latin typeface="Times New Roman" panose="02020603050405020304" pitchFamily="18" charset="0"/>
                <a:cs typeface="Times New Roman" panose="02020603050405020304" pitchFamily="18" charset="0"/>
              </a:rPr>
              <a:t>gian</a:t>
            </a:r>
            <a:r>
              <a:rPr lang="en-US" sz="3100" dirty="0">
                <a:latin typeface="Times New Roman" panose="02020603050405020304" pitchFamily="18" charset="0"/>
                <a:cs typeface="Times New Roman" panose="02020603050405020304" pitchFamily="18" charset="0"/>
              </a:rPr>
              <a:t>: </a:t>
            </a:r>
            <a:r>
              <a:rPr lang="en-US" sz="3100" i="1" dirty="0">
                <a:latin typeface="Times New Roman" panose="02020603050405020304" pitchFamily="18" charset="0"/>
                <a:cs typeface="Times New Roman" panose="02020603050405020304" pitchFamily="18" charset="0"/>
              </a:rPr>
              <a:t>5 </a:t>
            </a:r>
            <a:r>
              <a:rPr lang="en-US" sz="3100" i="1" dirty="0" err="1">
                <a:latin typeface="Times New Roman" panose="02020603050405020304" pitchFamily="18" charset="0"/>
                <a:cs typeface="Times New Roman" panose="02020603050405020304" pitchFamily="18" charset="0"/>
              </a:rPr>
              <a:t>phút</a:t>
            </a:r>
            <a:r>
              <a:rPr lang="en-US" sz="3100" i="1" dirty="0">
                <a:latin typeface="Times New Roman" panose="02020603050405020304" pitchFamily="18" charset="0"/>
                <a:cs typeface="Times New Roman" panose="02020603050405020304" pitchFamily="18" charset="0"/>
              </a:rPr>
              <a:t> </a:t>
            </a:r>
            <a:r>
              <a:rPr lang="en-US" sz="3100" i="1" dirty="0" err="1">
                <a:latin typeface="Times New Roman" panose="02020603050405020304" pitchFamily="18" charset="0"/>
                <a:cs typeface="Times New Roman" panose="02020603050405020304" pitchFamily="18" charset="0"/>
              </a:rPr>
              <a:t>thảo</a:t>
            </a:r>
            <a:r>
              <a:rPr lang="en-US" sz="3100" i="1" dirty="0">
                <a:latin typeface="Times New Roman" panose="02020603050405020304" pitchFamily="18" charset="0"/>
                <a:cs typeface="Times New Roman" panose="02020603050405020304" pitchFamily="18" charset="0"/>
              </a:rPr>
              <a:t> </a:t>
            </a:r>
            <a:r>
              <a:rPr lang="en-US" sz="3100" i="1" dirty="0" err="1">
                <a:latin typeface="Times New Roman" panose="02020603050405020304" pitchFamily="18" charset="0"/>
                <a:cs typeface="Times New Roman" panose="02020603050405020304" pitchFamily="18" charset="0"/>
              </a:rPr>
              <a:t>luận</a:t>
            </a:r>
            <a:r>
              <a:rPr lang="en-US" sz="3100" i="1" dirty="0">
                <a:latin typeface="Times New Roman" panose="02020603050405020304" pitchFamily="18" charset="0"/>
                <a:cs typeface="Times New Roman" panose="02020603050405020304" pitchFamily="18" charset="0"/>
              </a:rPr>
              <a:t>, 3 </a:t>
            </a:r>
            <a:r>
              <a:rPr lang="en-US" sz="3100" i="1" dirty="0" err="1">
                <a:latin typeface="Times New Roman" panose="02020603050405020304" pitchFamily="18" charset="0"/>
                <a:cs typeface="Times New Roman" panose="02020603050405020304" pitchFamily="18" charset="0"/>
              </a:rPr>
              <a:t>phút</a:t>
            </a:r>
            <a:r>
              <a:rPr lang="en-US" sz="3100" i="1" dirty="0">
                <a:latin typeface="Times New Roman" panose="02020603050405020304" pitchFamily="18" charset="0"/>
                <a:cs typeface="Times New Roman" panose="02020603050405020304" pitchFamily="18" charset="0"/>
              </a:rPr>
              <a:t> </a:t>
            </a:r>
            <a:r>
              <a:rPr lang="en-US" sz="3100" i="1" dirty="0" err="1">
                <a:latin typeface="Times New Roman" panose="02020603050405020304" pitchFamily="18" charset="0"/>
                <a:cs typeface="Times New Roman" panose="02020603050405020304" pitchFamily="18" charset="0"/>
              </a:rPr>
              <a:t>thi</a:t>
            </a:r>
            <a:r>
              <a:rPr lang="en-US" sz="3100" dirty="0">
                <a:latin typeface="Times New Roman" panose="02020603050405020304" pitchFamily="18" charset="0"/>
                <a:cs typeface="Times New Roman" panose="02020603050405020304" pitchFamily="18" charset="0"/>
              </a:rPr>
              <a:t>. </a:t>
            </a:r>
            <a:endParaRPr lang="en-US" sz="3100" dirty="0">
              <a:effectLst/>
              <a:latin typeface="Times New Roman" panose="02020603050405020304" pitchFamily="18" charset="0"/>
              <a:cs typeface="Times New Roman" panose="02020603050405020304" pitchFamily="18" charset="0"/>
            </a:endParaRPr>
          </a:p>
        </p:txBody>
      </p:sp>
      <p:pic>
        <p:nvPicPr>
          <p:cNvPr id="9" name="图片 1"/>
          <p:cNvPicPr>
            <a:picLocks noChangeAspect="1"/>
          </p:cNvPicPr>
          <p:nvPr/>
        </p:nvPicPr>
        <p:blipFill rotWithShape="1">
          <a:blip r:embed="rId5" cstate="print">
            <a:extLst>
              <a:ext uri="{28A0092B-C50C-407E-A947-70E740481C1C}">
                <a14:useLocalDpi xmlns:a14="http://schemas.microsoft.com/office/drawing/2010/main" val="0"/>
              </a:ext>
            </a:extLst>
          </a:blip>
          <a:srcRect l="32760" r="8347"/>
          <a:stretch>
            <a:fillRect/>
          </a:stretch>
        </p:blipFill>
        <p:spPr>
          <a:xfrm flipH="1">
            <a:off x="282263" y="150754"/>
            <a:ext cx="1440259" cy="2112622"/>
          </a:xfrm>
          <a:prstGeom prst="rect">
            <a:avLst/>
          </a:prstGeom>
        </p:spPr>
      </p:pic>
      <p:pic>
        <p:nvPicPr>
          <p:cNvPr id="10" name="Picture 2" descr="TLTH - Bộ SGK Lớp 6 - Kết nối tri thức với cuộc sống - Công ...">
            <a:extLst>
              <a:ext uri="{FF2B5EF4-FFF2-40B4-BE49-F238E27FC236}">
                <a16:creationId xmlns:a16="http://schemas.microsoft.com/office/drawing/2014/main" id="{8F317D9A-AFE5-49CC-B6B0-878DF2CAADB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429977" y="192139"/>
            <a:ext cx="1592566" cy="159256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569865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lide(fromBottom)">
                                      <p:cBhvr>
                                        <p:cTn id="23" dur="500"/>
                                        <p:tgtEl>
                                          <p:spTgt spid="5"/>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utoShape 3"/>
          <p:cNvSpPr>
            <a:spLocks noChangeArrowheads="1"/>
          </p:cNvSpPr>
          <p:nvPr/>
        </p:nvSpPr>
        <p:spPr bwMode="gray">
          <a:xfrm>
            <a:off x="322865" y="183620"/>
            <a:ext cx="3919994" cy="574675"/>
          </a:xfrm>
          <a:prstGeom prst="roundRect">
            <a:avLst>
              <a:gd name="adj" fmla="val 50000"/>
            </a:avLst>
          </a:prstGeom>
          <a:solidFill>
            <a:srgbClr val="5B9BD5"/>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spcBef>
                <a:spcPct val="20000"/>
              </a:spcBef>
              <a:spcAft>
                <a:spcPct val="20000"/>
              </a:spcAft>
              <a:defRPr/>
            </a:pPr>
            <a:r>
              <a:rPr lang="en-US" altLang="en-US" sz="2400" b="1" kern="0" dirty="0" err="1">
                <a:solidFill>
                  <a:srgbClr val="FFFF00"/>
                </a:solidFill>
                <a:latin typeface="Times New Roman" panose="02020603050405020304" pitchFamily="18" charset="0"/>
                <a:cs typeface="Times New Roman" panose="02020603050405020304" pitchFamily="18" charset="0"/>
              </a:rPr>
              <a:t>Thảo</a:t>
            </a:r>
            <a:r>
              <a:rPr lang="en-US" altLang="en-US" sz="2400" b="1" kern="0" dirty="0">
                <a:solidFill>
                  <a:srgbClr val="FFFF00"/>
                </a:solidFill>
                <a:latin typeface="Times New Roman" panose="02020603050405020304" pitchFamily="18" charset="0"/>
                <a:cs typeface="Times New Roman" panose="02020603050405020304" pitchFamily="18" charset="0"/>
              </a:rPr>
              <a:t> </a:t>
            </a:r>
            <a:r>
              <a:rPr lang="en-US" altLang="en-US" sz="2400" b="1" kern="0" dirty="0" err="1">
                <a:solidFill>
                  <a:srgbClr val="FFFF00"/>
                </a:solidFill>
                <a:latin typeface="Times New Roman" panose="02020603050405020304" pitchFamily="18" charset="0"/>
                <a:cs typeface="Times New Roman" panose="02020603050405020304" pitchFamily="18" charset="0"/>
              </a:rPr>
              <a:t>luận</a:t>
            </a:r>
            <a:r>
              <a:rPr lang="en-US" altLang="en-US" sz="2400" b="1" kern="0" dirty="0">
                <a:solidFill>
                  <a:srgbClr val="FFFF00"/>
                </a:solidFill>
                <a:latin typeface="Times New Roman" panose="02020603050405020304" pitchFamily="18" charset="0"/>
                <a:cs typeface="Times New Roman" panose="02020603050405020304" pitchFamily="18" charset="0"/>
              </a:rPr>
              <a:t> </a:t>
            </a:r>
            <a:r>
              <a:rPr lang="en-US" altLang="en-US" sz="2400" b="1" kern="0" dirty="0" err="1">
                <a:solidFill>
                  <a:srgbClr val="FFFF00"/>
                </a:solidFill>
                <a:latin typeface="Times New Roman" panose="02020603050405020304" pitchFamily="18" charset="0"/>
                <a:cs typeface="Times New Roman" panose="02020603050405020304" pitchFamily="18" charset="0"/>
              </a:rPr>
              <a:t>nhóm</a:t>
            </a:r>
            <a:r>
              <a:rPr lang="en-US" altLang="en-US" sz="2400" b="1" kern="0" dirty="0">
                <a:solidFill>
                  <a:srgbClr val="FFFF00"/>
                </a:solidFill>
                <a:latin typeface="Times New Roman" panose="02020603050405020304" pitchFamily="18" charset="0"/>
                <a:cs typeface="Times New Roman" panose="02020603050405020304" pitchFamily="18" charset="0"/>
              </a:rPr>
              <a:t>: 5 </a:t>
            </a:r>
            <a:r>
              <a:rPr lang="en-US" altLang="en-US" sz="2400" b="1" kern="0" dirty="0" err="1">
                <a:solidFill>
                  <a:srgbClr val="FFFF00"/>
                </a:solidFill>
                <a:latin typeface="Times New Roman" panose="02020603050405020304" pitchFamily="18" charset="0"/>
                <a:cs typeface="Times New Roman" panose="02020603050405020304" pitchFamily="18" charset="0"/>
              </a:rPr>
              <a:t>phút</a:t>
            </a:r>
            <a:endParaRPr lang="en-US" altLang="en-US" sz="2400" b="1" kern="0" dirty="0">
              <a:solidFill>
                <a:srgbClr val="FFFF00"/>
              </a:solidFill>
              <a:latin typeface="Times New Roman" panose="02020603050405020304" pitchFamily="18" charset="0"/>
              <a:cs typeface="Times New Roman" panose="020206030504050203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726944342"/>
              </p:ext>
            </p:extLst>
          </p:nvPr>
        </p:nvGraphicFramePr>
        <p:xfrm>
          <a:off x="481524" y="1096118"/>
          <a:ext cx="11319952" cy="1923542"/>
        </p:xfrm>
        <a:graphic>
          <a:graphicData uri="http://schemas.openxmlformats.org/drawingml/2006/table">
            <a:tbl>
              <a:tblPr>
                <a:tableStyleId>{5C22544A-7EE6-4342-B048-85BDC9FD1C3A}</a:tableStyleId>
              </a:tblPr>
              <a:tblGrid>
                <a:gridCol w="11319952">
                  <a:extLst>
                    <a:ext uri="{9D8B030D-6E8A-4147-A177-3AD203B41FA5}">
                      <a16:colId xmlns:a16="http://schemas.microsoft.com/office/drawing/2014/main" val="20000"/>
                    </a:ext>
                  </a:extLst>
                </a:gridCol>
              </a:tblGrid>
              <a:tr h="815340">
                <a:tc>
                  <a:txBody>
                    <a:bodyPr/>
                    <a:lstStyle/>
                    <a:p>
                      <a:pPr marL="190500" marR="0" indent="-190500" algn="just">
                        <a:lnSpc>
                          <a:spcPct val="115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(1) </a:t>
                      </a:r>
                      <a:r>
                        <a:rPr lang="vi-VN" sz="2800" dirty="0">
                          <a:effectLst/>
                          <a:latin typeface="Times New Roman" panose="02020603050405020304" pitchFamily="18" charset="0"/>
                          <a:cs typeface="Times New Roman" panose="02020603050405020304" pitchFamily="18" charset="0"/>
                        </a:rPr>
                        <a:t>Gia đình Hà có bốn người: bố, mẹ, em trai và Hà. Để hai chị em Hà có nhiều thời gian học tập và vui chơi, mọi việc trong gia đình bố mẹ thường làm hết. Mấy hôm nay, mẹ bị ốm nên mọi việc đều do một mình bố xoay xở nhưng Hà vẫn mải chơi, không giúp đỡ bố cũng không hỏi han, động viên mẹ.</a:t>
                      </a:r>
                      <a:endParaRPr lang="en-US" sz="280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tc>
                <a:extLst>
                  <a:ext uri="{0D108BD9-81ED-4DB2-BD59-A6C34878D82A}">
                    <a16:rowId xmlns:a16="http://schemas.microsoft.com/office/drawing/2014/main" val="10000"/>
                  </a:ext>
                </a:extLst>
              </a:tr>
            </a:tbl>
          </a:graphicData>
        </a:graphic>
      </p:graphicFrame>
      <p:sp>
        <p:nvSpPr>
          <p:cNvPr id="3" name="Rectangle 1"/>
          <p:cNvSpPr>
            <a:spLocks noChangeArrowheads="1"/>
          </p:cNvSpPr>
          <p:nvPr/>
        </p:nvSpPr>
        <p:spPr bwMode="auto">
          <a:xfrm>
            <a:off x="3058976" y="22576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989567275"/>
              </p:ext>
            </p:extLst>
          </p:nvPr>
        </p:nvGraphicFramePr>
        <p:xfrm>
          <a:off x="481523" y="3333430"/>
          <a:ext cx="11319953" cy="1432814"/>
        </p:xfrm>
        <a:graphic>
          <a:graphicData uri="http://schemas.openxmlformats.org/drawingml/2006/table">
            <a:tbl>
              <a:tblPr/>
              <a:tblGrid>
                <a:gridCol w="11319953">
                  <a:extLst>
                    <a:ext uri="{9D8B030D-6E8A-4147-A177-3AD203B41FA5}">
                      <a16:colId xmlns:a16="http://schemas.microsoft.com/office/drawing/2014/main" val="20000"/>
                    </a:ext>
                  </a:extLst>
                </a:gridCol>
              </a:tblGrid>
              <a:tr h="1135380">
                <a:tc>
                  <a:txBody>
                    <a:bodyPr/>
                    <a:lstStyle/>
                    <a:p>
                      <a:pPr marL="190500" marR="0" indent="-190500" algn="just">
                        <a:lnSpc>
                          <a:spcPct val="115000"/>
                        </a:lnSpc>
                        <a:spcBef>
                          <a:spcPts val="0"/>
                        </a:spcBef>
                        <a:spcAft>
                          <a:spcPts val="0"/>
                        </a:spcAft>
                      </a:pPr>
                      <a:r>
                        <a:rPr lang="en-US" sz="2800" b="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(2) </a:t>
                      </a:r>
                      <a:r>
                        <a:rPr lang="vi-VN" sz="2800" b="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Lan là học sinh khuyết tật mới chuyển về lớp. Em thường ngồi một chỗ xem các bạn vui đùa, chạy nhảy. Thấy vậy, Mai đến trò chuyện và cùng chơi với Lan</a:t>
                      </a:r>
                      <a:r>
                        <a:rPr lang="en-US" sz="2800" b="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a:t>
                      </a:r>
                    </a:p>
                  </a:txBody>
                  <a:tcPr marL="0" marR="0" marT="0" marB="0">
                    <a:lnL>
                      <a:noFill/>
                    </a:lnL>
                    <a:lnR>
                      <a:noFill/>
                    </a:lnR>
                    <a:lnT>
                      <a:noFill/>
                    </a:lnT>
                    <a:lnB>
                      <a:noFill/>
                    </a:lnB>
                    <a:solidFill>
                      <a:srgbClr val="FFFF00"/>
                    </a:solidFill>
                  </a:tcPr>
                </a:tc>
                <a:extLst>
                  <a:ext uri="{0D108BD9-81ED-4DB2-BD59-A6C34878D82A}">
                    <a16:rowId xmlns:a16="http://schemas.microsoft.com/office/drawing/2014/main" val="10000"/>
                  </a:ext>
                </a:extLst>
              </a:tr>
            </a:tbl>
          </a:graphicData>
        </a:graphic>
      </p:graphicFrame>
      <p:sp>
        <p:nvSpPr>
          <p:cNvPr id="5" name="Rectangle 2"/>
          <p:cNvSpPr>
            <a:spLocks noChangeArrowheads="1"/>
          </p:cNvSpPr>
          <p:nvPr/>
        </p:nvSpPr>
        <p:spPr bwMode="auto">
          <a:xfrm>
            <a:off x="5056188" y="3422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Rectangle 6"/>
          <p:cNvSpPr/>
          <p:nvPr/>
        </p:nvSpPr>
        <p:spPr>
          <a:xfrm>
            <a:off x="481523" y="4991058"/>
            <a:ext cx="11319953" cy="1384995"/>
          </a:xfrm>
          <a:prstGeom prst="rect">
            <a:avLst/>
          </a:prstGeom>
          <a:ln>
            <a:solidFill>
              <a:srgbClr val="0000FF"/>
            </a:solidFill>
          </a:ln>
        </p:spPr>
        <p:txBody>
          <a:bodyPr wrap="square">
            <a:spAutoFit/>
          </a:bodyPr>
          <a:lstStyle/>
          <a:p>
            <a:pPr algn="just"/>
            <a:r>
              <a:rPr lang="en-US" sz="2800" dirty="0">
                <a:solidFill>
                  <a:srgbClr val="008000"/>
                </a:solidFill>
                <a:latin typeface="Times New Roman" panose="02020603050405020304" pitchFamily="18" charset="0"/>
                <a:ea typeface="Courier New" panose="02070309020205020404" pitchFamily="49" charset="0"/>
                <a:cs typeface="Times New Roman" panose="02020603050405020304" pitchFamily="18" charset="0"/>
              </a:rPr>
              <a:t>(3) </a:t>
            </a:r>
            <a:r>
              <a:rPr lang="vi-VN" sz="2800" dirty="0">
                <a:solidFill>
                  <a:srgbClr val="008000"/>
                </a:solidFill>
                <a:latin typeface="Times New Roman" panose="02020603050405020304" pitchFamily="18" charset="0"/>
                <a:ea typeface="Courier New" panose="02070309020205020404" pitchFamily="49" charset="0"/>
                <a:cs typeface="Times New Roman" panose="02020603050405020304" pitchFamily="18" charset="0"/>
              </a:rPr>
              <a:t>Cạnh nhà Phúc có một bà cụ neo đơn. Phúc thường sang chơi với cụ mỗi khi rảnh rỗi. Cuối tuần được nghỉ, Phúc rủ các bạn hàng xóm sang quét dọn nhà cửa, nhổ cỏ vườn và nói chuyện để cụ đỡ buồn.</a:t>
            </a:r>
            <a:endParaRPr lang="en-US" sz="2800" dirty="0">
              <a:solidFill>
                <a:srgbClr val="008000"/>
              </a:solidFill>
              <a:latin typeface="Times New Roman" panose="02020603050405020304" pitchFamily="18" charset="0"/>
              <a:cs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135281680"/>
              </p:ext>
            </p:extLst>
          </p:nvPr>
        </p:nvGraphicFramePr>
        <p:xfrm>
          <a:off x="4468103" y="72403"/>
          <a:ext cx="6214920" cy="814642"/>
        </p:xfrm>
        <a:graphic>
          <a:graphicData uri="http://schemas.openxmlformats.org/drawingml/2006/table">
            <a:tbl>
              <a:tblPr>
                <a:tableStyleId>{5C22544A-7EE6-4342-B048-85BDC9FD1C3A}</a:tableStyleId>
              </a:tblPr>
              <a:tblGrid>
                <a:gridCol w="6214920">
                  <a:extLst>
                    <a:ext uri="{9D8B030D-6E8A-4147-A177-3AD203B41FA5}">
                      <a16:colId xmlns:a16="http://schemas.microsoft.com/office/drawing/2014/main" val="20000"/>
                    </a:ext>
                  </a:extLst>
                </a:gridCol>
              </a:tblGrid>
              <a:tr h="205740">
                <a:tc>
                  <a:txBody>
                    <a:bodyPr/>
                    <a:lstStyle/>
                    <a:p>
                      <a:pPr marL="0" marR="0" algn="l">
                        <a:lnSpc>
                          <a:spcPct val="115000"/>
                        </a:lnSpc>
                        <a:spcBef>
                          <a:spcPts val="0"/>
                        </a:spcBef>
                        <a:spcAft>
                          <a:spcPts val="0"/>
                        </a:spcAft>
                      </a:pPr>
                      <a:r>
                        <a:rPr lang="vi-VN" sz="2400" b="1" dirty="0">
                          <a:solidFill>
                            <a:srgbClr val="FF0000"/>
                          </a:solidFill>
                          <a:effectLst/>
                          <a:latin typeface="+mj-lt"/>
                        </a:rPr>
                        <a:t>Em đồng tình hoặc không đồng tình với việc làm của bạn nào dưới đây? Vì sao?</a:t>
                      </a:r>
                      <a:endParaRPr lang="en-US" sz="2400" b="1" dirty="0">
                        <a:solidFill>
                          <a:srgbClr val="FF0000"/>
                        </a:solidFill>
                        <a:effectLst/>
                        <a:latin typeface="+mj-lt"/>
                        <a:ea typeface="Arial" panose="020B0604020202020204" pitchFamily="34" charset="0"/>
                      </a:endParaRPr>
                    </a:p>
                  </a:txBody>
                  <a:tcPr marL="0" marR="0" marT="0" marB="0"/>
                </a:tc>
                <a:extLst>
                  <a:ext uri="{0D108BD9-81ED-4DB2-BD59-A6C34878D82A}">
                    <a16:rowId xmlns:a16="http://schemas.microsoft.com/office/drawing/2014/main" val="10000"/>
                  </a:ext>
                </a:extLst>
              </a:tr>
            </a:tbl>
          </a:graphicData>
        </a:graphic>
      </p:graphicFrame>
      <p:sp>
        <p:nvSpPr>
          <p:cNvPr id="10" name="Rectangle 7"/>
          <p:cNvSpPr>
            <a:spLocks noChangeArrowheads="1"/>
          </p:cNvSpPr>
          <p:nvPr/>
        </p:nvSpPr>
        <p:spPr bwMode="auto">
          <a:xfrm>
            <a:off x="3292475" y="3898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1" name="Picture 2" descr="TLTH - Bộ SGK Lớp 6 - Kết nối tri thức với cuộc sống - Công ...">
            <a:extLst>
              <a:ext uri="{FF2B5EF4-FFF2-40B4-BE49-F238E27FC236}">
                <a16:creationId xmlns:a16="http://schemas.microsoft.com/office/drawing/2014/main" id="{F8EAD76D-525E-47C7-B87E-F416FCDFFE8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1397" y="-116776"/>
            <a:ext cx="1298713" cy="129871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017800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nip Diagonal Corner Rectangle 7"/>
          <p:cNvSpPr/>
          <p:nvPr/>
        </p:nvSpPr>
        <p:spPr>
          <a:xfrm>
            <a:off x="1148922" y="1651548"/>
            <a:ext cx="3251200" cy="703850"/>
          </a:xfrm>
          <a:prstGeom prst="snip2DiagRect">
            <a:avLst>
              <a:gd name="adj1" fmla="val 26917"/>
              <a:gd name="adj2" fmla="val 16667"/>
            </a:avLst>
          </a:prstGeom>
          <a:solidFill>
            <a:srgbClr val="ED7D31">
              <a:lumMod val="40000"/>
              <a:lumOff val="60000"/>
            </a:srgbClr>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black"/>
                </a:solidFill>
                <a:latin typeface="Times New Roman" panose="02020603050405020304" pitchFamily="18" charset="0"/>
                <a:cs typeface="Times New Roman" panose="02020603050405020304" pitchFamily="18" charset="0"/>
              </a:rPr>
              <a:t>TÌNH HUỐNG 1</a:t>
            </a:r>
          </a:p>
        </p:txBody>
      </p:sp>
      <p:sp>
        <p:nvSpPr>
          <p:cNvPr id="9" name="Snip Diagonal Corner Rectangle 8"/>
          <p:cNvSpPr/>
          <p:nvPr/>
        </p:nvSpPr>
        <p:spPr>
          <a:xfrm>
            <a:off x="7823701" y="1636838"/>
            <a:ext cx="3389746" cy="733271"/>
          </a:xfrm>
          <a:prstGeom prst="snip2DiagRect">
            <a:avLst>
              <a:gd name="adj1" fmla="val 26917"/>
              <a:gd name="adj2" fmla="val 16667"/>
            </a:avLst>
          </a:prstGeom>
          <a:solidFill>
            <a:srgbClr val="FFC000"/>
          </a:solidFill>
          <a:ln w="12700" cap="flat" cmpd="sng" algn="ctr">
            <a:solidFill>
              <a:srgbClr val="5B9BD5">
                <a:shade val="50000"/>
              </a:srgbClr>
            </a:solidFill>
            <a:prstDash val="solid"/>
            <a:miter lim="800000"/>
          </a:ln>
          <a:effectLst/>
        </p:spPr>
        <p:txBody>
          <a:bodyPr rtlCol="0" anchor="ctr"/>
          <a:lstStyle/>
          <a:p>
            <a:pPr algn="ctr">
              <a:defRPr/>
            </a:pPr>
            <a:r>
              <a:rPr lang="en-US" sz="2400" b="1" kern="0" dirty="0">
                <a:solidFill>
                  <a:prstClr val="black"/>
                </a:solidFill>
                <a:latin typeface="Times New Roman" panose="02020603050405020304" pitchFamily="18" charset="0"/>
                <a:cs typeface="Times New Roman" panose="02020603050405020304" pitchFamily="18" charset="0"/>
              </a:rPr>
              <a:t>TÌNH HUỐNG 2</a:t>
            </a:r>
          </a:p>
        </p:txBody>
      </p:sp>
      <p:pic>
        <p:nvPicPr>
          <p:cNvPr id="12" name="Picture 11"/>
          <p:cNvPicPr>
            <a:picLocks noChangeAspect="1"/>
          </p:cNvPicPr>
          <p:nvPr/>
        </p:nvPicPr>
        <p:blipFill>
          <a:blip r:embed="rId4"/>
          <a:stretch>
            <a:fillRect/>
          </a:stretch>
        </p:blipFill>
        <p:spPr>
          <a:xfrm>
            <a:off x="4803899" y="1204459"/>
            <a:ext cx="2584200" cy="1344792"/>
          </a:xfrm>
          <a:prstGeom prst="ellipse">
            <a:avLst/>
          </a:prstGeom>
          <a:ln>
            <a:noFill/>
          </a:ln>
          <a:effectLst>
            <a:softEdge rad="112500"/>
          </a:effectLst>
        </p:spPr>
      </p:pic>
      <p:pic>
        <p:nvPicPr>
          <p:cNvPr id="16" name="图片 6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5109" y="0"/>
            <a:ext cx="385859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7"/>
          <p:cNvSpPr txBox="1">
            <a:spLocks noChangeArrowheads="1"/>
          </p:cNvSpPr>
          <p:nvPr/>
        </p:nvSpPr>
        <p:spPr bwMode="auto">
          <a:xfrm>
            <a:off x="4055817" y="386622"/>
            <a:ext cx="4080363" cy="66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l" fontAlgn="base">
              <a:lnSpc>
                <a:spcPct val="150000"/>
              </a:lnSpc>
              <a:spcBef>
                <a:spcPct val="0"/>
              </a:spcBef>
              <a:spcAft>
                <a:spcPct val="0"/>
              </a:spcAft>
            </a:pPr>
            <a:r>
              <a:rPr lang="en-US" altLang="en-US" sz="2800" b="1" dirty="0">
                <a:solidFill>
                  <a:srgbClr val="0070C0"/>
                </a:solidFill>
                <a:latin typeface="Times New Roman" panose="02020603050405020304" pitchFamily="18" charset="0"/>
                <a:cs typeface="Times New Roman" panose="02020603050405020304" pitchFamily="18" charset="0"/>
              </a:rPr>
              <a:t>XỬ LÍ TÌNH HUỐNG</a:t>
            </a:r>
            <a:endParaRPr lang="en-US" altLang="en-US" sz="2000" dirty="0">
              <a:solidFill>
                <a:srgbClr val="5F5F5F"/>
              </a:solidFill>
              <a:latin typeface="Times New Roman" panose="02020603050405020304" pitchFamily="18" charset="0"/>
              <a:cs typeface="Times New Roman" panose="020206030504050203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000605474"/>
              </p:ext>
            </p:extLst>
          </p:nvPr>
        </p:nvGraphicFramePr>
        <p:xfrm>
          <a:off x="536585" y="2648232"/>
          <a:ext cx="5269311" cy="3280237"/>
        </p:xfrm>
        <a:graphic>
          <a:graphicData uri="http://schemas.openxmlformats.org/drawingml/2006/table">
            <a:tbl>
              <a:tblPr>
                <a:tableStyleId>{5C22544A-7EE6-4342-B048-85BDC9FD1C3A}</a:tableStyleId>
              </a:tblPr>
              <a:tblGrid>
                <a:gridCol w="5269311">
                  <a:extLst>
                    <a:ext uri="{9D8B030D-6E8A-4147-A177-3AD203B41FA5}">
                      <a16:colId xmlns:a16="http://schemas.microsoft.com/office/drawing/2014/main" val="20000"/>
                    </a:ext>
                  </a:extLst>
                </a:gridCol>
              </a:tblGrid>
              <a:tr h="3280237">
                <a:tc>
                  <a:txBody>
                    <a:bodyPr/>
                    <a:lstStyle/>
                    <a:p>
                      <a:pPr marL="203200" marR="0" indent="-203200" algn="just">
                        <a:lnSpc>
                          <a:spcPct val="115000"/>
                        </a:lnSpc>
                        <a:spcBef>
                          <a:spcPts val="0"/>
                        </a:spcBef>
                        <a:spcAft>
                          <a:spcPts val="0"/>
                        </a:spcAft>
                      </a:pPr>
                      <a:r>
                        <a:rPr lang="en-US" sz="3600" dirty="0">
                          <a:solidFill>
                            <a:srgbClr val="0000FF"/>
                          </a:solidFill>
                          <a:effectLst/>
                          <a:latin typeface="Times New Roman" panose="02020603050405020304" pitchFamily="18" charset="0"/>
                          <a:cs typeface="Times New Roman" panose="02020603050405020304" pitchFamily="18" charset="0"/>
                        </a:rPr>
                        <a:t>  </a:t>
                      </a:r>
                      <a:r>
                        <a:rPr lang="vi-VN" sz="3600" dirty="0">
                          <a:solidFill>
                            <a:srgbClr val="0000FF"/>
                          </a:solidFill>
                          <a:effectLst/>
                          <a:latin typeface="Times New Roman" panose="02020603050405020304" pitchFamily="18" charset="0"/>
                          <a:ea typeface="SVN-Wednesday" panose="02000603000000000000" pitchFamily="50" charset="0"/>
                          <a:cs typeface="Times New Roman" panose="02020603050405020304" pitchFamily="18" charset="0"/>
                        </a:rPr>
                        <a:t>Bố mẹ cho em tiền ủng hộ những người có hoàn cảnh khó khăn nhưng bạn rủ em dùng số tiền đó để chơi điện tử</a:t>
                      </a:r>
                      <a:r>
                        <a:rPr lang="vi-VN" sz="3600" dirty="0">
                          <a:solidFill>
                            <a:srgbClr val="0000FF"/>
                          </a:solidFill>
                          <a:effectLst/>
                          <a:latin typeface="Times New Roman" panose="02020603050405020304" pitchFamily="18" charset="0"/>
                          <a:cs typeface="Times New Roman" panose="02020603050405020304" pitchFamily="18" charset="0"/>
                        </a:rPr>
                        <a:t>.</a:t>
                      </a:r>
                      <a:endParaRPr lang="en-US" sz="3600" dirty="0">
                        <a:solidFill>
                          <a:srgbClr val="0000FF"/>
                        </a:solidFill>
                        <a:effectLst/>
                        <a:latin typeface="UTM Aptima" panose="02040603050506020204" pitchFamily="18" charset="0"/>
                        <a:ea typeface="Arial" panose="020B0604020202020204" pitchFamily="34" charset="0"/>
                        <a:cs typeface="Times New Roman" panose="02020603050405020304" pitchFamily="18" charset="0"/>
                      </a:endParaRPr>
                    </a:p>
                  </a:txBody>
                  <a:tcPr marL="0" marR="0" marT="0" marB="0">
                    <a:solidFill>
                      <a:schemeClr val="tx2">
                        <a:lumMod val="20000"/>
                        <a:lumOff val="80000"/>
                      </a:schemeClr>
                    </a:solidFill>
                  </a:tcPr>
                </a:tc>
                <a:extLst>
                  <a:ext uri="{0D108BD9-81ED-4DB2-BD59-A6C34878D82A}">
                    <a16:rowId xmlns:a16="http://schemas.microsoft.com/office/drawing/2014/main" val="10000"/>
                  </a:ext>
                </a:extLst>
              </a:tr>
            </a:tbl>
          </a:graphicData>
        </a:graphic>
      </p:graphicFrame>
      <p:sp>
        <p:nvSpPr>
          <p:cNvPr id="3" name="Rectangle 1"/>
          <p:cNvSpPr>
            <a:spLocks noChangeArrowheads="1"/>
          </p:cNvSpPr>
          <p:nvPr/>
        </p:nvSpPr>
        <p:spPr bwMode="auto">
          <a:xfrm>
            <a:off x="5059363" y="33670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595259386"/>
              </p:ext>
            </p:extLst>
          </p:nvPr>
        </p:nvGraphicFramePr>
        <p:xfrm>
          <a:off x="6550269" y="2608435"/>
          <a:ext cx="5211709" cy="3320034"/>
        </p:xfrm>
        <a:graphic>
          <a:graphicData uri="http://schemas.openxmlformats.org/drawingml/2006/table">
            <a:tbl>
              <a:tblPr/>
              <a:tblGrid>
                <a:gridCol w="5211709">
                  <a:extLst>
                    <a:ext uri="{9D8B030D-6E8A-4147-A177-3AD203B41FA5}">
                      <a16:colId xmlns:a16="http://schemas.microsoft.com/office/drawing/2014/main" val="20000"/>
                    </a:ext>
                  </a:extLst>
                </a:gridCol>
              </a:tblGrid>
              <a:tr h="960120">
                <a:tc>
                  <a:txBody>
                    <a:bodyPr/>
                    <a:lstStyle/>
                    <a:p>
                      <a:pPr marL="190500" marR="0" indent="-190500" algn="just">
                        <a:lnSpc>
                          <a:spcPct val="115000"/>
                        </a:lnSpc>
                        <a:spcBef>
                          <a:spcPts val="0"/>
                        </a:spcBef>
                        <a:spcAft>
                          <a:spcPts val="0"/>
                        </a:spcAft>
                      </a:pPr>
                      <a:r>
                        <a:rPr lang="en-US" sz="3200" b="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3200" b="0" dirty="0">
                          <a:effectLst/>
                          <a:latin typeface="Times New Roman" panose="02020603050405020304" pitchFamily="18" charset="0"/>
                          <a:ea typeface="Arial" panose="020B0604020202020204" pitchFamily="34" charset="0"/>
                          <a:cs typeface="Times New Roman" panose="02020603050405020304" pitchFamily="18" charset="0"/>
                        </a:rPr>
                        <a:t>Gia đình bạn Hoa rất khó khăn, mẹ bạn bị bệnh hiểm nghèo. Lớp em tổ chức đi thăm, tặng quà, động viên Hoa nhưng một số bạn trong lớp không muốn tham gia.</a:t>
                      </a:r>
                      <a:endParaRPr lang="en-US" sz="3200" b="0" dirty="0">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a:noFill/>
                    </a:lnL>
                    <a:lnR>
                      <a:noFill/>
                    </a:lnR>
                    <a:lnT>
                      <a:noFill/>
                    </a:lnT>
                    <a:lnB>
                      <a:noFill/>
                    </a:lnB>
                    <a:solidFill>
                      <a:srgbClr val="FFFF00"/>
                    </a:solidFill>
                  </a:tcPr>
                </a:tc>
                <a:extLst>
                  <a:ext uri="{0D108BD9-81ED-4DB2-BD59-A6C34878D82A}">
                    <a16:rowId xmlns:a16="http://schemas.microsoft.com/office/drawing/2014/main" val="10000"/>
                  </a:ext>
                </a:extLst>
              </a:tr>
            </a:tbl>
          </a:graphicData>
        </a:graphic>
      </p:graphicFrame>
      <p:pic>
        <p:nvPicPr>
          <p:cNvPr id="11" name="Picture 2" descr="TLTH - Bộ SGK Lớp 6 - Kết nối tri thức với cuộc sống - Công ...">
            <a:extLst>
              <a:ext uri="{FF2B5EF4-FFF2-40B4-BE49-F238E27FC236}">
                <a16:creationId xmlns:a16="http://schemas.microsoft.com/office/drawing/2014/main" id="{A5B09EA9-6BB1-4C8A-A2B7-884FD415AB7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751741" y="-140387"/>
            <a:ext cx="1440259" cy="144025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1399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pic>
        <p:nvPicPr>
          <p:cNvPr id="5" name="Picture 4">
            <a:extLst>
              <a:ext uri="{FF2B5EF4-FFF2-40B4-BE49-F238E27FC236}">
                <a16:creationId xmlns:a16="http://schemas.microsoft.com/office/drawing/2014/main" id="{D0BB1765-7606-44FC-8D0A-725A206946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8507" y="769385"/>
            <a:ext cx="5049079" cy="5432632"/>
          </a:xfrm>
          <a:prstGeom prst="rect">
            <a:avLst/>
          </a:prstGeom>
        </p:spPr>
      </p:pic>
      <p:pic>
        <p:nvPicPr>
          <p:cNvPr id="6" name="Google Shape;125;p5"/>
          <p:cNvPicPr preferRelativeResize="0"/>
          <p:nvPr/>
        </p:nvPicPr>
        <p:blipFill rotWithShape="1">
          <a:blip r:embed="rId5">
            <a:alphaModFix/>
          </a:blip>
          <a:srcRect/>
          <a:stretch/>
        </p:blipFill>
        <p:spPr>
          <a:xfrm>
            <a:off x="3292030" y="511592"/>
            <a:ext cx="5207535" cy="5948218"/>
          </a:xfrm>
          <a:prstGeom prst="rect">
            <a:avLst/>
          </a:prstGeom>
          <a:noFill/>
          <a:ln>
            <a:noFill/>
          </a:ln>
        </p:spPr>
      </p:pic>
      <p:sp>
        <p:nvSpPr>
          <p:cNvPr id="12" name="文本框 15"/>
          <p:cNvSpPr txBox="1"/>
          <p:nvPr/>
        </p:nvSpPr>
        <p:spPr>
          <a:xfrm>
            <a:off x="2042653" y="3994426"/>
            <a:ext cx="7706288" cy="769441"/>
          </a:xfrm>
          <a:prstGeom prst="rect">
            <a:avLst/>
          </a:prstGeom>
          <a:noFill/>
        </p:spPr>
        <p:txBody>
          <a:bodyPr wrap="square" rtlCol="0">
            <a:spAutoFit/>
          </a:bodyPr>
          <a:lstStyle/>
          <a:p>
            <a:pPr algn="ctr" defTabSz="457200"/>
            <a:r>
              <a:rPr lang="en-US" altLang="zh-CN"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IV. </a:t>
            </a:r>
            <a:r>
              <a:rPr lang="en-US" altLang="zh-CN" sz="4400" b="1" dirty="0" err="1">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Vận</a:t>
            </a:r>
            <a:r>
              <a:rPr lang="en-US" altLang="zh-CN"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 </a:t>
            </a:r>
            <a:r>
              <a:rPr lang="en-US" altLang="zh-CN" sz="4400" b="1" dirty="0" err="1">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dụng</a:t>
            </a:r>
            <a:endParaRPr lang="zh-CN" altLang="en-US"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endParaRPr>
          </a:p>
        </p:txBody>
      </p:sp>
      <p:pic>
        <p:nvPicPr>
          <p:cNvPr id="7" name="Picture 2" descr="TLTH - Bộ SGK Lớp 6 - Kết nối tri thức với cuộc sống - Công ...">
            <a:extLst>
              <a:ext uri="{FF2B5EF4-FFF2-40B4-BE49-F238E27FC236}">
                <a16:creationId xmlns:a16="http://schemas.microsoft.com/office/drawing/2014/main" id="{50BFD5C7-56CD-4B73-B030-9D4B555ECD3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62770" y="4890654"/>
            <a:ext cx="1440259" cy="144025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220528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ppt_w</p:attrName>
                                        </p:attrNameLst>
                                      </p:cBhvr>
                                      <p:tavLst>
                                        <p:tav tm="0" fmla="#ppt_w*sin(2.5*pi*$)">
                                          <p:val>
                                            <p:fltVal val="0"/>
                                          </p:val>
                                        </p:tav>
                                        <p:tav tm="100000">
                                          <p:val>
                                            <p:fltVal val="1"/>
                                          </p:val>
                                        </p:tav>
                                      </p:tavLst>
                                    </p:anim>
                                    <p:anim calcmode="lin" valueType="num">
                                      <p:cBhvr>
                                        <p:cTn id="9" dur="750" fill="hold"/>
                                        <p:tgtEl>
                                          <p:spTgt spid="12"/>
                                        </p:tgtEl>
                                        <p:attrNameLst>
                                          <p:attrName>ppt_h</p:attrName>
                                        </p:attrNameLst>
                                      </p:cBhvr>
                                      <p:tavLst>
                                        <p:tav tm="0">
                                          <p:val>
                                            <p:strVal val="#ppt_h"/>
                                          </p:val>
                                        </p:tav>
                                        <p:tav tm="100000">
                                          <p:val>
                                            <p:strVal val="#ppt_h"/>
                                          </p:val>
                                        </p:tav>
                                      </p:tavLst>
                                    </p:anim>
                                  </p:childTnLst>
                                </p:cTn>
                              </p:par>
                              <p:par>
                                <p:cTn id="10" presetID="6" presetClass="emph" presetSubtype="0" fill="hold" grpId="1" nodeType="withEffect">
                                  <p:stCondLst>
                                    <p:cond delay="0"/>
                                  </p:stCondLst>
                                  <p:iterate type="lt">
                                    <p:tmPct val="10000"/>
                                  </p:iterate>
                                  <p:childTnLst>
                                    <p:animScale>
                                      <p:cBhvr>
                                        <p:cTn id="11" dur="300" fill="hold"/>
                                        <p:tgtEl>
                                          <p:spTgt spid="12"/>
                                        </p:tgtEl>
                                      </p:cBhvr>
                                      <p:by x="500000" y="500000"/>
                                    </p:animScale>
                                  </p:childTnLst>
                                </p:cTn>
                              </p:par>
                              <p:par>
                                <p:cTn id="12" presetID="6" presetClass="emph" presetSubtype="0" fill="hold" grpId="2" nodeType="withEffect">
                                  <p:stCondLst>
                                    <p:cond delay="0"/>
                                  </p:stCondLst>
                                  <p:iterate type="lt">
                                    <p:tmPct val="10000"/>
                                  </p:iterate>
                                  <p:childTnLst>
                                    <p:animScale>
                                      <p:cBhvr>
                                        <p:cTn id="13" dur="750" fill="hold"/>
                                        <p:tgtEl>
                                          <p:spTgt spid="12"/>
                                        </p:tgtEl>
                                      </p:cBhvr>
                                      <p:by x="20000" y="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2" grpId="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p:cNvPicPr>
            <a:picLocks noChangeAspect="1"/>
          </p:cNvPicPr>
          <p:nvPr/>
        </p:nvPicPr>
        <p:blipFill rotWithShape="1">
          <a:blip r:embed="rId4" cstate="print">
            <a:extLst>
              <a:ext uri="{28A0092B-C50C-407E-A947-70E740481C1C}">
                <a14:useLocalDpi xmlns:a14="http://schemas.microsoft.com/office/drawing/2010/main" val="0"/>
              </a:ext>
            </a:extLst>
          </a:blip>
          <a:srcRect l="32760" r="8347"/>
          <a:stretch>
            <a:fillRect/>
          </a:stretch>
        </p:blipFill>
        <p:spPr>
          <a:xfrm flipH="1">
            <a:off x="698319" y="223210"/>
            <a:ext cx="2141308" cy="2032264"/>
          </a:xfrm>
          <a:prstGeom prst="rect">
            <a:avLst/>
          </a:prstGeom>
        </p:spPr>
      </p:pic>
      <p:sp>
        <p:nvSpPr>
          <p:cNvPr id="4" name="AutoShape 3"/>
          <p:cNvSpPr>
            <a:spLocks noChangeArrowheads="1"/>
          </p:cNvSpPr>
          <p:nvPr/>
        </p:nvSpPr>
        <p:spPr bwMode="gray">
          <a:xfrm>
            <a:off x="3960842" y="866775"/>
            <a:ext cx="5526057" cy="745135"/>
          </a:xfrm>
          <a:prstGeom prst="roundRect">
            <a:avLst>
              <a:gd name="adj" fmla="val 50000"/>
            </a:avLst>
          </a:prstGeom>
          <a:solidFill>
            <a:srgbClr val="FF0000"/>
          </a:solidFill>
          <a:ln>
            <a:noFill/>
          </a:ln>
          <a:effectLst>
            <a:outerShdw dist="63500" dir="3187806" algn="ctr" rotWithShape="0">
              <a:srgbClr val="001D3A"/>
            </a:outerShdw>
          </a:effectLst>
          <a:extLst>
            <a:ext uri="{91240B29-F687-4F45-9708-019B960494DF}">
              <a14:hiddenLine xmlns:a14="http://schemas.microsoft.com/office/drawing/2010/main" w="38100" algn="ctr">
                <a:solidFill>
                  <a:srgbClr val="000000"/>
                </a:solidFill>
                <a:round/>
                <a:headEnd/>
                <a:tailEnd/>
              </a14:hiddenLine>
            </a:ext>
          </a:extLst>
        </p:spPr>
        <p:txBody>
          <a:bodyPr wrap="none" anchor="ctr"/>
          <a:lstStyle>
            <a:lvl1pPr>
              <a:defRPr sz="3200">
                <a:solidFill>
                  <a:schemeClr val="tx1"/>
                </a:solidFill>
                <a:latin typeface="Arial" panose="020B0604020202020204" pitchFamily="34" charset="0"/>
                <a:cs typeface="Arial" panose="020B0604020202020204" pitchFamily="34" charset="0"/>
              </a:defRPr>
            </a:lvl1pPr>
            <a:lvl2pPr marL="742950" indent="-285750">
              <a:defRPr sz="3200">
                <a:solidFill>
                  <a:schemeClr val="tx1"/>
                </a:solidFill>
                <a:latin typeface="Arial" panose="020B0604020202020204" pitchFamily="34" charset="0"/>
                <a:cs typeface="Arial" panose="020B0604020202020204" pitchFamily="34" charset="0"/>
              </a:defRPr>
            </a:lvl2pPr>
            <a:lvl3pPr marL="1143000" indent="-228600">
              <a:defRPr sz="3200">
                <a:solidFill>
                  <a:schemeClr val="tx1"/>
                </a:solidFill>
                <a:latin typeface="Arial" panose="020B0604020202020204" pitchFamily="34" charset="0"/>
                <a:cs typeface="Arial" panose="020B0604020202020204" pitchFamily="34" charset="0"/>
              </a:defRPr>
            </a:lvl3pPr>
            <a:lvl4pPr marL="1600200" indent="-228600">
              <a:defRPr sz="3200">
                <a:solidFill>
                  <a:schemeClr val="tx1"/>
                </a:solidFill>
                <a:latin typeface="Arial" panose="020B0604020202020204" pitchFamily="34" charset="0"/>
                <a:cs typeface="Arial" panose="020B0604020202020204" pitchFamily="34" charset="0"/>
              </a:defRPr>
            </a:lvl4pPr>
            <a:lvl5pPr marL="2057400" indent="-228600">
              <a:defRPr sz="3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cs typeface="Arial" panose="020B0604020202020204" pitchFamily="34" charset="0"/>
              </a:defRPr>
            </a:lvl9pPr>
          </a:lstStyle>
          <a:p>
            <a:pPr algn="ctr" fontAlgn="base">
              <a:spcBef>
                <a:spcPct val="20000"/>
              </a:spcBef>
              <a:spcAft>
                <a:spcPct val="20000"/>
              </a:spcAft>
            </a:pPr>
            <a:r>
              <a:rPr lang="en-US" altLang="en-US" b="1" dirty="0">
                <a:solidFill>
                  <a:srgbClr val="FFFF00"/>
                </a:solidFill>
                <a:latin typeface="Times New Roman" panose="02020603050405020304" pitchFamily="18" charset="0"/>
                <a:cs typeface="Times New Roman" panose="02020603050405020304" pitchFamily="18" charset="0"/>
              </a:rPr>
              <a:t>HOẠT ĐỘNG DỰ ÁN</a:t>
            </a:r>
          </a:p>
        </p:txBody>
      </p:sp>
      <p:graphicFrame>
        <p:nvGraphicFramePr>
          <p:cNvPr id="8" name="Table 7"/>
          <p:cNvGraphicFramePr>
            <a:graphicFrameLocks noGrp="1"/>
          </p:cNvGraphicFramePr>
          <p:nvPr>
            <p:extLst>
              <p:ext uri="{D42A27DB-BD31-4B8C-83A1-F6EECF244321}">
                <p14:modId xmlns:p14="http://schemas.microsoft.com/office/powerpoint/2010/main" val="2733578901"/>
              </p:ext>
            </p:extLst>
          </p:nvPr>
        </p:nvGraphicFramePr>
        <p:xfrm>
          <a:off x="919701" y="2438400"/>
          <a:ext cx="4995596" cy="3382365"/>
        </p:xfrm>
        <a:graphic>
          <a:graphicData uri="http://schemas.openxmlformats.org/drawingml/2006/table">
            <a:tbl>
              <a:tblPr/>
              <a:tblGrid>
                <a:gridCol w="4995596">
                  <a:extLst>
                    <a:ext uri="{9D8B030D-6E8A-4147-A177-3AD203B41FA5}">
                      <a16:colId xmlns:a16="http://schemas.microsoft.com/office/drawing/2014/main" val="20000"/>
                    </a:ext>
                  </a:extLst>
                </a:gridCol>
              </a:tblGrid>
              <a:tr h="3382365">
                <a:tc>
                  <a:txBody>
                    <a:bodyPr/>
                    <a:lstStyle/>
                    <a:p>
                      <a:pPr marL="0" marR="0" lvl="0" indent="0" algn="ctr">
                        <a:lnSpc>
                          <a:spcPct val="109000"/>
                        </a:lnSpc>
                        <a:spcBef>
                          <a:spcPts val="0"/>
                        </a:spcBef>
                        <a:spcAft>
                          <a:spcPts val="500"/>
                        </a:spcAft>
                        <a:buClr>
                          <a:srgbClr val="000000"/>
                        </a:buClr>
                        <a:buSzPts val="1200"/>
                        <a:buFont typeface="+mj-lt"/>
                        <a:buNone/>
                        <a:tabLst>
                          <a:tab pos="259080" algn="l"/>
                        </a:tabLst>
                      </a:pPr>
                      <a:r>
                        <a:rPr lang="vi-VN" sz="4000" b="0" u="none" strike="noStrike" spc="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Em hãy vẽ một bức tranh mang thông điệp yêu thương con người đ</a:t>
                      </a:r>
                      <a:r>
                        <a:rPr lang="en-US" sz="4000" b="0" u="none" strike="noStrike" spc="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ể</a:t>
                      </a:r>
                      <a:r>
                        <a:rPr lang="vi-VN" sz="4000" b="0" u="none" strike="noStrike" spc="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giới thiệu với bạn bè trong nước và quốc tế.</a:t>
                      </a:r>
                      <a:endParaRPr lang="en-US" sz="4000" b="0" u="none" strike="noStrike" spc="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a:noFill/>
                    </a:lnL>
                    <a:lnR>
                      <a:noFill/>
                    </a:lnR>
                    <a:lnT>
                      <a:noFill/>
                    </a:lnT>
                    <a:lnB>
                      <a:noFill/>
                    </a:lnB>
                    <a:solidFill>
                      <a:schemeClr val="accent2">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206520134"/>
              </p:ext>
            </p:extLst>
          </p:nvPr>
        </p:nvGraphicFramePr>
        <p:xfrm>
          <a:off x="7094115" y="2390775"/>
          <a:ext cx="4509407" cy="3322320"/>
        </p:xfrm>
        <a:graphic>
          <a:graphicData uri="http://schemas.openxmlformats.org/drawingml/2006/table">
            <a:tbl>
              <a:tblPr/>
              <a:tblGrid>
                <a:gridCol w="4509407">
                  <a:extLst>
                    <a:ext uri="{9D8B030D-6E8A-4147-A177-3AD203B41FA5}">
                      <a16:colId xmlns:a16="http://schemas.microsoft.com/office/drawing/2014/main" val="20000"/>
                    </a:ext>
                  </a:extLst>
                </a:gridCol>
              </a:tblGrid>
              <a:tr h="3322320">
                <a:tc>
                  <a:txBody>
                    <a:bodyPr/>
                    <a:lstStyle/>
                    <a:p>
                      <a:pPr marL="0" marR="0" lvl="0" indent="0" algn="ctr">
                        <a:lnSpc>
                          <a:spcPct val="109000"/>
                        </a:lnSpc>
                        <a:spcBef>
                          <a:spcPts val="0"/>
                        </a:spcBef>
                        <a:spcAft>
                          <a:spcPts val="0"/>
                        </a:spcAft>
                        <a:buClr>
                          <a:srgbClr val="000000"/>
                        </a:buClr>
                        <a:buSzPts val="1200"/>
                        <a:buFont typeface="+mj-lt"/>
                        <a:buNone/>
                        <a:tabLst>
                          <a:tab pos="259080" algn="l"/>
                        </a:tabLst>
                      </a:pPr>
                      <a:r>
                        <a:rPr lang="vi-VN" sz="4000" b="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Em hãy lập kế hoạch và thực hiện việc giúp đỡ một bạn trong lớp/ trường có hoàn cảnh khó khăn.</a:t>
                      </a:r>
                      <a:endParaRPr lang="en-US" sz="4000" b="0" u="none" strike="noStrike" spc="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txBody>
                  <a:tcPr marL="0" marR="0" marT="0" marB="0">
                    <a:lnL>
                      <a:noFill/>
                    </a:lnL>
                    <a:lnR>
                      <a:noFill/>
                    </a:lnR>
                    <a:lnT>
                      <a:noFill/>
                    </a:lnT>
                    <a:lnB>
                      <a:noFill/>
                    </a:lnB>
                    <a:solidFill>
                      <a:schemeClr val="bg2">
                        <a:lumMod val="90000"/>
                      </a:schemeClr>
                    </a:solidFill>
                  </a:tcPr>
                </a:tc>
                <a:extLst>
                  <a:ext uri="{0D108BD9-81ED-4DB2-BD59-A6C34878D82A}">
                    <a16:rowId xmlns:a16="http://schemas.microsoft.com/office/drawing/2014/main" val="10000"/>
                  </a:ext>
                </a:extLst>
              </a:tr>
            </a:tbl>
          </a:graphicData>
        </a:graphic>
      </p:graphicFrame>
      <p:pic>
        <p:nvPicPr>
          <p:cNvPr id="10" name="Picture 2" descr="TLTH - Bộ SGK Lớp 6 - Kết nối tri thức với cuộc sống - Công ...">
            <a:extLst>
              <a:ext uri="{FF2B5EF4-FFF2-40B4-BE49-F238E27FC236}">
                <a16:creationId xmlns:a16="http://schemas.microsoft.com/office/drawing/2014/main" id="{1C8F3FF5-D19E-41A4-B468-CC67B7536C0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29672" y="25005"/>
            <a:ext cx="1440259" cy="144025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31220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IỀN TRUNG ƠI XIN ĐỪNG MƯA NỮA - GIA HUY - NGUYỄN VIẾT LONG COVER - AUDIO LYRIC VIDEO.mp4">
            <a:hlinkClick r:id="" action="ppaction://media"/>
          </p:cNvPr>
          <p:cNvPicPr>
            <a:picLocks noRot="1" noChangeAspect="1"/>
          </p:cNvPicPr>
          <p:nvPr>
            <a:videoFile r:link="rId2"/>
          </p:nvPr>
        </p:nvPicPr>
        <p:blipFill>
          <a:blip r:embed="rId5"/>
          <a:stretch>
            <a:fillRect/>
          </a:stretch>
        </p:blipFill>
        <p:spPr>
          <a:xfrm>
            <a:off x="0" y="0"/>
            <a:ext cx="12192000" cy="6858000"/>
          </a:xfrm>
          <a:prstGeom prst="rect">
            <a:avLst/>
          </a:prstGeom>
        </p:spPr>
      </p:pic>
    </p:spTree>
    <p:custDataLst>
      <p:tags r:id="rId1"/>
    </p:custData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hape 51"/>
          <p:cNvPicPr/>
          <p:nvPr/>
        </p:nvPicPr>
        <p:blipFill>
          <a:blip r:embed="rId4"/>
          <a:stretch/>
        </p:blipFill>
        <p:spPr>
          <a:xfrm>
            <a:off x="200025" y="303555"/>
            <a:ext cx="10391775" cy="4114800"/>
          </a:xfrm>
          <a:prstGeom prst="rect">
            <a:avLst/>
          </a:prstGeom>
        </p:spPr>
      </p:pic>
      <p:sp>
        <p:nvSpPr>
          <p:cNvPr id="3" name="Rectangle 2"/>
          <p:cNvSpPr/>
          <p:nvPr/>
        </p:nvSpPr>
        <p:spPr>
          <a:xfrm>
            <a:off x="352697" y="4493624"/>
            <a:ext cx="11051178" cy="2060821"/>
          </a:xfrm>
          <a:prstGeom prst="rect">
            <a:avLst/>
          </a:prstGeom>
        </p:spPr>
        <p:txBody>
          <a:bodyPr wrap="square">
            <a:spAutoFit/>
          </a:bodyPr>
          <a:lstStyle/>
          <a:p>
            <a:pPr marR="0" lvl="0" algn="just">
              <a:lnSpc>
                <a:spcPct val="112000"/>
              </a:lnSpc>
              <a:spcBef>
                <a:spcPts val="0"/>
              </a:spcBef>
              <a:spcAft>
                <a:spcPts val="200"/>
              </a:spcAft>
              <a:buClr>
                <a:srgbClr val="1D02DA"/>
              </a:buClr>
              <a:buSzPts val="1000"/>
              <a:tabLst>
                <a:tab pos="334645" algn="l"/>
              </a:tabLst>
            </a:pP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Quan</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sát</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hình</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ảnh</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“Chia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sẻ</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cùng</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miền</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Trung</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và</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trả</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lời</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câu</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1D02DA"/>
                </a:solidFill>
                <a:latin typeface="Times New Roman" panose="02020603050405020304" pitchFamily="18" charset="0"/>
                <a:ea typeface="Arial" panose="020B0604020202020204" pitchFamily="34" charset="0"/>
                <a:cs typeface="Times New Roman" panose="02020603050405020304" pitchFamily="18" charset="0"/>
              </a:rPr>
              <a:t>hỏi</a:t>
            </a: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a:t>
            </a:r>
          </a:p>
          <a:p>
            <a:pPr marR="0" lvl="0" algn="just">
              <a:lnSpc>
                <a:spcPct val="112000"/>
              </a:lnSpc>
              <a:spcBef>
                <a:spcPts val="0"/>
              </a:spcBef>
              <a:spcAft>
                <a:spcPts val="200"/>
              </a:spcAft>
              <a:buClr>
                <a:srgbClr val="1D02DA"/>
              </a:buClr>
              <a:buSzPts val="1000"/>
              <a:tabLst>
                <a:tab pos="334645" algn="l"/>
              </a:tabLst>
            </a:pP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1. </a:t>
            </a:r>
            <a:r>
              <a:rPr lang="vi-VN"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Hình ảnh gợi em nhớ tới sự việc nào xảy ra ở nước ta?</a:t>
            </a:r>
            <a:endParaRPr lang="en-US" sz="2800" i="1" dirty="0">
              <a:latin typeface="Times New Roman" panose="02020603050405020304" pitchFamily="18" charset="0"/>
              <a:ea typeface="Arial" panose="020B0604020202020204" pitchFamily="34" charset="0"/>
              <a:cs typeface="Times New Roman" panose="02020603050405020304" pitchFamily="18" charset="0"/>
            </a:endParaRPr>
          </a:p>
          <a:p>
            <a:pPr marR="0" lvl="0" algn="just">
              <a:lnSpc>
                <a:spcPct val="115000"/>
              </a:lnSpc>
              <a:spcBef>
                <a:spcPts val="0"/>
              </a:spcBef>
              <a:spcAft>
                <a:spcPts val="200"/>
              </a:spcAft>
              <a:buClr>
                <a:srgbClr val="1D02DA"/>
              </a:buClr>
              <a:buSzPts val="1000"/>
              <a:tabLst>
                <a:tab pos="328930" algn="l"/>
              </a:tabLst>
            </a:pPr>
            <a:r>
              <a:rPr lang="en-US"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2. </a:t>
            </a:r>
            <a:r>
              <a:rPr lang="vi-VN" sz="2800" i="1" dirty="0">
                <a:solidFill>
                  <a:srgbClr val="1D02DA"/>
                </a:solidFill>
                <a:latin typeface="Times New Roman" panose="02020603050405020304" pitchFamily="18" charset="0"/>
                <a:ea typeface="Arial" panose="020B0604020202020204" pitchFamily="34" charset="0"/>
                <a:cs typeface="Times New Roman" panose="02020603050405020304" pitchFamily="18" charset="0"/>
              </a:rPr>
              <a:t>Trước sự việc đó, Nhà nước và Nhân dân ta đã có những hành động gì?</a:t>
            </a:r>
            <a:endParaRPr lang="en-US" sz="2800" i="1" dirty="0">
              <a:latin typeface="Times New Roman" panose="02020603050405020304" pitchFamily="18" charset="0"/>
              <a:ea typeface="Arial" panose="020B0604020202020204" pitchFamily="34" charset="0"/>
              <a:cs typeface="Times New Roman" panose="02020603050405020304" pitchFamily="18" charset="0"/>
            </a:endParaRPr>
          </a:p>
          <a:p>
            <a:r>
              <a:rPr lang="en-US" sz="2800" i="1" dirty="0">
                <a:solidFill>
                  <a:srgbClr val="1D02DA"/>
                </a:solidFill>
                <a:latin typeface="Times New Roman" panose="02020603050405020304" pitchFamily="18" charset="0"/>
                <a:ea typeface="Courier New" panose="02070309020205020404" pitchFamily="49" charset="0"/>
                <a:cs typeface="Times New Roman" panose="02020603050405020304" pitchFamily="18" charset="0"/>
              </a:rPr>
              <a:t>3. </a:t>
            </a:r>
            <a:r>
              <a:rPr lang="vi-VN" sz="2800" i="1" dirty="0">
                <a:solidFill>
                  <a:srgbClr val="1D02DA"/>
                </a:solidFill>
                <a:latin typeface="Times New Roman" panose="02020603050405020304" pitchFamily="18" charset="0"/>
                <a:ea typeface="Courier New" panose="02070309020205020404" pitchFamily="49" charset="0"/>
                <a:cs typeface="Times New Roman" panose="02020603050405020304" pitchFamily="18" charset="0"/>
              </a:rPr>
              <a:t>Em hãy chia sẻ cảm xúc của mình trước những hành động đó</a:t>
            </a:r>
            <a:r>
              <a:rPr lang="en-US" sz="2800" i="1" dirty="0">
                <a:solidFill>
                  <a:srgbClr val="1D02DA"/>
                </a:solidFill>
                <a:latin typeface="Times New Roman" panose="02020603050405020304" pitchFamily="18" charset="0"/>
                <a:ea typeface="Courier New" panose="02070309020205020404" pitchFamily="49" charset="0"/>
                <a:cs typeface="Times New Roman" panose="02020603050405020304" pitchFamily="18" charset="0"/>
              </a:rPr>
              <a:t>.</a:t>
            </a:r>
            <a:endParaRPr lang="en-US" sz="2800" i="1" dirty="0">
              <a:latin typeface="Times New Roman" panose="02020603050405020304" pitchFamily="18" charset="0"/>
              <a:cs typeface="Times New Roman" panose="02020603050405020304" pitchFamily="18" charset="0"/>
            </a:endParaRPr>
          </a:p>
        </p:txBody>
      </p:sp>
      <p:pic>
        <p:nvPicPr>
          <p:cNvPr id="2050" name="Picture 2" descr="TLTH - Bộ SGK Lớp 6 - Kết nối tri thức với cuộc sống - Công ...">
            <a:extLst>
              <a:ext uri="{FF2B5EF4-FFF2-40B4-BE49-F238E27FC236}">
                <a16:creationId xmlns:a16="http://schemas.microsoft.com/office/drawing/2014/main" id="{13C4C117-0087-4B70-93C2-93362B67D7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91799" y="-166553"/>
            <a:ext cx="1690689" cy="169068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50924625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2487" y="647700"/>
            <a:ext cx="10487025" cy="5710238"/>
          </a:xfrm>
        </p:spPr>
        <p:txBody>
          <a:bodyPr>
            <a:normAutofit/>
          </a:bodyPr>
          <a:lstStyle/>
          <a:p>
            <a:pPr marL="0" indent="0" algn="just">
              <a:buNone/>
            </a:pPr>
            <a:r>
              <a:rPr lang="vi-VN" sz="3200" b="1" dirty="0">
                <a:latin typeface="Times New Roman" panose="02020603050405020304" pitchFamily="18" charset="0"/>
                <a:cs typeface="Times New Roman" panose="02020603050405020304" pitchFamily="18" charset="0"/>
              </a:rPr>
              <a:t>Câu 1:</a:t>
            </a:r>
            <a:r>
              <a:rPr lang="vi-VN" sz="3200" dirty="0">
                <a:latin typeface="Times New Roman" panose="02020603050405020304" pitchFamily="18" charset="0"/>
                <a:cs typeface="Times New Roman" panose="02020603050405020304" pitchFamily="18" charset="0"/>
              </a:rPr>
              <a:t> Hình ảnh trên đề cập đến hoạt động giúp đỡ chia sẻ đồng bào miền </a:t>
            </a:r>
            <a:r>
              <a:rPr lang="en-US" sz="3200" dirty="0">
                <a:latin typeface="Times New Roman" panose="02020603050405020304" pitchFamily="18" charset="0"/>
                <a:cs typeface="Times New Roman" panose="02020603050405020304" pitchFamily="18" charset="0"/>
              </a:rPr>
              <a:t>T</a:t>
            </a:r>
            <a:r>
              <a:rPr lang="vi-VN" sz="3200" dirty="0">
                <a:latin typeface="Times New Roman" panose="02020603050405020304" pitchFamily="18" charset="0"/>
                <a:cs typeface="Times New Roman" panose="02020603050405020304" pitchFamily="18" charset="0"/>
              </a:rPr>
              <a:t>rung bị lũ lụt năm 2020</a:t>
            </a:r>
            <a:r>
              <a:rPr lang="en-US" sz="3200" dirty="0">
                <a:latin typeface="Times New Roman" panose="02020603050405020304" pitchFamily="18" charset="0"/>
                <a:cs typeface="Times New Roman" panose="02020603050405020304" pitchFamily="18" charset="0"/>
              </a:rPr>
              <a:t>.</a:t>
            </a:r>
          </a:p>
          <a:p>
            <a:pPr marL="0" indent="0" algn="just">
              <a:buNone/>
            </a:pPr>
            <a:endParaRPr lang="en-US" sz="3200" b="1" dirty="0">
              <a:latin typeface="Times New Roman" panose="02020603050405020304" pitchFamily="18" charset="0"/>
              <a:cs typeface="Times New Roman" panose="02020603050405020304" pitchFamily="18" charset="0"/>
            </a:endParaRPr>
          </a:p>
          <a:p>
            <a:pPr marL="0" indent="0" algn="just">
              <a:buNone/>
            </a:pPr>
            <a:r>
              <a:rPr lang="vi-VN" sz="3200" b="1" dirty="0">
                <a:latin typeface="Times New Roman" panose="02020603050405020304" pitchFamily="18" charset="0"/>
                <a:cs typeface="Times New Roman" panose="02020603050405020304" pitchFamily="18" charset="0"/>
              </a:rPr>
              <a:t>Câu 2: </a:t>
            </a:r>
            <a:r>
              <a:rPr lang="vi-VN" sz="3200" dirty="0">
                <a:latin typeface="Times New Roman" panose="02020603050405020304" pitchFamily="18" charset="0"/>
                <a:cs typeface="Times New Roman" panose="02020603050405020304" pitchFamily="18" charset="0"/>
              </a:rPr>
              <a:t>Hoạt động của nhà nước và nhân dân ta giúp đỡ đồng bào miền </a:t>
            </a:r>
            <a:r>
              <a:rPr lang="en-US" sz="3200" dirty="0">
                <a:latin typeface="Times New Roman" panose="02020603050405020304" pitchFamily="18" charset="0"/>
                <a:cs typeface="Times New Roman" panose="02020603050405020304" pitchFamily="18" charset="0"/>
              </a:rPr>
              <a:t>T</a:t>
            </a:r>
            <a:r>
              <a:rPr lang="vi-VN" sz="3200" dirty="0">
                <a:latin typeface="Times New Roman" panose="02020603050405020304" pitchFamily="18" charset="0"/>
                <a:cs typeface="Times New Roman" panose="02020603050405020304" pitchFamily="18" charset="0"/>
              </a:rPr>
              <a:t>rung: Hỗ trợ về vật chất và tinh thần, quyên góp tiền và các vật dụng ủng hộ đồng bào miền </a:t>
            </a:r>
            <a:r>
              <a:rPr lang="en-US" sz="3200" dirty="0">
                <a:latin typeface="Times New Roman" panose="02020603050405020304" pitchFamily="18" charset="0"/>
                <a:cs typeface="Times New Roman" panose="02020603050405020304" pitchFamily="18" charset="0"/>
              </a:rPr>
              <a:t>T</a:t>
            </a:r>
            <a:r>
              <a:rPr lang="vi-VN" sz="3200" dirty="0">
                <a:latin typeface="Times New Roman" panose="02020603050405020304" pitchFamily="18" charset="0"/>
                <a:cs typeface="Times New Roman" panose="02020603050405020304" pitchFamily="18" charset="0"/>
              </a:rPr>
              <a:t>rung</a:t>
            </a:r>
            <a:r>
              <a:rPr lang="en-US" sz="3200" dirty="0">
                <a:latin typeface="Times New Roman" panose="02020603050405020304" pitchFamily="18" charset="0"/>
                <a:cs typeface="Times New Roman" panose="02020603050405020304" pitchFamily="18" charset="0"/>
              </a:rPr>
              <a:t>.</a:t>
            </a:r>
          </a:p>
          <a:p>
            <a:pPr marL="0" indent="0" algn="just">
              <a:buNone/>
            </a:pPr>
            <a:endParaRPr lang="en-US" sz="3200" b="1" dirty="0">
              <a:latin typeface="Times New Roman" panose="02020603050405020304" pitchFamily="18" charset="0"/>
              <a:cs typeface="Times New Roman" panose="02020603050405020304" pitchFamily="18" charset="0"/>
            </a:endParaRPr>
          </a:p>
          <a:p>
            <a:pPr marL="0" indent="0" algn="just">
              <a:buNone/>
            </a:pPr>
            <a:r>
              <a:rPr lang="vi-VN" sz="3200" b="1" dirty="0">
                <a:latin typeface="Times New Roman" panose="02020603050405020304" pitchFamily="18" charset="0"/>
                <a:cs typeface="Times New Roman" panose="02020603050405020304" pitchFamily="18" charset="0"/>
              </a:rPr>
              <a:t>Câu 3: </a:t>
            </a:r>
            <a:r>
              <a:rPr lang="en-US" sz="3200" dirty="0">
                <a:latin typeface="Times New Roman" panose="02020603050405020304" pitchFamily="18" charset="0"/>
                <a:cs typeface="Times New Roman" panose="02020603050405020304" pitchFamily="18" charset="0"/>
              </a:rPr>
              <a:t>Chia </a:t>
            </a:r>
            <a:r>
              <a:rPr lang="en-US" sz="3200" dirty="0" err="1">
                <a:latin typeface="Times New Roman" panose="02020603050405020304" pitchFamily="18" charset="0"/>
                <a:cs typeface="Times New Roman" panose="02020603050405020304" pitchFamily="18" charset="0"/>
              </a:rPr>
              <a:t>sẻ</a:t>
            </a:r>
            <a:r>
              <a:rPr lang="vi-VN" sz="3200" dirty="0">
                <a:latin typeface="Times New Roman" panose="02020603050405020304" pitchFamily="18" charset="0"/>
                <a:cs typeface="Times New Roman" panose="02020603050405020304" pitchFamily="18" charset="0"/>
              </a:rPr>
              <a:t> với những đau thương mất mát mà đồng bào miền </a:t>
            </a:r>
            <a:r>
              <a:rPr lang="en-US" sz="3200" dirty="0">
                <a:latin typeface="Times New Roman" panose="02020603050405020304" pitchFamily="18" charset="0"/>
                <a:cs typeface="Times New Roman" panose="02020603050405020304" pitchFamily="18" charset="0"/>
              </a:rPr>
              <a:t>T</a:t>
            </a:r>
            <a:r>
              <a:rPr lang="vi-VN" sz="3200" dirty="0">
                <a:latin typeface="Times New Roman" panose="02020603050405020304" pitchFamily="18" charset="0"/>
                <a:cs typeface="Times New Roman" panose="02020603050405020304" pitchFamily="18" charset="0"/>
              </a:rPr>
              <a:t>rung gặp phải, rất trân trọng và tự hào về sự giúp đ</a:t>
            </a:r>
            <a:r>
              <a:rPr lang="en-US" sz="3200" dirty="0">
                <a:latin typeface="Times New Roman" panose="02020603050405020304" pitchFamily="18" charset="0"/>
                <a:cs typeface="Times New Roman" panose="02020603050405020304" pitchFamily="18" charset="0"/>
              </a:rPr>
              <a:t>ỡ</a:t>
            </a:r>
            <a:r>
              <a:rPr lang="vi-VN" sz="3200" dirty="0">
                <a:latin typeface="Times New Roman" panose="02020603050405020304" pitchFamily="18" charset="0"/>
                <a:cs typeface="Times New Roman" panose="02020603050405020304" pitchFamily="18" charset="0"/>
              </a:rPr>
              <a:t> của mọi người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Việt</a:t>
            </a:r>
            <a:r>
              <a:rPr lang="en-US" sz="3200" dirty="0">
                <a:latin typeface="Times New Roman" panose="02020603050405020304" pitchFamily="18" charset="0"/>
                <a:cs typeface="Times New Roman" panose="02020603050405020304" pitchFamily="18" charset="0"/>
              </a:rPr>
              <a:t> Nam </a:t>
            </a:r>
            <a:r>
              <a:rPr lang="en-US" sz="3200" dirty="0" err="1">
                <a:latin typeface="Times New Roman" panose="02020603050405020304" pitchFamily="18" charset="0"/>
                <a:cs typeface="Times New Roman" panose="02020603050405020304" pitchFamily="18" charset="0"/>
              </a:rPr>
              <a:t>hướng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về</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đồng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lụt</a:t>
            </a:r>
            <a:r>
              <a:rPr lang="vi-VN" sz="3200" dirty="0">
                <a:latin typeface="Times New Roman" panose="02020603050405020304" pitchFamily="18" charset="0"/>
                <a:cs typeface="Times New Roman" panose="02020603050405020304" pitchFamily="18" charset="0"/>
              </a:rPr>
              <a:t> trong khó khăn hoạn nạn</a:t>
            </a:r>
            <a:r>
              <a:rPr lang="en-US" sz="3200" dirty="0">
                <a:latin typeface="Times New Roman" panose="02020603050405020304" pitchFamily="18" charset="0"/>
                <a:cs typeface="Times New Roman" panose="02020603050405020304" pitchFamily="18" charset="0"/>
              </a:rPr>
              <a:t>.</a:t>
            </a:r>
          </a:p>
        </p:txBody>
      </p:sp>
    </p:spTree>
    <p:custDataLst>
      <p:tags r:id="rId1"/>
    </p:custDataLst>
    <p:extLst>
      <p:ext uri="{BB962C8B-B14F-4D97-AF65-F5344CB8AC3E}">
        <p14:creationId xmlns:p14="http://schemas.microsoft.com/office/powerpoint/2010/main" val="765885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pic>
        <p:nvPicPr>
          <p:cNvPr id="5" name="Picture 4">
            <a:extLst>
              <a:ext uri="{FF2B5EF4-FFF2-40B4-BE49-F238E27FC236}">
                <a16:creationId xmlns:a16="http://schemas.microsoft.com/office/drawing/2014/main" id="{D0BB1765-7606-44FC-8D0A-725A206946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8507" y="769385"/>
            <a:ext cx="5049079" cy="5432632"/>
          </a:xfrm>
          <a:prstGeom prst="rect">
            <a:avLst/>
          </a:prstGeom>
        </p:spPr>
      </p:pic>
      <p:pic>
        <p:nvPicPr>
          <p:cNvPr id="6" name="Google Shape;125;p5"/>
          <p:cNvPicPr preferRelativeResize="0"/>
          <p:nvPr/>
        </p:nvPicPr>
        <p:blipFill rotWithShape="1">
          <a:blip r:embed="rId5">
            <a:alphaModFix/>
          </a:blip>
          <a:srcRect/>
          <a:stretch/>
        </p:blipFill>
        <p:spPr>
          <a:xfrm>
            <a:off x="3292030" y="511592"/>
            <a:ext cx="5207535" cy="5948218"/>
          </a:xfrm>
          <a:prstGeom prst="rect">
            <a:avLst/>
          </a:prstGeom>
          <a:noFill/>
          <a:ln>
            <a:noFill/>
          </a:ln>
        </p:spPr>
      </p:pic>
      <p:sp>
        <p:nvSpPr>
          <p:cNvPr id="12" name="文本框 15"/>
          <p:cNvSpPr txBox="1"/>
          <p:nvPr/>
        </p:nvSpPr>
        <p:spPr>
          <a:xfrm>
            <a:off x="2042653" y="3994426"/>
            <a:ext cx="7706288" cy="769441"/>
          </a:xfrm>
          <a:prstGeom prst="rect">
            <a:avLst/>
          </a:prstGeom>
          <a:noFill/>
        </p:spPr>
        <p:txBody>
          <a:bodyPr wrap="square" rtlCol="0">
            <a:spAutoFit/>
          </a:bodyPr>
          <a:lstStyle/>
          <a:p>
            <a:pPr algn="ctr" defTabSz="457200"/>
            <a:r>
              <a:rPr lang="en-US" altLang="zh-CN"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II. </a:t>
            </a:r>
            <a:r>
              <a:rPr lang="en-US" altLang="zh-CN" sz="4400" b="1" dirty="0" err="1">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Khám</a:t>
            </a:r>
            <a:r>
              <a:rPr lang="en-US" altLang="zh-CN"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 </a:t>
            </a:r>
            <a:r>
              <a:rPr lang="en-US" altLang="zh-CN" sz="4400" b="1" dirty="0" err="1">
                <a:solidFill>
                  <a:srgbClr val="FF0000"/>
                </a:solidFill>
                <a:latin typeface="UTM Azuki" panose="02040603050506020204" pitchFamily="18" charset="0"/>
                <a:ea typeface="华康海报体W12" panose="040B0C09000000000000" pitchFamily="81" charset="-122"/>
                <a:cs typeface="Times New Roman" panose="02020603050405020304" pitchFamily="18" charset="0"/>
              </a:rPr>
              <a:t>phá</a:t>
            </a:r>
            <a:endParaRPr lang="zh-CN" altLang="en-US" sz="4400" b="1" dirty="0">
              <a:solidFill>
                <a:srgbClr val="FF0000"/>
              </a:solidFill>
              <a:latin typeface="UTM Azuki" panose="02040603050506020204" pitchFamily="18" charset="0"/>
              <a:ea typeface="华康海报体W12" panose="040B0C09000000000000" pitchFamily="81" charset="-122"/>
              <a:cs typeface="Times New Roman" panose="02020603050405020304" pitchFamily="18" charset="0"/>
            </a:endParaRPr>
          </a:p>
        </p:txBody>
      </p:sp>
      <p:pic>
        <p:nvPicPr>
          <p:cNvPr id="7" name="Picture 2" descr="TLTH - Bộ SGK Lớp 6 - Kết nối tri thức với cuộc sống - Công ...">
            <a:extLst>
              <a:ext uri="{FF2B5EF4-FFF2-40B4-BE49-F238E27FC236}">
                <a16:creationId xmlns:a16="http://schemas.microsoft.com/office/drawing/2014/main" id="{7B2F9EDE-460A-493C-8819-E7FBA0969B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06897" y="4640224"/>
            <a:ext cx="1690689" cy="169068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377793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ppt_w</p:attrName>
                                        </p:attrNameLst>
                                      </p:cBhvr>
                                      <p:tavLst>
                                        <p:tav tm="0" fmla="#ppt_w*sin(2.5*pi*$)">
                                          <p:val>
                                            <p:fltVal val="0"/>
                                          </p:val>
                                        </p:tav>
                                        <p:tav tm="100000">
                                          <p:val>
                                            <p:fltVal val="1"/>
                                          </p:val>
                                        </p:tav>
                                      </p:tavLst>
                                    </p:anim>
                                    <p:anim calcmode="lin" valueType="num">
                                      <p:cBhvr>
                                        <p:cTn id="9" dur="750" fill="hold"/>
                                        <p:tgtEl>
                                          <p:spTgt spid="12"/>
                                        </p:tgtEl>
                                        <p:attrNameLst>
                                          <p:attrName>ppt_h</p:attrName>
                                        </p:attrNameLst>
                                      </p:cBhvr>
                                      <p:tavLst>
                                        <p:tav tm="0">
                                          <p:val>
                                            <p:strVal val="#ppt_h"/>
                                          </p:val>
                                        </p:tav>
                                        <p:tav tm="100000">
                                          <p:val>
                                            <p:strVal val="#ppt_h"/>
                                          </p:val>
                                        </p:tav>
                                      </p:tavLst>
                                    </p:anim>
                                  </p:childTnLst>
                                </p:cTn>
                              </p:par>
                              <p:par>
                                <p:cTn id="10" presetID="6" presetClass="emph" presetSubtype="0" fill="hold" grpId="1" nodeType="withEffect">
                                  <p:stCondLst>
                                    <p:cond delay="0"/>
                                  </p:stCondLst>
                                  <p:iterate type="lt">
                                    <p:tmPct val="10000"/>
                                  </p:iterate>
                                  <p:childTnLst>
                                    <p:animScale>
                                      <p:cBhvr>
                                        <p:cTn id="11" dur="300" fill="hold"/>
                                        <p:tgtEl>
                                          <p:spTgt spid="12"/>
                                        </p:tgtEl>
                                      </p:cBhvr>
                                      <p:by x="500000" y="500000"/>
                                    </p:animScale>
                                  </p:childTnLst>
                                </p:cTn>
                              </p:par>
                              <p:par>
                                <p:cTn id="12" presetID="6" presetClass="emph" presetSubtype="0" fill="hold" grpId="2" nodeType="withEffect">
                                  <p:stCondLst>
                                    <p:cond delay="0"/>
                                  </p:stCondLst>
                                  <p:iterate type="lt">
                                    <p:tmPct val="10000"/>
                                  </p:iterate>
                                  <p:childTnLst>
                                    <p:animScale>
                                      <p:cBhvr>
                                        <p:cTn id="13" dur="750" fill="hold"/>
                                        <p:tgtEl>
                                          <p:spTgt spid="12"/>
                                        </p:tgtEl>
                                      </p:cBhvr>
                                      <p:by x="20000" y="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2"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l="6453" t="2155" r="6544" b="13266"/>
          <a:stretch>
            <a:fillRect/>
          </a:stretch>
        </p:blipFill>
        <p:spPr bwMode="auto">
          <a:xfrm>
            <a:off x="783644" y="418011"/>
            <a:ext cx="10624711" cy="5938339"/>
          </a:xfrm>
          <a:prstGeom prst="rect">
            <a:avLst/>
          </a:prstGeom>
          <a:blipFill>
            <a:blip r:embed="rId5">
              <a:alphaModFix amt="1000"/>
            </a:blip>
            <a:stretch>
              <a:fillRect/>
            </a:stretch>
          </a:blipFill>
          <a:ln>
            <a:noFill/>
          </a:ln>
        </p:spPr>
      </p:pic>
      <p:sp>
        <p:nvSpPr>
          <p:cNvPr id="10" name="Rectangle 9"/>
          <p:cNvSpPr/>
          <p:nvPr/>
        </p:nvSpPr>
        <p:spPr>
          <a:xfrm>
            <a:off x="3286397" y="2090428"/>
            <a:ext cx="5760720" cy="2729658"/>
          </a:xfrm>
          <a:prstGeom prst="rect">
            <a:avLst/>
          </a:prstGeom>
        </p:spPr>
        <p:txBody>
          <a:bodyPr wrap="square">
            <a:spAutoFit/>
          </a:bodyPr>
          <a:lstStyle/>
          <a:p>
            <a:pPr marR="0" lvl="0" algn="ctr">
              <a:lnSpc>
                <a:spcPct val="115000"/>
              </a:lnSpc>
              <a:spcBef>
                <a:spcPts val="0"/>
              </a:spcBef>
              <a:spcAft>
                <a:spcPts val="500"/>
              </a:spcAft>
              <a:buClr>
                <a:srgbClr val="000000"/>
              </a:buClr>
              <a:buSzPts val="1200"/>
              <a:tabLst>
                <a:tab pos="252730" algn="l"/>
              </a:tabLst>
            </a:pPr>
            <a:r>
              <a:rPr lang="en-US" sz="4000" b="1" dirty="0">
                <a:solidFill>
                  <a:schemeClr val="accent6">
                    <a:lumMod val="50000"/>
                  </a:schemeClr>
                </a:solidFill>
                <a:latin typeface="UTM Alpine KT" panose="02040603050506020204" pitchFamily="18" charset="0"/>
                <a:ea typeface="Arial" panose="020B0604020202020204" pitchFamily="34" charset="0"/>
                <a:cs typeface="Times New Roman" panose="02020603050405020304" pitchFamily="18" charset="0"/>
              </a:rPr>
              <a:t>1.</a:t>
            </a:r>
            <a:r>
              <a:rPr lang="en-US" sz="49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Yêu </a:t>
            </a:r>
            <a:r>
              <a:rPr lang="en-US" sz="49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thương</a:t>
            </a:r>
            <a:r>
              <a:rPr lang="en-US" sz="49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con </a:t>
            </a:r>
            <a:r>
              <a:rPr lang="en-US" sz="49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người</a:t>
            </a:r>
            <a:r>
              <a:rPr lang="en-US" sz="49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và</a:t>
            </a:r>
            <a:r>
              <a:rPr lang="en-US" sz="49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biểu</a:t>
            </a:r>
            <a:r>
              <a:rPr lang="en-US" sz="49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hiện</a:t>
            </a:r>
            <a:r>
              <a:rPr lang="en-US" sz="49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của</a:t>
            </a:r>
            <a:r>
              <a:rPr lang="en-US" sz="49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p>
          <a:p>
            <a:pPr marR="0" lvl="0" algn="ctr">
              <a:lnSpc>
                <a:spcPct val="115000"/>
              </a:lnSpc>
              <a:spcBef>
                <a:spcPts val="0"/>
              </a:spcBef>
              <a:spcAft>
                <a:spcPts val="500"/>
              </a:spcAft>
              <a:buClr>
                <a:srgbClr val="000000"/>
              </a:buClr>
              <a:buSzPts val="1200"/>
              <a:tabLst>
                <a:tab pos="252730" algn="l"/>
              </a:tabLst>
            </a:pPr>
            <a:r>
              <a:rPr lang="en-US" sz="49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yêu</a:t>
            </a:r>
            <a:r>
              <a:rPr lang="en-US" sz="49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a:t>
            </a:r>
            <a:r>
              <a:rPr lang="en-US" sz="49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thương</a:t>
            </a:r>
            <a:r>
              <a:rPr lang="en-US" sz="49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 con </a:t>
            </a:r>
            <a:r>
              <a:rPr lang="en-US" sz="4900" b="1" dirty="0" err="1">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rPr>
              <a:t>người</a:t>
            </a:r>
            <a:r>
              <a:rPr lang="en-US" sz="4900" b="1" dirty="0">
                <a:solidFill>
                  <a:schemeClr val="accent6">
                    <a:lumMod val="50000"/>
                  </a:schemeClr>
                </a:solidFill>
                <a:latin typeface="UTM Alpine KT" panose="02040603050506020204" pitchFamily="18" charset="0"/>
                <a:ea typeface="Arial" panose="020B0604020202020204" pitchFamily="34" charset="0"/>
                <a:cs typeface="Times New Roman" panose="02020603050405020304" pitchFamily="18" charset="0"/>
              </a:rPr>
              <a:t>.</a:t>
            </a:r>
            <a:endParaRPr lang="en-US" sz="4900" b="1" dirty="0">
              <a:solidFill>
                <a:schemeClr val="accent6">
                  <a:lumMod val="50000"/>
                </a:schemeClr>
              </a:solidFill>
              <a:latin typeface="UTM Beautiful Caps" panose="02040603050506020204" pitchFamily="18" charset="0"/>
              <a:ea typeface="Arial" panose="020B060402020202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4156489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9102" y="-14635"/>
            <a:ext cx="385859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7"/>
          <p:cNvSpPr txBox="1">
            <a:spLocks noChangeArrowheads="1"/>
          </p:cNvSpPr>
          <p:nvPr/>
        </p:nvSpPr>
        <p:spPr bwMode="auto">
          <a:xfrm>
            <a:off x="4342610" y="317325"/>
            <a:ext cx="4152790" cy="661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l" fontAlgn="base">
              <a:lnSpc>
                <a:spcPct val="150000"/>
              </a:lnSpc>
              <a:spcBef>
                <a:spcPct val="0"/>
              </a:spcBef>
              <a:spcAft>
                <a:spcPct val="0"/>
              </a:spcAft>
            </a:pPr>
            <a:r>
              <a:rPr lang="en-US" altLang="en-US" sz="2800" b="1" dirty="0">
                <a:solidFill>
                  <a:srgbClr val="C00000"/>
                </a:solidFill>
                <a:latin typeface="Times New Roman" panose="02020603050405020304" pitchFamily="18" charset="0"/>
                <a:cs typeface="Times New Roman" panose="02020603050405020304" pitchFamily="18" charset="0"/>
              </a:rPr>
              <a:t>ĐỌC THÔNG TIN</a:t>
            </a:r>
            <a:endParaRPr lang="en-US" altLang="en-US" sz="2000" dirty="0">
              <a:solidFill>
                <a:srgbClr val="C0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450297" y="1310492"/>
            <a:ext cx="11291406" cy="5288627"/>
          </a:xfrm>
          <a:prstGeom prst="rect">
            <a:avLst/>
          </a:prstGeom>
        </p:spPr>
        <p:txBody>
          <a:bodyPr wrap="square">
            <a:spAutoFit/>
          </a:bodyPr>
          <a:lstStyle/>
          <a:p>
            <a:pPr indent="342900" algn="just">
              <a:spcAft>
                <a:spcPts val="200"/>
              </a:spcAft>
            </a:pPr>
            <a:r>
              <a:rPr lang="vi-VN" sz="2400" dirty="0">
                <a:solidFill>
                  <a:srgbClr val="006600"/>
                </a:solidFill>
                <a:latin typeface="Bahnschrift SemiBold SemiConden" panose="020B0502040204020203" pitchFamily="34" charset="0"/>
                <a:ea typeface="Arial" panose="020B0604020202020204" pitchFamily="34" charset="0"/>
              </a:rPr>
              <a:t>Bé Nguyễn Hải An, 7 tuổi bi c</a:t>
            </a:r>
            <a:r>
              <a:rPr lang="en-US" sz="2400" dirty="0">
                <a:solidFill>
                  <a:srgbClr val="006600"/>
                </a:solidFill>
                <a:latin typeface="Bahnschrift SemiBold SemiConden" panose="020B0502040204020203" pitchFamily="34" charset="0"/>
                <a:ea typeface="Arial" panose="020B0604020202020204" pitchFamily="34" charset="0"/>
                <a:cs typeface="Times New Roman" pitchFamily="18" charset="0"/>
              </a:rPr>
              <a:t>ă</a:t>
            </a:r>
            <a:r>
              <a:rPr lang="vi-VN" sz="2400" dirty="0">
                <a:solidFill>
                  <a:srgbClr val="006600"/>
                </a:solidFill>
                <a:latin typeface="Bahnschrift SemiBold SemiConden" panose="020B0502040204020203" pitchFamily="34" charset="0"/>
                <a:ea typeface="Arial" panose="020B0604020202020204" pitchFamily="34" charset="0"/>
              </a:rPr>
              <a:t>n bệnh u thần kinh đệm cầu não lan toả - một c</a:t>
            </a:r>
            <a:r>
              <a:rPr lang="en-US" sz="2400" dirty="0">
                <a:solidFill>
                  <a:srgbClr val="006600"/>
                </a:solidFill>
                <a:latin typeface="Bahnschrift SemiBold SemiConden" panose="020B0502040204020203" pitchFamily="34" charset="0"/>
                <a:ea typeface="Arial" panose="020B0604020202020204" pitchFamily="34" charset="0"/>
                <a:cs typeface="Times New Roman" pitchFamily="18" charset="0"/>
              </a:rPr>
              <a:t>ă</a:t>
            </a:r>
            <a:r>
              <a:rPr lang="vi-VN" sz="2400" dirty="0">
                <a:solidFill>
                  <a:srgbClr val="006600"/>
                </a:solidFill>
                <a:latin typeface="Bahnschrift SemiBold SemiConden" panose="020B0502040204020203" pitchFamily="34" charset="0"/>
                <a:ea typeface="Arial" panose="020B0604020202020204" pitchFamily="34" charset="0"/>
              </a:rPr>
              <a:t>n bệnh hiện t</a:t>
            </a:r>
            <a:r>
              <a:rPr lang="en-US" sz="2400" dirty="0">
                <a:solidFill>
                  <a:srgbClr val="006600"/>
                </a:solidFill>
                <a:latin typeface="Bahnschrift SemiBold SemiConden" panose="020B0502040204020203" pitchFamily="34" charset="0"/>
                <a:ea typeface="Arial" panose="020B0604020202020204" pitchFamily="34" charset="0"/>
                <a:cs typeface="Times New Roman" panose="02020603050405020304" pitchFamily="18" charset="0"/>
              </a:rPr>
              <a:t>ại</a:t>
            </a:r>
            <a:r>
              <a:rPr lang="vi-VN" sz="2400" dirty="0">
                <a:solidFill>
                  <a:srgbClr val="006600"/>
                </a:solidFill>
                <a:latin typeface="Bahnschrift SemiBold SemiConden" panose="020B0502040204020203" pitchFamily="34" charset="0"/>
                <a:ea typeface="Arial" panose="020B0604020202020204" pitchFamily="34" charset="0"/>
                <a:cs typeface="Times New Roman" panose="02020603050405020304" pitchFamily="18" charset="0"/>
              </a:rPr>
              <a:t> </a:t>
            </a:r>
            <a:r>
              <a:rPr lang="vi-VN" sz="2400" dirty="0">
                <a:solidFill>
                  <a:srgbClr val="006600"/>
                </a:solidFill>
                <a:latin typeface="Bahnschrift SemiBold SemiConden" panose="020B0502040204020203" pitchFamily="34" charset="0"/>
                <a:ea typeface="Arial" panose="020B0604020202020204" pitchFamily="34" charset="0"/>
              </a:rPr>
              <a:t>chưa có phương pháp điều trị tối ưu. Thực hiện ước nguyện của bé khi còn sống, sau một thời gian điều trị t</a:t>
            </a:r>
            <a:r>
              <a:rPr lang="en-US" sz="2400" dirty="0" err="1">
                <a:solidFill>
                  <a:srgbClr val="006600"/>
                </a:solidFill>
                <a:latin typeface="Bahnschrift SemiBold SemiConden" panose="020B0502040204020203" pitchFamily="34" charset="0"/>
                <a:ea typeface="Arial" panose="020B0604020202020204" pitchFamily="34" charset="0"/>
                <a:cs typeface="Times New Roman" panose="02020603050405020304" pitchFamily="18" charset="0"/>
              </a:rPr>
              <a:t>ại</a:t>
            </a:r>
            <a:r>
              <a:rPr lang="vi-VN" sz="2400" dirty="0">
                <a:solidFill>
                  <a:srgbClr val="006600"/>
                </a:solidFill>
                <a:latin typeface="Bahnschrift SemiBold SemiConden" panose="020B0502040204020203" pitchFamily="34" charset="0"/>
                <a:ea typeface="Arial" panose="020B0604020202020204" pitchFamily="34" charset="0"/>
              </a:rPr>
              <a:t> bệnh viện nhưng không qua khỏi, mẹ bé và gia đình đã quyết định hiến t</a:t>
            </a:r>
            <a:r>
              <a:rPr lang="en-US" sz="2400" dirty="0">
                <a:solidFill>
                  <a:srgbClr val="006600"/>
                </a:solidFill>
                <a:latin typeface="Bahnschrift SemiBold SemiConden" panose="020B0502040204020203" pitchFamily="34" charset="0"/>
                <a:ea typeface="Arial" panose="020B0604020202020204" pitchFamily="34" charset="0"/>
                <a:cs typeface="Times New Roman" pitchFamily="18" charset="0"/>
              </a:rPr>
              <a:t>ạ</a:t>
            </a:r>
            <a:r>
              <a:rPr lang="vi-VN" sz="2400" dirty="0">
                <a:solidFill>
                  <a:srgbClr val="006600"/>
                </a:solidFill>
                <a:latin typeface="Bahnschrift SemiBold SemiConden" panose="020B0502040204020203" pitchFamily="34" charset="0"/>
                <a:ea typeface="Arial" panose="020B0604020202020204" pitchFamily="34" charset="0"/>
              </a:rPr>
              <a:t>ng giác m</a:t>
            </a:r>
            <a:r>
              <a:rPr lang="en-US" sz="2400" dirty="0">
                <a:solidFill>
                  <a:srgbClr val="006600"/>
                </a:solidFill>
                <a:latin typeface="Bahnschrift SemiBold SemiConden" panose="020B0502040204020203" pitchFamily="34" charset="0"/>
                <a:ea typeface="Arial" panose="020B0604020202020204" pitchFamily="34" charset="0"/>
                <a:cs typeface="Times New Roman" pitchFamily="18" charset="0"/>
              </a:rPr>
              <a:t>ạ</a:t>
            </a:r>
            <a:r>
              <a:rPr lang="vi-VN" sz="2400" dirty="0">
                <a:solidFill>
                  <a:srgbClr val="006600"/>
                </a:solidFill>
                <a:latin typeface="Bahnschrift SemiBold SemiConden" panose="020B0502040204020203" pitchFamily="34" charset="0"/>
                <a:ea typeface="Arial" panose="020B0604020202020204" pitchFamily="34" charset="0"/>
              </a:rPr>
              <a:t>c của bé. Hai giác m</a:t>
            </a:r>
            <a:r>
              <a:rPr lang="en-US" sz="2400" dirty="0">
                <a:solidFill>
                  <a:srgbClr val="006600"/>
                </a:solidFill>
                <a:latin typeface="Bahnschrift SemiBold SemiConden" panose="020B0502040204020203" pitchFamily="34" charset="0"/>
                <a:ea typeface="Arial" panose="020B0604020202020204" pitchFamily="34" charset="0"/>
                <a:cs typeface="Times New Roman" pitchFamily="18" charset="0"/>
              </a:rPr>
              <a:t>ạ</a:t>
            </a:r>
            <a:r>
              <a:rPr lang="vi-VN" sz="2400" dirty="0">
                <a:solidFill>
                  <a:srgbClr val="006600"/>
                </a:solidFill>
                <a:latin typeface="Bahnschrift SemiBold SemiConden" panose="020B0502040204020203" pitchFamily="34" charset="0"/>
                <a:ea typeface="Arial" panose="020B0604020202020204" pitchFamily="34" charset="0"/>
              </a:rPr>
              <a:t>c của bé sau đó đã được ghép cho một cụ bà 73 tuổi và một người đàn ông 42 tuổi.</a:t>
            </a:r>
            <a:endParaRPr lang="en-US" sz="2400" dirty="0">
              <a:solidFill>
                <a:srgbClr val="006600"/>
              </a:solidFill>
              <a:latin typeface="Bahnschrift SemiBold SemiConden" panose="020B0502040204020203" pitchFamily="34" charset="0"/>
              <a:ea typeface="Arial" panose="020B0604020202020204" pitchFamily="34" charset="0"/>
            </a:endParaRPr>
          </a:p>
          <a:p>
            <a:pPr algn="just"/>
            <a:r>
              <a:rPr lang="en-US" sz="2400" dirty="0">
                <a:solidFill>
                  <a:srgbClr val="006600"/>
                </a:solidFill>
                <a:latin typeface="Bahnschrift SemiBold SemiConden" panose="020B0502040204020203" pitchFamily="34" charset="0"/>
                <a:ea typeface="Courier New" panose="02070309020205020404" pitchFamily="49" charset="0"/>
              </a:rPr>
              <a:t>     </a:t>
            </a:r>
            <a:r>
              <a:rPr lang="vi-VN" sz="2400" dirty="0">
                <a:solidFill>
                  <a:srgbClr val="006600"/>
                </a:solidFill>
                <a:latin typeface="Bahnschrift SemiBold SemiConden" panose="020B0502040204020203" pitchFamily="34" charset="0"/>
                <a:ea typeface="Courier New" panose="02070309020205020404" pitchFamily="49" charset="0"/>
              </a:rPr>
              <a:t>Việc mẹ bé và gia đình đã cố gắng vượt qua nỗi đau, quyết định thực hiện di nguyện của bé là hiến </a:t>
            </a:r>
            <a:r>
              <a:rPr lang="en-US" sz="2400" dirty="0">
                <a:solidFill>
                  <a:srgbClr val="006600"/>
                </a:solidFill>
                <a:latin typeface="Bahnschrift SemiBold SemiConden" panose="020B0502040204020203" pitchFamily="34" charset="0"/>
                <a:ea typeface="Courier New" panose="02070309020205020404" pitchFamily="49" charset="0"/>
                <a:cs typeface="Times New Roman" panose="02020603050405020304" pitchFamily="18" charset="0"/>
              </a:rPr>
              <a:t>t</a:t>
            </a:r>
            <a:r>
              <a:rPr lang="vi-VN" sz="2400" dirty="0">
                <a:solidFill>
                  <a:srgbClr val="006600"/>
                </a:solidFill>
                <a:latin typeface="Bahnschrift SemiBold SemiConden" panose="020B0502040204020203" pitchFamily="34" charset="0"/>
                <a:ea typeface="Courier New" panose="02070309020205020404" pitchFamily="49" charset="0"/>
                <a:cs typeface="Times New Roman" panose="02020603050405020304" pitchFamily="18" charset="0"/>
              </a:rPr>
              <a:t>ặ</a:t>
            </a:r>
            <a:r>
              <a:rPr lang="vi-VN" sz="2400" dirty="0">
                <a:solidFill>
                  <a:srgbClr val="006600"/>
                </a:solidFill>
                <a:latin typeface="Bahnschrift SemiBold SemiConden" panose="020B0502040204020203" pitchFamily="34" charset="0"/>
                <a:ea typeface="Courier New" panose="02070309020205020404" pitchFamily="49" charset="0"/>
              </a:rPr>
              <a:t>ng giác mạc để</a:t>
            </a:r>
            <a:r>
              <a:rPr lang="en-US" sz="2400" dirty="0">
                <a:solidFill>
                  <a:srgbClr val="006600"/>
                </a:solidFill>
                <a:latin typeface="Bahnschrift SemiBold SemiConden" panose="020B0502040204020203" pitchFamily="34" charset="0"/>
                <a:ea typeface="Courier New" panose="02070309020205020404" pitchFamily="49" charset="0"/>
              </a:rPr>
              <a:t> t</a:t>
            </a:r>
            <a:r>
              <a:rPr lang="vi-VN" sz="2400" dirty="0">
                <a:solidFill>
                  <a:srgbClr val="006600"/>
                </a:solidFill>
                <a:latin typeface="Bahnschrift SemiBold SemiConden" panose="020B0502040204020203" pitchFamily="34" charset="0"/>
                <a:ea typeface="Courier New" panose="02070309020205020404" pitchFamily="49" charset="0"/>
              </a:rPr>
              <a:t>rao ánh sáng cho người khác với mục đích c</a:t>
            </a:r>
            <a:r>
              <a:rPr lang="en-US" sz="2400" dirty="0">
                <a:solidFill>
                  <a:srgbClr val="006600"/>
                </a:solidFill>
                <a:latin typeface="Bahnschrift SemiBold SemiConden" panose="020B0502040204020203" pitchFamily="34" charset="0"/>
                <a:ea typeface="Courier New" panose="02070309020205020404" pitchFamily="49" charset="0"/>
                <a:cs typeface="Times New Roman" pitchFamily="18" charset="0"/>
              </a:rPr>
              <a:t>ứ</a:t>
            </a:r>
            <a:r>
              <a:rPr lang="vi-VN" sz="2400" dirty="0">
                <a:solidFill>
                  <a:srgbClr val="006600"/>
                </a:solidFill>
                <a:latin typeface="Bahnschrift SemiBold SemiConden" panose="020B0502040204020203" pitchFamily="34" charset="0"/>
                <a:ea typeface="Courier New" panose="02070309020205020404" pitchFamily="49" charset="0"/>
              </a:rPr>
              <a:t>u người, làm việc thiện đã</a:t>
            </a:r>
            <a:r>
              <a:rPr lang="en-US" sz="2400" dirty="0">
                <a:solidFill>
                  <a:srgbClr val="006600"/>
                </a:solidFill>
                <a:latin typeface="Bahnschrift SemiBold SemiConden" panose="020B0502040204020203" pitchFamily="34" charset="0"/>
                <a:ea typeface="Courier New" panose="02070309020205020404" pitchFamily="49" charset="0"/>
              </a:rPr>
              <a:t> </a:t>
            </a:r>
            <a:r>
              <a:rPr lang="vi-VN" sz="2400" dirty="0">
                <a:solidFill>
                  <a:srgbClr val="006600"/>
                </a:solidFill>
                <a:latin typeface="Bahnschrift SemiBold SemiConden" panose="020B0502040204020203" pitchFamily="34" charset="0"/>
                <a:ea typeface="Courier New" panose="02070309020205020404" pitchFamily="49" charset="0"/>
              </a:rPr>
              <a:t>viết nên câu chuyện đẹp về lòng nhân ái, biết sống vì người khác, đem l</a:t>
            </a:r>
            <a:r>
              <a:rPr lang="en-US" sz="2400" dirty="0">
                <a:solidFill>
                  <a:srgbClr val="006600"/>
                </a:solidFill>
                <a:latin typeface="Bahnschrift SemiBold SemiConden" panose="020B0502040204020203" pitchFamily="34" charset="0"/>
                <a:ea typeface="Courier New" panose="02070309020205020404" pitchFamily="49" charset="0"/>
                <a:cs typeface="Times New Roman" pitchFamily="18" charset="0"/>
              </a:rPr>
              <a:t>ạ</a:t>
            </a:r>
            <a:r>
              <a:rPr lang="vi-VN" sz="2400" dirty="0">
                <a:solidFill>
                  <a:srgbClr val="006600"/>
                </a:solidFill>
                <a:latin typeface="Bahnschrift SemiBold SemiConden" panose="020B0502040204020203" pitchFamily="34" charset="0"/>
                <a:ea typeface="Courier New" panose="02070309020205020404" pitchFamily="49" charset="0"/>
              </a:rPr>
              <a:t>i hạnh phúc cho người khác để sự sống mãi tiếp nối, trường tồn.</a:t>
            </a:r>
            <a:r>
              <a:rPr lang="en-US" sz="2400" dirty="0">
                <a:solidFill>
                  <a:srgbClr val="006600"/>
                </a:solidFill>
                <a:latin typeface="Bahnschrift SemiBold SemiConden" panose="020B0502040204020203" pitchFamily="34" charset="0"/>
                <a:ea typeface="Courier New" panose="02070309020205020404" pitchFamily="49" charset="0"/>
              </a:rPr>
              <a:t> </a:t>
            </a:r>
            <a:r>
              <a:rPr lang="vi-VN" sz="2400" dirty="0">
                <a:solidFill>
                  <a:srgbClr val="006600"/>
                </a:solidFill>
                <a:latin typeface="Bahnschrift SemiBold SemiConden" panose="020B0502040204020203" pitchFamily="34" charset="0"/>
                <a:ea typeface="Arial" panose="020B0604020202020204" pitchFamily="34" charset="0"/>
              </a:rPr>
              <a:t>Cô Thuỳ Dương, mẹ của bé chia sẻ: </a:t>
            </a:r>
            <a:r>
              <a:rPr lang="vi-VN" sz="2400" dirty="0">
                <a:solidFill>
                  <a:srgbClr val="C00000"/>
                </a:solidFill>
                <a:latin typeface="Bahnschrift SemiBold SemiConden" panose="020B0502040204020203" pitchFamily="34" charset="0"/>
                <a:ea typeface="Arial" panose="020B0604020202020204" pitchFamily="34" charset="0"/>
              </a:rPr>
              <a:t>“</a:t>
            </a:r>
            <a:r>
              <a:rPr lang="vi-VN" sz="2400" b="1" i="1" dirty="0">
                <a:solidFill>
                  <a:srgbClr val="C00000"/>
                </a:solidFill>
                <a:latin typeface="Bahnschrift SemiBold SemiConden" panose="020B0502040204020203" pitchFamily="34" charset="0"/>
                <a:ea typeface="Arial" panose="020B0604020202020204" pitchFamily="34" charset="0"/>
              </a:rPr>
              <a:t>Việc hiến tặng nội t</a:t>
            </a:r>
            <a:r>
              <a:rPr lang="en-US" sz="2400" b="1" i="1" dirty="0">
                <a:solidFill>
                  <a:srgbClr val="C00000"/>
                </a:solidFill>
                <a:latin typeface="Bahnschrift SemiBold SemiConden" panose="020B0502040204020203" pitchFamily="34" charset="0"/>
                <a:ea typeface="Arial" panose="020B0604020202020204" pitchFamily="34" charset="0"/>
                <a:cs typeface="Times New Roman" pitchFamily="18" charset="0"/>
              </a:rPr>
              <a:t>ạ</a:t>
            </a:r>
            <a:r>
              <a:rPr lang="vi-VN" sz="2400" b="1" i="1" dirty="0">
                <a:solidFill>
                  <a:srgbClr val="C00000"/>
                </a:solidFill>
                <a:latin typeface="Bahnschrift SemiBold SemiConden" panose="020B0502040204020203" pitchFamily="34" charset="0"/>
                <a:ea typeface="Arial" panose="020B0604020202020204" pitchFamily="34" charset="0"/>
              </a:rPr>
              <a:t>ng là di nguyện của con. Lúc con còn t</a:t>
            </a:r>
            <a:r>
              <a:rPr lang="en-US" sz="2400" b="1" i="1" dirty="0">
                <a:solidFill>
                  <a:srgbClr val="C00000"/>
                </a:solidFill>
                <a:latin typeface="Bahnschrift SemiBold SemiConden" panose="020B0502040204020203" pitchFamily="34" charset="0"/>
                <a:ea typeface="Arial" panose="020B0604020202020204" pitchFamily="34" charset="0"/>
                <a:cs typeface="Times New Roman" pitchFamily="18" charset="0"/>
              </a:rPr>
              <a:t>ỉ</a:t>
            </a:r>
            <a:r>
              <a:rPr lang="vi-VN" sz="2400" b="1" i="1" dirty="0">
                <a:solidFill>
                  <a:srgbClr val="C00000"/>
                </a:solidFill>
                <a:latin typeface="Bahnschrift SemiBold SemiConden" panose="020B0502040204020203" pitchFamily="34" charset="0"/>
                <a:ea typeface="Arial" panose="020B0604020202020204" pitchFamily="34" charset="0"/>
              </a:rPr>
              <a:t>nh táo, hai mẹ con hay thủ </a:t>
            </a:r>
            <a:r>
              <a:rPr lang="en-US" sz="2400" b="1" i="1" dirty="0" err="1">
                <a:solidFill>
                  <a:srgbClr val="C00000"/>
                </a:solidFill>
                <a:latin typeface="Bahnschrift SemiBold SemiConden" panose="020B0502040204020203" pitchFamily="34" charset="0"/>
                <a:ea typeface="Arial" panose="020B0604020202020204" pitchFamily="34" charset="0"/>
                <a:cs typeface="Times New Roman" panose="02020603050405020304" pitchFamily="18" charset="0"/>
              </a:rPr>
              <a:t>thỉ</a:t>
            </a:r>
            <a:r>
              <a:rPr lang="en-US" sz="2400" b="1" i="1" dirty="0">
                <a:solidFill>
                  <a:srgbClr val="C00000"/>
                </a:solidFill>
                <a:latin typeface="Bahnschrift SemiBold SemiConden" panose="020B0502040204020203" pitchFamily="34" charset="0"/>
                <a:ea typeface="Arial" panose="020B0604020202020204" pitchFamily="34" charset="0"/>
              </a:rPr>
              <a:t> </a:t>
            </a:r>
            <a:r>
              <a:rPr lang="vi-VN" sz="2400" b="1" i="1" dirty="0">
                <a:solidFill>
                  <a:srgbClr val="C00000"/>
                </a:solidFill>
                <a:latin typeface="Bahnschrift SemiBold SemiConden" panose="020B0502040204020203" pitchFamily="34" charset="0"/>
                <a:ea typeface="Arial" panose="020B0604020202020204" pitchFamily="34" charset="0"/>
              </a:rPr>
              <a:t>và bé đã nói ra mong muốn của mình về hiến tặng, một phần là muốn cống hiến cho xã hội, giúp người; một phần là muốn mẹ tiếp tục sống tiếp vì con còn trên thế gian</a:t>
            </a:r>
            <a:r>
              <a:rPr lang="vi-VN" sz="2400" dirty="0">
                <a:solidFill>
                  <a:srgbClr val="C00000"/>
                </a:solidFill>
                <a:latin typeface="Bahnschrift SemiBold SemiConden" panose="020B0502040204020203" pitchFamily="34" charset="0"/>
                <a:ea typeface="Arial" panose="020B0604020202020204" pitchFamily="34" charset="0"/>
              </a:rPr>
              <a:t>". </a:t>
            </a:r>
            <a:r>
              <a:rPr lang="vi-VN" sz="2400" dirty="0">
                <a:solidFill>
                  <a:srgbClr val="006600"/>
                </a:solidFill>
                <a:latin typeface="Bahnschrift SemiBold SemiConden" panose="020B0502040204020203" pitchFamily="34" charset="0"/>
                <a:ea typeface="Arial" panose="020B0604020202020204" pitchFamily="34" charset="0"/>
              </a:rPr>
              <a:t>Như một hiệu ứng kì diệu, sau khi biết nghĩa cử cao đẹp của bé Hải An, đã có hàng ngàn người trên cả nước đang kí hiến tặng sau khi qua đời.</a:t>
            </a:r>
            <a:endParaRPr lang="en-US" sz="2400" dirty="0">
              <a:solidFill>
                <a:srgbClr val="006600"/>
              </a:solidFill>
              <a:latin typeface="Bahnschrift SemiBold SemiConden" panose="020B0502040204020203" pitchFamily="34" charset="0"/>
              <a:ea typeface="Arial" panose="020B0604020202020204" pitchFamily="34" charset="0"/>
            </a:endParaRPr>
          </a:p>
        </p:txBody>
      </p:sp>
      <p:pic>
        <p:nvPicPr>
          <p:cNvPr id="7" name="Picture 2" descr="TLTH - Bộ SGK Lớp 6 - Kết nối tri thức với cuộc sống - Công ...">
            <a:extLst>
              <a:ext uri="{FF2B5EF4-FFF2-40B4-BE49-F238E27FC236}">
                <a16:creationId xmlns:a16="http://schemas.microsoft.com/office/drawing/2014/main" id="{CF793FB9-EC3B-455C-8212-04FDDA68F3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2871" y="-141661"/>
            <a:ext cx="1624773" cy="162477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303451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6">
                                            <p:txEl>
                                              <p:pRg st="0" end="0"/>
                                            </p:txEl>
                                          </p:spTgt>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1">
            <a:extLst>
              <a:ext uri="{FF2B5EF4-FFF2-40B4-BE49-F238E27FC236}">
                <a16:creationId xmlns:a16="http://schemas.microsoft.com/office/drawing/2014/main" id="{49368C2B-08BB-4567-BA27-2402FAA3C31F}"/>
              </a:ext>
            </a:extLst>
          </p:cNvPr>
          <p:cNvSpPr/>
          <p:nvPr/>
        </p:nvSpPr>
        <p:spPr>
          <a:xfrm>
            <a:off x="2784763" y="194888"/>
            <a:ext cx="6888480" cy="1300480"/>
          </a:xfrm>
          <a:prstGeom prst="roundRect">
            <a:avLst/>
          </a:prstGeom>
          <a:solidFill>
            <a:schemeClr val="accent2">
              <a:lumMod val="20000"/>
              <a:lumOff val="80000"/>
            </a:schemeClr>
          </a:soli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PHIẾU BÀI TẬP</a:t>
            </a:r>
          </a:p>
          <a:p>
            <a:pPr algn="ct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(THẢO LUẬN NHÓM)</a:t>
            </a:r>
          </a:p>
          <a:p>
            <a:r>
              <a:rPr lang="en-US" dirty="0">
                <a:solidFill>
                  <a:prstClr val="white"/>
                </a:solidFill>
                <a:latin typeface="Times New Roman" panose="02020603050405020304" pitchFamily="18" charset="0"/>
                <a:ea typeface="Times New Roman" panose="02020603050405020304" pitchFamily="18" charset="0"/>
              </a:rPr>
              <a:t> </a:t>
            </a:r>
          </a:p>
        </p:txBody>
      </p:sp>
      <p:cxnSp>
        <p:nvCxnSpPr>
          <p:cNvPr id="7" name="Straight Arrow Connector 6">
            <a:extLst>
              <a:ext uri="{FF2B5EF4-FFF2-40B4-BE49-F238E27FC236}">
                <a16:creationId xmlns:a16="http://schemas.microsoft.com/office/drawing/2014/main" id="{9661016A-ACC6-42C5-A502-28ED3A37D021}"/>
              </a:ext>
            </a:extLst>
          </p:cNvPr>
          <p:cNvCxnSpPr>
            <a:cxnSpLocks/>
          </p:cNvCxnSpPr>
          <p:nvPr/>
        </p:nvCxnSpPr>
        <p:spPr>
          <a:xfrm>
            <a:off x="6297584" y="1485208"/>
            <a:ext cx="3658406" cy="624841"/>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Rounded Corners 13">
            <a:extLst>
              <a:ext uri="{FF2B5EF4-FFF2-40B4-BE49-F238E27FC236}">
                <a16:creationId xmlns:a16="http://schemas.microsoft.com/office/drawing/2014/main" id="{D57A15F4-FE97-4AD2-BA74-AA0DC8068413}"/>
              </a:ext>
            </a:extLst>
          </p:cNvPr>
          <p:cNvSpPr/>
          <p:nvPr/>
        </p:nvSpPr>
        <p:spPr>
          <a:xfrm>
            <a:off x="715587" y="2186247"/>
            <a:ext cx="3594446" cy="1772921"/>
          </a:xfrm>
          <a:prstGeom prst="roundRect">
            <a:avLst/>
          </a:prstGeom>
          <a:solidFill>
            <a:srgbClr val="CC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prstClr val="black"/>
                </a:solidFill>
                <a:latin typeface="Times New Roman" panose="02020603050405020304" pitchFamily="18" charset="0"/>
                <a:cs typeface="Times New Roman" panose="02020603050405020304" pitchFamily="18" charset="0"/>
              </a:rPr>
              <a:t>1. </a:t>
            </a:r>
            <a:r>
              <a:rPr lang="en-US" sz="2800" b="1" dirty="0" err="1">
                <a:solidFill>
                  <a:prstClr val="black"/>
                </a:solidFill>
                <a:latin typeface="Times New Roman" panose="02020603050405020304" pitchFamily="18" charset="0"/>
                <a:cs typeface="Times New Roman" panose="02020603050405020304" pitchFamily="18" charset="0"/>
              </a:rPr>
              <a:t>Bé</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Hải</a:t>
            </a:r>
            <a:r>
              <a:rPr lang="en-US" sz="2800" b="1" dirty="0">
                <a:solidFill>
                  <a:prstClr val="black"/>
                </a:solidFill>
                <a:latin typeface="Times New Roman" panose="02020603050405020304" pitchFamily="18" charset="0"/>
                <a:cs typeface="Times New Roman" panose="02020603050405020304" pitchFamily="18" charset="0"/>
              </a:rPr>
              <a:t> An </a:t>
            </a:r>
            <a:r>
              <a:rPr lang="en-US" sz="2800" b="1" dirty="0" err="1">
                <a:solidFill>
                  <a:prstClr val="black"/>
                </a:solidFill>
                <a:latin typeface="Times New Roman" panose="02020603050405020304" pitchFamily="18" charset="0"/>
                <a:cs typeface="Times New Roman" panose="02020603050405020304" pitchFamily="18" charset="0"/>
              </a:rPr>
              <a:t>có</a:t>
            </a:r>
            <a:r>
              <a:rPr lang="en-US" sz="2800" b="1" dirty="0">
                <a:solidFill>
                  <a:prstClr val="black"/>
                </a:solidFill>
                <a:latin typeface="Times New Roman" panose="02020603050405020304" pitchFamily="18" charset="0"/>
                <a:cs typeface="Times New Roman" panose="02020603050405020304" pitchFamily="18" charset="0"/>
              </a:rPr>
              <a:t> </a:t>
            </a:r>
          </a:p>
          <a:p>
            <a:pPr algn="ctr"/>
            <a:r>
              <a:rPr lang="en-US" sz="2800" b="1" dirty="0" err="1">
                <a:solidFill>
                  <a:prstClr val="black"/>
                </a:solidFill>
                <a:latin typeface="Times New Roman" panose="02020603050405020304" pitchFamily="18" charset="0"/>
                <a:cs typeface="Times New Roman" panose="02020603050405020304" pitchFamily="18" charset="0"/>
              </a:rPr>
              <a:t>ước</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nguyện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gì</a:t>
            </a:r>
            <a:r>
              <a:rPr lang="en-US" sz="2800" b="1" dirty="0">
                <a:solidFill>
                  <a:prstClr val="black"/>
                </a:solidFill>
                <a:latin typeface="Times New Roman" panose="02020603050405020304" pitchFamily="18" charset="0"/>
                <a:cs typeface="Times New Roman" panose="02020603050405020304" pitchFamily="18" charset="0"/>
              </a:rPr>
              <a:t>? </a:t>
            </a:r>
          </a:p>
          <a:p>
            <a:pPr algn="ctr"/>
            <a:r>
              <a:rPr lang="en-US" sz="2800" b="1" dirty="0" err="1">
                <a:solidFill>
                  <a:prstClr val="black"/>
                </a:solidFill>
                <a:latin typeface="Times New Roman" panose="02020603050405020304" pitchFamily="18" charset="0"/>
                <a:cs typeface="Times New Roman" panose="02020603050405020304" pitchFamily="18" charset="0"/>
              </a:rPr>
              <a:t>Ước</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nguyện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đó</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mang</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lại</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điều</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gì</a:t>
            </a:r>
            <a:r>
              <a:rPr lang="en-US" sz="2800" b="1" dirty="0">
                <a:solidFill>
                  <a:prstClr val="black"/>
                </a:solidFill>
                <a:latin typeface="Times New Roman" panose="02020603050405020304" pitchFamily="18" charset="0"/>
                <a:cs typeface="Times New Roman" panose="02020603050405020304" pitchFamily="18" charset="0"/>
              </a:rPr>
              <a:t>?</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9" name="Rectangle: Rounded Corners 15">
            <a:extLst>
              <a:ext uri="{FF2B5EF4-FFF2-40B4-BE49-F238E27FC236}">
                <a16:creationId xmlns:a16="http://schemas.microsoft.com/office/drawing/2014/main" id="{F00E3249-ACD5-4D11-8D94-2D016D6532E8}"/>
              </a:ext>
            </a:extLst>
          </p:cNvPr>
          <p:cNvSpPr/>
          <p:nvPr/>
        </p:nvSpPr>
        <p:spPr>
          <a:xfrm>
            <a:off x="4791182" y="2226889"/>
            <a:ext cx="3332480" cy="1778000"/>
          </a:xfrm>
          <a:prstGeom prst="roundRect">
            <a:avLst/>
          </a:prstGeom>
          <a:solidFill>
            <a:srgbClr val="CCFFC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en-US" sz="2800" b="1" dirty="0">
                <a:solidFill>
                  <a:prstClr val="black"/>
                </a:solidFill>
                <a:latin typeface="Times New Roman" panose="02020603050405020304" pitchFamily="18" charset="0"/>
                <a:cs typeface="Times New Roman" panose="02020603050405020304" pitchFamily="18" charset="0"/>
              </a:rPr>
              <a:t>2. </a:t>
            </a:r>
            <a:r>
              <a:rPr lang="en-US" sz="2800" b="1" dirty="0" err="1">
                <a:solidFill>
                  <a:prstClr val="black"/>
                </a:solidFill>
                <a:latin typeface="Times New Roman" panose="02020603050405020304" pitchFamily="18" charset="0"/>
                <a:cs typeface="Times New Roman" panose="02020603050405020304" pitchFamily="18" charset="0"/>
              </a:rPr>
              <a:t>Nhận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xét</a:t>
            </a:r>
            <a:r>
              <a:rPr lang="en-US" sz="2800" b="1" dirty="0">
                <a:solidFill>
                  <a:prstClr val="black"/>
                </a:solidFill>
                <a:latin typeface="Times New Roman" panose="02020603050405020304" pitchFamily="18" charset="0"/>
                <a:cs typeface="Times New Roman" panose="02020603050405020304" pitchFamily="18" charset="0"/>
              </a:rPr>
              <a:t> </a:t>
            </a:r>
          </a:p>
          <a:p>
            <a:pPr algn="ctr"/>
            <a:r>
              <a:rPr lang="en-US" sz="2800" b="1" dirty="0" err="1">
                <a:solidFill>
                  <a:prstClr val="black"/>
                </a:solidFill>
                <a:latin typeface="Times New Roman" panose="02020603050405020304" pitchFamily="18" charset="0"/>
                <a:cs typeface="Times New Roman" panose="02020603050405020304" pitchFamily="18" charset="0"/>
              </a:rPr>
              <a:t>ước</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nguyện</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của</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Hải</a:t>
            </a:r>
            <a:r>
              <a:rPr lang="en-US" sz="2800" b="1" dirty="0">
                <a:solidFill>
                  <a:prstClr val="black"/>
                </a:solidFill>
                <a:latin typeface="Times New Roman" panose="02020603050405020304" pitchFamily="18" charset="0"/>
                <a:cs typeface="Times New Roman" panose="02020603050405020304" pitchFamily="18" charset="0"/>
              </a:rPr>
              <a:t> An </a:t>
            </a:r>
            <a:r>
              <a:rPr lang="en-US" sz="2800" b="1" dirty="0" err="1">
                <a:solidFill>
                  <a:prstClr val="black"/>
                </a:solidFill>
                <a:latin typeface="Times New Roman" panose="02020603050405020304" pitchFamily="18" charset="0"/>
                <a:cs typeface="Times New Roman" panose="02020603050405020304" pitchFamily="18" charset="0"/>
              </a:rPr>
              <a:t>và</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việc</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làm</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của</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gia</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đình</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bé</a:t>
            </a:r>
            <a:r>
              <a:rPr lang="en-US" sz="2800" b="1" dirty="0">
                <a:solidFill>
                  <a:prstClr val="black"/>
                </a:solidFill>
                <a:latin typeface="Times New Roman" panose="02020603050405020304" pitchFamily="18" charset="0"/>
                <a:cs typeface="Times New Roman" panose="02020603050405020304" pitchFamily="18" charset="0"/>
              </a:rPr>
              <a:t>?</a:t>
            </a:r>
            <a:endParaRPr lang="en-US"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en-US"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Rectangle: Rounded Corners 23">
            <a:extLst>
              <a:ext uri="{FF2B5EF4-FFF2-40B4-BE49-F238E27FC236}">
                <a16:creationId xmlns:a16="http://schemas.microsoft.com/office/drawing/2014/main" id="{7FC44327-CEE4-4E8B-92C5-96305680DC6A}"/>
              </a:ext>
            </a:extLst>
          </p:cNvPr>
          <p:cNvSpPr/>
          <p:nvPr/>
        </p:nvSpPr>
        <p:spPr>
          <a:xfrm>
            <a:off x="715586" y="4629728"/>
            <a:ext cx="3643085" cy="2033384"/>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b="1" i="1" dirty="0">
                <a:solidFill>
                  <a:srgbClr val="000000"/>
                </a:solidFill>
                <a:latin typeface="Times New Roman" panose="02020603050405020304" pitchFamily="18" charset="0"/>
                <a:ea typeface="Times New Roman" panose="02020603050405020304" pitchFamily="18" charset="0"/>
              </a:rPr>
              <a:t>.............................................................................................................................................................................................................................................................</a:t>
            </a:r>
          </a:p>
        </p:txBody>
      </p:sp>
      <p:sp>
        <p:nvSpPr>
          <p:cNvPr id="12" name="Rectangle: Rounded Corners 24">
            <a:extLst>
              <a:ext uri="{FF2B5EF4-FFF2-40B4-BE49-F238E27FC236}">
                <a16:creationId xmlns:a16="http://schemas.microsoft.com/office/drawing/2014/main" id="{ED9BAAF3-BB42-469D-9A1D-E12DA3DD343C}"/>
              </a:ext>
            </a:extLst>
          </p:cNvPr>
          <p:cNvSpPr/>
          <p:nvPr/>
        </p:nvSpPr>
        <p:spPr>
          <a:xfrm>
            <a:off x="4717696" y="4733668"/>
            <a:ext cx="3479452" cy="1899919"/>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i="1" dirty="0">
                <a:solidFill>
                  <a:srgbClr val="000000"/>
                </a:solidFill>
                <a:latin typeface="Times New Roman" panose="02020603050405020304" pitchFamily="18" charset="0"/>
                <a:ea typeface="Times New Roman" panose="02020603050405020304" pitchFamily="18" charset="0"/>
              </a:rPr>
              <a:t>........................................................................................................................................................................................................................................</a:t>
            </a:r>
            <a:endParaRPr lang="en-US" sz="2000" dirty="0">
              <a:solidFill>
                <a:prstClr val="white"/>
              </a:solidFill>
              <a:latin typeface="Times New Roman" panose="02020603050405020304" pitchFamily="18" charset="0"/>
              <a:ea typeface="Times New Roman" panose="02020603050405020304" pitchFamily="18" charset="0"/>
            </a:endParaRPr>
          </a:p>
        </p:txBody>
      </p:sp>
      <p:sp>
        <p:nvSpPr>
          <p:cNvPr id="13" name="Rectangle: Rounded Corners 25">
            <a:extLst>
              <a:ext uri="{FF2B5EF4-FFF2-40B4-BE49-F238E27FC236}">
                <a16:creationId xmlns:a16="http://schemas.microsoft.com/office/drawing/2014/main" id="{80C22BBF-9AA1-43CF-8D6D-95361CBA2933}"/>
              </a:ext>
            </a:extLst>
          </p:cNvPr>
          <p:cNvSpPr/>
          <p:nvPr/>
        </p:nvSpPr>
        <p:spPr>
          <a:xfrm>
            <a:off x="8556171" y="4711007"/>
            <a:ext cx="3386783" cy="1952105"/>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a:solidFill>
                  <a:srgbClr val="000000"/>
                </a:solidFill>
                <a:latin typeface="Times New Roman" panose="02020603050405020304" pitchFamily="18" charset="0"/>
                <a:ea typeface="Times New Roman" panose="02020603050405020304" pitchFamily="18" charset="0"/>
              </a:rPr>
              <a:t>...................................................................................................................................................................................................</a:t>
            </a:r>
            <a:endParaRPr lang="en-US" sz="2400" dirty="0">
              <a:solidFill>
                <a:prstClr val="white"/>
              </a:solidFill>
              <a:latin typeface="Times New Roman" panose="02020603050405020304" pitchFamily="18" charset="0"/>
              <a:ea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22708614-0FF2-4E62-A678-E089C72AC34F}"/>
              </a:ext>
            </a:extLst>
          </p:cNvPr>
          <p:cNvCxnSpPr>
            <a:cxnSpLocks/>
          </p:cNvCxnSpPr>
          <p:nvPr/>
        </p:nvCxnSpPr>
        <p:spPr>
          <a:xfrm flipH="1">
            <a:off x="2919384" y="1485208"/>
            <a:ext cx="3378200" cy="660400"/>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C8FB1BB-BF64-4C78-AACA-84C9F97ED11A}"/>
              </a:ext>
            </a:extLst>
          </p:cNvPr>
          <p:cNvCxnSpPr>
            <a:cxnSpLocks/>
          </p:cNvCxnSpPr>
          <p:nvPr/>
        </p:nvCxnSpPr>
        <p:spPr>
          <a:xfrm flipH="1">
            <a:off x="6297584" y="1454728"/>
            <a:ext cx="2540" cy="772160"/>
          </a:xfrm>
          <a:prstGeom prst="straightConnector1">
            <a:avLst/>
          </a:prstGeom>
          <a:ln w="28575">
            <a:solidFill>
              <a:srgbClr val="FF9933"/>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76D9141-C5C8-4EDF-8BAE-38C3C91A0D8B}"/>
              </a:ext>
            </a:extLst>
          </p:cNvPr>
          <p:cNvCxnSpPr>
            <a:cxnSpLocks/>
          </p:cNvCxnSpPr>
          <p:nvPr/>
        </p:nvCxnSpPr>
        <p:spPr>
          <a:xfrm>
            <a:off x="2426128" y="3997071"/>
            <a:ext cx="0" cy="670559"/>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a:extLst>
              <a:ext uri="{FF2B5EF4-FFF2-40B4-BE49-F238E27FC236}">
                <a16:creationId xmlns:a16="http://schemas.microsoft.com/office/drawing/2014/main" id="{18EAD728-281A-4CBC-B6CB-AC46CE78C292}"/>
              </a:ext>
            </a:extLst>
          </p:cNvPr>
          <p:cNvCxnSpPr>
            <a:cxnSpLocks/>
          </p:cNvCxnSpPr>
          <p:nvPr/>
        </p:nvCxnSpPr>
        <p:spPr>
          <a:xfrm>
            <a:off x="6438459" y="4040448"/>
            <a:ext cx="0" cy="670559"/>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06C6F0E5-34EA-4A9B-B75B-08619F47AE1E}"/>
              </a:ext>
            </a:extLst>
          </p:cNvPr>
          <p:cNvCxnSpPr>
            <a:cxnSpLocks/>
          </p:cNvCxnSpPr>
          <p:nvPr/>
        </p:nvCxnSpPr>
        <p:spPr>
          <a:xfrm>
            <a:off x="10272741" y="3959167"/>
            <a:ext cx="0" cy="670559"/>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Rectangle: Rounded Corners 15">
            <a:extLst>
              <a:ext uri="{FF2B5EF4-FFF2-40B4-BE49-F238E27FC236}">
                <a16:creationId xmlns:a16="http://schemas.microsoft.com/office/drawing/2014/main" id="{F00E3249-ACD5-4D11-8D94-2D016D6532E8}"/>
              </a:ext>
            </a:extLst>
          </p:cNvPr>
          <p:cNvSpPr/>
          <p:nvPr/>
        </p:nvSpPr>
        <p:spPr>
          <a:xfrm>
            <a:off x="8556171" y="2145608"/>
            <a:ext cx="3299855" cy="1778000"/>
          </a:xfrm>
          <a:prstGeom prst="roundRect">
            <a:avLst/>
          </a:prstGeom>
          <a:solidFill>
            <a:srgbClr val="CCFFC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en-US" sz="2800" b="1" dirty="0">
                <a:solidFill>
                  <a:prstClr val="black"/>
                </a:solidFill>
                <a:latin typeface="Times New Roman" panose="02020603050405020304" pitchFamily="18" charset="0"/>
                <a:cs typeface="Times New Roman" panose="02020603050405020304" pitchFamily="18" charset="0"/>
              </a:rPr>
              <a:t>3. Theo </a:t>
            </a:r>
            <a:r>
              <a:rPr lang="en-US" sz="2800" b="1" dirty="0" err="1">
                <a:solidFill>
                  <a:prstClr val="black"/>
                </a:solidFill>
                <a:latin typeface="Times New Roman" panose="02020603050405020304" pitchFamily="18" charset="0"/>
                <a:cs typeface="Times New Roman" panose="02020603050405020304" pitchFamily="18" charset="0"/>
              </a:rPr>
              <a:t>em</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như</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thế</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nào</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là</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yêu</a:t>
            </a:r>
            <a:r>
              <a:rPr lang="en-US" sz="2800" b="1" dirty="0">
                <a:solidFill>
                  <a:prstClr val="black"/>
                </a:solidFill>
                <a:latin typeface="Times New Roman" panose="02020603050405020304" pitchFamily="18" charset="0"/>
                <a:cs typeface="Times New Roman" panose="02020603050405020304" pitchFamily="18" charset="0"/>
              </a:rPr>
              <a:t> </a:t>
            </a:r>
            <a:r>
              <a:rPr lang="en-US" sz="2800" b="1" dirty="0" err="1">
                <a:solidFill>
                  <a:prstClr val="black"/>
                </a:solidFill>
                <a:latin typeface="Times New Roman" panose="02020603050405020304" pitchFamily="18" charset="0"/>
                <a:cs typeface="Times New Roman" panose="02020603050405020304" pitchFamily="18" charset="0"/>
              </a:rPr>
              <a:t>thương</a:t>
            </a:r>
            <a:r>
              <a:rPr lang="en-US" sz="2800" b="1" dirty="0">
                <a:solidFill>
                  <a:prstClr val="black"/>
                </a:solidFill>
                <a:latin typeface="Times New Roman" panose="02020603050405020304" pitchFamily="18" charset="0"/>
                <a:cs typeface="Times New Roman" panose="02020603050405020304" pitchFamily="18" charset="0"/>
              </a:rPr>
              <a:t> con </a:t>
            </a:r>
            <a:r>
              <a:rPr lang="en-US" sz="2800" b="1" dirty="0" err="1">
                <a:solidFill>
                  <a:prstClr val="black"/>
                </a:solidFill>
                <a:latin typeface="Times New Roman" panose="02020603050405020304" pitchFamily="18" charset="0"/>
                <a:cs typeface="Times New Roman" panose="02020603050405020304" pitchFamily="18" charset="0"/>
              </a:rPr>
              <a:t>người</a:t>
            </a:r>
            <a:r>
              <a:rPr lang="en-US" sz="2800" b="1" dirty="0">
                <a:solidFill>
                  <a:prstClr val="black"/>
                </a:solidFill>
                <a:latin typeface="Times New Roman" panose="02020603050405020304" pitchFamily="18" charset="0"/>
                <a:cs typeface="Times New Roman" panose="02020603050405020304" pitchFamily="18" charset="0"/>
              </a:rPr>
              <a:t>?</a:t>
            </a:r>
            <a:endParaRPr lang="en-US" sz="2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en-US" dirty="0">
              <a:solidFill>
                <a:prstClr val="white"/>
              </a:solidFill>
              <a:latin typeface="Times New Roman" panose="02020603050405020304" pitchFamily="18" charset="0"/>
              <a:ea typeface="Times New Roman" panose="02020603050405020304" pitchFamily="18" charset="0"/>
            </a:endParaRPr>
          </a:p>
        </p:txBody>
      </p:sp>
      <p:pic>
        <p:nvPicPr>
          <p:cNvPr id="20" name="Picture 2" descr="TLTH - Bộ SGK Lớp 6 - Kết nối tri thức với cuộc sống - Công ...">
            <a:extLst>
              <a:ext uri="{FF2B5EF4-FFF2-40B4-BE49-F238E27FC236}">
                <a16:creationId xmlns:a16="http://schemas.microsoft.com/office/drawing/2014/main" id="{8F51EA4B-EF0A-4434-A18F-D55512ABFE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1799" y="-166553"/>
            <a:ext cx="1690689" cy="169068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947475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inVertical)">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inVertical)">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P spid="1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LMS_API_VERSION" val="SCORM 2004 (4th edition)"/>
  <p:tag name="ISPRING_ULTRA_SCORM_COURSE_ID" val="E40DB8DC-DB98-434C-8D9E-CD092D908D06"/>
  <p:tag name="ISPRING_CMI5_LAUNCH_METHOD" val="any window"/>
  <p:tag name="ISPRING_SCORM_ENDPOINT" val="&lt;endpoint&gt;&lt;enable&gt;0&lt;/enable&gt;&lt;lrs&gt;https://&lt;/lrs&gt;&lt;auth&gt;0&lt;/auth&gt;&lt;login&gt;&lt;/login&gt;&lt;password&gt;&lt;/password&gt;&lt;key&gt;&lt;/key&gt;&lt;name&gt;&lt;/name&gt;&lt;email&gt;&lt;/email&gt;&lt;/endpoint&gt;&#10;"/>
  <p:tag name="ISPRING_SCORM_RATE_SLIDES" val="1"/>
  <p:tag name="ISPRINGCLOUDFOLDERID" val="1"/>
  <p:tag name="ISPRINGONLINEFOLDERID" val="1"/>
  <p:tag name="ISPRING_OUTPUT_FOLDER" val="[[&quot;P\uFFFD\uFFFD&lt;{B9DA41BB-8B21-4F38-8D2B-3B68D9AB4085}&quot;,&quot;C:\\Users\\ThinkPad E14\\Downloads\\bai giang dien tu&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free&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quot;studioSettings&quot;:{&quot;onlineDestinationFolderId&quot;:&quot;1&quot;}}"/>
  <p:tag name="ISPRING_SCORM_PASSING_SCORE" val="100.000000"/>
  <p:tag name="ISPRING_PRESENTATION_TITLE" val="Bài 2- Yêu thương con người"/>
  <p:tag name="ISPRING_FIRST_PUBLISH" val="1"/>
  <p:tag name="ISPRING_SCORM_RATE_QUIZZES" val="0"/>
</p:tagLst>
</file>

<file path=ppt/tags/tag10.xml><?xml version="1.0" encoding="utf-8"?>
<p:tagLst xmlns:a="http://schemas.openxmlformats.org/drawingml/2006/main" xmlns:r="http://schemas.openxmlformats.org/officeDocument/2006/relationships" xmlns:p="http://schemas.openxmlformats.org/presentationml/2006/main">
  <p:tag name="GENSWF_SLIDE_UID" val="{2E55F6F7-E7AB-4E77-B547-53953B3E0E7C}:368"/>
</p:tagLst>
</file>

<file path=ppt/tags/tag11.xml><?xml version="1.0" encoding="utf-8"?>
<p:tagLst xmlns:a="http://schemas.openxmlformats.org/drawingml/2006/main" xmlns:r="http://schemas.openxmlformats.org/officeDocument/2006/relationships" xmlns:p="http://schemas.openxmlformats.org/presentationml/2006/main">
  <p:tag name="GENSWF_SLIDE_UID" val="{C3873489-8191-4C5E-B466-FF8F2BB5749B}:331"/>
</p:tagLst>
</file>

<file path=ppt/tags/tag12.xml><?xml version="1.0" encoding="utf-8"?>
<p:tagLst xmlns:a="http://schemas.openxmlformats.org/drawingml/2006/main" xmlns:r="http://schemas.openxmlformats.org/officeDocument/2006/relationships" xmlns:p="http://schemas.openxmlformats.org/presentationml/2006/main">
  <p:tag name="GENSWF_SLIDE_UID" val="{76F3E0F8-580B-4D94-97EB-444131B7314D}:336"/>
</p:tagLst>
</file>

<file path=ppt/tags/tag13.xml><?xml version="1.0" encoding="utf-8"?>
<p:tagLst xmlns:a="http://schemas.openxmlformats.org/drawingml/2006/main" xmlns:r="http://schemas.openxmlformats.org/officeDocument/2006/relationships" xmlns:p="http://schemas.openxmlformats.org/presentationml/2006/main">
  <p:tag name="GENSWF_SLIDE_UID" val="{05979673-CCA9-4440-81DD-DFA2299893DB}:370"/>
</p:tagLst>
</file>

<file path=ppt/tags/tag14.xml><?xml version="1.0" encoding="utf-8"?>
<p:tagLst xmlns:a="http://schemas.openxmlformats.org/drawingml/2006/main" xmlns:r="http://schemas.openxmlformats.org/officeDocument/2006/relationships" xmlns:p="http://schemas.openxmlformats.org/presentationml/2006/main">
  <p:tag name="GENSWF_SLIDE_UID" val="{5B846C6A-A3B8-4AF3-AC04-4C80B04D4BAF}:369"/>
</p:tagLst>
</file>

<file path=ppt/tags/tag15.xml><?xml version="1.0" encoding="utf-8"?>
<p:tagLst xmlns:a="http://schemas.openxmlformats.org/drawingml/2006/main" xmlns:r="http://schemas.openxmlformats.org/officeDocument/2006/relationships" xmlns:p="http://schemas.openxmlformats.org/presentationml/2006/main">
  <p:tag name="GENSWF_SLIDE_UID" val="{C654C771-6A52-46EC-A4E0-A0839C5343B5}:383"/>
</p:tagLst>
</file>

<file path=ppt/tags/tag16.xml><?xml version="1.0" encoding="utf-8"?>
<p:tagLst xmlns:a="http://schemas.openxmlformats.org/drawingml/2006/main" xmlns:r="http://schemas.openxmlformats.org/officeDocument/2006/relationships" xmlns:p="http://schemas.openxmlformats.org/presentationml/2006/main">
  <p:tag name="GENSWF_SLIDE_UID" val="{2BD22A4F-9B1C-450E-A8AE-41A66E946B09}:348"/>
</p:tagLst>
</file>

<file path=ppt/tags/tag17.xml><?xml version="1.0" encoding="utf-8"?>
<p:tagLst xmlns:a="http://schemas.openxmlformats.org/drawingml/2006/main" xmlns:r="http://schemas.openxmlformats.org/officeDocument/2006/relationships" xmlns:p="http://schemas.openxmlformats.org/presentationml/2006/main">
  <p:tag name="GENSWF_SLIDE_UID" val="{A7685BD3-333E-44B8-A9BE-B509173BEDD1}:387"/>
</p:tagLst>
</file>

<file path=ppt/tags/tag18.xml><?xml version="1.0" encoding="utf-8"?>
<p:tagLst xmlns:a="http://schemas.openxmlformats.org/drawingml/2006/main" xmlns:r="http://schemas.openxmlformats.org/officeDocument/2006/relationships" xmlns:p="http://schemas.openxmlformats.org/presentationml/2006/main">
  <p:tag name="GENSWF_SLIDE_UID" val="{0320C54D-EDD5-45FD-83D1-104FF93BBC6A}:373"/>
</p:tagLst>
</file>

<file path=ppt/tags/tag19.xml><?xml version="1.0" encoding="utf-8"?>
<p:tagLst xmlns:a="http://schemas.openxmlformats.org/drawingml/2006/main" xmlns:r="http://schemas.openxmlformats.org/officeDocument/2006/relationships" xmlns:p="http://schemas.openxmlformats.org/presentationml/2006/main">
  <p:tag name="GENSWF_SLIDE_UID" val="{E08E9842-BE50-46BC-9847-2F37C1B0F9E9}:371"/>
</p:tagLst>
</file>

<file path=ppt/tags/tag2.xml><?xml version="1.0" encoding="utf-8"?>
<p:tagLst xmlns:a="http://schemas.openxmlformats.org/drawingml/2006/main" xmlns:r="http://schemas.openxmlformats.org/officeDocument/2006/relationships" xmlns:p="http://schemas.openxmlformats.org/presentationml/2006/main">
  <p:tag name="GENSWF_SLIDE_UID" val="{DA7174B6-D6C8-4C28-B81B-0B0465A3E213}:333"/>
</p:tagLst>
</file>

<file path=ppt/tags/tag20.xml><?xml version="1.0" encoding="utf-8"?>
<p:tagLst xmlns:a="http://schemas.openxmlformats.org/drawingml/2006/main" xmlns:r="http://schemas.openxmlformats.org/officeDocument/2006/relationships" xmlns:p="http://schemas.openxmlformats.org/presentationml/2006/main">
  <p:tag name="GENSWF_SLIDE_UID" val="{949E8F40-C7A3-40F2-86DD-54082277B19F}:372"/>
</p:tagLst>
</file>

<file path=ppt/tags/tag21.xml><?xml version="1.0" encoding="utf-8"?>
<p:tagLst xmlns:a="http://schemas.openxmlformats.org/drawingml/2006/main" xmlns:r="http://schemas.openxmlformats.org/officeDocument/2006/relationships" xmlns:p="http://schemas.openxmlformats.org/presentationml/2006/main">
  <p:tag name="GENSWF_SLIDE_UID" val="{1849D26D-CBA8-4B7F-B5FA-43E05392BB13}:382"/>
</p:tagLst>
</file>

<file path=ppt/tags/tag22.xml><?xml version="1.0" encoding="utf-8"?>
<p:tagLst xmlns:a="http://schemas.openxmlformats.org/drawingml/2006/main" xmlns:r="http://schemas.openxmlformats.org/officeDocument/2006/relationships" xmlns:p="http://schemas.openxmlformats.org/presentationml/2006/main">
  <p:tag name="GENSWF_SLIDE_UID" val="{08BF19C2-5169-4AEE-815D-BE4491C3BC2E}:363"/>
</p:tagLst>
</file>

<file path=ppt/tags/tag23.xml><?xml version="1.0" encoding="utf-8"?>
<p:tagLst xmlns:a="http://schemas.openxmlformats.org/drawingml/2006/main" xmlns:r="http://schemas.openxmlformats.org/officeDocument/2006/relationships" xmlns:p="http://schemas.openxmlformats.org/presentationml/2006/main">
  <p:tag name="GENSWF_SLIDE_UID" val="{7FAA8214-DF85-47BC-84B3-25286D54E3B1}:389"/>
</p:tagLst>
</file>

<file path=ppt/tags/tag24.xml><?xml version="1.0" encoding="utf-8"?>
<p:tagLst xmlns:a="http://schemas.openxmlformats.org/drawingml/2006/main" xmlns:r="http://schemas.openxmlformats.org/officeDocument/2006/relationships" xmlns:p="http://schemas.openxmlformats.org/presentationml/2006/main">
  <p:tag name="GENSWF_SLIDE_UID" val="{4B40ACBA-D82A-4FD0-8D86-AF7DB9747C2F}:375"/>
</p:tagLst>
</file>

<file path=ppt/tags/tag25.xml><?xml version="1.0" encoding="utf-8"?>
<p:tagLst xmlns:a="http://schemas.openxmlformats.org/drawingml/2006/main" xmlns:r="http://schemas.openxmlformats.org/officeDocument/2006/relationships" xmlns:p="http://schemas.openxmlformats.org/presentationml/2006/main">
  <p:tag name="GENSWF_SLIDE_UID" val="{993F64AC-8E17-4ADF-9D80-616F19F4C4FB}:326"/>
</p:tagLst>
</file>

<file path=ppt/tags/tag26.xml><?xml version="1.0" encoding="utf-8"?>
<p:tagLst xmlns:a="http://schemas.openxmlformats.org/drawingml/2006/main" xmlns:r="http://schemas.openxmlformats.org/officeDocument/2006/relationships" xmlns:p="http://schemas.openxmlformats.org/presentationml/2006/main">
  <p:tag name="GENSWF_SLIDE_UID" val="{FE19F57F-6C97-4102-B6FA-FEFF2DC017E1}:378"/>
</p:tagLst>
</file>

<file path=ppt/tags/tag27.xml><?xml version="1.0" encoding="utf-8"?>
<p:tagLst xmlns:a="http://schemas.openxmlformats.org/drawingml/2006/main" xmlns:r="http://schemas.openxmlformats.org/officeDocument/2006/relationships" xmlns:p="http://schemas.openxmlformats.org/presentationml/2006/main">
  <p:tag name="GENSWF_SLIDE_UID" val="{47922B0F-ACA8-4159-9891-0449533D48BF}:390"/>
</p:tagLst>
</file>

<file path=ppt/tags/tag28.xml><?xml version="1.0" encoding="utf-8"?>
<p:tagLst xmlns:a="http://schemas.openxmlformats.org/drawingml/2006/main" xmlns:r="http://schemas.openxmlformats.org/officeDocument/2006/relationships" xmlns:p="http://schemas.openxmlformats.org/presentationml/2006/main">
  <p:tag name="GENSWF_SLIDE_UID" val="{DB8E1FFB-0D0B-497F-8EC4-4A2447B3EB61}:380"/>
</p:tagLst>
</file>

<file path=ppt/tags/tag3.xml><?xml version="1.0" encoding="utf-8"?>
<p:tagLst xmlns:a="http://schemas.openxmlformats.org/drawingml/2006/main" xmlns:r="http://schemas.openxmlformats.org/officeDocument/2006/relationships" xmlns:p="http://schemas.openxmlformats.org/presentationml/2006/main">
  <p:tag name="GENSWF_SLIDE_UID" val="{54A18279-60C7-4577-9057-925C0D95D020}:356"/>
</p:tagLst>
</file>

<file path=ppt/tags/tag4.xml><?xml version="1.0" encoding="utf-8"?>
<p:tagLst xmlns:a="http://schemas.openxmlformats.org/drawingml/2006/main" xmlns:r="http://schemas.openxmlformats.org/officeDocument/2006/relationships" xmlns:p="http://schemas.openxmlformats.org/presentationml/2006/main">
  <p:tag name="GENSWF_SLIDE_UID" val="{B623E3F4-A77B-4E2E-AB50-6788215EBE6B}:391"/>
</p:tagLst>
</file>

<file path=ppt/tags/tag5.xml><?xml version="1.0" encoding="utf-8"?>
<p:tagLst xmlns:a="http://schemas.openxmlformats.org/drawingml/2006/main" xmlns:r="http://schemas.openxmlformats.org/officeDocument/2006/relationships" xmlns:p="http://schemas.openxmlformats.org/presentationml/2006/main">
  <p:tag name="GENSWF_SLIDE_UID" val="{5D694141-0350-42FE-826F-A8AAE70C554A}:317"/>
</p:tagLst>
</file>

<file path=ppt/tags/tag6.xml><?xml version="1.0" encoding="utf-8"?>
<p:tagLst xmlns:a="http://schemas.openxmlformats.org/drawingml/2006/main" xmlns:r="http://schemas.openxmlformats.org/officeDocument/2006/relationships" xmlns:p="http://schemas.openxmlformats.org/presentationml/2006/main">
  <p:tag name="GENSWF_SLIDE_UID" val="{B88608FA-116D-49F8-A3D0-3147F3E9274B}:384"/>
</p:tagLst>
</file>

<file path=ppt/tags/tag7.xml><?xml version="1.0" encoding="utf-8"?>
<p:tagLst xmlns:a="http://schemas.openxmlformats.org/drawingml/2006/main" xmlns:r="http://schemas.openxmlformats.org/officeDocument/2006/relationships" xmlns:p="http://schemas.openxmlformats.org/presentationml/2006/main">
  <p:tag name="GENSWF_SLIDE_UID" val="{CA5994F3-EE71-49C5-AD94-C4F2B58F0AFD}:355"/>
</p:tagLst>
</file>

<file path=ppt/tags/tag8.xml><?xml version="1.0" encoding="utf-8"?>
<p:tagLst xmlns:a="http://schemas.openxmlformats.org/drawingml/2006/main" xmlns:r="http://schemas.openxmlformats.org/officeDocument/2006/relationships" xmlns:p="http://schemas.openxmlformats.org/presentationml/2006/main">
  <p:tag name="GENSWF_SLIDE_UID" val="{705FBEAC-D05A-4156-90EB-98AE48A00AD3}:386"/>
</p:tagLst>
</file>

<file path=ppt/tags/tag9.xml><?xml version="1.0" encoding="utf-8"?>
<p:tagLst xmlns:a="http://schemas.openxmlformats.org/drawingml/2006/main" xmlns:r="http://schemas.openxmlformats.org/officeDocument/2006/relationships" xmlns:p="http://schemas.openxmlformats.org/presentationml/2006/main">
  <p:tag name="GENSWF_SLIDE_UID" val="{03745F00-FF26-4004-BEEE-DF04D1CE6C10}:32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Default Design">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7067</TotalTime>
  <Words>2388</Words>
  <Application>Microsoft Office PowerPoint</Application>
  <PresentationFormat>Widescreen</PresentationFormat>
  <Paragraphs>173</Paragraphs>
  <Slides>27</Slides>
  <Notes>27</Notes>
  <HiddenSlides>0</HiddenSlides>
  <MMClips>1</MMClips>
  <ScaleCrop>false</ScaleCrop>
  <HeadingPairs>
    <vt:vector size="6" baseType="variant">
      <vt:variant>
        <vt:lpstr>Fonts Used</vt:lpstr>
      </vt:variant>
      <vt:variant>
        <vt:i4>15</vt:i4>
      </vt:variant>
      <vt:variant>
        <vt:lpstr>Theme</vt:lpstr>
      </vt:variant>
      <vt:variant>
        <vt:i4>5</vt:i4>
      </vt:variant>
      <vt:variant>
        <vt:lpstr>Slide Titles</vt:lpstr>
      </vt:variant>
      <vt:variant>
        <vt:i4>27</vt:i4>
      </vt:variant>
    </vt:vector>
  </HeadingPairs>
  <TitlesOfParts>
    <vt:vector size="47" baseType="lpstr">
      <vt:lpstr>Arial</vt:lpstr>
      <vt:lpstr>Bahnschrift SemiBold SemiConden</vt:lpstr>
      <vt:lpstr>Calibri</vt:lpstr>
      <vt:lpstr>Calibri Light</vt:lpstr>
      <vt:lpstr>Courier New</vt:lpstr>
      <vt:lpstr>Dosis ExtraBold</vt:lpstr>
      <vt:lpstr>SVN-Very Berry</vt:lpstr>
      <vt:lpstr>SVN-Whimsy</vt:lpstr>
      <vt:lpstr>SVN-Zero</vt:lpstr>
      <vt:lpstr>Symbol</vt:lpstr>
      <vt:lpstr>Times New Roman</vt:lpstr>
      <vt:lpstr>UTM Alpine KT</vt:lpstr>
      <vt:lpstr>UTM Aptima</vt:lpstr>
      <vt:lpstr>UTM Azuki</vt:lpstr>
      <vt:lpstr>UTM Beautiful Caps</vt:lpstr>
      <vt:lpstr>Office Theme</vt:lpstr>
      <vt:lpstr>1_Office Theme</vt:lpstr>
      <vt:lpstr>2_Office Theme</vt:lpstr>
      <vt:lpstr>24_Office Theme</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2- Yêu thương con người</dc:title>
  <dc:creator>DELL</dc:creator>
  <cp:lastModifiedBy>ThinkPad E14</cp:lastModifiedBy>
  <cp:revision>176</cp:revision>
  <dcterms:created xsi:type="dcterms:W3CDTF">2021-06-28T15:32:15Z</dcterms:created>
  <dcterms:modified xsi:type="dcterms:W3CDTF">2023-05-22T20:47:33Z</dcterms:modified>
</cp:coreProperties>
</file>