
<file path=[Content_Types].xml><?xml version="1.0" encoding="utf-8"?>
<Types xmlns="http://schemas.openxmlformats.org/package/2006/content-types">
  <Default Extension="png" ContentType="image/png"/>
  <Default Extension="mp3" ContentType="audio/mpeg"/>
  <Default Extension="jpeg" ContentType="image/jpeg"/>
  <Default Extension="rels" ContentType="application/vnd.openxmlformats-package.relationships+xml"/>
  <Default Extension="xml" ContentType="application/xml"/>
  <Default Extension="wav" ContentType="audio/x-wav"/>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60" r:id="rId3"/>
    <p:sldId id="335" r:id="rId4"/>
    <p:sldId id="336" r:id="rId5"/>
    <p:sldId id="337" r:id="rId6"/>
    <p:sldId id="338" r:id="rId7"/>
    <p:sldId id="339" r:id="rId8"/>
    <p:sldId id="340" r:id="rId9"/>
    <p:sldId id="341" r:id="rId10"/>
    <p:sldId id="342" r:id="rId11"/>
    <p:sldId id="288" r:id="rId12"/>
    <p:sldId id="286" r:id="rId13"/>
    <p:sldId id="343" r:id="rId14"/>
    <p:sldId id="344" r:id="rId15"/>
    <p:sldId id="348" r:id="rId16"/>
    <p:sldId id="353" r:id="rId17"/>
    <p:sldId id="352" r:id="rId18"/>
    <p:sldId id="351" r:id="rId19"/>
    <p:sldId id="350" r:id="rId20"/>
    <p:sldId id="349" r:id="rId21"/>
    <p:sldId id="358" r:id="rId22"/>
    <p:sldId id="354" r:id="rId23"/>
    <p:sldId id="355" r:id="rId24"/>
    <p:sldId id="345" r:id="rId25"/>
    <p:sldId id="356" r:id="rId26"/>
    <p:sldId id="346" r:id="rId27"/>
    <p:sldId id="347" r:id="rId28"/>
    <p:sldId id="357" r:id="rId29"/>
    <p:sldId id="264" r:id="rId30"/>
    <p:sldId id="317" r:id="rId31"/>
    <p:sldId id="266" r:id="rId32"/>
    <p:sldId id="261" r:id="rId3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66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howGuides="1">
      <p:cViewPr varScale="1">
        <p:scale>
          <a:sx n="70" d="100"/>
          <a:sy n="70" d="100"/>
        </p:scale>
        <p:origin x="714" y="72"/>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2211409B-B7EE-430B-A68A-1115D1D69429}" type="datetimeFigureOut">
              <a:rPr lang="en-US" smtClean="0"/>
              <a:t>12/12/2022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0986263-D400-4233-A99F-5AAE5D17B97D}" type="slidenum">
              <a:rPr lang="en-US" smtClean="0"/>
              <a:t>‹#›</a:t>
            </a:fld>
            <a:endParaRPr lang="en-US"/>
          </a:p>
        </p:txBody>
      </p:sp>
    </p:spTree>
    <p:extLst>
      <p:ext uri="{BB962C8B-B14F-4D97-AF65-F5344CB8AC3E}">
        <p14:creationId xmlns:p14="http://schemas.microsoft.com/office/powerpoint/2010/main" val="334941448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211409B-B7EE-430B-A68A-1115D1D69429}" type="datetimeFigureOut">
              <a:rPr lang="en-US" smtClean="0"/>
              <a:t>12/12/2022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0986263-D400-4233-A99F-5AAE5D17B97D}" type="slidenum">
              <a:rPr lang="en-US" smtClean="0"/>
              <a:t>‹#›</a:t>
            </a:fld>
            <a:endParaRPr lang="en-US"/>
          </a:p>
        </p:txBody>
      </p:sp>
    </p:spTree>
    <p:extLst>
      <p:ext uri="{BB962C8B-B14F-4D97-AF65-F5344CB8AC3E}">
        <p14:creationId xmlns:p14="http://schemas.microsoft.com/office/powerpoint/2010/main" val="7336756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211409B-B7EE-430B-A68A-1115D1D69429}" type="datetimeFigureOut">
              <a:rPr lang="en-US" smtClean="0"/>
              <a:t>12/12/2022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0986263-D400-4233-A99F-5AAE5D17B97D}" type="slidenum">
              <a:rPr lang="en-US" smtClean="0"/>
              <a:t>‹#›</a:t>
            </a:fld>
            <a:endParaRPr lang="en-US"/>
          </a:p>
        </p:txBody>
      </p:sp>
    </p:spTree>
    <p:extLst>
      <p:ext uri="{BB962C8B-B14F-4D97-AF65-F5344CB8AC3E}">
        <p14:creationId xmlns:p14="http://schemas.microsoft.com/office/powerpoint/2010/main" val="35130009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211409B-B7EE-430B-A68A-1115D1D69429}" type="datetimeFigureOut">
              <a:rPr lang="en-US" smtClean="0"/>
              <a:t>12/12/2022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0986263-D400-4233-A99F-5AAE5D17B97D}" type="slidenum">
              <a:rPr lang="en-US" smtClean="0"/>
              <a:t>‹#›</a:t>
            </a:fld>
            <a:endParaRPr lang="en-US"/>
          </a:p>
        </p:txBody>
      </p:sp>
    </p:spTree>
    <p:extLst>
      <p:ext uri="{BB962C8B-B14F-4D97-AF65-F5344CB8AC3E}">
        <p14:creationId xmlns:p14="http://schemas.microsoft.com/office/powerpoint/2010/main" val="154459059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2211409B-B7EE-430B-A68A-1115D1D69429}" type="datetimeFigureOut">
              <a:rPr lang="en-US" smtClean="0"/>
              <a:t>12/12/2022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0986263-D400-4233-A99F-5AAE5D17B97D}" type="slidenum">
              <a:rPr lang="en-US" smtClean="0"/>
              <a:t>‹#›</a:t>
            </a:fld>
            <a:endParaRPr lang="en-US"/>
          </a:p>
        </p:txBody>
      </p:sp>
    </p:spTree>
    <p:extLst>
      <p:ext uri="{BB962C8B-B14F-4D97-AF65-F5344CB8AC3E}">
        <p14:creationId xmlns:p14="http://schemas.microsoft.com/office/powerpoint/2010/main" val="115765375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2211409B-B7EE-430B-A68A-1115D1D69429}" type="datetimeFigureOut">
              <a:rPr lang="en-US" smtClean="0"/>
              <a:t>12/12/2022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0986263-D400-4233-A99F-5AAE5D17B97D}" type="slidenum">
              <a:rPr lang="en-US" smtClean="0"/>
              <a:t>‹#›</a:t>
            </a:fld>
            <a:endParaRPr lang="en-US"/>
          </a:p>
        </p:txBody>
      </p:sp>
    </p:spTree>
    <p:extLst>
      <p:ext uri="{BB962C8B-B14F-4D97-AF65-F5344CB8AC3E}">
        <p14:creationId xmlns:p14="http://schemas.microsoft.com/office/powerpoint/2010/main" val="38076371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2211409B-B7EE-430B-A68A-1115D1D69429}" type="datetimeFigureOut">
              <a:rPr lang="en-US" smtClean="0"/>
              <a:t>12/12/2022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0986263-D400-4233-A99F-5AAE5D17B97D}" type="slidenum">
              <a:rPr lang="en-US" smtClean="0"/>
              <a:t>‹#›</a:t>
            </a:fld>
            <a:endParaRPr lang="en-US"/>
          </a:p>
        </p:txBody>
      </p:sp>
    </p:spTree>
    <p:extLst>
      <p:ext uri="{BB962C8B-B14F-4D97-AF65-F5344CB8AC3E}">
        <p14:creationId xmlns:p14="http://schemas.microsoft.com/office/powerpoint/2010/main" val="113627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2211409B-B7EE-430B-A68A-1115D1D69429}" type="datetimeFigureOut">
              <a:rPr lang="en-US" smtClean="0"/>
              <a:t>12/12/2022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0986263-D400-4233-A99F-5AAE5D17B97D}" type="slidenum">
              <a:rPr lang="en-US" smtClean="0"/>
              <a:t>‹#›</a:t>
            </a:fld>
            <a:endParaRPr lang="en-US"/>
          </a:p>
        </p:txBody>
      </p:sp>
    </p:spTree>
    <p:extLst>
      <p:ext uri="{BB962C8B-B14F-4D97-AF65-F5344CB8AC3E}">
        <p14:creationId xmlns:p14="http://schemas.microsoft.com/office/powerpoint/2010/main" val="242957024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211409B-B7EE-430B-A68A-1115D1D69429}" type="datetimeFigureOut">
              <a:rPr lang="en-US" smtClean="0"/>
              <a:t>12/12/2022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60986263-D400-4233-A99F-5AAE5D17B97D}" type="slidenum">
              <a:rPr lang="en-US" smtClean="0"/>
              <a:t>‹#›</a:t>
            </a:fld>
            <a:endParaRPr lang="en-US"/>
          </a:p>
        </p:txBody>
      </p:sp>
    </p:spTree>
    <p:extLst>
      <p:ext uri="{BB962C8B-B14F-4D97-AF65-F5344CB8AC3E}">
        <p14:creationId xmlns:p14="http://schemas.microsoft.com/office/powerpoint/2010/main" val="193162293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211409B-B7EE-430B-A68A-1115D1D69429}" type="datetimeFigureOut">
              <a:rPr lang="en-US" smtClean="0"/>
              <a:t>12/12/2022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0986263-D400-4233-A99F-5AAE5D17B97D}" type="slidenum">
              <a:rPr lang="en-US" smtClean="0"/>
              <a:t>‹#›</a:t>
            </a:fld>
            <a:endParaRPr lang="en-US"/>
          </a:p>
        </p:txBody>
      </p:sp>
    </p:spTree>
    <p:extLst>
      <p:ext uri="{BB962C8B-B14F-4D97-AF65-F5344CB8AC3E}">
        <p14:creationId xmlns:p14="http://schemas.microsoft.com/office/powerpoint/2010/main" val="133281595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211409B-B7EE-430B-A68A-1115D1D69429}" type="datetimeFigureOut">
              <a:rPr lang="en-US" smtClean="0"/>
              <a:t>12/12/2022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0986263-D400-4233-A99F-5AAE5D17B97D}" type="slidenum">
              <a:rPr lang="en-US" smtClean="0"/>
              <a:t>‹#›</a:t>
            </a:fld>
            <a:endParaRPr lang="en-US"/>
          </a:p>
        </p:txBody>
      </p:sp>
    </p:spTree>
    <p:extLst>
      <p:ext uri="{BB962C8B-B14F-4D97-AF65-F5344CB8AC3E}">
        <p14:creationId xmlns:p14="http://schemas.microsoft.com/office/powerpoint/2010/main" val="278861920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211409B-B7EE-430B-A68A-1115D1D69429}" type="datetimeFigureOut">
              <a:rPr lang="en-US" smtClean="0"/>
              <a:t>12/12/2022</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0986263-D400-4233-A99F-5AAE5D17B97D}" type="slidenum">
              <a:rPr lang="en-US" smtClean="0"/>
              <a:t>‹#›</a:t>
            </a:fld>
            <a:endParaRPr lang="en-US"/>
          </a:p>
        </p:txBody>
      </p:sp>
    </p:spTree>
    <p:extLst>
      <p:ext uri="{BB962C8B-B14F-4D97-AF65-F5344CB8AC3E}">
        <p14:creationId xmlns:p14="http://schemas.microsoft.com/office/powerpoint/2010/main" val="190484735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slideLayout" Target="../slideLayouts/slideLayout7.xml"/><Relationship Id="rId7" Type="http://schemas.openxmlformats.org/officeDocument/2006/relationships/image" Target="../media/image4.png"/><Relationship Id="rId2" Type="http://schemas.openxmlformats.org/officeDocument/2006/relationships/audio" Target="../media/media8.mp3"/><Relationship Id="rId1" Type="http://schemas.microsoft.com/office/2007/relationships/media" Target="../media/media8.mp3"/><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audio" Target="../media/audio1.wav"/></Relationships>
</file>

<file path=ppt/slides/_rels/slide1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7.xml"/><Relationship Id="rId4" Type="http://schemas.openxmlformats.org/officeDocument/2006/relationships/image" Target="../media/image4.png"/></Relationships>
</file>

<file path=ppt/slides/_rels/slide1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7.xml"/><Relationship Id="rId5" Type="http://schemas.openxmlformats.org/officeDocument/2006/relationships/image" Target="../media/image14.png"/><Relationship Id="rId4" Type="http://schemas.openxmlformats.org/officeDocument/2006/relationships/image" Target="../media/image13.png"/></Relationships>
</file>

<file path=ppt/slides/_rels/slide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8" Type="http://schemas.openxmlformats.org/officeDocument/2006/relationships/image" Target="../media/image16.jpeg"/><Relationship Id="rId3" Type="http://schemas.openxmlformats.org/officeDocument/2006/relationships/slideLayout" Target="../slideLayouts/slideLayout7.xml"/><Relationship Id="rId7" Type="http://schemas.openxmlformats.org/officeDocument/2006/relationships/image" Target="../media/image15.jpeg"/><Relationship Id="rId2" Type="http://schemas.openxmlformats.org/officeDocument/2006/relationships/audio" Target="../media/media9.mp3"/><Relationship Id="rId1" Type="http://schemas.microsoft.com/office/2007/relationships/media" Target="../media/media9.mp3"/><Relationship Id="rId6" Type="http://schemas.openxmlformats.org/officeDocument/2006/relationships/image" Target="../media/image7.png"/><Relationship Id="rId5" Type="http://schemas.openxmlformats.org/officeDocument/2006/relationships/image" Target="../media/image4.png"/><Relationship Id="rId4" Type="http://schemas.openxmlformats.org/officeDocument/2006/relationships/image" Target="../media/image3.png"/></Relationships>
</file>

<file path=ppt/slides/_rels/slide16.xml.rels><?xml version="1.0" encoding="UTF-8" standalone="yes"?>
<Relationships xmlns="http://schemas.openxmlformats.org/package/2006/relationships"><Relationship Id="rId8" Type="http://schemas.openxmlformats.org/officeDocument/2006/relationships/image" Target="../media/image18.jpeg"/><Relationship Id="rId3" Type="http://schemas.openxmlformats.org/officeDocument/2006/relationships/slideLayout" Target="../slideLayouts/slideLayout7.xml"/><Relationship Id="rId7" Type="http://schemas.openxmlformats.org/officeDocument/2006/relationships/image" Target="../media/image17.jpeg"/><Relationship Id="rId2" Type="http://schemas.openxmlformats.org/officeDocument/2006/relationships/audio" Target="../media/media10.mp3"/><Relationship Id="rId1" Type="http://schemas.microsoft.com/office/2007/relationships/media" Target="../media/media10.mp3"/><Relationship Id="rId6" Type="http://schemas.openxmlformats.org/officeDocument/2006/relationships/image" Target="../media/image7.png"/><Relationship Id="rId5" Type="http://schemas.openxmlformats.org/officeDocument/2006/relationships/image" Target="../media/image4.png"/><Relationship Id="rId4" Type="http://schemas.openxmlformats.org/officeDocument/2006/relationships/image" Target="../media/image3.png"/></Relationships>
</file>

<file path=ppt/slides/_rels/slide17.xml.rels><?xml version="1.0" encoding="UTF-8" standalone="yes"?>
<Relationships xmlns="http://schemas.openxmlformats.org/package/2006/relationships"><Relationship Id="rId8" Type="http://schemas.openxmlformats.org/officeDocument/2006/relationships/image" Target="../media/image20.jpeg"/><Relationship Id="rId3" Type="http://schemas.openxmlformats.org/officeDocument/2006/relationships/slideLayout" Target="../slideLayouts/slideLayout7.xml"/><Relationship Id="rId7" Type="http://schemas.openxmlformats.org/officeDocument/2006/relationships/image" Target="../media/image19.jpeg"/><Relationship Id="rId2" Type="http://schemas.openxmlformats.org/officeDocument/2006/relationships/audio" Target="../media/media11.mp3"/><Relationship Id="rId1" Type="http://schemas.microsoft.com/office/2007/relationships/media" Target="../media/media11.mp3"/><Relationship Id="rId6" Type="http://schemas.openxmlformats.org/officeDocument/2006/relationships/image" Target="../media/image7.png"/><Relationship Id="rId5" Type="http://schemas.openxmlformats.org/officeDocument/2006/relationships/image" Target="../media/image4.png"/><Relationship Id="rId4" Type="http://schemas.openxmlformats.org/officeDocument/2006/relationships/image" Target="../media/image3.png"/></Relationships>
</file>

<file path=ppt/slides/_rels/slide18.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slideLayout" Target="../slideLayouts/slideLayout7.xml"/><Relationship Id="rId7" Type="http://schemas.openxmlformats.org/officeDocument/2006/relationships/image" Target="../media/image22.jpeg"/><Relationship Id="rId2" Type="http://schemas.openxmlformats.org/officeDocument/2006/relationships/audio" Target="../media/media12.mp3"/><Relationship Id="rId1" Type="http://schemas.microsoft.com/office/2007/relationships/media" Target="../media/media12.mp3"/><Relationship Id="rId6" Type="http://schemas.openxmlformats.org/officeDocument/2006/relationships/image" Target="../media/image21.jpeg"/><Relationship Id="rId5" Type="http://schemas.openxmlformats.org/officeDocument/2006/relationships/image" Target="../media/image4.png"/><Relationship Id="rId4" Type="http://schemas.openxmlformats.org/officeDocument/2006/relationships/image" Target="../media/image3.png"/></Relationships>
</file>

<file path=ppt/slides/_rels/slide19.xml.rels><?xml version="1.0" encoding="UTF-8" standalone="yes"?>
<Relationships xmlns="http://schemas.openxmlformats.org/package/2006/relationships"><Relationship Id="rId8" Type="http://schemas.openxmlformats.org/officeDocument/2006/relationships/image" Target="../media/image24.jpeg"/><Relationship Id="rId3" Type="http://schemas.openxmlformats.org/officeDocument/2006/relationships/slideLayout" Target="../slideLayouts/slideLayout7.xml"/><Relationship Id="rId7" Type="http://schemas.openxmlformats.org/officeDocument/2006/relationships/image" Target="../media/image23.jpeg"/><Relationship Id="rId2" Type="http://schemas.openxmlformats.org/officeDocument/2006/relationships/audio" Target="../media/media13.mp3"/><Relationship Id="rId1" Type="http://schemas.microsoft.com/office/2007/relationships/media" Target="../media/media13.mp3"/><Relationship Id="rId6" Type="http://schemas.openxmlformats.org/officeDocument/2006/relationships/image" Target="../media/image7.png"/><Relationship Id="rId5" Type="http://schemas.openxmlformats.org/officeDocument/2006/relationships/image" Target="../media/image4.png"/><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 Id="rId4" Type="http://schemas.openxmlformats.org/officeDocument/2006/relationships/image" Target="../media/image4.png"/></Relationships>
</file>

<file path=ppt/slides/_rels/slide20.xml.rels><?xml version="1.0" encoding="UTF-8" standalone="yes"?>
<Relationships xmlns="http://schemas.openxmlformats.org/package/2006/relationships"><Relationship Id="rId8" Type="http://schemas.openxmlformats.org/officeDocument/2006/relationships/image" Target="../media/image26.jpeg"/><Relationship Id="rId3" Type="http://schemas.openxmlformats.org/officeDocument/2006/relationships/slideLayout" Target="../slideLayouts/slideLayout7.xml"/><Relationship Id="rId7" Type="http://schemas.openxmlformats.org/officeDocument/2006/relationships/image" Target="../media/image25.jpeg"/><Relationship Id="rId2" Type="http://schemas.openxmlformats.org/officeDocument/2006/relationships/audio" Target="../media/media14.mp3"/><Relationship Id="rId1" Type="http://schemas.microsoft.com/office/2007/relationships/media" Target="../media/media14.mp3"/><Relationship Id="rId6" Type="http://schemas.openxmlformats.org/officeDocument/2006/relationships/image" Target="../media/image7.png"/><Relationship Id="rId5" Type="http://schemas.openxmlformats.org/officeDocument/2006/relationships/image" Target="../media/image4.png"/><Relationship Id="rId4" Type="http://schemas.openxmlformats.org/officeDocument/2006/relationships/image" Target="../media/image3.png"/></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7.xml"/><Relationship Id="rId7" Type="http://schemas.openxmlformats.org/officeDocument/2006/relationships/image" Target="../media/image27.png"/><Relationship Id="rId2" Type="http://schemas.openxmlformats.org/officeDocument/2006/relationships/audio" Target="../media/media15.mp3"/><Relationship Id="rId1" Type="http://schemas.microsoft.com/office/2007/relationships/media" Target="../media/media15.mp3"/><Relationship Id="rId6" Type="http://schemas.openxmlformats.org/officeDocument/2006/relationships/image" Target="../media/image7.png"/><Relationship Id="rId5" Type="http://schemas.openxmlformats.org/officeDocument/2006/relationships/image" Target="../media/image4.png"/><Relationship Id="rId4" Type="http://schemas.openxmlformats.org/officeDocument/2006/relationships/image" Target="../media/image3.png"/></Relationships>
</file>

<file path=ppt/slides/_rels/slide2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7.xml"/><Relationship Id="rId4" Type="http://schemas.openxmlformats.org/officeDocument/2006/relationships/image" Target="../media/image28.png"/></Relationships>
</file>

<file path=ppt/slides/_rels/slide24.xml.rels><?xml version="1.0" encoding="UTF-8" standalone="yes"?>
<Relationships xmlns="http://schemas.openxmlformats.org/package/2006/relationships"><Relationship Id="rId8" Type="http://schemas.openxmlformats.org/officeDocument/2006/relationships/image" Target="../media/image14.png"/><Relationship Id="rId3" Type="http://schemas.microsoft.com/office/2007/relationships/media" Target="../media/media17.mp3"/><Relationship Id="rId7" Type="http://schemas.openxmlformats.org/officeDocument/2006/relationships/image" Target="../media/image4.png"/><Relationship Id="rId2" Type="http://schemas.openxmlformats.org/officeDocument/2006/relationships/audio" Target="../media/media16.mp3"/><Relationship Id="rId1" Type="http://schemas.microsoft.com/office/2007/relationships/media" Target="../media/media16.mp3"/><Relationship Id="rId6" Type="http://schemas.openxmlformats.org/officeDocument/2006/relationships/image" Target="../media/image3.png"/><Relationship Id="rId5" Type="http://schemas.openxmlformats.org/officeDocument/2006/relationships/slideLayout" Target="../slideLayouts/slideLayout7.xml"/><Relationship Id="rId4" Type="http://schemas.openxmlformats.org/officeDocument/2006/relationships/audio" Target="../media/media17.mp3"/><Relationship Id="rId9" Type="http://schemas.openxmlformats.org/officeDocument/2006/relationships/image" Target="../media/image7.png"/></Relationships>
</file>

<file path=ppt/slides/_rels/slide2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7.xml"/><Relationship Id="rId4" Type="http://schemas.openxmlformats.org/officeDocument/2006/relationships/image" Target="../media/image14.png"/></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18.wav"/><Relationship Id="rId1" Type="http://schemas.microsoft.com/office/2007/relationships/media" Target="../media/media18.wav"/><Relationship Id="rId6" Type="http://schemas.openxmlformats.org/officeDocument/2006/relationships/image" Target="../media/image7.png"/><Relationship Id="rId5" Type="http://schemas.openxmlformats.org/officeDocument/2006/relationships/image" Target="../media/image4.png"/><Relationship Id="rId4" Type="http://schemas.openxmlformats.org/officeDocument/2006/relationships/image" Target="../media/image3.png"/></Relationships>
</file>

<file path=ppt/slides/_rels/slide2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9.png"/><Relationship Id="rId1" Type="http://schemas.openxmlformats.org/officeDocument/2006/relationships/slideLayout" Target="../slideLayouts/slideLayout7.xml"/><Relationship Id="rId4" Type="http://schemas.openxmlformats.org/officeDocument/2006/relationships/image" Target="../media/image4.png"/></Relationships>
</file>

<file path=ppt/slides/_rels/slide2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30.png"/><Relationship Id="rId1" Type="http://schemas.openxmlformats.org/officeDocument/2006/relationships/slideLayout" Target="../slideLayouts/slideLayout7.xml"/><Relationship Id="rId4" Type="http://schemas.openxmlformats.org/officeDocument/2006/relationships/image" Target="../media/image4.png"/></Relationships>
</file>

<file path=ppt/slides/_rels/slide29.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slideLayout" Target="../slideLayouts/slideLayout7.xml"/><Relationship Id="rId7" Type="http://schemas.openxmlformats.org/officeDocument/2006/relationships/image" Target="../media/image4.png"/><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audio" Target="../media/audio1.wav"/></Relationships>
</file>

<file path=ppt/slides/_rels/slide3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2.png"/><Relationship Id="rId1" Type="http://schemas.openxmlformats.org/officeDocument/2006/relationships/slideLayout" Target="../slideLayouts/slideLayout7.xml"/><Relationship Id="rId4" Type="http://schemas.openxmlformats.org/officeDocument/2006/relationships/image" Target="../media/image14.png"/></Relationships>
</file>

<file path=ppt/slides/_rels/slide31.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3.png"/><Relationship Id="rId1" Type="http://schemas.openxmlformats.org/officeDocument/2006/relationships/slideLayout" Target="../slideLayouts/slideLayout7.xml"/><Relationship Id="rId4" Type="http://schemas.openxmlformats.org/officeDocument/2006/relationships/image" Target="../media/image4.png"/></Relationships>
</file>

<file path=ppt/slides/_rels/slide32.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slideLayout" Target="../slideLayouts/slideLayout7.xml"/><Relationship Id="rId7" Type="http://schemas.openxmlformats.org/officeDocument/2006/relationships/image" Target="../media/image4.png"/><Relationship Id="rId2" Type="http://schemas.openxmlformats.org/officeDocument/2006/relationships/audio" Target="../media/media2.mp3"/><Relationship Id="rId1" Type="http://schemas.microsoft.com/office/2007/relationships/media" Target="../media/media2.mp3"/><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audio" Target="../media/audio1.wav"/></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7.xml"/><Relationship Id="rId7" Type="http://schemas.openxmlformats.org/officeDocument/2006/relationships/image" Target="../media/image7.png"/><Relationship Id="rId2" Type="http://schemas.openxmlformats.org/officeDocument/2006/relationships/audio" Target="../media/media3.mp3"/><Relationship Id="rId1" Type="http://schemas.microsoft.com/office/2007/relationships/media" Target="../media/media3.mp3"/><Relationship Id="rId6" Type="http://schemas.openxmlformats.org/officeDocument/2006/relationships/image" Target="../media/image4.png"/><Relationship Id="rId5" Type="http://schemas.openxmlformats.org/officeDocument/2006/relationships/image" Target="../media/image6.png"/><Relationship Id="rId4" Type="http://schemas.openxmlformats.org/officeDocument/2006/relationships/image" Target="../media/image5.png"/></Relationships>
</file>

<file path=ppt/slides/_rels/slide6.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slideLayout" Target="../slideLayouts/slideLayout7.xml"/><Relationship Id="rId7" Type="http://schemas.openxmlformats.org/officeDocument/2006/relationships/image" Target="../media/image4.png"/><Relationship Id="rId2" Type="http://schemas.openxmlformats.org/officeDocument/2006/relationships/audio" Target="../media/media4.mp3"/><Relationship Id="rId1" Type="http://schemas.microsoft.com/office/2007/relationships/media" Target="../media/media4.mp3"/><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audio" Target="../media/audio1.wav"/></Relationships>
</file>

<file path=ppt/slides/_rels/slide7.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slideLayout" Target="../slideLayouts/slideLayout7.xml"/><Relationship Id="rId7" Type="http://schemas.openxmlformats.org/officeDocument/2006/relationships/image" Target="../media/image4.png"/><Relationship Id="rId2" Type="http://schemas.openxmlformats.org/officeDocument/2006/relationships/audio" Target="../media/media5.mp3"/><Relationship Id="rId1" Type="http://schemas.microsoft.com/office/2007/relationships/media" Target="../media/media5.mp3"/><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audio" Target="../media/audio1.wav"/></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7.xml"/><Relationship Id="rId7" Type="http://schemas.openxmlformats.org/officeDocument/2006/relationships/image" Target="../media/image7.png"/><Relationship Id="rId2" Type="http://schemas.openxmlformats.org/officeDocument/2006/relationships/audio" Target="../media/media6.mp3"/><Relationship Id="rId1" Type="http://schemas.microsoft.com/office/2007/relationships/media" Target="../media/media6.mp3"/><Relationship Id="rId6" Type="http://schemas.openxmlformats.org/officeDocument/2006/relationships/image" Target="../media/image4.png"/><Relationship Id="rId5" Type="http://schemas.openxmlformats.org/officeDocument/2006/relationships/image" Target="../media/image6.png"/><Relationship Id="rId4" Type="http://schemas.openxmlformats.org/officeDocument/2006/relationships/image" Target="../media/image5.png"/></Relationships>
</file>

<file path=ppt/slides/_rels/slide9.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slideLayout" Target="../slideLayouts/slideLayout7.xml"/><Relationship Id="rId7" Type="http://schemas.openxmlformats.org/officeDocument/2006/relationships/image" Target="../media/image4.png"/><Relationship Id="rId2" Type="http://schemas.openxmlformats.org/officeDocument/2006/relationships/audio" Target="../media/media7.mp3"/><Relationship Id="rId1" Type="http://schemas.microsoft.com/office/2007/relationships/media" Target="../media/media7.mp3"/><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audio" Target="../media/audio1.wav"/></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0" y="-1"/>
            <a:ext cx="12192000" cy="6858001"/>
          </a:xfrm>
          <a:prstGeom prst="rect">
            <a:avLst/>
          </a:prstGeom>
        </p:spPr>
      </p:pic>
    </p:spTree>
    <p:extLst>
      <p:ext uri="{BB962C8B-B14F-4D97-AF65-F5344CB8AC3E}">
        <p14:creationId xmlns:p14="http://schemas.microsoft.com/office/powerpoint/2010/main" val="343936882"/>
      </p:ext>
    </p:extLst>
  </p:cSld>
  <p:clrMapOvr>
    <a:masterClrMapping/>
  </p:clrMapOvr>
  <mc:AlternateContent xmlns:mc="http://schemas.openxmlformats.org/markup-compatibility/2006" xmlns:p14="http://schemas.microsoft.com/office/powerpoint/2010/main">
    <mc:Choice Requires="p14">
      <p:transition p14:dur="400">
        <p:push dir="u"/>
      </p:transition>
    </mc:Choice>
    <mc:Fallback xmlns="">
      <p:transition>
        <p:push dir="u"/>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5"/>
          <a:stretch>
            <a:fillRect/>
          </a:stretch>
        </p:blipFill>
        <p:spPr>
          <a:xfrm>
            <a:off x="0" y="0"/>
            <a:ext cx="12192000" cy="6842580"/>
          </a:xfrm>
          <a:prstGeom prst="rect">
            <a:avLst/>
          </a:prstGeom>
        </p:spPr>
      </p:pic>
      <p:sp>
        <p:nvSpPr>
          <p:cNvPr id="3" name="TextBox 2"/>
          <p:cNvSpPr txBox="1"/>
          <p:nvPr/>
        </p:nvSpPr>
        <p:spPr>
          <a:xfrm>
            <a:off x="1437613" y="459645"/>
            <a:ext cx="3173506" cy="830997"/>
          </a:xfrm>
          <a:prstGeom prst="rect">
            <a:avLst/>
          </a:prstGeom>
          <a:noFill/>
        </p:spPr>
        <p:txBody>
          <a:bodyPr wrap="square" rtlCol="0">
            <a:spAutoFit/>
          </a:bodyPr>
          <a:lstStyle/>
          <a:p>
            <a:pPr algn="ctr"/>
            <a:r>
              <a:rPr lang="en-US" sz="4800" b="1" smtClean="0">
                <a:solidFill>
                  <a:srgbClr val="00A8A4"/>
                </a:solidFill>
              </a:rPr>
              <a:t>NUMBER </a:t>
            </a:r>
            <a:r>
              <a:rPr lang="en-US" sz="4800" b="1">
                <a:solidFill>
                  <a:srgbClr val="00A8A4"/>
                </a:solidFill>
              </a:rPr>
              <a:t>8</a:t>
            </a:r>
          </a:p>
        </p:txBody>
      </p:sp>
      <p:pic>
        <p:nvPicPr>
          <p:cNvPr id="4" name="Picture 3" descr="https://lh5.googleusercontent.com/eLOazw_2_qp8R8vwqGhw1p2FWxr_wTvqnDXfps3nzTeFx00e5HTzdXvSPCEVnQ7clXfCv8qad5bXlxSzIDgRVpY-UU0s1zlrfsplTriP9Ajhz3rreXABoAPTVghAzZsvFAMn4NCFYi5jBZvk59Al6mGtOWm5DdX0i-UgEaUvBaF4llWxOSR6irlPZ3h5bmB7-fGmbQ"/>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1098347" y="88018"/>
            <a:ext cx="1093653" cy="472033"/>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descr="Icon&#10;&#10;Description automatically generated"/>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1264048" y="6132600"/>
            <a:ext cx="762249" cy="535196"/>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p:cNvSpPr/>
          <p:nvPr/>
        </p:nvSpPr>
        <p:spPr>
          <a:xfrm>
            <a:off x="1460381" y="2599674"/>
            <a:ext cx="953519" cy="746548"/>
          </a:xfrm>
          <a:prstGeom prst="rect">
            <a:avLst/>
          </a:prstGeom>
          <a:solidFill>
            <a:schemeClr val="accent1">
              <a:lumMod val="20000"/>
              <a:lumOff val="80000"/>
            </a:schemeClr>
          </a:solidFill>
          <a:ln w="571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000" b="1" smtClean="0">
                <a:solidFill>
                  <a:schemeClr val="accent1">
                    <a:lumMod val="50000"/>
                  </a:schemeClr>
                </a:solidFill>
              </a:rPr>
              <a:t>E</a:t>
            </a:r>
            <a:endParaRPr lang="en-US" sz="6000" b="1">
              <a:solidFill>
                <a:schemeClr val="accent1">
                  <a:lumMod val="50000"/>
                </a:schemeClr>
              </a:solidFill>
            </a:endParaRPr>
          </a:p>
        </p:txBody>
      </p:sp>
      <p:sp>
        <p:nvSpPr>
          <p:cNvPr id="13" name="Rectangle 12"/>
          <p:cNvSpPr/>
          <p:nvPr/>
        </p:nvSpPr>
        <p:spPr>
          <a:xfrm>
            <a:off x="2702400" y="5862710"/>
            <a:ext cx="6679450" cy="555200"/>
          </a:xfrm>
          <a:prstGeom prst="rect">
            <a:avLst/>
          </a:prstGeom>
          <a:solidFill>
            <a:schemeClr val="bg1"/>
          </a:solidFill>
          <a:ln w="571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nvSpPr>
        <p:spPr>
          <a:xfrm>
            <a:off x="2702400" y="5855000"/>
            <a:ext cx="6679450" cy="555200"/>
          </a:xfrm>
          <a:prstGeom prst="rect">
            <a:avLst/>
          </a:prstGeom>
          <a:solidFill>
            <a:schemeClr val="tx2">
              <a:lumMod val="75000"/>
            </a:schemeClr>
          </a:solidFill>
          <a:ln w="571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p:cNvSpPr/>
          <p:nvPr/>
        </p:nvSpPr>
        <p:spPr>
          <a:xfrm>
            <a:off x="5737642" y="313246"/>
            <a:ext cx="2663917" cy="771690"/>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b="1" smtClean="0"/>
              <a:t>TIME UP!</a:t>
            </a:r>
            <a:endParaRPr lang="en-US" sz="4000" b="1"/>
          </a:p>
        </p:txBody>
      </p:sp>
      <p:sp>
        <p:nvSpPr>
          <p:cNvPr id="23" name="Rectangle 22"/>
          <p:cNvSpPr/>
          <p:nvPr/>
        </p:nvSpPr>
        <p:spPr>
          <a:xfrm>
            <a:off x="3001747" y="1510721"/>
            <a:ext cx="2518638" cy="584775"/>
          </a:xfrm>
          <a:prstGeom prst="rect">
            <a:avLst/>
          </a:prstGeom>
        </p:spPr>
        <p:txBody>
          <a:bodyPr wrap="none">
            <a:spAutoFit/>
          </a:bodyPr>
          <a:lstStyle/>
          <a:p>
            <a:r>
              <a:rPr lang="en-US" sz="3200" b="1">
                <a:solidFill>
                  <a:srgbClr val="333333"/>
                </a:solidFill>
                <a:latin typeface="Lucida Sans Unicode" panose="020B0602030504020204" pitchFamily="34" charset="0"/>
              </a:rPr>
              <a:t>/ˈænsestər/</a:t>
            </a:r>
          </a:p>
        </p:txBody>
      </p:sp>
      <p:pic>
        <p:nvPicPr>
          <p:cNvPr id="11" name="ukanarc007">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029440" y="1485029"/>
            <a:ext cx="551924" cy="551924"/>
          </a:xfrm>
          <a:prstGeom prst="rect">
            <a:avLst/>
          </a:prstGeom>
        </p:spPr>
      </p:pic>
      <p:sp>
        <p:nvSpPr>
          <p:cNvPr id="12" name="Rectangle 11"/>
          <p:cNvSpPr/>
          <p:nvPr/>
        </p:nvSpPr>
        <p:spPr>
          <a:xfrm>
            <a:off x="2524987" y="2599674"/>
            <a:ext cx="953519" cy="746548"/>
          </a:xfrm>
          <a:prstGeom prst="rect">
            <a:avLst/>
          </a:prstGeom>
          <a:solidFill>
            <a:schemeClr val="accent1">
              <a:lumMod val="20000"/>
              <a:lumOff val="80000"/>
            </a:schemeClr>
          </a:solidFill>
          <a:ln w="571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000" b="1" smtClean="0">
                <a:solidFill>
                  <a:schemeClr val="accent1">
                    <a:lumMod val="50000"/>
                  </a:schemeClr>
                </a:solidFill>
              </a:rPr>
              <a:t>C</a:t>
            </a:r>
            <a:endParaRPr lang="en-US" sz="6000" b="1">
              <a:solidFill>
                <a:schemeClr val="accent1">
                  <a:lumMod val="50000"/>
                </a:schemeClr>
              </a:solidFill>
            </a:endParaRPr>
          </a:p>
        </p:txBody>
      </p:sp>
      <p:sp>
        <p:nvSpPr>
          <p:cNvPr id="15" name="Rectangle 14"/>
          <p:cNvSpPr/>
          <p:nvPr/>
        </p:nvSpPr>
        <p:spPr>
          <a:xfrm>
            <a:off x="3589593" y="2599674"/>
            <a:ext cx="953519" cy="746548"/>
          </a:xfrm>
          <a:prstGeom prst="rect">
            <a:avLst/>
          </a:prstGeom>
          <a:solidFill>
            <a:schemeClr val="accent1">
              <a:lumMod val="20000"/>
              <a:lumOff val="80000"/>
            </a:schemeClr>
          </a:solidFill>
          <a:ln w="571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000" b="1" smtClean="0">
                <a:solidFill>
                  <a:schemeClr val="accent1">
                    <a:lumMod val="50000"/>
                  </a:schemeClr>
                </a:solidFill>
              </a:rPr>
              <a:t>T</a:t>
            </a:r>
            <a:endParaRPr lang="en-US" sz="6000" b="1">
              <a:solidFill>
                <a:schemeClr val="accent1">
                  <a:lumMod val="50000"/>
                </a:schemeClr>
              </a:solidFill>
            </a:endParaRPr>
          </a:p>
        </p:txBody>
      </p:sp>
      <p:sp>
        <p:nvSpPr>
          <p:cNvPr id="17" name="Rectangle 16"/>
          <p:cNvSpPr/>
          <p:nvPr/>
        </p:nvSpPr>
        <p:spPr>
          <a:xfrm>
            <a:off x="4654199" y="2599674"/>
            <a:ext cx="953519" cy="746548"/>
          </a:xfrm>
          <a:prstGeom prst="rect">
            <a:avLst/>
          </a:prstGeom>
          <a:solidFill>
            <a:schemeClr val="accent1">
              <a:lumMod val="20000"/>
              <a:lumOff val="80000"/>
            </a:schemeClr>
          </a:solidFill>
          <a:ln w="571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000" b="1" smtClean="0">
                <a:solidFill>
                  <a:schemeClr val="accent1">
                    <a:lumMod val="50000"/>
                  </a:schemeClr>
                </a:solidFill>
              </a:rPr>
              <a:t>A</a:t>
            </a:r>
            <a:endParaRPr lang="en-US" sz="6000" b="1">
              <a:solidFill>
                <a:schemeClr val="accent1">
                  <a:lumMod val="50000"/>
                </a:schemeClr>
              </a:solidFill>
            </a:endParaRPr>
          </a:p>
        </p:txBody>
      </p:sp>
      <p:sp>
        <p:nvSpPr>
          <p:cNvPr id="21" name="Rectangle 20"/>
          <p:cNvSpPr/>
          <p:nvPr/>
        </p:nvSpPr>
        <p:spPr>
          <a:xfrm>
            <a:off x="5718805" y="2599674"/>
            <a:ext cx="953519" cy="746548"/>
          </a:xfrm>
          <a:prstGeom prst="rect">
            <a:avLst/>
          </a:prstGeom>
          <a:solidFill>
            <a:schemeClr val="accent1">
              <a:lumMod val="20000"/>
              <a:lumOff val="80000"/>
            </a:schemeClr>
          </a:solidFill>
          <a:ln w="571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000" b="1" smtClean="0">
                <a:solidFill>
                  <a:schemeClr val="accent1">
                    <a:lumMod val="50000"/>
                  </a:schemeClr>
                </a:solidFill>
              </a:rPr>
              <a:t>S</a:t>
            </a:r>
            <a:endParaRPr lang="en-US" sz="6000" b="1">
              <a:solidFill>
                <a:schemeClr val="accent1">
                  <a:lumMod val="50000"/>
                </a:schemeClr>
              </a:solidFill>
            </a:endParaRPr>
          </a:p>
        </p:txBody>
      </p:sp>
      <p:sp>
        <p:nvSpPr>
          <p:cNvPr id="22" name="Rectangle 21"/>
          <p:cNvSpPr/>
          <p:nvPr/>
        </p:nvSpPr>
        <p:spPr>
          <a:xfrm>
            <a:off x="6783411" y="2599674"/>
            <a:ext cx="953519" cy="746548"/>
          </a:xfrm>
          <a:prstGeom prst="rect">
            <a:avLst/>
          </a:prstGeom>
          <a:solidFill>
            <a:schemeClr val="accent1">
              <a:lumMod val="20000"/>
              <a:lumOff val="80000"/>
            </a:schemeClr>
          </a:solidFill>
          <a:ln w="571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000" b="1" smtClean="0">
                <a:solidFill>
                  <a:schemeClr val="accent1">
                    <a:lumMod val="50000"/>
                  </a:schemeClr>
                </a:solidFill>
              </a:rPr>
              <a:t>R</a:t>
            </a:r>
            <a:endParaRPr lang="en-US" sz="6000" b="1">
              <a:solidFill>
                <a:schemeClr val="accent1">
                  <a:lumMod val="50000"/>
                </a:schemeClr>
              </a:solidFill>
            </a:endParaRPr>
          </a:p>
        </p:txBody>
      </p:sp>
      <p:sp>
        <p:nvSpPr>
          <p:cNvPr id="24" name="Rectangle 23"/>
          <p:cNvSpPr/>
          <p:nvPr/>
        </p:nvSpPr>
        <p:spPr>
          <a:xfrm>
            <a:off x="7848017" y="2599674"/>
            <a:ext cx="953519" cy="746548"/>
          </a:xfrm>
          <a:prstGeom prst="rect">
            <a:avLst/>
          </a:prstGeom>
          <a:solidFill>
            <a:schemeClr val="accent1">
              <a:lumMod val="20000"/>
              <a:lumOff val="80000"/>
            </a:schemeClr>
          </a:solidFill>
          <a:ln w="571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000" b="1" smtClean="0">
                <a:solidFill>
                  <a:schemeClr val="accent1">
                    <a:lumMod val="50000"/>
                  </a:schemeClr>
                </a:solidFill>
              </a:rPr>
              <a:t>N</a:t>
            </a:r>
            <a:endParaRPr lang="en-US" sz="6000" b="1">
              <a:solidFill>
                <a:schemeClr val="accent1">
                  <a:lumMod val="50000"/>
                </a:schemeClr>
              </a:solidFill>
            </a:endParaRPr>
          </a:p>
        </p:txBody>
      </p:sp>
      <p:sp>
        <p:nvSpPr>
          <p:cNvPr id="25" name="Rectangle 24"/>
          <p:cNvSpPr/>
          <p:nvPr/>
        </p:nvSpPr>
        <p:spPr>
          <a:xfrm>
            <a:off x="8912623" y="2599674"/>
            <a:ext cx="953519" cy="746548"/>
          </a:xfrm>
          <a:prstGeom prst="rect">
            <a:avLst/>
          </a:prstGeom>
          <a:solidFill>
            <a:schemeClr val="accent1">
              <a:lumMod val="20000"/>
              <a:lumOff val="80000"/>
            </a:schemeClr>
          </a:solidFill>
          <a:ln w="571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000" b="1" smtClean="0">
                <a:solidFill>
                  <a:schemeClr val="accent1">
                    <a:lumMod val="50000"/>
                  </a:schemeClr>
                </a:solidFill>
              </a:rPr>
              <a:t>O</a:t>
            </a:r>
            <a:endParaRPr lang="en-US" sz="6000" b="1">
              <a:solidFill>
                <a:schemeClr val="accent1">
                  <a:lumMod val="50000"/>
                </a:schemeClr>
              </a:solidFill>
            </a:endParaRPr>
          </a:p>
        </p:txBody>
      </p:sp>
    </p:spTree>
    <p:extLst>
      <p:ext uri="{BB962C8B-B14F-4D97-AF65-F5344CB8AC3E}">
        <p14:creationId xmlns:p14="http://schemas.microsoft.com/office/powerpoint/2010/main" val="3909838004"/>
      </p:ext>
    </p:extLst>
  </p:cSld>
  <p:clrMapOvr>
    <a:masterClrMapping/>
  </p:clrMapOvr>
  <mc:AlternateContent xmlns:mc="http://schemas.openxmlformats.org/markup-compatibility/2006" xmlns:p14="http://schemas.microsoft.com/office/powerpoint/2010/main">
    <mc:Choice Requires="p14">
      <p:transition p14:dur="400">
        <p:pull/>
      </p:transition>
    </mc:Choice>
    <mc:Fallback xmlns="">
      <p:transition>
        <p:pull/>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xit" presetSubtype="2" fill="hold" grpId="0" nodeType="clickEffect">
                                  <p:stCondLst>
                                    <p:cond delay="0"/>
                                  </p:stCondLst>
                                  <p:childTnLst>
                                    <p:animEffect transition="out" filter="wipe(right)">
                                      <p:cBhvr>
                                        <p:cTn id="6" dur="3000"/>
                                        <p:tgtEl>
                                          <p:spTgt spid="14"/>
                                        </p:tgtEl>
                                      </p:cBhvr>
                                    </p:animEffect>
                                    <p:set>
                                      <p:cBhvr>
                                        <p:cTn id="7" dur="1" fill="hold">
                                          <p:stCondLst>
                                            <p:cond delay="2999"/>
                                          </p:stCondLst>
                                        </p:cTn>
                                        <p:tgtEl>
                                          <p:spTgt spid="14"/>
                                        </p:tgtEl>
                                        <p:attrNameLst>
                                          <p:attrName>style.visibility</p:attrName>
                                        </p:attrNameLst>
                                      </p:cBhvr>
                                      <p:to>
                                        <p:strVal val="hidden"/>
                                      </p:to>
                                    </p:set>
                                  </p:childTnLst>
                                </p:cTn>
                              </p:par>
                            </p:childTnLst>
                          </p:cTn>
                        </p:par>
                        <p:par>
                          <p:cTn id="8" fill="hold">
                            <p:stCondLst>
                              <p:cond delay="3000"/>
                            </p:stCondLst>
                            <p:childTnLst>
                              <p:par>
                                <p:cTn id="9" presetID="10" presetClass="entr" presetSubtype="0" fill="hold" grpId="0" nodeType="afterEffect">
                                  <p:stCondLst>
                                    <p:cond delay="0"/>
                                  </p:stCondLst>
                                  <p:childTnLst>
                                    <p:set>
                                      <p:cBhvr>
                                        <p:cTn id="10" dur="1" fill="hold">
                                          <p:stCondLst>
                                            <p:cond delay="0"/>
                                          </p:stCondLst>
                                        </p:cTn>
                                        <p:tgtEl>
                                          <p:spTgt spid="16"/>
                                        </p:tgtEl>
                                        <p:attrNameLst>
                                          <p:attrName>style.visibility</p:attrName>
                                        </p:attrNameLst>
                                      </p:cBhvr>
                                      <p:to>
                                        <p:strVal val="visible"/>
                                      </p:to>
                                    </p:set>
                                    <p:animEffect transition="in" filter="fade">
                                      <p:cBhvr>
                                        <p:cTn id="11" dur="200"/>
                                        <p:tgtEl>
                                          <p:spTgt spid="16"/>
                                        </p:tgtEl>
                                      </p:cBhvr>
                                    </p:animEffect>
                                  </p:childTnLst>
                                  <p:subTnLst>
                                    <p:audio>
                                      <p:cMediaNode>
                                        <p:cTn display="0" masterRel="sameClick">
                                          <p:stCondLst>
                                            <p:cond evt="begin" delay="0">
                                              <p:tn val="9"/>
                                            </p:cond>
                                          </p:stCondLst>
                                          <p:endCondLst>
                                            <p:cond evt="onStopAudio" delay="0">
                                              <p:tgtEl>
                                                <p:sldTgt/>
                                              </p:tgtEl>
                                            </p:cond>
                                          </p:endCondLst>
                                        </p:cTn>
                                        <p:tgtEl>
                                          <p:sndTgt r:embed="rId4" name="explode.wav"/>
                                        </p:tgtEl>
                                      </p:cMediaNode>
                                    </p:audio>
                                  </p:subTnLst>
                                </p:cTn>
                              </p:par>
                            </p:childTnLst>
                          </p:cTn>
                        </p:par>
                      </p:childTnLst>
                    </p:cTn>
                  </p:par>
                  <p:par>
                    <p:cTn id="12" fill="hold">
                      <p:stCondLst>
                        <p:cond delay="indefinite"/>
                      </p:stCondLst>
                      <p:childTnLst>
                        <p:par>
                          <p:cTn id="13" fill="hold">
                            <p:stCondLst>
                              <p:cond delay="0"/>
                            </p:stCondLst>
                            <p:childTnLst>
                              <p:par>
                                <p:cTn id="14" presetID="42" presetClass="path" presetSubtype="0" accel="50000" decel="50000" fill="hold" grpId="0" nodeType="clickEffect">
                                  <p:stCondLst>
                                    <p:cond delay="0"/>
                                  </p:stCondLst>
                                  <p:childTnLst>
                                    <p:animMotion origin="layout" path="M -3.33333E-6 -4.81481E-6 L -0.26159 0.12778 " pathEditMode="relative" rAng="0" ptsTypes="AA">
                                      <p:cBhvr>
                                        <p:cTn id="15" dur="200" fill="hold"/>
                                        <p:tgtEl>
                                          <p:spTgt spid="17"/>
                                        </p:tgtEl>
                                        <p:attrNameLst>
                                          <p:attrName>ppt_x</p:attrName>
                                          <p:attrName>ppt_y</p:attrName>
                                        </p:attrNameLst>
                                      </p:cBhvr>
                                      <p:rCtr x="-13086" y="6389"/>
                                    </p:animMotion>
                                  </p:childTnLst>
                                </p:cTn>
                              </p:par>
                            </p:childTnLst>
                          </p:cTn>
                        </p:par>
                      </p:childTnLst>
                    </p:cTn>
                  </p:par>
                  <p:par>
                    <p:cTn id="16" fill="hold">
                      <p:stCondLst>
                        <p:cond delay="indefinite"/>
                      </p:stCondLst>
                      <p:childTnLst>
                        <p:par>
                          <p:cTn id="17" fill="hold">
                            <p:stCondLst>
                              <p:cond delay="0"/>
                            </p:stCondLst>
                            <p:childTnLst>
                              <p:par>
                                <p:cTn id="18" presetID="42" presetClass="path" presetSubtype="0" accel="50000" decel="50000" fill="hold" grpId="0" nodeType="clickEffect">
                                  <p:stCondLst>
                                    <p:cond delay="0"/>
                                  </p:stCondLst>
                                  <p:childTnLst>
                                    <p:animMotion origin="layout" path="M -2.5E-6 -4.81481E-6 L -0.43659 0.12778 " pathEditMode="relative" rAng="0" ptsTypes="AA">
                                      <p:cBhvr>
                                        <p:cTn id="19" dur="200" fill="hold"/>
                                        <p:tgtEl>
                                          <p:spTgt spid="24"/>
                                        </p:tgtEl>
                                        <p:attrNameLst>
                                          <p:attrName>ppt_x</p:attrName>
                                          <p:attrName>ppt_y</p:attrName>
                                        </p:attrNameLst>
                                      </p:cBhvr>
                                      <p:rCtr x="-21836" y="6389"/>
                                    </p:animMotion>
                                  </p:childTnLst>
                                </p:cTn>
                              </p:par>
                            </p:childTnLst>
                          </p:cTn>
                        </p:par>
                      </p:childTnLst>
                    </p:cTn>
                  </p:par>
                  <p:par>
                    <p:cTn id="20" fill="hold">
                      <p:stCondLst>
                        <p:cond delay="indefinite"/>
                      </p:stCondLst>
                      <p:childTnLst>
                        <p:par>
                          <p:cTn id="21" fill="hold">
                            <p:stCondLst>
                              <p:cond delay="0"/>
                            </p:stCondLst>
                            <p:childTnLst>
                              <p:par>
                                <p:cTn id="22" presetID="42" presetClass="path" presetSubtype="0" accel="50000" decel="50000" fill="hold" grpId="0" nodeType="clickEffect">
                                  <p:stCondLst>
                                    <p:cond delay="0"/>
                                  </p:stCondLst>
                                  <p:childTnLst>
                                    <p:animMotion origin="layout" path="M -3.95833E-6 -4.81481E-6 L 0.08829 0.12778 " pathEditMode="relative" rAng="0" ptsTypes="AA">
                                      <p:cBhvr>
                                        <p:cTn id="23" dur="200" fill="hold"/>
                                        <p:tgtEl>
                                          <p:spTgt spid="12"/>
                                        </p:tgtEl>
                                        <p:attrNameLst>
                                          <p:attrName>ppt_x</p:attrName>
                                          <p:attrName>ppt_y</p:attrName>
                                        </p:attrNameLst>
                                      </p:cBhvr>
                                      <p:rCtr x="4414" y="6389"/>
                                    </p:animMotion>
                                  </p:childTnLst>
                                </p:cTn>
                              </p:par>
                            </p:childTnLst>
                          </p:cTn>
                        </p:par>
                      </p:childTnLst>
                    </p:cTn>
                  </p:par>
                  <p:par>
                    <p:cTn id="24" fill="hold">
                      <p:stCondLst>
                        <p:cond delay="indefinite"/>
                      </p:stCondLst>
                      <p:childTnLst>
                        <p:par>
                          <p:cTn id="25" fill="hold">
                            <p:stCondLst>
                              <p:cond delay="0"/>
                            </p:stCondLst>
                            <p:childTnLst>
                              <p:par>
                                <p:cTn id="26" presetID="42" presetClass="path" presetSubtype="0" accel="50000" decel="50000" fill="hold" grpId="0" nodeType="clickEffect">
                                  <p:stCondLst>
                                    <p:cond delay="0"/>
                                  </p:stCondLst>
                                  <p:childTnLst>
                                    <p:animMotion origin="layout" path="M -4.16667E-6 -4.81481E-6 L 0.26263 0.12778 " pathEditMode="relative" rAng="0" ptsTypes="AA">
                                      <p:cBhvr>
                                        <p:cTn id="27" dur="200" fill="hold"/>
                                        <p:tgtEl>
                                          <p:spTgt spid="6"/>
                                        </p:tgtEl>
                                        <p:attrNameLst>
                                          <p:attrName>ppt_x</p:attrName>
                                          <p:attrName>ppt_y</p:attrName>
                                        </p:attrNameLst>
                                      </p:cBhvr>
                                      <p:rCtr x="13125" y="6389"/>
                                    </p:animMotion>
                                  </p:childTnLst>
                                </p:cTn>
                              </p:par>
                            </p:childTnLst>
                          </p:cTn>
                        </p:par>
                      </p:childTnLst>
                    </p:cTn>
                  </p:par>
                  <p:par>
                    <p:cTn id="28" fill="hold">
                      <p:stCondLst>
                        <p:cond delay="indefinite"/>
                      </p:stCondLst>
                      <p:childTnLst>
                        <p:par>
                          <p:cTn id="29" fill="hold">
                            <p:stCondLst>
                              <p:cond delay="0"/>
                            </p:stCondLst>
                            <p:childTnLst>
                              <p:par>
                                <p:cTn id="30" presetID="42" presetClass="path" presetSubtype="0" accel="50000" decel="50000" fill="hold" grpId="0" nodeType="clickEffect">
                                  <p:stCondLst>
                                    <p:cond delay="0"/>
                                  </p:stCondLst>
                                  <p:childTnLst>
                                    <p:animMotion origin="layout" path="M -2.91667E-6 -4.81481E-6 L 0.00052 0.12477 " pathEditMode="relative" rAng="0" ptsTypes="AA">
                                      <p:cBhvr>
                                        <p:cTn id="31" dur="200" fill="hold"/>
                                        <p:tgtEl>
                                          <p:spTgt spid="21"/>
                                        </p:tgtEl>
                                        <p:attrNameLst>
                                          <p:attrName>ppt_x</p:attrName>
                                          <p:attrName>ppt_y</p:attrName>
                                        </p:attrNameLst>
                                      </p:cBhvr>
                                      <p:rCtr x="26" y="6227"/>
                                    </p:animMotion>
                                  </p:childTnLst>
                                </p:cTn>
                              </p:par>
                            </p:childTnLst>
                          </p:cTn>
                        </p:par>
                      </p:childTnLst>
                    </p:cTn>
                  </p:par>
                  <p:par>
                    <p:cTn id="32" fill="hold">
                      <p:stCondLst>
                        <p:cond delay="indefinite"/>
                      </p:stCondLst>
                      <p:childTnLst>
                        <p:par>
                          <p:cTn id="33" fill="hold">
                            <p:stCondLst>
                              <p:cond delay="0"/>
                            </p:stCondLst>
                            <p:childTnLst>
                              <p:par>
                                <p:cTn id="34" presetID="42" presetClass="path" presetSubtype="0" accel="50000" decel="50000" fill="hold" grpId="0" nodeType="clickEffect">
                                  <p:stCondLst>
                                    <p:cond delay="0"/>
                                  </p:stCondLst>
                                  <p:childTnLst>
                                    <p:animMotion origin="layout" path="M -3.54167E-6 -4.81481E-6 L 0.26211 0.12778 " pathEditMode="relative" rAng="0" ptsTypes="AA">
                                      <p:cBhvr>
                                        <p:cTn id="35" dur="200" fill="hold"/>
                                        <p:tgtEl>
                                          <p:spTgt spid="15"/>
                                        </p:tgtEl>
                                        <p:attrNameLst>
                                          <p:attrName>ppt_x</p:attrName>
                                          <p:attrName>ppt_y</p:attrName>
                                        </p:attrNameLst>
                                      </p:cBhvr>
                                      <p:rCtr x="13099" y="6389"/>
                                    </p:animMotion>
                                  </p:childTnLst>
                                </p:cTn>
                              </p:par>
                            </p:childTnLst>
                          </p:cTn>
                        </p:par>
                      </p:childTnLst>
                    </p:cTn>
                  </p:par>
                  <p:par>
                    <p:cTn id="36" fill="hold">
                      <p:stCondLst>
                        <p:cond delay="indefinite"/>
                      </p:stCondLst>
                      <p:childTnLst>
                        <p:par>
                          <p:cTn id="37" fill="hold">
                            <p:stCondLst>
                              <p:cond delay="0"/>
                            </p:stCondLst>
                            <p:childTnLst>
                              <p:par>
                                <p:cTn id="38" presetID="42" presetClass="path" presetSubtype="0" accel="50000" decel="50000" fill="hold" grpId="0" nodeType="clickEffect">
                                  <p:stCondLst>
                                    <p:cond delay="0"/>
                                  </p:stCondLst>
                                  <p:childTnLst>
                                    <p:animMotion origin="layout" path="M -2.08333E-6 -4.81481E-6 L -0.08737 0.12547 " pathEditMode="relative" rAng="0" ptsTypes="AA">
                                      <p:cBhvr>
                                        <p:cTn id="39" dur="200" fill="hold"/>
                                        <p:tgtEl>
                                          <p:spTgt spid="25"/>
                                        </p:tgtEl>
                                        <p:attrNameLst>
                                          <p:attrName>ppt_x</p:attrName>
                                          <p:attrName>ppt_y</p:attrName>
                                        </p:attrNameLst>
                                      </p:cBhvr>
                                      <p:rCtr x="-4375" y="6273"/>
                                    </p:animMotion>
                                  </p:childTnLst>
                                </p:cTn>
                              </p:par>
                            </p:childTnLst>
                          </p:cTn>
                        </p:par>
                      </p:childTnLst>
                    </p:cTn>
                  </p:par>
                  <p:par>
                    <p:cTn id="40" fill="hold">
                      <p:stCondLst>
                        <p:cond delay="indefinite"/>
                      </p:stCondLst>
                      <p:childTnLst>
                        <p:par>
                          <p:cTn id="41" fill="hold">
                            <p:stCondLst>
                              <p:cond delay="0"/>
                            </p:stCondLst>
                            <p:childTnLst>
                              <p:par>
                                <p:cTn id="42" presetID="42" presetClass="path" presetSubtype="0" accel="50000" decel="50000" fill="hold" grpId="0" nodeType="clickEffect">
                                  <p:stCondLst>
                                    <p:cond delay="0"/>
                                  </p:stCondLst>
                                  <p:childTnLst>
                                    <p:animMotion origin="layout" path="M -2.70833E-6 -4.81481E-6 L 0.17409 0.12616 " pathEditMode="relative" rAng="0" ptsTypes="AA">
                                      <p:cBhvr>
                                        <p:cTn id="43" dur="200" fill="hold"/>
                                        <p:tgtEl>
                                          <p:spTgt spid="22"/>
                                        </p:tgtEl>
                                        <p:attrNameLst>
                                          <p:attrName>ppt_x</p:attrName>
                                          <p:attrName>ppt_y</p:attrName>
                                        </p:attrNameLst>
                                      </p:cBhvr>
                                      <p:rCtr x="8698" y="6296"/>
                                    </p:animMotion>
                                  </p:childTnLst>
                                </p:cTn>
                              </p:par>
                            </p:childTnLst>
                          </p:cTn>
                        </p:par>
                      </p:childTnLst>
                    </p:cTn>
                  </p:par>
                  <p:par>
                    <p:cTn id="44" fill="hold">
                      <p:stCondLst>
                        <p:cond delay="indefinite"/>
                      </p:stCondLst>
                      <p:childTnLst>
                        <p:par>
                          <p:cTn id="45" fill="hold">
                            <p:stCondLst>
                              <p:cond delay="0"/>
                            </p:stCondLst>
                            <p:childTnLst>
                              <p:par>
                                <p:cTn id="46" presetID="10" presetClass="entr" presetSubtype="0" fill="hold" grpId="0" nodeType="clickEffect">
                                  <p:stCondLst>
                                    <p:cond delay="0"/>
                                  </p:stCondLst>
                                  <p:childTnLst>
                                    <p:set>
                                      <p:cBhvr>
                                        <p:cTn id="47" dur="1" fill="hold">
                                          <p:stCondLst>
                                            <p:cond delay="0"/>
                                          </p:stCondLst>
                                        </p:cTn>
                                        <p:tgtEl>
                                          <p:spTgt spid="23"/>
                                        </p:tgtEl>
                                        <p:attrNameLst>
                                          <p:attrName>style.visibility</p:attrName>
                                        </p:attrNameLst>
                                      </p:cBhvr>
                                      <p:to>
                                        <p:strVal val="visible"/>
                                      </p:to>
                                    </p:set>
                                    <p:animEffect transition="in" filter="fade">
                                      <p:cBhvr>
                                        <p:cTn id="48" dur="500"/>
                                        <p:tgtEl>
                                          <p:spTgt spid="23"/>
                                        </p:tgtEl>
                                      </p:cBhvr>
                                    </p:animEffect>
                                  </p:childTnLst>
                                </p:cTn>
                              </p:par>
                            </p:childTnLst>
                          </p:cTn>
                        </p:par>
                      </p:childTnLst>
                    </p:cTn>
                  </p:par>
                  <p:par>
                    <p:cTn id="49" fill="hold">
                      <p:stCondLst>
                        <p:cond delay="indefinite"/>
                      </p:stCondLst>
                      <p:childTnLst>
                        <p:par>
                          <p:cTn id="50" fill="hold">
                            <p:stCondLst>
                              <p:cond delay="0"/>
                            </p:stCondLst>
                            <p:childTnLst>
                              <p:par>
                                <p:cTn id="51" presetID="1" presetClass="mediacall" presetSubtype="0" fill="hold" nodeType="clickEffect">
                                  <p:stCondLst>
                                    <p:cond delay="0"/>
                                  </p:stCondLst>
                                  <p:childTnLst>
                                    <p:cmd type="call" cmd="playFrom(0.0)">
                                      <p:cBhvr>
                                        <p:cTn id="52" dur="888" fill="hold"/>
                                        <p:tgtEl>
                                          <p:spTgt spid="11"/>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100000">
                <p:cTn id="53" fill="hold" display="0">
                  <p:stCondLst>
                    <p:cond delay="indefinite"/>
                  </p:stCondLst>
                  <p:endCondLst>
                    <p:cond evt="onStopAudio" delay="0">
                      <p:tgtEl>
                        <p:sldTgt/>
                      </p:tgtEl>
                    </p:cond>
                  </p:endCondLst>
                </p:cTn>
                <p:tgtEl>
                  <p:spTgt spid="11"/>
                </p:tgtEl>
              </p:cMediaNode>
            </p:audio>
          </p:childTnLst>
        </p:cTn>
      </p:par>
    </p:tnLst>
    <p:bldLst>
      <p:bldP spid="6" grpId="0" animBg="1"/>
      <p:bldP spid="14" grpId="0" animBg="1"/>
      <p:bldP spid="16" grpId="0" animBg="1"/>
      <p:bldP spid="23" grpId="0"/>
      <p:bldP spid="12" grpId="0" animBg="1"/>
      <p:bldP spid="15" grpId="0" animBg="1"/>
      <p:bldP spid="17" grpId="0" animBg="1"/>
      <p:bldP spid="21" grpId="0" animBg="1"/>
      <p:bldP spid="22" grpId="0" animBg="1"/>
      <p:bldP spid="24" grpId="0" animBg="1"/>
      <p:bldP spid="25"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bg>
      <p:bgPr>
        <a:pattFill prst="dotGrid">
          <a:fgClr>
            <a:schemeClr val="accent1"/>
          </a:fgClr>
          <a:bgClr>
            <a:schemeClr val="bg1"/>
          </a:bgClr>
        </a:patt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0" y="0"/>
            <a:ext cx="12192000" cy="6901972"/>
          </a:xfrm>
          <a:prstGeom prst="rect">
            <a:avLst/>
          </a:prstGeom>
        </p:spPr>
      </p:pic>
      <p:sp>
        <p:nvSpPr>
          <p:cNvPr id="3" name="TextBox 2"/>
          <p:cNvSpPr txBox="1"/>
          <p:nvPr/>
        </p:nvSpPr>
        <p:spPr>
          <a:xfrm>
            <a:off x="556828" y="1598977"/>
            <a:ext cx="11290640" cy="1846659"/>
          </a:xfrm>
          <a:prstGeom prst="rect">
            <a:avLst/>
          </a:prstGeom>
          <a:noFill/>
        </p:spPr>
        <p:txBody>
          <a:bodyPr wrap="square" rtlCol="0">
            <a:spAutoFit/>
          </a:bodyPr>
          <a:lstStyle/>
          <a:p>
            <a:pPr algn="ctr"/>
            <a:r>
              <a:rPr lang="en-US" sz="6000" b="1" smtClean="0">
                <a:solidFill>
                  <a:schemeClr val="accent4">
                    <a:lumMod val="60000"/>
                    <a:lumOff val="40000"/>
                  </a:schemeClr>
                </a:solidFill>
              </a:rPr>
              <a:t>LESSON 8.4 - GRAMMAR 2</a:t>
            </a:r>
          </a:p>
          <a:p>
            <a:pPr algn="ctr"/>
            <a:r>
              <a:rPr lang="en-US" sz="5400" b="1" smtClean="0">
                <a:solidFill>
                  <a:schemeClr val="accent4">
                    <a:lumMod val="60000"/>
                    <a:lumOff val="40000"/>
                  </a:schemeClr>
                </a:solidFill>
              </a:rPr>
              <a:t>(SB page 84)</a:t>
            </a:r>
            <a:endParaRPr lang="en-US" sz="5400" b="1">
              <a:solidFill>
                <a:schemeClr val="accent4">
                  <a:lumMod val="60000"/>
                  <a:lumOff val="40000"/>
                </a:schemeClr>
              </a:solidFill>
            </a:endParaRPr>
          </a:p>
        </p:txBody>
      </p:sp>
    </p:spTree>
    <p:extLst>
      <p:ext uri="{BB962C8B-B14F-4D97-AF65-F5344CB8AC3E}">
        <p14:creationId xmlns:p14="http://schemas.microsoft.com/office/powerpoint/2010/main" val="106940294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p14:dur="400">
        <p15:prstTrans prst="airplane"/>
      </p:transition>
    </mc:Choice>
    <mc:Fallback xmlns="">
      <p:transition>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a:blip r:embed="rId2"/>
          <a:stretch>
            <a:fillRect/>
          </a:stretch>
        </p:blipFill>
        <p:spPr>
          <a:xfrm>
            <a:off x="0" y="-1"/>
            <a:ext cx="12192000" cy="6835719"/>
          </a:xfrm>
          <a:prstGeom prst="rect">
            <a:avLst/>
          </a:prstGeom>
        </p:spPr>
      </p:pic>
      <p:sp>
        <p:nvSpPr>
          <p:cNvPr id="3" name="TextBox 2"/>
          <p:cNvSpPr txBox="1"/>
          <p:nvPr/>
        </p:nvSpPr>
        <p:spPr>
          <a:xfrm>
            <a:off x="4474203" y="1500587"/>
            <a:ext cx="7280972" cy="4524315"/>
          </a:xfrm>
          <a:prstGeom prst="rect">
            <a:avLst/>
          </a:prstGeom>
          <a:noFill/>
        </p:spPr>
        <p:txBody>
          <a:bodyPr wrap="square" rtlCol="0">
            <a:spAutoFit/>
          </a:bodyPr>
          <a:lstStyle/>
          <a:p>
            <a:pPr algn="just"/>
            <a:r>
              <a:rPr lang="en-US" sz="3600" b="1" smtClean="0">
                <a:solidFill>
                  <a:schemeClr val="accent4">
                    <a:lumMod val="40000"/>
                    <a:lumOff val="60000"/>
                  </a:schemeClr>
                </a:solidFill>
              </a:rPr>
              <a:t>01. Use </a:t>
            </a:r>
            <a:r>
              <a:rPr lang="en-US" sz="3600" b="1">
                <a:solidFill>
                  <a:schemeClr val="accent4">
                    <a:lumMod val="40000"/>
                    <a:lumOff val="60000"/>
                  </a:schemeClr>
                </a:solidFill>
              </a:rPr>
              <a:t>lexical items related to the topic </a:t>
            </a:r>
            <a:r>
              <a:rPr lang="en-US" sz="3600" b="1" smtClean="0">
                <a:solidFill>
                  <a:schemeClr val="accent4">
                    <a:lumMod val="40000"/>
                    <a:lumOff val="60000"/>
                  </a:schemeClr>
                </a:solidFill>
              </a:rPr>
              <a:t>“Festivals around the world”</a:t>
            </a:r>
          </a:p>
          <a:p>
            <a:pPr algn="just"/>
            <a:endParaRPr lang="en-US" sz="3600" b="1">
              <a:solidFill>
                <a:schemeClr val="accent4">
                  <a:lumMod val="40000"/>
                  <a:lumOff val="60000"/>
                </a:schemeClr>
              </a:solidFill>
            </a:endParaRPr>
          </a:p>
          <a:p>
            <a:pPr algn="just"/>
            <a:r>
              <a:rPr lang="en-US" sz="3600" b="1" smtClean="0">
                <a:solidFill>
                  <a:schemeClr val="accent4">
                    <a:lumMod val="40000"/>
                    <a:lumOff val="60000"/>
                  </a:schemeClr>
                </a:solidFill>
              </a:rPr>
              <a:t>02. Contrast ideas using “however” and “nevertheless”</a:t>
            </a:r>
          </a:p>
          <a:p>
            <a:pPr algn="just"/>
            <a:endParaRPr lang="en-US" sz="3600" b="1">
              <a:solidFill>
                <a:schemeClr val="accent4">
                  <a:lumMod val="40000"/>
                  <a:lumOff val="60000"/>
                </a:schemeClr>
              </a:solidFill>
            </a:endParaRPr>
          </a:p>
          <a:p>
            <a:pPr algn="just"/>
            <a:r>
              <a:rPr lang="en-US" sz="3600" b="1" smtClean="0">
                <a:solidFill>
                  <a:schemeClr val="accent4">
                    <a:lumMod val="40000"/>
                    <a:lumOff val="60000"/>
                  </a:schemeClr>
                </a:solidFill>
              </a:rPr>
              <a:t>03. Talk about your thought on a festival</a:t>
            </a:r>
          </a:p>
        </p:txBody>
      </p:sp>
      <p:pic>
        <p:nvPicPr>
          <p:cNvPr id="4" name="Picture 2" descr="https://lh5.googleusercontent.com/eLOazw_2_qp8R8vwqGhw1p2FWxr_wTvqnDXfps3nzTeFx00e5HTzdXvSPCEVnQ7clXfCv8qad5bXlxSzIDgRVpY-UU0s1zlrfsplTriP9Ajhz3rreXABoAPTVghAzZsvFAMn4NCFYi5jBZvk59Al6mGtOWm5DdX0i-UgEaUvBaF4llWxOSR6irlPZ3h5bmB7-fGmbQ"/>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073857" y="-28548"/>
            <a:ext cx="1197602" cy="516898"/>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descr="Icon&#10;&#10;Description automatically generated"/>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1147920" y="6128395"/>
            <a:ext cx="831875" cy="58408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09181907"/>
      </p:ext>
    </p:extLst>
  </p:cSld>
  <p:clrMapOvr>
    <a:masterClrMapping/>
  </p:clrMapOvr>
  <mc:AlternateContent xmlns:mc="http://schemas.openxmlformats.org/markup-compatibility/2006" xmlns:p14="http://schemas.microsoft.com/office/powerpoint/2010/main">
    <mc:Choice Requires="p14">
      <p:transition p14:dur="400">
        <p14:prism isInverted="1"/>
      </p:transition>
    </mc:Choice>
    <mc:Fallback xmlns="">
      <p:transition>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34345" y="0"/>
            <a:ext cx="12157655" cy="2429353"/>
          </a:xfrm>
          <a:prstGeom prst="rect">
            <a:avLst/>
          </a:prstGeom>
        </p:spPr>
      </p:pic>
      <p:pic>
        <p:nvPicPr>
          <p:cNvPr id="3" name="Picture 2"/>
          <p:cNvPicPr>
            <a:picLocks noChangeAspect="1"/>
          </p:cNvPicPr>
          <p:nvPr/>
        </p:nvPicPr>
        <p:blipFill>
          <a:blip r:embed="rId3"/>
          <a:stretch>
            <a:fillRect/>
          </a:stretch>
        </p:blipFill>
        <p:spPr>
          <a:xfrm>
            <a:off x="5915611" y="2294914"/>
            <a:ext cx="5991149" cy="2110566"/>
          </a:xfrm>
          <a:prstGeom prst="rect">
            <a:avLst/>
          </a:prstGeom>
        </p:spPr>
      </p:pic>
      <p:pic>
        <p:nvPicPr>
          <p:cNvPr id="4" name="Picture 3"/>
          <p:cNvPicPr>
            <a:picLocks noChangeAspect="1"/>
          </p:cNvPicPr>
          <p:nvPr/>
        </p:nvPicPr>
        <p:blipFill>
          <a:blip r:embed="rId4"/>
          <a:stretch>
            <a:fillRect/>
          </a:stretch>
        </p:blipFill>
        <p:spPr>
          <a:xfrm>
            <a:off x="5915610" y="4454743"/>
            <a:ext cx="5991149" cy="2336973"/>
          </a:xfrm>
          <a:prstGeom prst="rect">
            <a:avLst/>
          </a:prstGeom>
        </p:spPr>
      </p:pic>
      <p:pic>
        <p:nvPicPr>
          <p:cNvPr id="5" name="Picture 4"/>
          <p:cNvPicPr>
            <a:picLocks noChangeAspect="1"/>
          </p:cNvPicPr>
          <p:nvPr/>
        </p:nvPicPr>
        <p:blipFill>
          <a:blip r:embed="rId5"/>
          <a:stretch>
            <a:fillRect/>
          </a:stretch>
        </p:blipFill>
        <p:spPr>
          <a:xfrm>
            <a:off x="164854" y="2527782"/>
            <a:ext cx="5600267" cy="4007126"/>
          </a:xfrm>
          <a:prstGeom prst="rect">
            <a:avLst/>
          </a:prstGeom>
        </p:spPr>
      </p:pic>
    </p:spTree>
    <p:extLst>
      <p:ext uri="{BB962C8B-B14F-4D97-AF65-F5344CB8AC3E}">
        <p14:creationId xmlns:p14="http://schemas.microsoft.com/office/powerpoint/2010/main" val="2804710999"/>
      </p:ext>
    </p:extLst>
  </p:cSld>
  <p:clrMapOvr>
    <a:masterClrMapping/>
  </p:clrMapOvr>
  <mc:AlternateContent xmlns:mc="http://schemas.openxmlformats.org/markup-compatibility/2006" xmlns:p14="http://schemas.microsoft.com/office/powerpoint/2010/main">
    <mc:Choice Requires="p14">
      <p:transition p14:dur="400">
        <p:comb/>
      </p:transition>
    </mc:Choice>
    <mc:Fallback xmlns="">
      <p:transition>
        <p:comb/>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89317" y="1097933"/>
            <a:ext cx="11714237" cy="5693866"/>
          </a:xfrm>
          <a:prstGeom prst="rect">
            <a:avLst/>
          </a:prstGeom>
          <a:noFill/>
          <a:ln w="57150">
            <a:solidFill>
              <a:schemeClr val="accent1">
                <a:lumMod val="75000"/>
              </a:schemeClr>
            </a:solidFill>
          </a:ln>
        </p:spPr>
        <p:txBody>
          <a:bodyPr wrap="square" rtlCol="0">
            <a:spAutoFit/>
          </a:bodyPr>
          <a:lstStyle/>
          <a:p>
            <a:pPr algn="just"/>
            <a:r>
              <a:rPr lang="en-US" sz="2800"/>
              <a:t>Hi Betty, </a:t>
            </a:r>
          </a:p>
          <a:p>
            <a:pPr algn="just"/>
            <a:r>
              <a:rPr lang="en-US" sz="2800" smtClean="0"/>
              <a:t>Last </a:t>
            </a:r>
            <a:r>
              <a:rPr lang="en-US" sz="2800"/>
              <a:t>year, Halloween didn't work out too well for Martha and me. First, Martha looked all over the Internet for the perfect Halloween costumes. However, when they arrived, they didn't fit us. They looked pretty awful. </a:t>
            </a:r>
          </a:p>
          <a:p>
            <a:pPr algn="just"/>
            <a:r>
              <a:rPr lang="en-US" sz="2800" smtClean="0"/>
              <a:t>The </a:t>
            </a:r>
            <a:r>
              <a:rPr lang="en-US" sz="2800"/>
              <a:t>day before Halloween, I really got into carving my </a:t>
            </a:r>
            <a:r>
              <a:rPr lang="en-US" sz="2800" b="1" u="sng">
                <a:solidFill>
                  <a:srgbClr val="FF0000"/>
                </a:solidFill>
              </a:rPr>
              <a:t>jack-o'-lantern</a:t>
            </a:r>
            <a:r>
              <a:rPr lang="en-US" sz="2800"/>
              <a:t>. However, it didn't come out too well. In fact, it was a complete disaster. Martha's came out much better. </a:t>
            </a:r>
          </a:p>
          <a:p>
            <a:pPr algn="just"/>
            <a:r>
              <a:rPr lang="en-US" sz="2800" smtClean="0"/>
              <a:t>On </a:t>
            </a:r>
            <a:r>
              <a:rPr lang="en-US" sz="2800"/>
              <a:t>Halloween night, we went to a </a:t>
            </a:r>
            <a:r>
              <a:rPr lang="en-US" sz="2800" b="1" u="sng">
                <a:solidFill>
                  <a:srgbClr val="FF0000"/>
                </a:solidFill>
              </a:rPr>
              <a:t>costume party</a:t>
            </a:r>
            <a:r>
              <a:rPr lang="en-US" sz="2800"/>
              <a:t>. A couple of people laughed at our costumes, but we didn't mind. At the party, we </a:t>
            </a:r>
            <a:r>
              <a:rPr lang="en-US" sz="2800" b="1" u="sng">
                <a:solidFill>
                  <a:srgbClr val="FF0000"/>
                </a:solidFill>
              </a:rPr>
              <a:t>bobbed for apples</a:t>
            </a:r>
            <a:r>
              <a:rPr lang="en-US" sz="2800"/>
              <a:t>. I got two, but poor Martha didn't get any. She just got a wet face. </a:t>
            </a:r>
          </a:p>
          <a:p>
            <a:pPr algn="just"/>
            <a:r>
              <a:rPr lang="en-US" sz="2800" smtClean="0"/>
              <a:t>Later </a:t>
            </a:r>
            <a:r>
              <a:rPr lang="en-US" sz="2800"/>
              <a:t>that night, we went </a:t>
            </a:r>
            <a:r>
              <a:rPr lang="en-US" sz="2800" b="1" u="sng">
                <a:solidFill>
                  <a:srgbClr val="FF0000"/>
                </a:solidFill>
              </a:rPr>
              <a:t>trick-or-treating</a:t>
            </a:r>
            <a:r>
              <a:rPr lang="en-US" sz="2800"/>
              <a:t> with some friends from school. It was cold and rained a lot, but we had a good time. We got lots of candies. </a:t>
            </a:r>
          </a:p>
          <a:p>
            <a:pPr algn="just"/>
            <a:r>
              <a:rPr lang="en-US" sz="2800" smtClean="0"/>
              <a:t>Bob</a:t>
            </a:r>
            <a:endParaRPr lang="en-US" sz="2800"/>
          </a:p>
        </p:txBody>
      </p:sp>
      <p:sp>
        <p:nvSpPr>
          <p:cNvPr id="4" name="Rounded Rectangle 3"/>
          <p:cNvSpPr/>
          <p:nvPr/>
        </p:nvSpPr>
        <p:spPr>
          <a:xfrm>
            <a:off x="289317" y="148980"/>
            <a:ext cx="11769028" cy="880171"/>
          </a:xfrm>
          <a:prstGeom prst="roundRect">
            <a:avLst/>
          </a:prstGeom>
          <a:solidFill>
            <a:schemeClr val="bg1"/>
          </a:solid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400" b="1" smtClean="0">
                <a:solidFill>
                  <a:schemeClr val="tx2">
                    <a:lumMod val="75000"/>
                  </a:schemeClr>
                </a:solidFill>
              </a:rPr>
              <a:t>Exercise 1 (SB p.84) </a:t>
            </a:r>
          </a:p>
          <a:p>
            <a:r>
              <a:rPr lang="en-US" sz="2800" smtClean="0">
                <a:solidFill>
                  <a:schemeClr val="tx2">
                    <a:lumMod val="75000"/>
                  </a:schemeClr>
                </a:solidFill>
              </a:rPr>
              <a:t>Read </a:t>
            </a:r>
            <a:r>
              <a:rPr lang="en-US" sz="2800">
                <a:solidFill>
                  <a:schemeClr val="tx2">
                    <a:lumMod val="75000"/>
                  </a:schemeClr>
                </a:solidFill>
              </a:rPr>
              <a:t>the email and label the photos with the bold words. </a:t>
            </a:r>
            <a:endParaRPr lang="en-US" sz="2800" smtClean="0">
              <a:solidFill>
                <a:schemeClr val="tx2">
                  <a:lumMod val="75000"/>
                </a:schemeClr>
              </a:solidFill>
            </a:endParaRPr>
          </a:p>
        </p:txBody>
      </p:sp>
      <p:pic>
        <p:nvPicPr>
          <p:cNvPr id="13" name="Picture 2" descr="https://lh5.googleusercontent.com/eLOazw_2_qp8R8vwqGhw1p2FWxr_wTvqnDXfps3nzTeFx00e5HTzdXvSPCEVnQ7clXfCv8qad5bXlxSzIDgRVpY-UU0s1zlrfsplTriP9Ajhz3rreXABoAPTVghAzZsvFAMn4NCFYi5jBZvk59Al6mGtOWm5DdX0i-UgEaUvBaF4llWxOSR6irlPZ3h5bmB7-fGmbQ"/>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954121" y="159084"/>
            <a:ext cx="1104224" cy="476595"/>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descr="Icon&#10;&#10;Description automatically generated"/>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125108" y="6106513"/>
            <a:ext cx="762249" cy="53519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0177554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p14:dur="400">
        <p15:prstTrans prst="peelOff"/>
      </p:transition>
    </mc:Choice>
    <mc:Fallback xmlns="">
      <p:transition>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ounded Rectangle 2"/>
          <p:cNvSpPr/>
          <p:nvPr/>
        </p:nvSpPr>
        <p:spPr>
          <a:xfrm>
            <a:off x="354643" y="812807"/>
            <a:ext cx="5083075" cy="566128"/>
          </a:xfrm>
          <a:prstGeom prst="roundRect">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000" b="1" smtClean="0">
                <a:solidFill>
                  <a:schemeClr val="tx2">
                    <a:lumMod val="75000"/>
                  </a:schemeClr>
                </a:solidFill>
              </a:rPr>
              <a:t>Di</a:t>
            </a:r>
            <a:r>
              <a:rPr lang="en-US" sz="6000" b="1" smtClean="0">
                <a:solidFill>
                  <a:srgbClr val="FF0000"/>
                </a:solidFill>
              </a:rPr>
              <a:t>sas</a:t>
            </a:r>
            <a:r>
              <a:rPr lang="en-US" sz="6000" b="1" smtClean="0">
                <a:solidFill>
                  <a:schemeClr val="tx2">
                    <a:lumMod val="75000"/>
                  </a:schemeClr>
                </a:solidFill>
              </a:rPr>
              <a:t>ter </a:t>
            </a:r>
            <a:r>
              <a:rPr lang="en-US" sz="4000" b="1" smtClean="0">
                <a:solidFill>
                  <a:schemeClr val="tx2">
                    <a:lumMod val="75000"/>
                  </a:schemeClr>
                </a:solidFill>
              </a:rPr>
              <a:t>(n)</a:t>
            </a:r>
            <a:endParaRPr lang="en-US" sz="6000" b="1" smtClean="0">
              <a:solidFill>
                <a:schemeClr val="tx2">
                  <a:lumMod val="75000"/>
                </a:schemeClr>
              </a:solidFill>
            </a:endParaRPr>
          </a:p>
        </p:txBody>
      </p:sp>
      <p:sp>
        <p:nvSpPr>
          <p:cNvPr id="4" name="Rectangle 3"/>
          <p:cNvSpPr/>
          <p:nvPr/>
        </p:nvSpPr>
        <p:spPr>
          <a:xfrm>
            <a:off x="1447174" y="1414032"/>
            <a:ext cx="2555508" cy="584775"/>
          </a:xfrm>
          <a:prstGeom prst="rect">
            <a:avLst/>
          </a:prstGeom>
        </p:spPr>
        <p:txBody>
          <a:bodyPr wrap="none">
            <a:spAutoFit/>
          </a:bodyPr>
          <a:lstStyle/>
          <a:p>
            <a:r>
              <a:rPr lang="en-US" sz="3200" b="1">
                <a:solidFill>
                  <a:srgbClr val="333333"/>
                </a:solidFill>
                <a:latin typeface="Lucida Sans Unicode" panose="020B0602030504020204" pitchFamily="34" charset="0"/>
              </a:rPr>
              <a:t>/dɪˈ</a:t>
            </a:r>
            <a:r>
              <a:rPr lang="en-US" sz="3200" b="1" smtClean="0">
                <a:solidFill>
                  <a:srgbClr val="333333"/>
                </a:solidFill>
                <a:latin typeface="Lucida Sans Unicode" panose="020B0602030504020204" pitchFamily="34" charset="0"/>
              </a:rPr>
              <a:t>zɑːstər/</a:t>
            </a:r>
            <a:endParaRPr lang="en-US" sz="3200" b="1"/>
          </a:p>
        </p:txBody>
      </p:sp>
      <p:sp>
        <p:nvSpPr>
          <p:cNvPr id="7" name="Rounded Rectangle 6"/>
          <p:cNvSpPr/>
          <p:nvPr/>
        </p:nvSpPr>
        <p:spPr>
          <a:xfrm>
            <a:off x="354642" y="5965604"/>
            <a:ext cx="5083075" cy="616121"/>
          </a:xfrm>
          <a:prstGeom prst="roundRect">
            <a:avLst/>
          </a:prstGeom>
          <a:solidFill>
            <a:srgbClr val="0066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b="1" smtClean="0">
                <a:solidFill>
                  <a:schemeClr val="bg1"/>
                </a:solidFill>
              </a:rPr>
              <a:t>Thảm họa, thất bại</a:t>
            </a:r>
            <a:endParaRPr lang="en-US" sz="4400" b="1">
              <a:solidFill>
                <a:schemeClr val="bg1"/>
              </a:solidFill>
            </a:endParaRPr>
          </a:p>
        </p:txBody>
      </p:sp>
      <p:pic>
        <p:nvPicPr>
          <p:cNvPr id="9" name="Picture 2" descr="https://lh5.googleusercontent.com/eLOazw_2_qp8R8vwqGhw1p2FWxr_wTvqnDXfps3nzTeFx00e5HTzdXvSPCEVnQ7clXfCv8qad5bXlxSzIDgRVpY-UU0s1zlrfsplTriP9Ajhz3rreXABoAPTVghAzZsvFAMn4NCFYi5jBZvk59Al6mGtOWm5DdX0i-UgEaUvBaF4llWxOSR6irlPZ3h5bmB7-fGmbQ"/>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76914" y="78979"/>
            <a:ext cx="1104224" cy="476595"/>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9" descr="Icon&#10;&#10;Description automatically generated"/>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1275556" y="49678"/>
            <a:ext cx="762249" cy="535196"/>
          </a:xfrm>
          <a:prstGeom prst="rect">
            <a:avLst/>
          </a:prstGeom>
          <a:noFill/>
          <a:extLst>
            <a:ext uri="{909E8E84-426E-40DD-AFC4-6F175D3DCCD1}">
              <a14:hiddenFill xmlns:a14="http://schemas.microsoft.com/office/drawing/2010/main">
                <a:solidFill>
                  <a:srgbClr val="FFFFFF"/>
                </a:solidFill>
              </a14:hiddenFill>
            </a:ext>
          </a:extLst>
        </p:spPr>
      </p:pic>
      <p:sp>
        <p:nvSpPr>
          <p:cNvPr id="12" name="Rounded Rectangle 11"/>
          <p:cNvSpPr/>
          <p:nvPr/>
        </p:nvSpPr>
        <p:spPr>
          <a:xfrm>
            <a:off x="1487327" y="104397"/>
            <a:ext cx="4003962" cy="586033"/>
          </a:xfrm>
          <a:prstGeom prst="roundRect">
            <a:avLst/>
          </a:prstGeom>
          <a:solidFill>
            <a:schemeClr val="bg1"/>
          </a:solid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b="1" smtClean="0">
                <a:solidFill>
                  <a:schemeClr val="tx2">
                    <a:lumMod val="75000"/>
                  </a:schemeClr>
                </a:solidFill>
              </a:rPr>
              <a:t>VOCABULARY</a:t>
            </a:r>
            <a:endParaRPr lang="en-US" sz="5400" smtClean="0">
              <a:solidFill>
                <a:schemeClr val="tx2">
                  <a:lumMod val="75000"/>
                </a:schemeClr>
              </a:solidFill>
            </a:endParaRPr>
          </a:p>
        </p:txBody>
      </p:sp>
      <p:sp>
        <p:nvSpPr>
          <p:cNvPr id="5" name="Rectangle 4"/>
          <p:cNvSpPr/>
          <p:nvPr/>
        </p:nvSpPr>
        <p:spPr>
          <a:xfrm>
            <a:off x="4002682" y="812807"/>
            <a:ext cx="6219875" cy="523220"/>
          </a:xfrm>
          <a:prstGeom prst="rect">
            <a:avLst/>
          </a:prstGeom>
        </p:spPr>
        <p:txBody>
          <a:bodyPr wrap="square">
            <a:spAutoFit/>
          </a:bodyPr>
          <a:lstStyle/>
          <a:p>
            <a:pPr algn="ctr"/>
            <a:r>
              <a:rPr lang="en-US" sz="2800" b="1">
                <a:solidFill>
                  <a:srgbClr val="009692"/>
                </a:solidFill>
              </a:rPr>
              <a:t>a complete failure</a:t>
            </a:r>
          </a:p>
        </p:txBody>
      </p:sp>
      <p:pic>
        <p:nvPicPr>
          <p:cNvPr id="2" name="ukdisap010">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396704" y="871020"/>
            <a:ext cx="507915" cy="507915"/>
          </a:xfrm>
          <a:prstGeom prst="rect">
            <a:avLst/>
          </a:prstGeom>
        </p:spPr>
      </p:pic>
      <p:pic>
        <p:nvPicPr>
          <p:cNvPr id="1026" name="Picture 2" descr="Halloween Red Cross style - Canadian Red Cross Blo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34945" y="2033904"/>
            <a:ext cx="5020235" cy="3765176"/>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ICTs 4 Disaster Management"/>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655664" y="1826329"/>
            <a:ext cx="6382141" cy="41392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44574413"/>
      </p:ext>
    </p:extLst>
  </p:cSld>
  <p:clrMapOvr>
    <a:masterClrMapping/>
  </p:clrMapOvr>
  <mc:AlternateContent xmlns:mc="http://schemas.openxmlformats.org/markup-compatibility/2006" xmlns:p14="http://schemas.microsoft.com/office/powerpoint/2010/main">
    <mc:Choice Requires="p14">
      <p:transition p14:dur="400">
        <p14:prism/>
      </p:transition>
    </mc:Choice>
    <mc:Fallback xmlns="">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936" fill="hold"/>
                                        <p:tgtEl>
                                          <p:spTgt spid="2"/>
                                        </p:tgtEl>
                                      </p:cBhvr>
                                    </p:cmd>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fade">
                                      <p:cBhvr>
                                        <p:cTn id="11" dur="300"/>
                                        <p:tgtEl>
                                          <p:spTgt spid="5"/>
                                        </p:tgtEl>
                                      </p:cBhvr>
                                    </p:animEffect>
                                  </p:childTnLst>
                                </p:cTn>
                              </p:par>
                              <p:par>
                                <p:cTn id="12" presetID="10" presetClass="entr" presetSubtype="0" fill="hold" nodeType="withEffect">
                                  <p:stCondLst>
                                    <p:cond delay="0"/>
                                  </p:stCondLst>
                                  <p:childTnLst>
                                    <p:set>
                                      <p:cBhvr>
                                        <p:cTn id="13" dur="1" fill="hold">
                                          <p:stCondLst>
                                            <p:cond delay="0"/>
                                          </p:stCondLst>
                                        </p:cTn>
                                        <p:tgtEl>
                                          <p:spTgt spid="1028"/>
                                        </p:tgtEl>
                                        <p:attrNameLst>
                                          <p:attrName>style.visibility</p:attrName>
                                        </p:attrNameLst>
                                      </p:cBhvr>
                                      <p:to>
                                        <p:strVal val="visible"/>
                                      </p:to>
                                    </p:set>
                                    <p:animEffect transition="in" filter="fade">
                                      <p:cBhvr>
                                        <p:cTn id="14" dur="300"/>
                                        <p:tgtEl>
                                          <p:spTgt spid="1028"/>
                                        </p:tgtEl>
                                      </p:cBhvr>
                                    </p:animEffect>
                                  </p:childTnLst>
                                </p:cTn>
                              </p:par>
                              <p:par>
                                <p:cTn id="15" presetID="10" presetClass="entr" presetSubtype="0" fill="hold" nodeType="withEffect">
                                  <p:stCondLst>
                                    <p:cond delay="0"/>
                                  </p:stCondLst>
                                  <p:childTnLst>
                                    <p:set>
                                      <p:cBhvr>
                                        <p:cTn id="16" dur="1" fill="hold">
                                          <p:stCondLst>
                                            <p:cond delay="0"/>
                                          </p:stCondLst>
                                        </p:cTn>
                                        <p:tgtEl>
                                          <p:spTgt spid="1026"/>
                                        </p:tgtEl>
                                        <p:attrNameLst>
                                          <p:attrName>style.visibility</p:attrName>
                                        </p:attrNameLst>
                                      </p:cBhvr>
                                      <p:to>
                                        <p:strVal val="visible"/>
                                      </p:to>
                                    </p:set>
                                    <p:animEffect transition="in" filter="fade">
                                      <p:cBhvr>
                                        <p:cTn id="17" dur="300"/>
                                        <p:tgtEl>
                                          <p:spTgt spid="1026"/>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fade">
                                      <p:cBhvr>
                                        <p:cTn id="22" dur="3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100000">
                <p:cTn id="23" fill="hold" display="0">
                  <p:stCondLst>
                    <p:cond delay="indefinite"/>
                  </p:stCondLst>
                  <p:endCondLst>
                    <p:cond evt="onStopAudio" delay="0">
                      <p:tgtEl>
                        <p:sldTgt/>
                      </p:tgtEl>
                    </p:cond>
                  </p:endCondLst>
                </p:cTn>
                <p:tgtEl>
                  <p:spTgt spid="2"/>
                </p:tgtEl>
              </p:cMediaNode>
            </p:audio>
          </p:childTnLst>
        </p:cTn>
      </p:par>
    </p:tnLst>
    <p:bldLst>
      <p:bldP spid="7" grpId="0" animBg="1"/>
      <p:bldP spid="5"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ounded Rectangle 2"/>
          <p:cNvSpPr/>
          <p:nvPr/>
        </p:nvSpPr>
        <p:spPr>
          <a:xfrm>
            <a:off x="354643" y="812807"/>
            <a:ext cx="5083075" cy="566128"/>
          </a:xfrm>
          <a:prstGeom prst="roundRect">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5400" b="1" dirty="0">
                <a:solidFill>
                  <a:srgbClr val="FF0000"/>
                </a:solidFill>
              </a:rPr>
              <a:t>a</a:t>
            </a:r>
            <a:r>
              <a:rPr lang="en-US" sz="5400" b="1" dirty="0" smtClean="0">
                <a:solidFill>
                  <a:srgbClr val="FF0000"/>
                </a:solidFill>
              </a:rPr>
              <a:t>w</a:t>
            </a:r>
            <a:r>
              <a:rPr lang="en-US" sz="5400" b="1" dirty="0" smtClean="0">
                <a:solidFill>
                  <a:schemeClr val="tx2">
                    <a:lumMod val="75000"/>
                  </a:schemeClr>
                </a:solidFill>
              </a:rPr>
              <a:t>ful </a:t>
            </a:r>
            <a:r>
              <a:rPr lang="en-US" sz="4400" b="1" dirty="0" smtClean="0">
                <a:solidFill>
                  <a:schemeClr val="tx2">
                    <a:lumMod val="75000"/>
                  </a:schemeClr>
                </a:solidFill>
              </a:rPr>
              <a:t>(</a:t>
            </a:r>
            <a:r>
              <a:rPr lang="en-US" sz="4400" b="1" dirty="0" err="1" smtClean="0">
                <a:solidFill>
                  <a:schemeClr val="tx2">
                    <a:lumMod val="75000"/>
                  </a:schemeClr>
                </a:solidFill>
              </a:rPr>
              <a:t>adj</a:t>
            </a:r>
            <a:r>
              <a:rPr lang="en-US" sz="4400" b="1" dirty="0" smtClean="0">
                <a:solidFill>
                  <a:schemeClr val="tx2">
                    <a:lumMod val="75000"/>
                  </a:schemeClr>
                </a:solidFill>
              </a:rPr>
              <a:t>)</a:t>
            </a:r>
          </a:p>
        </p:txBody>
      </p:sp>
      <p:sp>
        <p:nvSpPr>
          <p:cNvPr id="4" name="Rectangle 3"/>
          <p:cNvSpPr/>
          <p:nvPr/>
        </p:nvSpPr>
        <p:spPr>
          <a:xfrm>
            <a:off x="1554163" y="1414032"/>
            <a:ext cx="1361270" cy="584775"/>
          </a:xfrm>
          <a:prstGeom prst="rect">
            <a:avLst/>
          </a:prstGeom>
        </p:spPr>
        <p:txBody>
          <a:bodyPr wrap="none">
            <a:spAutoFit/>
          </a:bodyPr>
          <a:lstStyle/>
          <a:p>
            <a:r>
              <a:rPr lang="en-US" sz="3200" b="1">
                <a:solidFill>
                  <a:srgbClr val="333333"/>
                </a:solidFill>
                <a:latin typeface="Lucida Sans Unicode" panose="020B0602030504020204" pitchFamily="34" charset="0"/>
              </a:rPr>
              <a:t>/ˈɔːfl/</a:t>
            </a:r>
            <a:endParaRPr lang="en-US" sz="3200" b="1"/>
          </a:p>
        </p:txBody>
      </p:sp>
      <p:sp>
        <p:nvSpPr>
          <p:cNvPr id="7" name="Rounded Rectangle 6"/>
          <p:cNvSpPr/>
          <p:nvPr/>
        </p:nvSpPr>
        <p:spPr>
          <a:xfrm>
            <a:off x="354642" y="5965604"/>
            <a:ext cx="5083075" cy="616121"/>
          </a:xfrm>
          <a:prstGeom prst="roundRect">
            <a:avLst/>
          </a:prstGeom>
          <a:solidFill>
            <a:srgbClr val="0066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b="1" dirty="0" err="1">
                <a:solidFill>
                  <a:schemeClr val="bg1"/>
                </a:solidFill>
              </a:rPr>
              <a:t>t</a:t>
            </a:r>
            <a:r>
              <a:rPr lang="en-US" sz="4400" b="1" dirty="0" err="1" smtClean="0">
                <a:solidFill>
                  <a:schemeClr val="bg1"/>
                </a:solidFill>
              </a:rPr>
              <a:t>ồi</a:t>
            </a:r>
            <a:r>
              <a:rPr lang="en-US" sz="4400" b="1" dirty="0" smtClean="0">
                <a:solidFill>
                  <a:schemeClr val="bg1"/>
                </a:solidFill>
              </a:rPr>
              <a:t> </a:t>
            </a:r>
            <a:r>
              <a:rPr lang="en-US" sz="4400" b="1" dirty="0" err="1" smtClean="0">
                <a:solidFill>
                  <a:schemeClr val="bg1"/>
                </a:solidFill>
              </a:rPr>
              <a:t>tệ</a:t>
            </a:r>
            <a:r>
              <a:rPr lang="en-US" sz="4400" b="1" dirty="0" smtClean="0">
                <a:solidFill>
                  <a:schemeClr val="bg1"/>
                </a:solidFill>
              </a:rPr>
              <a:t>, </a:t>
            </a:r>
            <a:r>
              <a:rPr lang="en-US" sz="4400" b="1" dirty="0" err="1" smtClean="0">
                <a:solidFill>
                  <a:schemeClr val="bg1"/>
                </a:solidFill>
              </a:rPr>
              <a:t>kinh</a:t>
            </a:r>
            <a:r>
              <a:rPr lang="en-US" sz="4400" b="1" dirty="0" smtClean="0">
                <a:solidFill>
                  <a:schemeClr val="bg1"/>
                </a:solidFill>
              </a:rPr>
              <a:t> </a:t>
            </a:r>
            <a:r>
              <a:rPr lang="en-US" sz="4400" b="1" dirty="0" err="1" smtClean="0">
                <a:solidFill>
                  <a:schemeClr val="bg1"/>
                </a:solidFill>
              </a:rPr>
              <a:t>khủng</a:t>
            </a:r>
            <a:endParaRPr lang="en-US" sz="4400" b="1" dirty="0">
              <a:solidFill>
                <a:schemeClr val="bg1"/>
              </a:solidFill>
            </a:endParaRPr>
          </a:p>
        </p:txBody>
      </p:sp>
      <p:pic>
        <p:nvPicPr>
          <p:cNvPr id="9" name="Picture 2" descr="https://lh5.googleusercontent.com/eLOazw_2_qp8R8vwqGhw1p2FWxr_wTvqnDXfps3nzTeFx00e5HTzdXvSPCEVnQ7clXfCv8qad5bXlxSzIDgRVpY-UU0s1zlrfsplTriP9Ajhz3rreXABoAPTVghAzZsvFAMn4NCFYi5jBZvk59Al6mGtOWm5DdX0i-UgEaUvBaF4llWxOSR6irlPZ3h5bmB7-fGmbQ"/>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76914" y="78979"/>
            <a:ext cx="1104224" cy="476595"/>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9" descr="Icon&#10;&#10;Description automatically generated"/>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1275556" y="49678"/>
            <a:ext cx="762249" cy="535196"/>
          </a:xfrm>
          <a:prstGeom prst="rect">
            <a:avLst/>
          </a:prstGeom>
          <a:noFill/>
          <a:extLst>
            <a:ext uri="{909E8E84-426E-40DD-AFC4-6F175D3DCCD1}">
              <a14:hiddenFill xmlns:a14="http://schemas.microsoft.com/office/drawing/2010/main">
                <a:solidFill>
                  <a:srgbClr val="FFFFFF"/>
                </a:solidFill>
              </a14:hiddenFill>
            </a:ext>
          </a:extLst>
        </p:spPr>
      </p:pic>
      <p:sp>
        <p:nvSpPr>
          <p:cNvPr id="12" name="Rounded Rectangle 11"/>
          <p:cNvSpPr/>
          <p:nvPr/>
        </p:nvSpPr>
        <p:spPr>
          <a:xfrm>
            <a:off x="1487327" y="104397"/>
            <a:ext cx="4003962" cy="586033"/>
          </a:xfrm>
          <a:prstGeom prst="roundRect">
            <a:avLst/>
          </a:prstGeom>
          <a:solidFill>
            <a:schemeClr val="bg1"/>
          </a:solid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b="1" smtClean="0">
                <a:solidFill>
                  <a:schemeClr val="tx2">
                    <a:lumMod val="75000"/>
                  </a:schemeClr>
                </a:solidFill>
              </a:rPr>
              <a:t>VOCABULARY</a:t>
            </a:r>
            <a:endParaRPr lang="en-US" sz="5400" smtClean="0">
              <a:solidFill>
                <a:schemeClr val="tx2">
                  <a:lumMod val="75000"/>
                </a:schemeClr>
              </a:solidFill>
            </a:endParaRPr>
          </a:p>
        </p:txBody>
      </p:sp>
      <p:sp>
        <p:nvSpPr>
          <p:cNvPr id="5" name="Rectangle 4"/>
          <p:cNvSpPr/>
          <p:nvPr/>
        </p:nvSpPr>
        <p:spPr>
          <a:xfrm>
            <a:off x="4092796" y="834261"/>
            <a:ext cx="6219875" cy="523220"/>
          </a:xfrm>
          <a:prstGeom prst="rect">
            <a:avLst/>
          </a:prstGeom>
        </p:spPr>
        <p:txBody>
          <a:bodyPr wrap="square">
            <a:spAutoFit/>
          </a:bodyPr>
          <a:lstStyle/>
          <a:p>
            <a:pPr algn="ctr"/>
            <a:r>
              <a:rPr lang="en-US" sz="2800" b="1">
                <a:solidFill>
                  <a:srgbClr val="009692"/>
                </a:solidFill>
              </a:rPr>
              <a:t>very bad or </a:t>
            </a:r>
            <a:r>
              <a:rPr lang="en-US" sz="2800" b="1" smtClean="0">
                <a:solidFill>
                  <a:srgbClr val="009692"/>
                </a:solidFill>
              </a:rPr>
              <a:t>terrible</a:t>
            </a:r>
            <a:endParaRPr lang="en-US" sz="2800" b="1">
              <a:solidFill>
                <a:srgbClr val="009692"/>
              </a:solidFill>
            </a:endParaRPr>
          </a:p>
        </p:txBody>
      </p:sp>
      <p:pic>
        <p:nvPicPr>
          <p:cNvPr id="2" name="ukawein005">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354642" y="915028"/>
            <a:ext cx="463907" cy="463907"/>
          </a:xfrm>
          <a:prstGeom prst="rect">
            <a:avLst/>
          </a:prstGeom>
        </p:spPr>
      </p:pic>
      <p:pic>
        <p:nvPicPr>
          <p:cNvPr id="2050" name="Picture 2" descr="1,788 Bad Exam Result Images, Stock Photos &amp; Vectors | Shutterstock"/>
          <p:cNvPicPr>
            <a:picLocks noChangeAspect="1" noChangeArrowheads="1"/>
          </p:cNvPicPr>
          <p:nvPr/>
        </p:nvPicPr>
        <p:blipFill rotWithShape="1">
          <a:blip r:embed="rId7">
            <a:extLst>
              <a:ext uri="{28A0092B-C50C-407E-A947-70E740481C1C}">
                <a14:useLocalDpi xmlns:a14="http://schemas.microsoft.com/office/drawing/2010/main" val="0"/>
              </a:ext>
            </a:extLst>
          </a:blip>
          <a:srcRect b="10896"/>
          <a:stretch/>
        </p:blipFill>
        <p:spPr bwMode="auto">
          <a:xfrm>
            <a:off x="818549" y="1998807"/>
            <a:ext cx="4328408" cy="3870602"/>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281 Horrible Accident Stock Photos - Free &amp; Royalty-Free Stock Photos from  Dreamstime"/>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570884" y="1843469"/>
            <a:ext cx="6315619" cy="437356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95998024"/>
      </p:ext>
    </p:extLst>
  </p:cSld>
  <p:clrMapOvr>
    <a:masterClrMapping/>
  </p:clrMapOvr>
  <mc:AlternateContent xmlns:mc="http://schemas.openxmlformats.org/markup-compatibility/2006" xmlns:p14="http://schemas.microsoft.com/office/powerpoint/2010/main">
    <mc:Choice Requires="p14">
      <p:transition p14:dur="400">
        <p14:gallery dir="l"/>
      </p:transition>
    </mc:Choice>
    <mc:Fallback xmlns="">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720" fill="hold"/>
                                        <p:tgtEl>
                                          <p:spTgt spid="2"/>
                                        </p:tgtEl>
                                      </p:cBhvr>
                                    </p:cmd>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fade">
                                      <p:cBhvr>
                                        <p:cTn id="11" dur="300"/>
                                        <p:tgtEl>
                                          <p:spTgt spid="5"/>
                                        </p:tgtEl>
                                      </p:cBhvr>
                                    </p:animEffect>
                                  </p:childTnLst>
                                </p:cTn>
                              </p:par>
                              <p:par>
                                <p:cTn id="12" presetID="10" presetClass="entr" presetSubtype="0" fill="hold" nodeType="withEffect">
                                  <p:stCondLst>
                                    <p:cond delay="0"/>
                                  </p:stCondLst>
                                  <p:childTnLst>
                                    <p:set>
                                      <p:cBhvr>
                                        <p:cTn id="13" dur="1" fill="hold">
                                          <p:stCondLst>
                                            <p:cond delay="0"/>
                                          </p:stCondLst>
                                        </p:cTn>
                                        <p:tgtEl>
                                          <p:spTgt spid="2052"/>
                                        </p:tgtEl>
                                        <p:attrNameLst>
                                          <p:attrName>style.visibility</p:attrName>
                                        </p:attrNameLst>
                                      </p:cBhvr>
                                      <p:to>
                                        <p:strVal val="visible"/>
                                      </p:to>
                                    </p:set>
                                    <p:animEffect transition="in" filter="fade">
                                      <p:cBhvr>
                                        <p:cTn id="14" dur="300"/>
                                        <p:tgtEl>
                                          <p:spTgt spid="2052"/>
                                        </p:tgtEl>
                                      </p:cBhvr>
                                    </p:animEffect>
                                  </p:childTnLst>
                                </p:cTn>
                              </p:par>
                              <p:par>
                                <p:cTn id="15" presetID="10" presetClass="entr" presetSubtype="0" fill="hold" nodeType="withEffect">
                                  <p:stCondLst>
                                    <p:cond delay="0"/>
                                  </p:stCondLst>
                                  <p:childTnLst>
                                    <p:set>
                                      <p:cBhvr>
                                        <p:cTn id="16" dur="1" fill="hold">
                                          <p:stCondLst>
                                            <p:cond delay="0"/>
                                          </p:stCondLst>
                                        </p:cTn>
                                        <p:tgtEl>
                                          <p:spTgt spid="2050"/>
                                        </p:tgtEl>
                                        <p:attrNameLst>
                                          <p:attrName>style.visibility</p:attrName>
                                        </p:attrNameLst>
                                      </p:cBhvr>
                                      <p:to>
                                        <p:strVal val="visible"/>
                                      </p:to>
                                    </p:set>
                                    <p:animEffect transition="in" filter="fade">
                                      <p:cBhvr>
                                        <p:cTn id="17" dur="300"/>
                                        <p:tgtEl>
                                          <p:spTgt spid="2050"/>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fade">
                                      <p:cBhvr>
                                        <p:cTn id="22" dur="3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100000">
                <p:cTn id="23" fill="hold" display="0">
                  <p:stCondLst>
                    <p:cond delay="indefinite"/>
                  </p:stCondLst>
                  <p:endCondLst>
                    <p:cond evt="onStopAudio" delay="0">
                      <p:tgtEl>
                        <p:sldTgt/>
                      </p:tgtEl>
                    </p:cond>
                  </p:endCondLst>
                </p:cTn>
                <p:tgtEl>
                  <p:spTgt spid="2"/>
                </p:tgtEl>
              </p:cMediaNode>
            </p:audio>
          </p:childTnLst>
        </p:cTn>
      </p:par>
    </p:tnLst>
    <p:bldLst>
      <p:bldP spid="7" grpId="0" animBg="1"/>
      <p:bldP spid="5"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ounded Rectangle 2"/>
          <p:cNvSpPr/>
          <p:nvPr/>
        </p:nvSpPr>
        <p:spPr>
          <a:xfrm>
            <a:off x="354643" y="812807"/>
            <a:ext cx="5083075" cy="566128"/>
          </a:xfrm>
          <a:prstGeom prst="roundRect">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5400" b="1" dirty="0" smtClean="0">
                <a:solidFill>
                  <a:schemeClr val="tx2">
                    <a:lumMod val="75000"/>
                  </a:schemeClr>
                </a:solidFill>
              </a:rPr>
              <a:t>w</a:t>
            </a:r>
            <a:r>
              <a:rPr lang="en-US" sz="5400" b="1" dirty="0" smtClean="0">
                <a:solidFill>
                  <a:schemeClr val="tx2">
                    <a:lumMod val="75000"/>
                  </a:schemeClr>
                </a:solidFill>
              </a:rPr>
              <a:t>ork </a:t>
            </a:r>
            <a:r>
              <a:rPr lang="en-US" sz="5400" b="1" dirty="0" smtClean="0">
                <a:solidFill>
                  <a:schemeClr val="tx2">
                    <a:lumMod val="75000"/>
                  </a:schemeClr>
                </a:solidFill>
              </a:rPr>
              <a:t>out well </a:t>
            </a:r>
            <a:r>
              <a:rPr lang="en-US" sz="4400" b="1" dirty="0" smtClean="0">
                <a:solidFill>
                  <a:schemeClr val="tx2">
                    <a:lumMod val="75000"/>
                  </a:schemeClr>
                </a:solidFill>
              </a:rPr>
              <a:t>(v)</a:t>
            </a:r>
          </a:p>
        </p:txBody>
      </p:sp>
      <p:sp>
        <p:nvSpPr>
          <p:cNvPr id="4" name="Rectangle 3"/>
          <p:cNvSpPr/>
          <p:nvPr/>
        </p:nvSpPr>
        <p:spPr>
          <a:xfrm>
            <a:off x="1045619" y="1378935"/>
            <a:ext cx="3110147" cy="584775"/>
          </a:xfrm>
          <a:prstGeom prst="rect">
            <a:avLst/>
          </a:prstGeom>
        </p:spPr>
        <p:txBody>
          <a:bodyPr wrap="none">
            <a:spAutoFit/>
          </a:bodyPr>
          <a:lstStyle/>
          <a:p>
            <a:r>
              <a:rPr lang="en-US" sz="3200" b="1">
                <a:solidFill>
                  <a:srgbClr val="333333"/>
                </a:solidFill>
                <a:latin typeface="Lucida Sans Unicode" panose="020B0602030504020204" pitchFamily="34" charset="0"/>
              </a:rPr>
              <a:t>/wɜːk aʊt wel/</a:t>
            </a:r>
            <a:endParaRPr lang="en-US" sz="3200" b="1"/>
          </a:p>
        </p:txBody>
      </p:sp>
      <p:sp>
        <p:nvSpPr>
          <p:cNvPr id="7" name="Rounded Rectangle 6"/>
          <p:cNvSpPr/>
          <p:nvPr/>
        </p:nvSpPr>
        <p:spPr>
          <a:xfrm>
            <a:off x="354642" y="5965604"/>
            <a:ext cx="5083075" cy="616121"/>
          </a:xfrm>
          <a:prstGeom prst="roundRect">
            <a:avLst/>
          </a:prstGeom>
          <a:solidFill>
            <a:srgbClr val="0066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b="1" dirty="0" err="1">
                <a:solidFill>
                  <a:schemeClr val="bg1"/>
                </a:solidFill>
              </a:rPr>
              <a:t>d</a:t>
            </a:r>
            <a:r>
              <a:rPr lang="en-US" sz="4400" b="1" dirty="0" err="1" smtClean="0">
                <a:solidFill>
                  <a:schemeClr val="bg1"/>
                </a:solidFill>
              </a:rPr>
              <a:t>iễn</a:t>
            </a:r>
            <a:r>
              <a:rPr lang="en-US" sz="4400" b="1" dirty="0" smtClean="0">
                <a:solidFill>
                  <a:schemeClr val="bg1"/>
                </a:solidFill>
              </a:rPr>
              <a:t> </a:t>
            </a:r>
            <a:r>
              <a:rPr lang="en-US" sz="4400" b="1" dirty="0" err="1" smtClean="0">
                <a:solidFill>
                  <a:schemeClr val="bg1"/>
                </a:solidFill>
              </a:rPr>
              <a:t>ra</a:t>
            </a:r>
            <a:r>
              <a:rPr lang="en-US" sz="4400" b="1" dirty="0" smtClean="0">
                <a:solidFill>
                  <a:schemeClr val="bg1"/>
                </a:solidFill>
              </a:rPr>
              <a:t> </a:t>
            </a:r>
            <a:r>
              <a:rPr lang="en-US" sz="4400" b="1" dirty="0" err="1" smtClean="0">
                <a:solidFill>
                  <a:schemeClr val="bg1"/>
                </a:solidFill>
              </a:rPr>
              <a:t>tốt</a:t>
            </a:r>
            <a:r>
              <a:rPr lang="en-US" sz="4400" b="1" dirty="0" smtClean="0">
                <a:solidFill>
                  <a:schemeClr val="bg1"/>
                </a:solidFill>
              </a:rPr>
              <a:t> </a:t>
            </a:r>
            <a:r>
              <a:rPr lang="en-US" sz="4400" b="1" dirty="0" err="1" smtClean="0">
                <a:solidFill>
                  <a:schemeClr val="bg1"/>
                </a:solidFill>
              </a:rPr>
              <a:t>đẹp</a:t>
            </a:r>
            <a:endParaRPr lang="en-US" sz="4400" b="1" dirty="0">
              <a:solidFill>
                <a:schemeClr val="bg1"/>
              </a:solidFill>
            </a:endParaRPr>
          </a:p>
        </p:txBody>
      </p:sp>
      <p:pic>
        <p:nvPicPr>
          <p:cNvPr id="9" name="Picture 2" descr="https://lh5.googleusercontent.com/eLOazw_2_qp8R8vwqGhw1p2FWxr_wTvqnDXfps3nzTeFx00e5HTzdXvSPCEVnQ7clXfCv8qad5bXlxSzIDgRVpY-UU0s1zlrfsplTriP9Ajhz3rreXABoAPTVghAzZsvFAMn4NCFYi5jBZvk59Al6mGtOWm5DdX0i-UgEaUvBaF4llWxOSR6irlPZ3h5bmB7-fGmbQ"/>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76914" y="78979"/>
            <a:ext cx="1104224" cy="476595"/>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9" descr="Icon&#10;&#10;Description automatically generated"/>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1275556" y="49678"/>
            <a:ext cx="762249" cy="535196"/>
          </a:xfrm>
          <a:prstGeom prst="rect">
            <a:avLst/>
          </a:prstGeom>
          <a:noFill/>
          <a:extLst>
            <a:ext uri="{909E8E84-426E-40DD-AFC4-6F175D3DCCD1}">
              <a14:hiddenFill xmlns:a14="http://schemas.microsoft.com/office/drawing/2010/main">
                <a:solidFill>
                  <a:srgbClr val="FFFFFF"/>
                </a:solidFill>
              </a14:hiddenFill>
            </a:ext>
          </a:extLst>
        </p:spPr>
      </p:pic>
      <p:sp>
        <p:nvSpPr>
          <p:cNvPr id="12" name="Rounded Rectangle 11"/>
          <p:cNvSpPr/>
          <p:nvPr/>
        </p:nvSpPr>
        <p:spPr>
          <a:xfrm>
            <a:off x="1487327" y="104397"/>
            <a:ext cx="4003962" cy="586033"/>
          </a:xfrm>
          <a:prstGeom prst="roundRect">
            <a:avLst/>
          </a:prstGeom>
          <a:solidFill>
            <a:schemeClr val="bg1"/>
          </a:solid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b="1" smtClean="0">
                <a:solidFill>
                  <a:schemeClr val="tx2">
                    <a:lumMod val="75000"/>
                  </a:schemeClr>
                </a:solidFill>
              </a:rPr>
              <a:t>VOCABULARY</a:t>
            </a:r>
            <a:endParaRPr lang="en-US" sz="5400" smtClean="0">
              <a:solidFill>
                <a:schemeClr val="tx2">
                  <a:lumMod val="75000"/>
                </a:schemeClr>
              </a:solidFill>
            </a:endParaRPr>
          </a:p>
        </p:txBody>
      </p:sp>
      <p:sp>
        <p:nvSpPr>
          <p:cNvPr id="5" name="Rectangle 4"/>
          <p:cNvSpPr/>
          <p:nvPr/>
        </p:nvSpPr>
        <p:spPr>
          <a:xfrm>
            <a:off x="4977857" y="834261"/>
            <a:ext cx="6219875" cy="523220"/>
          </a:xfrm>
          <a:prstGeom prst="rect">
            <a:avLst/>
          </a:prstGeom>
        </p:spPr>
        <p:txBody>
          <a:bodyPr wrap="square">
            <a:spAutoFit/>
          </a:bodyPr>
          <a:lstStyle/>
          <a:p>
            <a:pPr algn="ctr"/>
            <a:r>
              <a:rPr lang="en-US" sz="2800" b="1">
                <a:solidFill>
                  <a:srgbClr val="009692"/>
                </a:solidFill>
              </a:rPr>
              <a:t>to develop in a successful way</a:t>
            </a:r>
          </a:p>
        </p:txBody>
      </p:sp>
      <p:pic>
        <p:nvPicPr>
          <p:cNvPr id="6" name="1670080788957owz7hdpd-voicemaker.in-speech">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0" y="867031"/>
            <a:ext cx="457679" cy="457679"/>
          </a:xfrm>
          <a:prstGeom prst="rect">
            <a:avLst/>
          </a:prstGeom>
        </p:spPr>
      </p:pic>
      <p:pic>
        <p:nvPicPr>
          <p:cNvPr id="3076" name="Picture 4" descr="Negotiation &amp; Neuroscience: What to Take to Your Next Business Meeting »  Brain World"/>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76914" y="2012608"/>
            <a:ext cx="5619325" cy="3746218"/>
          </a:xfrm>
          <a:prstGeom prst="rect">
            <a:avLst/>
          </a:prstGeom>
          <a:noFill/>
          <a:extLst>
            <a:ext uri="{909E8E84-426E-40DD-AFC4-6F175D3DCCD1}">
              <a14:hiddenFill xmlns:a14="http://schemas.microsoft.com/office/drawing/2010/main">
                <a:solidFill>
                  <a:srgbClr val="FFFFFF"/>
                </a:solidFill>
              </a14:hiddenFill>
            </a:ext>
          </a:extLst>
        </p:spPr>
      </p:pic>
      <p:pic>
        <p:nvPicPr>
          <p:cNvPr id="3078" name="Picture 6" descr="Dr. Iman: Tip 5 : Facing Good Exam Result"/>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408949" y="1501312"/>
            <a:ext cx="5008826" cy="500882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69175368"/>
      </p:ext>
    </p:extLst>
  </p:cSld>
  <p:clrMapOvr>
    <a:masterClrMapping/>
  </p:clrMapOvr>
  <mc:AlternateContent xmlns:mc="http://schemas.openxmlformats.org/markup-compatibility/2006" xmlns:p14="http://schemas.microsoft.com/office/powerpoint/2010/main">
    <mc:Choice Requires="p14">
      <p:transition p14:dur="400">
        <p:comb/>
      </p:transition>
    </mc:Choice>
    <mc:Fallback xmlns="">
      <p:transition>
        <p:comb/>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064" fill="hold"/>
                                        <p:tgtEl>
                                          <p:spTgt spid="6"/>
                                        </p:tgtEl>
                                      </p:cBhvr>
                                    </p:cmd>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fade">
                                      <p:cBhvr>
                                        <p:cTn id="11" dur="500"/>
                                        <p:tgtEl>
                                          <p:spTgt spid="5"/>
                                        </p:tgtEl>
                                      </p:cBhvr>
                                    </p:animEffect>
                                  </p:childTnLst>
                                </p:cTn>
                              </p:par>
                              <p:par>
                                <p:cTn id="12" presetID="10" presetClass="entr" presetSubtype="0" fill="hold" nodeType="withEffect">
                                  <p:stCondLst>
                                    <p:cond delay="0"/>
                                  </p:stCondLst>
                                  <p:childTnLst>
                                    <p:set>
                                      <p:cBhvr>
                                        <p:cTn id="13" dur="1" fill="hold">
                                          <p:stCondLst>
                                            <p:cond delay="0"/>
                                          </p:stCondLst>
                                        </p:cTn>
                                        <p:tgtEl>
                                          <p:spTgt spid="3078"/>
                                        </p:tgtEl>
                                        <p:attrNameLst>
                                          <p:attrName>style.visibility</p:attrName>
                                        </p:attrNameLst>
                                      </p:cBhvr>
                                      <p:to>
                                        <p:strVal val="visible"/>
                                      </p:to>
                                    </p:set>
                                    <p:animEffect transition="in" filter="fade">
                                      <p:cBhvr>
                                        <p:cTn id="14" dur="500"/>
                                        <p:tgtEl>
                                          <p:spTgt spid="3078"/>
                                        </p:tgtEl>
                                      </p:cBhvr>
                                    </p:animEffect>
                                  </p:childTnLst>
                                </p:cTn>
                              </p:par>
                              <p:par>
                                <p:cTn id="15" presetID="10" presetClass="entr" presetSubtype="0" fill="hold" nodeType="withEffect">
                                  <p:stCondLst>
                                    <p:cond delay="0"/>
                                  </p:stCondLst>
                                  <p:childTnLst>
                                    <p:set>
                                      <p:cBhvr>
                                        <p:cTn id="16" dur="1" fill="hold">
                                          <p:stCondLst>
                                            <p:cond delay="0"/>
                                          </p:stCondLst>
                                        </p:cTn>
                                        <p:tgtEl>
                                          <p:spTgt spid="3076"/>
                                        </p:tgtEl>
                                        <p:attrNameLst>
                                          <p:attrName>style.visibility</p:attrName>
                                        </p:attrNameLst>
                                      </p:cBhvr>
                                      <p:to>
                                        <p:strVal val="visible"/>
                                      </p:to>
                                    </p:set>
                                    <p:animEffect transition="in" filter="fade">
                                      <p:cBhvr>
                                        <p:cTn id="17" dur="500"/>
                                        <p:tgtEl>
                                          <p:spTgt spid="3076"/>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fade">
                                      <p:cBhvr>
                                        <p:cTn id="2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100000">
                <p:cTn id="23" fill="hold" display="0">
                  <p:stCondLst>
                    <p:cond delay="indefinite"/>
                  </p:stCondLst>
                  <p:endCondLst>
                    <p:cond evt="onStopAudio" delay="0">
                      <p:tgtEl>
                        <p:sldTgt/>
                      </p:tgtEl>
                    </p:cond>
                  </p:endCondLst>
                </p:cTn>
                <p:tgtEl>
                  <p:spTgt spid="6"/>
                </p:tgtEl>
              </p:cMediaNode>
            </p:audio>
          </p:childTnLst>
        </p:cTn>
      </p:par>
    </p:tnLst>
    <p:bldLst>
      <p:bldP spid="7" grpId="0" animBg="1"/>
      <p:bldP spid="5"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ounded Rectangle 2"/>
          <p:cNvSpPr/>
          <p:nvPr/>
        </p:nvSpPr>
        <p:spPr>
          <a:xfrm>
            <a:off x="354643" y="812807"/>
            <a:ext cx="5083075" cy="566128"/>
          </a:xfrm>
          <a:prstGeom prst="roundRect">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000" b="1" dirty="0">
                <a:solidFill>
                  <a:schemeClr val="tx2">
                    <a:lumMod val="75000"/>
                  </a:schemeClr>
                </a:solidFill>
              </a:rPr>
              <a:t>b</a:t>
            </a:r>
            <a:r>
              <a:rPr lang="en-US" sz="6000" b="1" dirty="0" smtClean="0">
                <a:solidFill>
                  <a:schemeClr val="tx2">
                    <a:lumMod val="75000"/>
                  </a:schemeClr>
                </a:solidFill>
              </a:rPr>
              <a:t>ob </a:t>
            </a:r>
            <a:r>
              <a:rPr lang="en-US" sz="4800" b="1" dirty="0" smtClean="0">
                <a:solidFill>
                  <a:schemeClr val="tx2">
                    <a:lumMod val="75000"/>
                  </a:schemeClr>
                </a:solidFill>
              </a:rPr>
              <a:t>(v)</a:t>
            </a:r>
          </a:p>
        </p:txBody>
      </p:sp>
      <p:sp>
        <p:nvSpPr>
          <p:cNvPr id="4" name="Rectangle 3"/>
          <p:cNvSpPr/>
          <p:nvPr/>
        </p:nvSpPr>
        <p:spPr>
          <a:xfrm>
            <a:off x="1779096" y="1380471"/>
            <a:ext cx="1380506" cy="584775"/>
          </a:xfrm>
          <a:prstGeom prst="rect">
            <a:avLst/>
          </a:prstGeom>
        </p:spPr>
        <p:txBody>
          <a:bodyPr wrap="none">
            <a:spAutoFit/>
          </a:bodyPr>
          <a:lstStyle/>
          <a:p>
            <a:r>
              <a:rPr lang="en-US" sz="3200" b="1">
                <a:solidFill>
                  <a:srgbClr val="333333"/>
                </a:solidFill>
                <a:latin typeface="Lucida Sans Unicode" panose="020B0602030504020204" pitchFamily="34" charset="0"/>
              </a:rPr>
              <a:t>/bɒb/</a:t>
            </a:r>
            <a:endParaRPr lang="en-US" sz="3200" b="1"/>
          </a:p>
        </p:txBody>
      </p:sp>
      <p:sp>
        <p:nvSpPr>
          <p:cNvPr id="7" name="Rounded Rectangle 6"/>
          <p:cNvSpPr/>
          <p:nvPr/>
        </p:nvSpPr>
        <p:spPr>
          <a:xfrm>
            <a:off x="354642" y="5965604"/>
            <a:ext cx="5083075" cy="616121"/>
          </a:xfrm>
          <a:prstGeom prst="roundRect">
            <a:avLst/>
          </a:prstGeom>
          <a:solidFill>
            <a:srgbClr val="0066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b="1" dirty="0" err="1" smtClean="0">
                <a:solidFill>
                  <a:schemeClr val="bg1"/>
                </a:solidFill>
              </a:rPr>
              <a:t>đ</a:t>
            </a:r>
            <a:r>
              <a:rPr lang="en-US" sz="4400" b="1" dirty="0" err="1" smtClean="0">
                <a:solidFill>
                  <a:schemeClr val="bg1"/>
                </a:solidFill>
              </a:rPr>
              <a:t>ớp</a:t>
            </a:r>
            <a:r>
              <a:rPr lang="en-US" sz="4400" b="1" dirty="0" smtClean="0">
                <a:solidFill>
                  <a:schemeClr val="bg1"/>
                </a:solidFill>
              </a:rPr>
              <a:t> </a:t>
            </a:r>
            <a:r>
              <a:rPr lang="en-US" sz="4400" b="1" dirty="0" smtClean="0">
                <a:solidFill>
                  <a:schemeClr val="bg1"/>
                </a:solidFill>
              </a:rPr>
              <a:t>(</a:t>
            </a:r>
            <a:r>
              <a:rPr lang="en-US" sz="4400" b="1" dirty="0" err="1" smtClean="0">
                <a:solidFill>
                  <a:schemeClr val="bg1"/>
                </a:solidFill>
              </a:rPr>
              <a:t>thức</a:t>
            </a:r>
            <a:r>
              <a:rPr lang="en-US" sz="4400" b="1" dirty="0" smtClean="0">
                <a:solidFill>
                  <a:schemeClr val="bg1"/>
                </a:solidFill>
              </a:rPr>
              <a:t> </a:t>
            </a:r>
            <a:r>
              <a:rPr lang="en-US" sz="4400" b="1" dirty="0" err="1" smtClean="0">
                <a:solidFill>
                  <a:schemeClr val="bg1"/>
                </a:solidFill>
              </a:rPr>
              <a:t>ăn</a:t>
            </a:r>
            <a:r>
              <a:rPr lang="en-US" sz="4400" b="1" dirty="0" smtClean="0">
                <a:solidFill>
                  <a:schemeClr val="bg1"/>
                </a:solidFill>
              </a:rPr>
              <a:t>)</a:t>
            </a:r>
            <a:endParaRPr lang="en-US" sz="4400" b="1" dirty="0">
              <a:solidFill>
                <a:schemeClr val="bg1"/>
              </a:solidFill>
            </a:endParaRPr>
          </a:p>
        </p:txBody>
      </p:sp>
      <p:pic>
        <p:nvPicPr>
          <p:cNvPr id="9" name="Picture 2" descr="https://lh5.googleusercontent.com/eLOazw_2_qp8R8vwqGhw1p2FWxr_wTvqnDXfps3nzTeFx00e5HTzdXvSPCEVnQ7clXfCv8qad5bXlxSzIDgRVpY-UU0s1zlrfsplTriP9Ajhz3rreXABoAPTVghAzZsvFAMn4NCFYi5jBZvk59Al6mGtOWm5DdX0i-UgEaUvBaF4llWxOSR6irlPZ3h5bmB7-fGmbQ"/>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76914" y="78979"/>
            <a:ext cx="1104224" cy="476595"/>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9" descr="Icon&#10;&#10;Description automatically generated"/>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1275556" y="49678"/>
            <a:ext cx="762249" cy="535196"/>
          </a:xfrm>
          <a:prstGeom prst="rect">
            <a:avLst/>
          </a:prstGeom>
          <a:noFill/>
          <a:extLst>
            <a:ext uri="{909E8E84-426E-40DD-AFC4-6F175D3DCCD1}">
              <a14:hiddenFill xmlns:a14="http://schemas.microsoft.com/office/drawing/2010/main">
                <a:solidFill>
                  <a:srgbClr val="FFFFFF"/>
                </a:solidFill>
              </a14:hiddenFill>
            </a:ext>
          </a:extLst>
        </p:spPr>
      </p:pic>
      <p:sp>
        <p:nvSpPr>
          <p:cNvPr id="12" name="Rounded Rectangle 11"/>
          <p:cNvSpPr/>
          <p:nvPr/>
        </p:nvSpPr>
        <p:spPr>
          <a:xfrm>
            <a:off x="1487327" y="104397"/>
            <a:ext cx="4003962" cy="586033"/>
          </a:xfrm>
          <a:prstGeom prst="roundRect">
            <a:avLst/>
          </a:prstGeom>
          <a:solidFill>
            <a:schemeClr val="bg1"/>
          </a:solid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b="1" smtClean="0">
                <a:solidFill>
                  <a:schemeClr val="tx2">
                    <a:lumMod val="75000"/>
                  </a:schemeClr>
                </a:solidFill>
              </a:rPr>
              <a:t>VOCABULARY</a:t>
            </a:r>
            <a:endParaRPr lang="en-US" sz="5400" smtClean="0">
              <a:solidFill>
                <a:schemeClr val="tx2">
                  <a:lumMod val="75000"/>
                </a:schemeClr>
              </a:solidFill>
            </a:endParaRPr>
          </a:p>
        </p:txBody>
      </p:sp>
      <p:sp>
        <p:nvSpPr>
          <p:cNvPr id="5" name="Rectangle 4"/>
          <p:cNvSpPr/>
          <p:nvPr/>
        </p:nvSpPr>
        <p:spPr>
          <a:xfrm>
            <a:off x="5378824" y="555574"/>
            <a:ext cx="6219875" cy="954107"/>
          </a:xfrm>
          <a:prstGeom prst="rect">
            <a:avLst/>
          </a:prstGeom>
        </p:spPr>
        <p:txBody>
          <a:bodyPr wrap="square">
            <a:spAutoFit/>
          </a:bodyPr>
          <a:lstStyle/>
          <a:p>
            <a:pPr algn="ctr"/>
            <a:r>
              <a:rPr lang="en-US" sz="2800" b="1">
                <a:solidFill>
                  <a:srgbClr val="009692"/>
                </a:solidFill>
              </a:rPr>
              <a:t>to move or make something move quickly up and down, especially in water</a:t>
            </a:r>
          </a:p>
        </p:txBody>
      </p:sp>
      <p:pic>
        <p:nvPicPr>
          <p:cNvPr id="4098" name="Picture 2" descr="Everything you need to know about Apple Bobbing | Blackfriars | Blackfriars"/>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76914" y="1960858"/>
            <a:ext cx="5814632" cy="3874000"/>
          </a:xfrm>
          <a:prstGeom prst="rect">
            <a:avLst/>
          </a:prstGeom>
          <a:noFill/>
          <a:extLst>
            <a:ext uri="{909E8E84-426E-40DD-AFC4-6F175D3DCCD1}">
              <a14:hiddenFill xmlns:a14="http://schemas.microsoft.com/office/drawing/2010/main">
                <a:solidFill>
                  <a:srgbClr val="FFFFFF"/>
                </a:solidFill>
              </a14:hiddenFill>
            </a:ext>
          </a:extLst>
        </p:spPr>
      </p:pic>
      <p:pic>
        <p:nvPicPr>
          <p:cNvPr id="4100" name="Picture 4" descr="Boffins get to the core of which apple is best for Halloween bobbing -  Mirror Online"/>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224764" y="1558444"/>
            <a:ext cx="5090324" cy="5090324"/>
          </a:xfrm>
          <a:prstGeom prst="rect">
            <a:avLst/>
          </a:prstGeom>
          <a:noFill/>
          <a:extLst>
            <a:ext uri="{909E8E84-426E-40DD-AFC4-6F175D3DCCD1}">
              <a14:hiddenFill xmlns:a14="http://schemas.microsoft.com/office/drawing/2010/main">
                <a:solidFill>
                  <a:srgbClr val="FFFFFF"/>
                </a:solidFill>
              </a14:hiddenFill>
            </a:ext>
          </a:extLst>
        </p:spPr>
      </p:pic>
      <p:pic>
        <p:nvPicPr>
          <p:cNvPr id="2" name="ukboat_009">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354642" y="893257"/>
            <a:ext cx="405228" cy="405228"/>
          </a:xfrm>
          <a:prstGeom prst="rect">
            <a:avLst/>
          </a:prstGeom>
        </p:spPr>
      </p:pic>
    </p:spTree>
    <p:extLst>
      <p:ext uri="{BB962C8B-B14F-4D97-AF65-F5344CB8AC3E}">
        <p14:creationId xmlns:p14="http://schemas.microsoft.com/office/powerpoint/2010/main" val="1140023036"/>
      </p:ext>
    </p:extLst>
  </p:cSld>
  <p:clrMapOvr>
    <a:masterClrMapping/>
  </p:clrMapOvr>
  <mc:AlternateContent xmlns:mc="http://schemas.openxmlformats.org/markup-compatibility/2006" xmlns:p14="http://schemas.microsoft.com/office/powerpoint/2010/main">
    <mc:Choice Requires="p14">
      <p:transition p14:dur="400">
        <p14:warp dir="in"/>
      </p:transition>
    </mc:Choice>
    <mc:Fallback xmlns="">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624" fill="hold"/>
                                        <p:tgtEl>
                                          <p:spTgt spid="2"/>
                                        </p:tgtEl>
                                      </p:cBhvr>
                                    </p:cmd>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fade">
                                      <p:cBhvr>
                                        <p:cTn id="11" dur="500"/>
                                        <p:tgtEl>
                                          <p:spTgt spid="5"/>
                                        </p:tgtEl>
                                      </p:cBhvr>
                                    </p:animEffect>
                                  </p:childTnLst>
                                </p:cTn>
                              </p:par>
                              <p:par>
                                <p:cTn id="12" presetID="10" presetClass="entr" presetSubtype="0" fill="hold" nodeType="withEffect">
                                  <p:stCondLst>
                                    <p:cond delay="0"/>
                                  </p:stCondLst>
                                  <p:childTnLst>
                                    <p:set>
                                      <p:cBhvr>
                                        <p:cTn id="13" dur="1" fill="hold">
                                          <p:stCondLst>
                                            <p:cond delay="0"/>
                                          </p:stCondLst>
                                        </p:cTn>
                                        <p:tgtEl>
                                          <p:spTgt spid="4100"/>
                                        </p:tgtEl>
                                        <p:attrNameLst>
                                          <p:attrName>style.visibility</p:attrName>
                                        </p:attrNameLst>
                                      </p:cBhvr>
                                      <p:to>
                                        <p:strVal val="visible"/>
                                      </p:to>
                                    </p:set>
                                    <p:animEffect transition="in" filter="fade">
                                      <p:cBhvr>
                                        <p:cTn id="14" dur="500"/>
                                        <p:tgtEl>
                                          <p:spTgt spid="4100"/>
                                        </p:tgtEl>
                                      </p:cBhvr>
                                    </p:animEffect>
                                  </p:childTnLst>
                                </p:cTn>
                              </p:par>
                              <p:par>
                                <p:cTn id="15" presetID="10" presetClass="entr" presetSubtype="0" fill="hold" nodeType="withEffect">
                                  <p:stCondLst>
                                    <p:cond delay="0"/>
                                  </p:stCondLst>
                                  <p:childTnLst>
                                    <p:set>
                                      <p:cBhvr>
                                        <p:cTn id="16" dur="1" fill="hold">
                                          <p:stCondLst>
                                            <p:cond delay="0"/>
                                          </p:stCondLst>
                                        </p:cTn>
                                        <p:tgtEl>
                                          <p:spTgt spid="4098"/>
                                        </p:tgtEl>
                                        <p:attrNameLst>
                                          <p:attrName>style.visibility</p:attrName>
                                        </p:attrNameLst>
                                      </p:cBhvr>
                                      <p:to>
                                        <p:strVal val="visible"/>
                                      </p:to>
                                    </p:set>
                                    <p:animEffect transition="in" filter="fade">
                                      <p:cBhvr>
                                        <p:cTn id="17" dur="500"/>
                                        <p:tgtEl>
                                          <p:spTgt spid="4098"/>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fade">
                                      <p:cBhvr>
                                        <p:cTn id="2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100000">
                <p:cTn id="23" fill="hold" display="0">
                  <p:stCondLst>
                    <p:cond delay="indefinite"/>
                  </p:stCondLst>
                  <p:endCondLst>
                    <p:cond evt="onStopAudio" delay="0">
                      <p:tgtEl>
                        <p:sldTgt/>
                      </p:tgtEl>
                    </p:cond>
                  </p:endCondLst>
                </p:cTn>
                <p:tgtEl>
                  <p:spTgt spid="2"/>
                </p:tgtEl>
              </p:cMediaNode>
            </p:audio>
          </p:childTnLst>
        </p:cTn>
      </p:par>
    </p:tnLst>
    <p:bldLst>
      <p:bldP spid="7" grpId="0" animBg="1"/>
      <p:bldP spid="5"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ounded Rectangle 2"/>
          <p:cNvSpPr/>
          <p:nvPr/>
        </p:nvSpPr>
        <p:spPr>
          <a:xfrm>
            <a:off x="354643" y="812807"/>
            <a:ext cx="5083075" cy="566128"/>
          </a:xfrm>
          <a:prstGeom prst="roundRect">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b="1">
                <a:solidFill>
                  <a:schemeClr val="tx2">
                    <a:lumMod val="75000"/>
                  </a:schemeClr>
                </a:solidFill>
              </a:rPr>
              <a:t>trick-or-treating</a:t>
            </a:r>
            <a:endParaRPr lang="en-US" sz="4400" b="1" smtClean="0">
              <a:solidFill>
                <a:schemeClr val="tx2">
                  <a:lumMod val="75000"/>
                </a:schemeClr>
              </a:solidFill>
            </a:endParaRPr>
          </a:p>
        </p:txBody>
      </p:sp>
      <p:sp>
        <p:nvSpPr>
          <p:cNvPr id="4" name="Rectangle 3"/>
          <p:cNvSpPr/>
          <p:nvPr/>
        </p:nvSpPr>
        <p:spPr>
          <a:xfrm>
            <a:off x="1006501" y="1418922"/>
            <a:ext cx="3368230" cy="584775"/>
          </a:xfrm>
          <a:prstGeom prst="rect">
            <a:avLst/>
          </a:prstGeom>
        </p:spPr>
        <p:txBody>
          <a:bodyPr wrap="none">
            <a:spAutoFit/>
          </a:bodyPr>
          <a:lstStyle/>
          <a:p>
            <a:r>
              <a:rPr lang="en-US" sz="3200" b="1">
                <a:solidFill>
                  <a:srgbClr val="333333"/>
                </a:solidFill>
                <a:latin typeface="Lucida Sans Unicode" panose="020B0602030504020204" pitchFamily="34" charset="0"/>
              </a:rPr>
              <a:t>/ˌtrɪk.ɔːˈtriː.tɪŋ/</a:t>
            </a:r>
            <a:endParaRPr lang="en-US" sz="3200" b="1"/>
          </a:p>
        </p:txBody>
      </p:sp>
      <p:sp>
        <p:nvSpPr>
          <p:cNvPr id="7" name="Rounded Rectangle 6"/>
          <p:cNvSpPr/>
          <p:nvPr/>
        </p:nvSpPr>
        <p:spPr>
          <a:xfrm>
            <a:off x="354642" y="5965604"/>
            <a:ext cx="5083075" cy="616121"/>
          </a:xfrm>
          <a:prstGeom prst="roundRect">
            <a:avLst/>
          </a:prstGeom>
          <a:solidFill>
            <a:srgbClr val="0066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b="1" dirty="0" err="1">
                <a:solidFill>
                  <a:schemeClr val="bg1"/>
                </a:solidFill>
              </a:rPr>
              <a:t>t</a:t>
            </a:r>
            <a:r>
              <a:rPr lang="en-US" sz="4400" b="1" dirty="0" err="1" smtClean="0">
                <a:solidFill>
                  <a:schemeClr val="bg1"/>
                </a:solidFill>
              </a:rPr>
              <a:t>rò</a:t>
            </a:r>
            <a:r>
              <a:rPr lang="en-US" sz="4400" b="1" dirty="0" smtClean="0">
                <a:solidFill>
                  <a:schemeClr val="bg1"/>
                </a:solidFill>
              </a:rPr>
              <a:t> </a:t>
            </a:r>
            <a:r>
              <a:rPr lang="en-US" sz="4400" b="1" dirty="0" smtClean="0">
                <a:solidFill>
                  <a:schemeClr val="bg1"/>
                </a:solidFill>
              </a:rPr>
              <a:t>trick-or-treat</a:t>
            </a:r>
            <a:endParaRPr lang="en-US" sz="4400" b="1" dirty="0">
              <a:solidFill>
                <a:schemeClr val="bg1"/>
              </a:solidFill>
            </a:endParaRPr>
          </a:p>
        </p:txBody>
      </p:sp>
      <p:pic>
        <p:nvPicPr>
          <p:cNvPr id="9" name="Picture 2" descr="https://lh5.googleusercontent.com/eLOazw_2_qp8R8vwqGhw1p2FWxr_wTvqnDXfps3nzTeFx00e5HTzdXvSPCEVnQ7clXfCv8qad5bXlxSzIDgRVpY-UU0s1zlrfsplTriP9Ajhz3rreXABoAPTVghAzZsvFAMn4NCFYi5jBZvk59Al6mGtOWm5DdX0i-UgEaUvBaF4llWxOSR6irlPZ3h5bmB7-fGmbQ"/>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76914" y="78979"/>
            <a:ext cx="1104224" cy="476595"/>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9" descr="Icon&#10;&#10;Description automatically generated"/>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1275556" y="49678"/>
            <a:ext cx="762249" cy="535196"/>
          </a:xfrm>
          <a:prstGeom prst="rect">
            <a:avLst/>
          </a:prstGeom>
          <a:noFill/>
          <a:extLst>
            <a:ext uri="{909E8E84-426E-40DD-AFC4-6F175D3DCCD1}">
              <a14:hiddenFill xmlns:a14="http://schemas.microsoft.com/office/drawing/2010/main">
                <a:solidFill>
                  <a:srgbClr val="FFFFFF"/>
                </a:solidFill>
              </a14:hiddenFill>
            </a:ext>
          </a:extLst>
        </p:spPr>
      </p:pic>
      <p:sp>
        <p:nvSpPr>
          <p:cNvPr id="12" name="Rounded Rectangle 11"/>
          <p:cNvSpPr/>
          <p:nvPr/>
        </p:nvSpPr>
        <p:spPr>
          <a:xfrm>
            <a:off x="1487327" y="104397"/>
            <a:ext cx="4003962" cy="586033"/>
          </a:xfrm>
          <a:prstGeom prst="roundRect">
            <a:avLst/>
          </a:prstGeom>
          <a:solidFill>
            <a:schemeClr val="bg1"/>
          </a:solid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b="1" smtClean="0">
                <a:solidFill>
                  <a:schemeClr val="tx2">
                    <a:lumMod val="75000"/>
                  </a:schemeClr>
                </a:solidFill>
              </a:rPr>
              <a:t>VOCABULARY</a:t>
            </a:r>
            <a:endParaRPr lang="en-US" sz="5400" smtClean="0">
              <a:solidFill>
                <a:schemeClr val="tx2">
                  <a:lumMod val="75000"/>
                </a:schemeClr>
              </a:solidFill>
            </a:endParaRPr>
          </a:p>
        </p:txBody>
      </p:sp>
      <p:sp>
        <p:nvSpPr>
          <p:cNvPr id="5" name="Rectangle 4"/>
          <p:cNvSpPr/>
          <p:nvPr/>
        </p:nvSpPr>
        <p:spPr>
          <a:xfrm>
            <a:off x="5193010" y="812807"/>
            <a:ext cx="6219875" cy="523220"/>
          </a:xfrm>
          <a:prstGeom prst="rect">
            <a:avLst/>
          </a:prstGeom>
        </p:spPr>
        <p:txBody>
          <a:bodyPr wrap="square">
            <a:spAutoFit/>
          </a:bodyPr>
          <a:lstStyle/>
          <a:p>
            <a:pPr algn="ctr"/>
            <a:r>
              <a:rPr lang="en-US" sz="2800" b="1" smtClean="0">
                <a:solidFill>
                  <a:srgbClr val="009692"/>
                </a:solidFill>
              </a:rPr>
              <a:t>An activity for children in Halloween </a:t>
            </a:r>
            <a:endParaRPr lang="en-US" sz="2800" b="1">
              <a:solidFill>
                <a:srgbClr val="009692"/>
              </a:solidFill>
            </a:endParaRPr>
          </a:p>
        </p:txBody>
      </p:sp>
      <p:pic>
        <p:nvPicPr>
          <p:cNvPr id="2" name="cald4uk1580">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354642" y="867296"/>
            <a:ext cx="457149" cy="457149"/>
          </a:xfrm>
          <a:prstGeom prst="rect">
            <a:avLst/>
          </a:prstGeom>
        </p:spPr>
      </p:pic>
      <p:pic>
        <p:nvPicPr>
          <p:cNvPr id="5122" name="Picture 2" descr="Vì sao chúng ta lại nói 'Trick or Treat' trong dịp Halloween? - VnExpress  Du lịch"/>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67133" y="2071155"/>
            <a:ext cx="5899703" cy="3714081"/>
          </a:xfrm>
          <a:prstGeom prst="rect">
            <a:avLst/>
          </a:prstGeom>
          <a:noFill/>
          <a:extLst>
            <a:ext uri="{909E8E84-426E-40DD-AFC4-6F175D3DCCD1}">
              <a14:hiddenFill xmlns:a14="http://schemas.microsoft.com/office/drawing/2010/main">
                <a:solidFill>
                  <a:srgbClr val="FFFFFF"/>
                </a:solidFill>
              </a14:hiddenFill>
            </a:ext>
          </a:extLst>
        </p:spPr>
      </p:pic>
      <p:pic>
        <p:nvPicPr>
          <p:cNvPr id="5126" name="Picture 6" descr="Upstate Halloween and trick-or-treating calendar"/>
          <p:cNvPicPr>
            <a:picLocks noChangeAspect="1" noChangeArrowheads="1"/>
          </p:cNvPicPr>
          <p:nvPr/>
        </p:nvPicPr>
        <p:blipFill rotWithShape="1">
          <a:blip r:embed="rId8">
            <a:extLst>
              <a:ext uri="{28A0092B-C50C-407E-A947-70E740481C1C}">
                <a14:useLocalDpi xmlns:a14="http://schemas.microsoft.com/office/drawing/2010/main" val="0"/>
              </a:ext>
            </a:extLst>
          </a:blip>
          <a:srcRect l="12024" r="18040"/>
          <a:stretch/>
        </p:blipFill>
        <p:spPr bwMode="auto">
          <a:xfrm>
            <a:off x="6166088" y="1609719"/>
            <a:ext cx="5916706" cy="475881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3115393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p14:dur="400">
        <p15:prstTrans prst="pageCurlDouble"/>
      </p:transition>
    </mc:Choice>
    <mc:Fallback xmlns="">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160" fill="hold"/>
                                        <p:tgtEl>
                                          <p:spTgt spid="2"/>
                                        </p:tgtEl>
                                      </p:cBhvr>
                                    </p:cmd>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fade">
                                      <p:cBhvr>
                                        <p:cTn id="11" dur="500"/>
                                        <p:tgtEl>
                                          <p:spTgt spid="5"/>
                                        </p:tgtEl>
                                      </p:cBhvr>
                                    </p:animEffect>
                                  </p:childTnLst>
                                </p:cTn>
                              </p:par>
                              <p:par>
                                <p:cTn id="12" presetID="10" presetClass="entr" presetSubtype="0" fill="hold" nodeType="withEffect">
                                  <p:stCondLst>
                                    <p:cond delay="0"/>
                                  </p:stCondLst>
                                  <p:childTnLst>
                                    <p:set>
                                      <p:cBhvr>
                                        <p:cTn id="13" dur="1" fill="hold">
                                          <p:stCondLst>
                                            <p:cond delay="0"/>
                                          </p:stCondLst>
                                        </p:cTn>
                                        <p:tgtEl>
                                          <p:spTgt spid="5126"/>
                                        </p:tgtEl>
                                        <p:attrNameLst>
                                          <p:attrName>style.visibility</p:attrName>
                                        </p:attrNameLst>
                                      </p:cBhvr>
                                      <p:to>
                                        <p:strVal val="visible"/>
                                      </p:to>
                                    </p:set>
                                    <p:animEffect transition="in" filter="fade">
                                      <p:cBhvr>
                                        <p:cTn id="14" dur="500"/>
                                        <p:tgtEl>
                                          <p:spTgt spid="5126"/>
                                        </p:tgtEl>
                                      </p:cBhvr>
                                    </p:animEffect>
                                  </p:childTnLst>
                                </p:cTn>
                              </p:par>
                              <p:par>
                                <p:cTn id="15" presetID="10" presetClass="entr" presetSubtype="0" fill="hold" nodeType="withEffect">
                                  <p:stCondLst>
                                    <p:cond delay="0"/>
                                  </p:stCondLst>
                                  <p:childTnLst>
                                    <p:set>
                                      <p:cBhvr>
                                        <p:cTn id="16" dur="1" fill="hold">
                                          <p:stCondLst>
                                            <p:cond delay="0"/>
                                          </p:stCondLst>
                                        </p:cTn>
                                        <p:tgtEl>
                                          <p:spTgt spid="5122"/>
                                        </p:tgtEl>
                                        <p:attrNameLst>
                                          <p:attrName>style.visibility</p:attrName>
                                        </p:attrNameLst>
                                      </p:cBhvr>
                                      <p:to>
                                        <p:strVal val="visible"/>
                                      </p:to>
                                    </p:set>
                                    <p:animEffect transition="in" filter="fade">
                                      <p:cBhvr>
                                        <p:cTn id="17" dur="500"/>
                                        <p:tgtEl>
                                          <p:spTgt spid="5122"/>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fade">
                                      <p:cBhvr>
                                        <p:cTn id="2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100000">
                <p:cTn id="23" fill="hold" display="0">
                  <p:stCondLst>
                    <p:cond delay="indefinite"/>
                  </p:stCondLst>
                  <p:endCondLst>
                    <p:cond evt="onStopAudio" delay="0">
                      <p:tgtEl>
                        <p:sldTgt/>
                      </p:tgtEl>
                    </p:cond>
                  </p:endCondLst>
                </p:cTn>
                <p:tgtEl>
                  <p:spTgt spid="2"/>
                </p:tgtEl>
              </p:cMediaNode>
            </p:audio>
          </p:childTnLst>
        </p:cTn>
      </p:par>
    </p:tnLst>
    <p:bldLst>
      <p:bldP spid="7" grpId="0" animBg="1"/>
      <p:bldP spid="5"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0" y="-1"/>
            <a:ext cx="12192000" cy="6826113"/>
          </a:xfrm>
          <a:prstGeom prst="rect">
            <a:avLst/>
          </a:prstGeom>
        </p:spPr>
      </p:pic>
      <p:sp>
        <p:nvSpPr>
          <p:cNvPr id="3" name="Rounded Rectangle 2"/>
          <p:cNvSpPr/>
          <p:nvPr/>
        </p:nvSpPr>
        <p:spPr>
          <a:xfrm>
            <a:off x="3359319" y="997527"/>
            <a:ext cx="5921596" cy="665018"/>
          </a:xfrm>
          <a:prstGeom prst="round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b="1" smtClean="0">
                <a:solidFill>
                  <a:schemeClr val="tx2">
                    <a:lumMod val="75000"/>
                  </a:schemeClr>
                </a:solidFill>
              </a:rPr>
              <a:t>JUMBLED WORD</a:t>
            </a:r>
            <a:endParaRPr lang="en-US" sz="4400" b="1">
              <a:solidFill>
                <a:schemeClr val="tx2">
                  <a:lumMod val="75000"/>
                </a:schemeClr>
              </a:solidFill>
            </a:endParaRPr>
          </a:p>
        </p:txBody>
      </p:sp>
      <p:sp>
        <p:nvSpPr>
          <p:cNvPr id="4" name="TextBox 3"/>
          <p:cNvSpPr txBox="1"/>
          <p:nvPr/>
        </p:nvSpPr>
        <p:spPr>
          <a:xfrm>
            <a:off x="259162" y="1364266"/>
            <a:ext cx="11588920" cy="3785652"/>
          </a:xfrm>
          <a:prstGeom prst="rect">
            <a:avLst/>
          </a:prstGeom>
          <a:noFill/>
        </p:spPr>
        <p:txBody>
          <a:bodyPr wrap="square" rtlCol="0">
            <a:spAutoFit/>
          </a:bodyPr>
          <a:lstStyle/>
          <a:p>
            <a:pPr marL="742950" indent="-742950" algn="just">
              <a:lnSpc>
                <a:spcPct val="150000"/>
              </a:lnSpc>
              <a:buAutoNum type="arabicPeriod"/>
            </a:pPr>
            <a:r>
              <a:rPr lang="en-US" sz="4000" b="1" smtClean="0">
                <a:solidFill>
                  <a:schemeClr val="accent1">
                    <a:lumMod val="50000"/>
                  </a:schemeClr>
                </a:solidFill>
              </a:rPr>
              <a:t>8 </a:t>
            </a:r>
            <a:r>
              <a:rPr lang="en-US" sz="4000" b="1">
                <a:solidFill>
                  <a:schemeClr val="accent1">
                    <a:lumMod val="50000"/>
                  </a:schemeClr>
                </a:solidFill>
              </a:rPr>
              <a:t>words with incorrect order</a:t>
            </a:r>
          </a:p>
          <a:p>
            <a:pPr marL="742950" indent="-742950" algn="just">
              <a:lnSpc>
                <a:spcPct val="150000"/>
              </a:lnSpc>
              <a:buAutoNum type="arabicPeriod"/>
            </a:pPr>
            <a:r>
              <a:rPr lang="en-US" sz="4000" b="1">
                <a:solidFill>
                  <a:schemeClr val="accent1">
                    <a:lumMod val="50000"/>
                  </a:schemeClr>
                </a:solidFill>
              </a:rPr>
              <a:t>5</a:t>
            </a:r>
            <a:r>
              <a:rPr lang="en-US" sz="4000" b="1" smtClean="0">
                <a:solidFill>
                  <a:schemeClr val="accent1">
                    <a:lumMod val="50000"/>
                  </a:schemeClr>
                </a:solidFill>
              </a:rPr>
              <a:t> </a:t>
            </a:r>
            <a:r>
              <a:rPr lang="en-US" sz="4000" b="1">
                <a:solidFill>
                  <a:schemeClr val="accent1">
                    <a:lumMod val="50000"/>
                  </a:schemeClr>
                </a:solidFill>
              </a:rPr>
              <a:t>seconds for each word</a:t>
            </a:r>
          </a:p>
          <a:p>
            <a:pPr marL="742950" indent="-742950" algn="just">
              <a:lnSpc>
                <a:spcPct val="150000"/>
              </a:lnSpc>
              <a:buAutoNum type="arabicPeriod"/>
            </a:pPr>
            <a:r>
              <a:rPr lang="en-US" sz="4000" b="1" smtClean="0">
                <a:solidFill>
                  <a:schemeClr val="accent1">
                    <a:lumMod val="50000"/>
                  </a:schemeClr>
                </a:solidFill>
              </a:rPr>
              <a:t>Rearrange </a:t>
            </a:r>
            <a:r>
              <a:rPr lang="en-US" sz="4000" b="1">
                <a:solidFill>
                  <a:schemeClr val="accent1">
                    <a:lumMod val="50000"/>
                  </a:schemeClr>
                </a:solidFill>
              </a:rPr>
              <a:t>letters to make a correct word</a:t>
            </a:r>
          </a:p>
          <a:p>
            <a:pPr marL="742950" indent="-742950" algn="just">
              <a:lnSpc>
                <a:spcPct val="150000"/>
              </a:lnSpc>
              <a:buAutoNum type="arabicPeriod"/>
            </a:pPr>
            <a:endParaRPr lang="en-US" sz="4000" b="1">
              <a:solidFill>
                <a:schemeClr val="accent1">
                  <a:lumMod val="50000"/>
                </a:schemeClr>
              </a:solidFill>
            </a:endParaRPr>
          </a:p>
        </p:txBody>
      </p:sp>
      <p:pic>
        <p:nvPicPr>
          <p:cNvPr id="5" name="Picture 2" descr="https://lh5.googleusercontent.com/eLOazw_2_qp8R8vwqGhw1p2FWxr_wTvqnDXfps3nzTeFx00e5HTzdXvSPCEVnQ7clXfCv8qad5bXlxSzIDgRVpY-UU0s1zlrfsplTriP9Ajhz3rreXABoAPTVghAzZsvFAMn4NCFYi5jBZvk59Al6mGtOWm5DdX0i-UgEaUvBaF4llWxOSR6irlPZ3h5bmB7-fGmbQ"/>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087776" y="22168"/>
            <a:ext cx="1104224" cy="476595"/>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descr="Icon&#10;&#10;Description automatically generated"/>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048802" y="6209132"/>
            <a:ext cx="762249" cy="53519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52953437"/>
      </p:ext>
    </p:extLst>
  </p:cSld>
  <p:clrMapOvr>
    <a:masterClrMapping/>
  </p:clrMapOvr>
  <mc:AlternateContent xmlns:mc="http://schemas.openxmlformats.org/markup-compatibility/2006" xmlns:p14="http://schemas.microsoft.com/office/powerpoint/2010/main">
    <mc:Choice Requires="p14">
      <p:transition p14:dur="400">
        <p:circle/>
      </p:transition>
    </mc:Choice>
    <mc:Fallback xmlns="">
      <p:transition>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ounded Rectangle 2"/>
          <p:cNvSpPr/>
          <p:nvPr/>
        </p:nvSpPr>
        <p:spPr>
          <a:xfrm>
            <a:off x="354643" y="812807"/>
            <a:ext cx="5083075" cy="566128"/>
          </a:xfrm>
          <a:prstGeom prst="roundRect">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b="1">
                <a:solidFill>
                  <a:schemeClr val="tx2">
                    <a:lumMod val="75000"/>
                  </a:schemeClr>
                </a:solidFill>
              </a:rPr>
              <a:t>jack-o'-lantern</a:t>
            </a:r>
            <a:endParaRPr lang="en-US" sz="4400" b="1" smtClean="0">
              <a:solidFill>
                <a:schemeClr val="tx2">
                  <a:lumMod val="75000"/>
                </a:schemeClr>
              </a:solidFill>
            </a:endParaRPr>
          </a:p>
        </p:txBody>
      </p:sp>
      <p:sp>
        <p:nvSpPr>
          <p:cNvPr id="4" name="Rectangle 3"/>
          <p:cNvSpPr/>
          <p:nvPr/>
        </p:nvSpPr>
        <p:spPr>
          <a:xfrm>
            <a:off x="883153" y="1418774"/>
            <a:ext cx="3850734" cy="584775"/>
          </a:xfrm>
          <a:prstGeom prst="rect">
            <a:avLst/>
          </a:prstGeom>
        </p:spPr>
        <p:txBody>
          <a:bodyPr wrap="none">
            <a:spAutoFit/>
          </a:bodyPr>
          <a:lstStyle/>
          <a:p>
            <a:r>
              <a:rPr lang="en-US" sz="3200" b="1">
                <a:solidFill>
                  <a:srgbClr val="333333"/>
                </a:solidFill>
                <a:latin typeface="Lucida Sans Unicode" panose="020B0602030504020204" pitchFamily="34" charset="0"/>
              </a:rPr>
              <a:t> /ˌdʒæk.əˈlæn.tən/</a:t>
            </a:r>
            <a:endParaRPr lang="en-US" sz="3200" b="1"/>
          </a:p>
        </p:txBody>
      </p:sp>
      <p:sp>
        <p:nvSpPr>
          <p:cNvPr id="7" name="Rounded Rectangle 6"/>
          <p:cNvSpPr/>
          <p:nvPr/>
        </p:nvSpPr>
        <p:spPr>
          <a:xfrm>
            <a:off x="354642" y="5965604"/>
            <a:ext cx="5083075" cy="616121"/>
          </a:xfrm>
          <a:prstGeom prst="roundRect">
            <a:avLst/>
          </a:prstGeom>
          <a:solidFill>
            <a:srgbClr val="0066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b="1" dirty="0" err="1" smtClean="0">
                <a:solidFill>
                  <a:schemeClr val="bg1"/>
                </a:solidFill>
              </a:rPr>
              <a:t>đ</a:t>
            </a:r>
            <a:r>
              <a:rPr lang="en-US" sz="4400" b="1" dirty="0" err="1" smtClean="0">
                <a:solidFill>
                  <a:schemeClr val="bg1"/>
                </a:solidFill>
              </a:rPr>
              <a:t>èn</a:t>
            </a:r>
            <a:r>
              <a:rPr lang="en-US" sz="4400" b="1" dirty="0" smtClean="0">
                <a:solidFill>
                  <a:schemeClr val="bg1"/>
                </a:solidFill>
              </a:rPr>
              <a:t> </a:t>
            </a:r>
            <a:r>
              <a:rPr lang="en-US" sz="4400" b="1" dirty="0" err="1" smtClean="0">
                <a:solidFill>
                  <a:schemeClr val="bg1"/>
                </a:solidFill>
              </a:rPr>
              <a:t>bí</a:t>
            </a:r>
            <a:r>
              <a:rPr lang="en-US" sz="4400" b="1" dirty="0" smtClean="0">
                <a:solidFill>
                  <a:schemeClr val="bg1"/>
                </a:solidFill>
              </a:rPr>
              <a:t> </a:t>
            </a:r>
            <a:r>
              <a:rPr lang="en-US" sz="4400" b="1" dirty="0" err="1" smtClean="0">
                <a:solidFill>
                  <a:schemeClr val="bg1"/>
                </a:solidFill>
              </a:rPr>
              <a:t>ngô</a:t>
            </a:r>
            <a:endParaRPr lang="en-US" sz="4400" b="1" dirty="0">
              <a:solidFill>
                <a:schemeClr val="bg1"/>
              </a:solidFill>
            </a:endParaRPr>
          </a:p>
        </p:txBody>
      </p:sp>
      <p:pic>
        <p:nvPicPr>
          <p:cNvPr id="9" name="Picture 2" descr="https://lh5.googleusercontent.com/eLOazw_2_qp8R8vwqGhw1p2FWxr_wTvqnDXfps3nzTeFx00e5HTzdXvSPCEVnQ7clXfCv8qad5bXlxSzIDgRVpY-UU0s1zlrfsplTriP9Ajhz3rreXABoAPTVghAzZsvFAMn4NCFYi5jBZvk59Al6mGtOWm5DdX0i-UgEaUvBaF4llWxOSR6irlPZ3h5bmB7-fGmbQ"/>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76914" y="78979"/>
            <a:ext cx="1104224" cy="476595"/>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9" descr="Icon&#10;&#10;Description automatically generated"/>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1275556" y="49678"/>
            <a:ext cx="762249" cy="535196"/>
          </a:xfrm>
          <a:prstGeom prst="rect">
            <a:avLst/>
          </a:prstGeom>
          <a:noFill/>
          <a:extLst>
            <a:ext uri="{909E8E84-426E-40DD-AFC4-6F175D3DCCD1}">
              <a14:hiddenFill xmlns:a14="http://schemas.microsoft.com/office/drawing/2010/main">
                <a:solidFill>
                  <a:srgbClr val="FFFFFF"/>
                </a:solidFill>
              </a14:hiddenFill>
            </a:ext>
          </a:extLst>
        </p:spPr>
      </p:pic>
      <p:sp>
        <p:nvSpPr>
          <p:cNvPr id="12" name="Rounded Rectangle 11"/>
          <p:cNvSpPr/>
          <p:nvPr/>
        </p:nvSpPr>
        <p:spPr>
          <a:xfrm>
            <a:off x="1487327" y="104397"/>
            <a:ext cx="4003962" cy="586033"/>
          </a:xfrm>
          <a:prstGeom prst="roundRect">
            <a:avLst/>
          </a:prstGeom>
          <a:solidFill>
            <a:schemeClr val="bg1"/>
          </a:solid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b="1" smtClean="0">
                <a:solidFill>
                  <a:schemeClr val="tx2">
                    <a:lumMod val="75000"/>
                  </a:schemeClr>
                </a:solidFill>
              </a:rPr>
              <a:t>VOCABULARY</a:t>
            </a:r>
            <a:endParaRPr lang="en-US" sz="5400" smtClean="0">
              <a:solidFill>
                <a:schemeClr val="tx2">
                  <a:lumMod val="75000"/>
                </a:schemeClr>
              </a:solidFill>
            </a:endParaRPr>
          </a:p>
        </p:txBody>
      </p:sp>
      <p:sp>
        <p:nvSpPr>
          <p:cNvPr id="5" name="Rectangle 4"/>
          <p:cNvSpPr/>
          <p:nvPr/>
        </p:nvSpPr>
        <p:spPr>
          <a:xfrm>
            <a:off x="5386168" y="584874"/>
            <a:ext cx="6219875" cy="954107"/>
          </a:xfrm>
          <a:prstGeom prst="rect">
            <a:avLst/>
          </a:prstGeom>
        </p:spPr>
        <p:txBody>
          <a:bodyPr wrap="square">
            <a:spAutoFit/>
          </a:bodyPr>
          <a:lstStyle/>
          <a:p>
            <a:pPr algn="ctr"/>
            <a:r>
              <a:rPr lang="en-US" sz="2800" b="1">
                <a:solidFill>
                  <a:srgbClr val="009692"/>
                </a:solidFill>
              </a:rPr>
              <a:t>a light made from a hollow pumpkin </a:t>
            </a:r>
            <a:r>
              <a:rPr lang="en-US" sz="2800" b="1" smtClean="0">
                <a:solidFill>
                  <a:srgbClr val="009692"/>
                </a:solidFill>
              </a:rPr>
              <a:t>like person's </a:t>
            </a:r>
            <a:r>
              <a:rPr lang="en-US" sz="2800" b="1">
                <a:solidFill>
                  <a:srgbClr val="009692"/>
                </a:solidFill>
              </a:rPr>
              <a:t>face, inside </a:t>
            </a:r>
            <a:r>
              <a:rPr lang="en-US" sz="2800" b="1" smtClean="0">
                <a:solidFill>
                  <a:srgbClr val="009692"/>
                </a:solidFill>
              </a:rPr>
              <a:t>is </a:t>
            </a:r>
            <a:r>
              <a:rPr lang="en-US" sz="2800" b="1">
                <a:solidFill>
                  <a:srgbClr val="009692"/>
                </a:solidFill>
              </a:rPr>
              <a:t>a candle</a:t>
            </a:r>
          </a:p>
        </p:txBody>
      </p:sp>
      <p:pic>
        <p:nvPicPr>
          <p:cNvPr id="2" name="cald4uk0840">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396704" y="852646"/>
            <a:ext cx="486449" cy="486449"/>
          </a:xfrm>
          <a:prstGeom prst="rect">
            <a:avLst/>
          </a:prstGeom>
        </p:spPr>
      </p:pic>
      <p:pic>
        <p:nvPicPr>
          <p:cNvPr id="1026" name="Picture 2" descr="The Supply Chain of Jack O'Lanterns at Halloween – All Things Supply Chain"/>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76914" y="1973660"/>
            <a:ext cx="5821961" cy="3882066"/>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20 Jack-O-Lantern Ideas That'll Make You Wish You Had a Bigger Porch |  Family Handyman"/>
          <p:cNvPicPr>
            <a:picLocks noChangeAspect="1" noChangeArrowheads="1"/>
          </p:cNvPicPr>
          <p:nvPr/>
        </p:nvPicPr>
        <p:blipFill rotWithShape="1">
          <a:blip r:embed="rId8">
            <a:extLst>
              <a:ext uri="{28A0092B-C50C-407E-A947-70E740481C1C}">
                <a14:useLocalDpi xmlns:a14="http://schemas.microsoft.com/office/drawing/2010/main" val="0"/>
              </a:ext>
            </a:extLst>
          </a:blip>
          <a:srcRect t="19106"/>
          <a:stretch/>
        </p:blipFill>
        <p:spPr bwMode="auto">
          <a:xfrm>
            <a:off x="6097466" y="1647876"/>
            <a:ext cx="5940339" cy="480536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80231376"/>
      </p:ext>
    </p:extLst>
  </p:cSld>
  <p:clrMapOvr>
    <a:masterClrMapping/>
  </p:clrMapOvr>
  <mc:AlternateContent xmlns:mc="http://schemas.openxmlformats.org/markup-compatibility/2006" xmlns:p14="http://schemas.microsoft.com/office/powerpoint/2010/main">
    <mc:Choice Requires="p14">
      <p:transition p14:dur="400">
        <p14:doors dir="vert"/>
      </p:transition>
    </mc:Choice>
    <mc:Fallback xmlns="">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208" fill="hold"/>
                                        <p:tgtEl>
                                          <p:spTgt spid="2"/>
                                        </p:tgtEl>
                                      </p:cBhvr>
                                    </p:cmd>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fade">
                                      <p:cBhvr>
                                        <p:cTn id="11" dur="500"/>
                                        <p:tgtEl>
                                          <p:spTgt spid="5"/>
                                        </p:tgtEl>
                                      </p:cBhvr>
                                    </p:animEffect>
                                  </p:childTnLst>
                                </p:cTn>
                              </p:par>
                              <p:par>
                                <p:cTn id="12" presetID="10" presetClass="entr" presetSubtype="0" fill="hold" nodeType="withEffect">
                                  <p:stCondLst>
                                    <p:cond delay="0"/>
                                  </p:stCondLst>
                                  <p:childTnLst>
                                    <p:set>
                                      <p:cBhvr>
                                        <p:cTn id="13" dur="1" fill="hold">
                                          <p:stCondLst>
                                            <p:cond delay="0"/>
                                          </p:stCondLst>
                                        </p:cTn>
                                        <p:tgtEl>
                                          <p:spTgt spid="1028"/>
                                        </p:tgtEl>
                                        <p:attrNameLst>
                                          <p:attrName>style.visibility</p:attrName>
                                        </p:attrNameLst>
                                      </p:cBhvr>
                                      <p:to>
                                        <p:strVal val="visible"/>
                                      </p:to>
                                    </p:set>
                                    <p:animEffect transition="in" filter="fade">
                                      <p:cBhvr>
                                        <p:cTn id="14" dur="500"/>
                                        <p:tgtEl>
                                          <p:spTgt spid="1028"/>
                                        </p:tgtEl>
                                      </p:cBhvr>
                                    </p:animEffect>
                                  </p:childTnLst>
                                </p:cTn>
                              </p:par>
                              <p:par>
                                <p:cTn id="15" presetID="10" presetClass="entr" presetSubtype="0" fill="hold" nodeType="withEffect">
                                  <p:stCondLst>
                                    <p:cond delay="0"/>
                                  </p:stCondLst>
                                  <p:childTnLst>
                                    <p:set>
                                      <p:cBhvr>
                                        <p:cTn id="16" dur="1" fill="hold">
                                          <p:stCondLst>
                                            <p:cond delay="0"/>
                                          </p:stCondLst>
                                        </p:cTn>
                                        <p:tgtEl>
                                          <p:spTgt spid="1026"/>
                                        </p:tgtEl>
                                        <p:attrNameLst>
                                          <p:attrName>style.visibility</p:attrName>
                                        </p:attrNameLst>
                                      </p:cBhvr>
                                      <p:to>
                                        <p:strVal val="visible"/>
                                      </p:to>
                                    </p:set>
                                    <p:animEffect transition="in" filter="fade">
                                      <p:cBhvr>
                                        <p:cTn id="17" dur="500"/>
                                        <p:tgtEl>
                                          <p:spTgt spid="1026"/>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fade">
                                      <p:cBhvr>
                                        <p:cTn id="2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100000">
                <p:cTn id="23" fill="hold" display="0">
                  <p:stCondLst>
                    <p:cond delay="indefinite"/>
                  </p:stCondLst>
                  <p:endCondLst>
                    <p:cond evt="onStopAudio" delay="0">
                      <p:tgtEl>
                        <p:sldTgt/>
                      </p:tgtEl>
                    </p:cond>
                  </p:endCondLst>
                </p:cTn>
                <p:tgtEl>
                  <p:spTgt spid="2"/>
                </p:tgtEl>
              </p:cMediaNode>
            </p:audio>
          </p:childTnLst>
        </p:cTn>
      </p:par>
    </p:tnLst>
    <p:bldLst>
      <p:bldP spid="7" grpId="0" animBg="1"/>
      <p:bldP spid="5"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ounded Rectangle 2"/>
          <p:cNvSpPr/>
          <p:nvPr/>
        </p:nvSpPr>
        <p:spPr>
          <a:xfrm>
            <a:off x="354643" y="812807"/>
            <a:ext cx="5083075" cy="566128"/>
          </a:xfrm>
          <a:prstGeom prst="roundRect">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b="1" dirty="0">
                <a:solidFill>
                  <a:srgbClr val="FF0000"/>
                </a:solidFill>
              </a:rPr>
              <a:t>c</a:t>
            </a:r>
            <a:r>
              <a:rPr lang="en-US" sz="4400" b="1" dirty="0" smtClean="0">
                <a:solidFill>
                  <a:srgbClr val="FF0000"/>
                </a:solidFill>
              </a:rPr>
              <a:t>us</a:t>
            </a:r>
            <a:r>
              <a:rPr lang="en-US" sz="4400" b="1" dirty="0" smtClean="0">
                <a:solidFill>
                  <a:schemeClr val="tx2">
                    <a:lumMod val="75000"/>
                  </a:schemeClr>
                </a:solidFill>
              </a:rPr>
              <a:t>tomary </a:t>
            </a:r>
            <a:r>
              <a:rPr lang="en-US" sz="3600" b="1" dirty="0" smtClean="0">
                <a:solidFill>
                  <a:schemeClr val="tx2">
                    <a:lumMod val="75000"/>
                  </a:schemeClr>
                </a:solidFill>
              </a:rPr>
              <a:t>(</a:t>
            </a:r>
            <a:r>
              <a:rPr lang="en-US" sz="3600" b="1" dirty="0" err="1" smtClean="0">
                <a:solidFill>
                  <a:schemeClr val="tx2">
                    <a:lumMod val="75000"/>
                  </a:schemeClr>
                </a:solidFill>
              </a:rPr>
              <a:t>adj</a:t>
            </a:r>
            <a:r>
              <a:rPr lang="en-US" sz="3600" b="1" dirty="0" smtClean="0">
                <a:solidFill>
                  <a:schemeClr val="tx2">
                    <a:lumMod val="75000"/>
                  </a:schemeClr>
                </a:solidFill>
              </a:rPr>
              <a:t>)</a:t>
            </a:r>
            <a:endParaRPr lang="en-US" sz="4400" b="1" dirty="0" smtClean="0">
              <a:solidFill>
                <a:schemeClr val="tx2">
                  <a:lumMod val="75000"/>
                </a:schemeClr>
              </a:solidFill>
            </a:endParaRPr>
          </a:p>
        </p:txBody>
      </p:sp>
      <p:sp>
        <p:nvSpPr>
          <p:cNvPr id="4" name="Rectangle 3"/>
          <p:cNvSpPr/>
          <p:nvPr/>
        </p:nvSpPr>
        <p:spPr>
          <a:xfrm>
            <a:off x="883153" y="1418774"/>
            <a:ext cx="2659702" cy="584775"/>
          </a:xfrm>
          <a:prstGeom prst="rect">
            <a:avLst/>
          </a:prstGeom>
        </p:spPr>
        <p:txBody>
          <a:bodyPr wrap="none">
            <a:spAutoFit/>
          </a:bodyPr>
          <a:lstStyle/>
          <a:p>
            <a:r>
              <a:rPr lang="en-US" sz="3200" b="1">
                <a:solidFill>
                  <a:srgbClr val="333333"/>
                </a:solidFill>
                <a:latin typeface="Lucida Sans Unicode" panose="020B0602030504020204" pitchFamily="34" charset="0"/>
              </a:rPr>
              <a:t>/ˈkʌstəməri/</a:t>
            </a:r>
            <a:endParaRPr lang="en-US" sz="3200" b="1"/>
          </a:p>
        </p:txBody>
      </p:sp>
      <p:sp>
        <p:nvSpPr>
          <p:cNvPr id="7" name="Rounded Rectangle 6"/>
          <p:cNvSpPr/>
          <p:nvPr/>
        </p:nvSpPr>
        <p:spPr>
          <a:xfrm>
            <a:off x="354642" y="5965604"/>
            <a:ext cx="5083075" cy="616121"/>
          </a:xfrm>
          <a:prstGeom prst="roundRect">
            <a:avLst/>
          </a:prstGeom>
          <a:solidFill>
            <a:srgbClr val="0066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b="1" dirty="0" err="1">
                <a:solidFill>
                  <a:schemeClr val="bg1"/>
                </a:solidFill>
              </a:rPr>
              <a:t>t</a:t>
            </a:r>
            <a:r>
              <a:rPr lang="en-US" sz="4400" b="1" dirty="0" err="1" smtClean="0">
                <a:solidFill>
                  <a:schemeClr val="bg1"/>
                </a:solidFill>
              </a:rPr>
              <a:t>huộc</a:t>
            </a:r>
            <a:r>
              <a:rPr lang="en-US" sz="4400" b="1" dirty="0" smtClean="0">
                <a:solidFill>
                  <a:schemeClr val="bg1"/>
                </a:solidFill>
              </a:rPr>
              <a:t> </a:t>
            </a:r>
            <a:r>
              <a:rPr lang="en-US" sz="4400" b="1" dirty="0" err="1" smtClean="0">
                <a:solidFill>
                  <a:schemeClr val="bg1"/>
                </a:solidFill>
              </a:rPr>
              <a:t>về</a:t>
            </a:r>
            <a:r>
              <a:rPr lang="en-US" sz="4400" b="1" dirty="0" smtClean="0">
                <a:solidFill>
                  <a:schemeClr val="bg1"/>
                </a:solidFill>
              </a:rPr>
              <a:t> </a:t>
            </a:r>
            <a:r>
              <a:rPr lang="en-US" sz="4400" b="1" dirty="0" err="1" smtClean="0">
                <a:solidFill>
                  <a:schemeClr val="bg1"/>
                </a:solidFill>
              </a:rPr>
              <a:t>phong</a:t>
            </a:r>
            <a:r>
              <a:rPr lang="en-US" sz="4400" b="1" dirty="0" smtClean="0">
                <a:solidFill>
                  <a:schemeClr val="bg1"/>
                </a:solidFill>
              </a:rPr>
              <a:t> </a:t>
            </a:r>
            <a:r>
              <a:rPr lang="en-US" sz="4400" b="1" dirty="0" err="1" smtClean="0">
                <a:solidFill>
                  <a:schemeClr val="bg1"/>
                </a:solidFill>
              </a:rPr>
              <a:t>tục</a:t>
            </a:r>
            <a:endParaRPr lang="en-US" sz="4400" b="1" dirty="0">
              <a:solidFill>
                <a:schemeClr val="bg1"/>
              </a:solidFill>
            </a:endParaRPr>
          </a:p>
        </p:txBody>
      </p:sp>
      <p:pic>
        <p:nvPicPr>
          <p:cNvPr id="9" name="Picture 2" descr="https://lh5.googleusercontent.com/eLOazw_2_qp8R8vwqGhw1p2FWxr_wTvqnDXfps3nzTeFx00e5HTzdXvSPCEVnQ7clXfCv8qad5bXlxSzIDgRVpY-UU0s1zlrfsplTriP9Ajhz3rreXABoAPTVghAzZsvFAMn4NCFYi5jBZvk59Al6mGtOWm5DdX0i-UgEaUvBaF4llWxOSR6irlPZ3h5bmB7-fGmbQ"/>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76914" y="78979"/>
            <a:ext cx="1104224" cy="476595"/>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9" descr="Icon&#10;&#10;Description automatically generated"/>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1275556" y="49678"/>
            <a:ext cx="762249" cy="535196"/>
          </a:xfrm>
          <a:prstGeom prst="rect">
            <a:avLst/>
          </a:prstGeom>
          <a:noFill/>
          <a:extLst>
            <a:ext uri="{909E8E84-426E-40DD-AFC4-6F175D3DCCD1}">
              <a14:hiddenFill xmlns:a14="http://schemas.microsoft.com/office/drawing/2010/main">
                <a:solidFill>
                  <a:srgbClr val="FFFFFF"/>
                </a:solidFill>
              </a14:hiddenFill>
            </a:ext>
          </a:extLst>
        </p:spPr>
      </p:pic>
      <p:sp>
        <p:nvSpPr>
          <p:cNvPr id="12" name="Rounded Rectangle 11"/>
          <p:cNvSpPr/>
          <p:nvPr/>
        </p:nvSpPr>
        <p:spPr>
          <a:xfrm>
            <a:off x="1487327" y="104397"/>
            <a:ext cx="4003962" cy="586033"/>
          </a:xfrm>
          <a:prstGeom prst="roundRect">
            <a:avLst/>
          </a:prstGeom>
          <a:solidFill>
            <a:schemeClr val="bg1"/>
          </a:solid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b="1" smtClean="0">
                <a:solidFill>
                  <a:schemeClr val="tx2">
                    <a:lumMod val="75000"/>
                  </a:schemeClr>
                </a:solidFill>
              </a:rPr>
              <a:t>VOCABULARY</a:t>
            </a:r>
            <a:endParaRPr lang="en-US" sz="5400" smtClean="0">
              <a:solidFill>
                <a:schemeClr val="tx2">
                  <a:lumMod val="75000"/>
                </a:schemeClr>
              </a:solidFill>
            </a:endParaRPr>
          </a:p>
        </p:txBody>
      </p:sp>
      <p:sp>
        <p:nvSpPr>
          <p:cNvPr id="5" name="Rectangle 4"/>
          <p:cNvSpPr/>
          <p:nvPr/>
        </p:nvSpPr>
        <p:spPr>
          <a:xfrm>
            <a:off x="4295733" y="855715"/>
            <a:ext cx="6219875" cy="523220"/>
          </a:xfrm>
          <a:prstGeom prst="rect">
            <a:avLst/>
          </a:prstGeom>
        </p:spPr>
        <p:txBody>
          <a:bodyPr wrap="square">
            <a:spAutoFit/>
          </a:bodyPr>
          <a:lstStyle/>
          <a:p>
            <a:pPr algn="ctr"/>
            <a:r>
              <a:rPr lang="en-US" sz="2800" b="1" smtClean="0">
                <a:solidFill>
                  <a:srgbClr val="009692"/>
                </a:solidFill>
              </a:rPr>
              <a:t>An adjective of custom</a:t>
            </a:r>
            <a:endParaRPr lang="en-US" sz="2800" b="1">
              <a:solidFill>
                <a:srgbClr val="009692"/>
              </a:solidFill>
            </a:endParaRPr>
          </a:p>
        </p:txBody>
      </p:sp>
      <p:pic>
        <p:nvPicPr>
          <p:cNvPr id="6" name="ukcurta026">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362916" y="912816"/>
            <a:ext cx="366110" cy="366110"/>
          </a:xfrm>
          <a:prstGeom prst="rect">
            <a:avLst/>
          </a:prstGeom>
        </p:spPr>
      </p:pic>
      <p:pic>
        <p:nvPicPr>
          <p:cNvPr id="2050" name="Picture 2" descr="Is there a difference between culture, tradition and customs? — King  Community"/>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857238" y="1327545"/>
            <a:ext cx="10010401" cy="50422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74070665"/>
      </p:ext>
    </p:extLst>
  </p:cSld>
  <p:clrMapOvr>
    <a:masterClrMapping/>
  </p:clrMapOvr>
  <mc:AlternateContent xmlns:mc="http://schemas.openxmlformats.org/markup-compatibility/2006" xmlns:p14="http://schemas.microsoft.com/office/powerpoint/2010/main">
    <mc:Choice Requires="p14">
      <p:transition p14:dur="400">
        <p14:ferris dir="l"/>
      </p:transition>
    </mc:Choice>
    <mc:Fallback xmlns="">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50" fill="hold"/>
                                        <p:tgtEl>
                                          <p:spTgt spid="6"/>
                                        </p:tgtEl>
                                      </p:cBhvr>
                                    </p:cmd>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fade">
                                      <p:cBhvr>
                                        <p:cTn id="11" dur="250"/>
                                        <p:tgtEl>
                                          <p:spTgt spid="5"/>
                                        </p:tgtEl>
                                      </p:cBhvr>
                                    </p:animEffect>
                                  </p:childTnLst>
                                </p:cTn>
                              </p:par>
                              <p:par>
                                <p:cTn id="12" presetID="10" presetClass="entr" presetSubtype="0" fill="hold" nodeType="withEffect">
                                  <p:stCondLst>
                                    <p:cond delay="0"/>
                                  </p:stCondLst>
                                  <p:childTnLst>
                                    <p:set>
                                      <p:cBhvr>
                                        <p:cTn id="13" dur="1" fill="hold">
                                          <p:stCondLst>
                                            <p:cond delay="0"/>
                                          </p:stCondLst>
                                        </p:cTn>
                                        <p:tgtEl>
                                          <p:spTgt spid="2050"/>
                                        </p:tgtEl>
                                        <p:attrNameLst>
                                          <p:attrName>style.visibility</p:attrName>
                                        </p:attrNameLst>
                                      </p:cBhvr>
                                      <p:to>
                                        <p:strVal val="visible"/>
                                      </p:to>
                                    </p:set>
                                    <p:animEffect transition="in" filter="fade">
                                      <p:cBhvr>
                                        <p:cTn id="14" dur="250"/>
                                        <p:tgtEl>
                                          <p:spTgt spid="2050"/>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fade">
                                      <p:cBhvr>
                                        <p:cTn id="19" dur="25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100000">
                <p:cTn id="20" fill="hold" display="0">
                  <p:stCondLst>
                    <p:cond delay="indefinite"/>
                  </p:stCondLst>
                  <p:endCondLst>
                    <p:cond evt="onStopAudio" delay="0">
                      <p:tgtEl>
                        <p:sldTgt/>
                      </p:tgtEl>
                    </p:cond>
                  </p:endCondLst>
                </p:cTn>
                <p:tgtEl>
                  <p:spTgt spid="6"/>
                </p:tgtEl>
              </p:cMediaNode>
            </p:audio>
          </p:childTnLst>
        </p:cTn>
      </p:par>
    </p:tnLst>
    <p:bldLst>
      <p:bldP spid="7" grpId="0" animBg="1"/>
      <p:bldP spid="5"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89317" y="1097933"/>
            <a:ext cx="11714237" cy="5693866"/>
          </a:xfrm>
          <a:prstGeom prst="rect">
            <a:avLst/>
          </a:prstGeom>
          <a:noFill/>
          <a:ln w="57150">
            <a:solidFill>
              <a:schemeClr val="accent1">
                <a:lumMod val="75000"/>
              </a:schemeClr>
            </a:solidFill>
          </a:ln>
        </p:spPr>
        <p:txBody>
          <a:bodyPr wrap="square" rtlCol="0">
            <a:spAutoFit/>
          </a:bodyPr>
          <a:lstStyle/>
          <a:p>
            <a:pPr algn="just"/>
            <a:r>
              <a:rPr lang="en-US" sz="2800"/>
              <a:t>Hi Betty, </a:t>
            </a:r>
          </a:p>
          <a:p>
            <a:pPr algn="just"/>
            <a:r>
              <a:rPr lang="en-US" sz="2800" smtClean="0"/>
              <a:t>Last </a:t>
            </a:r>
            <a:r>
              <a:rPr lang="en-US" sz="2800"/>
              <a:t>year, Halloween didn't work out too well for Martha and me. First, Martha looked all over the Internet for the perfect Halloween costumes. However, when they arrived, they didn't fit us. They looked pretty awful. </a:t>
            </a:r>
          </a:p>
          <a:p>
            <a:pPr algn="just"/>
            <a:r>
              <a:rPr lang="en-US" sz="2800" smtClean="0"/>
              <a:t>The </a:t>
            </a:r>
            <a:r>
              <a:rPr lang="en-US" sz="2800"/>
              <a:t>day before Halloween, I really got into carving my </a:t>
            </a:r>
            <a:r>
              <a:rPr lang="en-US" sz="2800" b="1" u="sng">
                <a:solidFill>
                  <a:srgbClr val="FF0000"/>
                </a:solidFill>
              </a:rPr>
              <a:t>jack-o'-lantern</a:t>
            </a:r>
            <a:r>
              <a:rPr lang="en-US" sz="2800"/>
              <a:t>. However, it didn't come out too well. In fact, it was a complete disaster. Martha's came out much better. </a:t>
            </a:r>
          </a:p>
          <a:p>
            <a:pPr algn="just"/>
            <a:r>
              <a:rPr lang="en-US" sz="2800" smtClean="0"/>
              <a:t>On </a:t>
            </a:r>
            <a:r>
              <a:rPr lang="en-US" sz="2800"/>
              <a:t>Halloween night, we went to a </a:t>
            </a:r>
            <a:r>
              <a:rPr lang="en-US" sz="2800" b="1" u="sng">
                <a:solidFill>
                  <a:srgbClr val="FF0000"/>
                </a:solidFill>
              </a:rPr>
              <a:t>costume party</a:t>
            </a:r>
            <a:r>
              <a:rPr lang="en-US" sz="2800"/>
              <a:t>. A couple of people laughed at our costumes, but we didn't mind. At the party, we </a:t>
            </a:r>
            <a:r>
              <a:rPr lang="en-US" sz="2800" b="1" u="sng">
                <a:solidFill>
                  <a:srgbClr val="FF0000"/>
                </a:solidFill>
              </a:rPr>
              <a:t>bobbed for apples</a:t>
            </a:r>
            <a:r>
              <a:rPr lang="en-US" sz="2800"/>
              <a:t>. I got two, but poor Martha didn't get any. She just got a wet face. </a:t>
            </a:r>
          </a:p>
          <a:p>
            <a:pPr algn="just"/>
            <a:r>
              <a:rPr lang="en-US" sz="2800" smtClean="0"/>
              <a:t>Later </a:t>
            </a:r>
            <a:r>
              <a:rPr lang="en-US" sz="2800"/>
              <a:t>that night, we went </a:t>
            </a:r>
            <a:r>
              <a:rPr lang="en-US" sz="2800" b="1" u="sng">
                <a:solidFill>
                  <a:srgbClr val="FF0000"/>
                </a:solidFill>
              </a:rPr>
              <a:t>trick-or-treating</a:t>
            </a:r>
            <a:r>
              <a:rPr lang="en-US" sz="2800"/>
              <a:t> with some friends from school. It was cold and rained a lot, but we had a good time. We got lots of candies. </a:t>
            </a:r>
          </a:p>
          <a:p>
            <a:pPr algn="just"/>
            <a:r>
              <a:rPr lang="en-US" sz="2800" smtClean="0"/>
              <a:t>Bob</a:t>
            </a:r>
            <a:endParaRPr lang="en-US" sz="2800"/>
          </a:p>
        </p:txBody>
      </p:sp>
      <p:sp>
        <p:nvSpPr>
          <p:cNvPr id="4" name="Rounded Rectangle 3"/>
          <p:cNvSpPr/>
          <p:nvPr/>
        </p:nvSpPr>
        <p:spPr>
          <a:xfrm>
            <a:off x="289317" y="148980"/>
            <a:ext cx="11769028" cy="880171"/>
          </a:xfrm>
          <a:prstGeom prst="roundRect">
            <a:avLst/>
          </a:prstGeom>
          <a:solidFill>
            <a:schemeClr val="bg1"/>
          </a:solid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400" b="1" smtClean="0">
                <a:solidFill>
                  <a:schemeClr val="tx2">
                    <a:lumMod val="75000"/>
                  </a:schemeClr>
                </a:solidFill>
              </a:rPr>
              <a:t>Exercise 1 (SB p.84) </a:t>
            </a:r>
          </a:p>
          <a:p>
            <a:r>
              <a:rPr lang="en-US" sz="2800" smtClean="0">
                <a:solidFill>
                  <a:schemeClr val="tx2">
                    <a:lumMod val="75000"/>
                  </a:schemeClr>
                </a:solidFill>
              </a:rPr>
              <a:t>Read </a:t>
            </a:r>
            <a:r>
              <a:rPr lang="en-US" sz="2800">
                <a:solidFill>
                  <a:schemeClr val="tx2">
                    <a:lumMod val="75000"/>
                  </a:schemeClr>
                </a:solidFill>
              </a:rPr>
              <a:t>the email and label the photos with the bold words. </a:t>
            </a:r>
            <a:endParaRPr lang="en-US" sz="2800" smtClean="0">
              <a:solidFill>
                <a:schemeClr val="tx2">
                  <a:lumMod val="75000"/>
                </a:schemeClr>
              </a:solidFill>
            </a:endParaRPr>
          </a:p>
        </p:txBody>
      </p:sp>
      <p:pic>
        <p:nvPicPr>
          <p:cNvPr id="13" name="Picture 2" descr="https://lh5.googleusercontent.com/eLOazw_2_qp8R8vwqGhw1p2FWxr_wTvqnDXfps3nzTeFx00e5HTzdXvSPCEVnQ7clXfCv8qad5bXlxSzIDgRVpY-UU0s1zlrfsplTriP9Ajhz3rreXABoAPTVghAzZsvFAMn4NCFYi5jBZvk59Al6mGtOWm5DdX0i-UgEaUvBaF4llWxOSR6irlPZ3h5bmB7-fGmbQ"/>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954121" y="159084"/>
            <a:ext cx="1104224" cy="476595"/>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descr="Icon&#10;&#10;Description automatically generated"/>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125108" y="6106513"/>
            <a:ext cx="762249" cy="53519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3345062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p14:dur="400">
        <p15:prstTrans prst="drape"/>
      </p:transition>
    </mc:Choice>
    <mc:Fallback xmlns="">
      <p:transition>
        <p:fade/>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289317" y="148980"/>
            <a:ext cx="11769028" cy="880171"/>
          </a:xfrm>
          <a:prstGeom prst="roundRect">
            <a:avLst/>
          </a:prstGeom>
          <a:solidFill>
            <a:schemeClr val="bg1"/>
          </a:solid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400" b="1" smtClean="0">
                <a:solidFill>
                  <a:schemeClr val="tx2">
                    <a:lumMod val="75000"/>
                  </a:schemeClr>
                </a:solidFill>
              </a:rPr>
              <a:t>Exercise 1 (SB p.84) </a:t>
            </a:r>
          </a:p>
          <a:p>
            <a:r>
              <a:rPr lang="en-US" sz="2800" smtClean="0">
                <a:solidFill>
                  <a:schemeClr val="tx2">
                    <a:lumMod val="75000"/>
                  </a:schemeClr>
                </a:solidFill>
              </a:rPr>
              <a:t>Read </a:t>
            </a:r>
            <a:r>
              <a:rPr lang="en-US" sz="2800">
                <a:solidFill>
                  <a:schemeClr val="tx2">
                    <a:lumMod val="75000"/>
                  </a:schemeClr>
                </a:solidFill>
              </a:rPr>
              <a:t>the email and label the photos with the bold words. </a:t>
            </a:r>
            <a:endParaRPr lang="en-US" sz="2800" smtClean="0">
              <a:solidFill>
                <a:schemeClr val="tx2">
                  <a:lumMod val="75000"/>
                </a:schemeClr>
              </a:solidFill>
            </a:endParaRPr>
          </a:p>
        </p:txBody>
      </p:sp>
      <p:pic>
        <p:nvPicPr>
          <p:cNvPr id="13" name="Picture 2" descr="https://lh5.googleusercontent.com/eLOazw_2_qp8R8vwqGhw1p2FWxr_wTvqnDXfps3nzTeFx00e5HTzdXvSPCEVnQ7clXfCv8qad5bXlxSzIDgRVpY-UU0s1zlrfsplTriP9Ajhz3rreXABoAPTVghAzZsvFAMn4NCFYi5jBZvk59Al6mGtOWm5DdX0i-UgEaUvBaF4llWxOSR6irlPZ3h5bmB7-fGmbQ"/>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954121" y="159084"/>
            <a:ext cx="1104224" cy="476595"/>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descr="Icon&#10;&#10;Description automatically generated"/>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125108" y="6106513"/>
            <a:ext cx="762249" cy="535196"/>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p:cNvPicPr>
            <a:picLocks noChangeAspect="1"/>
          </p:cNvPicPr>
          <p:nvPr/>
        </p:nvPicPr>
        <p:blipFill>
          <a:blip r:embed="rId4"/>
          <a:stretch>
            <a:fillRect/>
          </a:stretch>
        </p:blipFill>
        <p:spPr>
          <a:xfrm>
            <a:off x="289316" y="1085975"/>
            <a:ext cx="6492891" cy="5763551"/>
          </a:xfrm>
          <a:prstGeom prst="rect">
            <a:avLst/>
          </a:prstGeom>
        </p:spPr>
      </p:pic>
      <p:sp>
        <p:nvSpPr>
          <p:cNvPr id="5" name="Rectangle 4"/>
          <p:cNvSpPr/>
          <p:nvPr/>
        </p:nvSpPr>
        <p:spPr>
          <a:xfrm>
            <a:off x="7340416" y="1291245"/>
            <a:ext cx="3226480" cy="787264"/>
          </a:xfrm>
          <a:prstGeom prst="rect">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a:solidFill>
                  <a:schemeClr val="tx2">
                    <a:lumMod val="50000"/>
                  </a:schemeClr>
                </a:solidFill>
              </a:rPr>
              <a:t>jack-o'-lantern</a:t>
            </a:r>
          </a:p>
        </p:txBody>
      </p:sp>
      <p:sp>
        <p:nvSpPr>
          <p:cNvPr id="10" name="Rectangle 9"/>
          <p:cNvSpPr/>
          <p:nvPr/>
        </p:nvSpPr>
        <p:spPr>
          <a:xfrm>
            <a:off x="7340414" y="3836406"/>
            <a:ext cx="3226480" cy="833391"/>
          </a:xfrm>
          <a:prstGeom prst="rect">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100" b="1">
                <a:solidFill>
                  <a:schemeClr val="tx2">
                    <a:lumMod val="50000"/>
                  </a:schemeClr>
                </a:solidFill>
              </a:rPr>
              <a:t>bobbed for apples</a:t>
            </a:r>
          </a:p>
        </p:txBody>
      </p:sp>
      <p:sp>
        <p:nvSpPr>
          <p:cNvPr id="11" name="Rectangle 10"/>
          <p:cNvSpPr/>
          <p:nvPr/>
        </p:nvSpPr>
        <p:spPr>
          <a:xfrm>
            <a:off x="7340413" y="5233678"/>
            <a:ext cx="3226480" cy="785716"/>
          </a:xfrm>
          <a:prstGeom prst="rect">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a:solidFill>
                  <a:schemeClr val="tx2">
                    <a:lumMod val="50000"/>
                  </a:schemeClr>
                </a:solidFill>
              </a:rPr>
              <a:t>trick-or-treating</a:t>
            </a:r>
          </a:p>
        </p:txBody>
      </p:sp>
      <p:sp>
        <p:nvSpPr>
          <p:cNvPr id="12" name="Rectangle 11"/>
          <p:cNvSpPr/>
          <p:nvPr/>
        </p:nvSpPr>
        <p:spPr>
          <a:xfrm>
            <a:off x="7340413" y="2563825"/>
            <a:ext cx="3226480" cy="787264"/>
          </a:xfrm>
          <a:prstGeom prst="rect">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a:solidFill>
                  <a:schemeClr val="tx2">
                    <a:lumMod val="50000"/>
                  </a:schemeClr>
                </a:solidFill>
              </a:rPr>
              <a:t>costume party</a:t>
            </a:r>
          </a:p>
        </p:txBody>
      </p:sp>
    </p:spTree>
    <p:extLst>
      <p:ext uri="{BB962C8B-B14F-4D97-AF65-F5344CB8AC3E}">
        <p14:creationId xmlns:p14="http://schemas.microsoft.com/office/powerpoint/2010/main" val="414127045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p14:dur="400">
        <p15:prstTrans prst="fallOver"/>
      </p:transition>
    </mc:Choice>
    <mc:Fallback xmlns="">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path" presetSubtype="0" accel="50000" decel="50000" fill="hold" grpId="0" nodeType="clickEffect">
                                  <p:stCondLst>
                                    <p:cond delay="0"/>
                                  </p:stCondLst>
                                  <p:childTnLst>
                                    <p:animMotion origin="layout" path="M 5E-6 -1.85185E-6 L -0.58764 0.26644 " pathEditMode="relative" rAng="0" ptsTypes="AA">
                                      <p:cBhvr>
                                        <p:cTn id="6" dur="300" fill="hold"/>
                                        <p:tgtEl>
                                          <p:spTgt spid="5"/>
                                        </p:tgtEl>
                                        <p:attrNameLst>
                                          <p:attrName>ppt_x</p:attrName>
                                          <p:attrName>ppt_y</p:attrName>
                                        </p:attrNameLst>
                                      </p:cBhvr>
                                      <p:rCtr x="-29388" y="13310"/>
                                    </p:animMotion>
                                  </p:childTnLst>
                                </p:cTn>
                              </p:par>
                            </p:childTnLst>
                          </p:cTn>
                        </p:par>
                      </p:childTnLst>
                    </p:cTn>
                  </p:par>
                  <p:par>
                    <p:cTn id="7" fill="hold">
                      <p:stCondLst>
                        <p:cond delay="indefinite"/>
                      </p:stCondLst>
                      <p:childTnLst>
                        <p:par>
                          <p:cTn id="8" fill="hold">
                            <p:stCondLst>
                              <p:cond delay="0"/>
                            </p:stCondLst>
                            <p:childTnLst>
                              <p:par>
                                <p:cTn id="9" presetID="42" presetClass="path" presetSubtype="0" accel="50000" decel="50000" fill="hold" grpId="0" nodeType="clickEffect">
                                  <p:stCondLst>
                                    <p:cond delay="0"/>
                                  </p:stCondLst>
                                  <p:childTnLst>
                                    <p:animMotion origin="layout" path="M 5E-6 -3.7037E-7 L -0.31771 -0.30764 " pathEditMode="relative" rAng="0" ptsTypes="AA">
                                      <p:cBhvr>
                                        <p:cTn id="10" dur="300" fill="hold"/>
                                        <p:tgtEl>
                                          <p:spTgt spid="11"/>
                                        </p:tgtEl>
                                        <p:attrNameLst>
                                          <p:attrName>ppt_x</p:attrName>
                                          <p:attrName>ppt_y</p:attrName>
                                        </p:attrNameLst>
                                      </p:cBhvr>
                                      <p:rCtr x="-15885" y="-15394"/>
                                    </p:animMotion>
                                  </p:childTnLst>
                                </p:cTn>
                              </p:par>
                            </p:childTnLst>
                          </p:cTn>
                        </p:par>
                      </p:childTnLst>
                    </p:cTn>
                  </p:par>
                  <p:par>
                    <p:cTn id="11" fill="hold">
                      <p:stCondLst>
                        <p:cond delay="indefinite"/>
                      </p:stCondLst>
                      <p:childTnLst>
                        <p:par>
                          <p:cTn id="12" fill="hold">
                            <p:stCondLst>
                              <p:cond delay="0"/>
                            </p:stCondLst>
                            <p:childTnLst>
                              <p:par>
                                <p:cTn id="13" presetID="42" presetClass="path" presetSubtype="0" accel="50000" decel="50000" fill="hold" grpId="0" nodeType="clickEffect">
                                  <p:stCondLst>
                                    <p:cond delay="0"/>
                                  </p:stCondLst>
                                  <p:childTnLst>
                                    <p:animMotion origin="layout" path="M 5E-6 0 L -0.59037 0.50579 " pathEditMode="relative" rAng="0" ptsTypes="AA">
                                      <p:cBhvr>
                                        <p:cTn id="14" dur="300" fill="hold"/>
                                        <p:tgtEl>
                                          <p:spTgt spid="12"/>
                                        </p:tgtEl>
                                        <p:attrNameLst>
                                          <p:attrName>ppt_x</p:attrName>
                                          <p:attrName>ppt_y</p:attrName>
                                        </p:attrNameLst>
                                      </p:cBhvr>
                                      <p:rCtr x="-29518" y="25278"/>
                                    </p:animMotion>
                                  </p:childTnLst>
                                </p:cTn>
                              </p:par>
                            </p:childTnLst>
                          </p:cTn>
                        </p:par>
                      </p:childTnLst>
                    </p:cTn>
                  </p:par>
                  <p:par>
                    <p:cTn id="15" fill="hold">
                      <p:stCondLst>
                        <p:cond delay="indefinite"/>
                      </p:stCondLst>
                      <p:childTnLst>
                        <p:par>
                          <p:cTn id="16" fill="hold">
                            <p:stCondLst>
                              <p:cond delay="0"/>
                            </p:stCondLst>
                            <p:childTnLst>
                              <p:par>
                                <p:cTn id="17" presetID="42" presetClass="path" presetSubtype="0" accel="50000" decel="50000" fill="hold" grpId="0" nodeType="clickEffect">
                                  <p:stCondLst>
                                    <p:cond delay="0"/>
                                  </p:stCondLst>
                                  <p:childTnLst>
                                    <p:animMotion origin="layout" path="M 5E-6 1.11111E-6 L -0.32123 0.31713 " pathEditMode="relative" rAng="0" ptsTypes="AA">
                                      <p:cBhvr>
                                        <p:cTn id="18" dur="300" fill="hold"/>
                                        <p:tgtEl>
                                          <p:spTgt spid="10"/>
                                        </p:tgtEl>
                                        <p:attrNameLst>
                                          <p:attrName>ppt_x</p:attrName>
                                          <p:attrName>ppt_y</p:attrName>
                                        </p:attrNameLst>
                                      </p:cBhvr>
                                      <p:rCtr x="-16068" y="15856"/>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10" grpId="0" animBg="1"/>
      <p:bldP spid="11" grpId="0" animBg="1"/>
      <p:bldP spid="12"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289317" y="148980"/>
            <a:ext cx="11769028" cy="880171"/>
          </a:xfrm>
          <a:prstGeom prst="roundRect">
            <a:avLst/>
          </a:prstGeom>
          <a:solidFill>
            <a:schemeClr val="bg1"/>
          </a:solid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400" b="1" smtClean="0">
                <a:solidFill>
                  <a:schemeClr val="tx2">
                    <a:lumMod val="75000"/>
                  </a:schemeClr>
                </a:solidFill>
              </a:rPr>
              <a:t>Exercise 2 (SB p.84) </a:t>
            </a:r>
          </a:p>
          <a:p>
            <a:r>
              <a:rPr lang="en-US" sz="2800" smtClean="0">
                <a:solidFill>
                  <a:schemeClr val="tx2">
                    <a:lumMod val="75000"/>
                  </a:schemeClr>
                </a:solidFill>
              </a:rPr>
              <a:t>Find </a:t>
            </a:r>
            <a:r>
              <a:rPr lang="en-US" sz="2800">
                <a:solidFill>
                  <a:schemeClr val="tx2">
                    <a:lumMod val="75000"/>
                  </a:schemeClr>
                </a:solidFill>
              </a:rPr>
              <a:t>more expressions used to compare ideas in Exercise 1</a:t>
            </a:r>
            <a:endParaRPr lang="en-US" sz="2800" smtClean="0">
              <a:solidFill>
                <a:schemeClr val="tx2">
                  <a:lumMod val="75000"/>
                </a:schemeClr>
              </a:solidFill>
            </a:endParaRPr>
          </a:p>
        </p:txBody>
      </p:sp>
      <p:pic>
        <p:nvPicPr>
          <p:cNvPr id="13" name="Picture 2" descr="https://lh5.googleusercontent.com/eLOazw_2_qp8R8vwqGhw1p2FWxr_wTvqnDXfps3nzTeFx00e5HTzdXvSPCEVnQ7clXfCv8qad5bXlxSzIDgRVpY-UU0s1zlrfsplTriP9Ajhz3rreXABoAPTVghAzZsvFAMn4NCFYi5jBZvk59Al6mGtOWm5DdX0i-UgEaUvBaF4llWxOSR6irlPZ3h5bmB7-fGmbQ"/>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0954121" y="159084"/>
            <a:ext cx="1104224" cy="476595"/>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descr="Icon&#10;&#10;Description automatically generated"/>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1241305" y="5744665"/>
            <a:ext cx="762249" cy="535196"/>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p:cNvPicPr>
            <a:picLocks noChangeAspect="1"/>
          </p:cNvPicPr>
          <p:nvPr/>
        </p:nvPicPr>
        <p:blipFill>
          <a:blip r:embed="rId8"/>
          <a:stretch>
            <a:fillRect/>
          </a:stretch>
        </p:blipFill>
        <p:spPr>
          <a:xfrm>
            <a:off x="208863" y="1862763"/>
            <a:ext cx="5887137" cy="4212388"/>
          </a:xfrm>
          <a:prstGeom prst="rect">
            <a:avLst/>
          </a:prstGeom>
        </p:spPr>
      </p:pic>
      <p:sp>
        <p:nvSpPr>
          <p:cNvPr id="2" name="Rectangle 1"/>
          <p:cNvSpPr/>
          <p:nvPr/>
        </p:nvSpPr>
        <p:spPr>
          <a:xfrm>
            <a:off x="1843469" y="1325147"/>
            <a:ext cx="4252531" cy="484094"/>
          </a:xfrm>
          <a:prstGeom prst="rect">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smtClean="0">
                <a:solidFill>
                  <a:schemeClr val="tx2">
                    <a:lumMod val="50000"/>
                  </a:schemeClr>
                </a:solidFill>
              </a:rPr>
              <a:t>Thể hiện sự tương phản</a:t>
            </a:r>
            <a:endParaRPr lang="en-US" sz="2800" b="1">
              <a:solidFill>
                <a:schemeClr val="tx2">
                  <a:lumMod val="50000"/>
                </a:schemeClr>
              </a:solidFill>
            </a:endParaRPr>
          </a:p>
        </p:txBody>
      </p:sp>
      <p:sp>
        <p:nvSpPr>
          <p:cNvPr id="8" name="Rectangle 7"/>
          <p:cNvSpPr/>
          <p:nvPr/>
        </p:nvSpPr>
        <p:spPr>
          <a:xfrm>
            <a:off x="6646106" y="1325147"/>
            <a:ext cx="4252531" cy="484094"/>
          </a:xfrm>
          <a:prstGeom prst="rect">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b="1" smtClean="0">
                <a:solidFill>
                  <a:schemeClr val="tx2">
                    <a:lumMod val="50000"/>
                  </a:schemeClr>
                </a:solidFill>
              </a:rPr>
              <a:t>HOW</a:t>
            </a:r>
            <a:r>
              <a:rPr lang="en-US" sz="4000" b="1" smtClean="0">
                <a:solidFill>
                  <a:srgbClr val="FF0000"/>
                </a:solidFill>
              </a:rPr>
              <a:t>E</a:t>
            </a:r>
            <a:r>
              <a:rPr lang="en-US" sz="4000" b="1" smtClean="0">
                <a:solidFill>
                  <a:schemeClr val="tx2">
                    <a:lumMod val="50000"/>
                  </a:schemeClr>
                </a:solidFill>
              </a:rPr>
              <a:t>VER</a:t>
            </a:r>
            <a:endParaRPr lang="en-US" sz="4000" b="1">
              <a:solidFill>
                <a:schemeClr val="tx2">
                  <a:lumMod val="50000"/>
                </a:schemeClr>
              </a:solidFill>
            </a:endParaRPr>
          </a:p>
        </p:txBody>
      </p:sp>
      <p:sp>
        <p:nvSpPr>
          <p:cNvPr id="9" name="Rectangle 8"/>
          <p:cNvSpPr/>
          <p:nvPr/>
        </p:nvSpPr>
        <p:spPr>
          <a:xfrm>
            <a:off x="6646104" y="2394016"/>
            <a:ext cx="4252531" cy="484094"/>
          </a:xfrm>
          <a:prstGeom prst="rect">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b="1" smtClean="0">
                <a:solidFill>
                  <a:schemeClr val="tx2">
                    <a:lumMod val="50000"/>
                  </a:schemeClr>
                </a:solidFill>
              </a:rPr>
              <a:t>NEVERTHE</a:t>
            </a:r>
            <a:r>
              <a:rPr lang="en-US" sz="4000" b="1" smtClean="0">
                <a:solidFill>
                  <a:srgbClr val="FF0000"/>
                </a:solidFill>
              </a:rPr>
              <a:t>LESS</a:t>
            </a:r>
            <a:endParaRPr lang="en-US" sz="4000" b="1">
              <a:solidFill>
                <a:srgbClr val="FF0000"/>
              </a:solidFill>
            </a:endParaRPr>
          </a:p>
        </p:txBody>
      </p:sp>
      <p:sp>
        <p:nvSpPr>
          <p:cNvPr id="3" name="Rectangle 2"/>
          <p:cNvSpPr/>
          <p:nvPr/>
        </p:nvSpPr>
        <p:spPr>
          <a:xfrm>
            <a:off x="7618849" y="1809241"/>
            <a:ext cx="2307042" cy="584775"/>
          </a:xfrm>
          <a:prstGeom prst="rect">
            <a:avLst/>
          </a:prstGeom>
        </p:spPr>
        <p:txBody>
          <a:bodyPr wrap="none">
            <a:spAutoFit/>
          </a:bodyPr>
          <a:lstStyle/>
          <a:p>
            <a:r>
              <a:rPr lang="en-US" sz="3200" b="1">
                <a:solidFill>
                  <a:srgbClr val="333333"/>
                </a:solidFill>
                <a:latin typeface="Lucida Sans Unicode" panose="020B0602030504020204" pitchFamily="34" charset="0"/>
              </a:rPr>
              <a:t>/haʊˈevər/</a:t>
            </a:r>
            <a:endParaRPr lang="en-US" sz="3200" b="1"/>
          </a:p>
        </p:txBody>
      </p:sp>
      <p:sp>
        <p:nvSpPr>
          <p:cNvPr id="6" name="Rectangle 5"/>
          <p:cNvSpPr/>
          <p:nvPr/>
        </p:nvSpPr>
        <p:spPr>
          <a:xfrm>
            <a:off x="7473629" y="2878110"/>
            <a:ext cx="2773516" cy="584775"/>
          </a:xfrm>
          <a:prstGeom prst="rect">
            <a:avLst/>
          </a:prstGeom>
        </p:spPr>
        <p:txBody>
          <a:bodyPr wrap="none">
            <a:spAutoFit/>
          </a:bodyPr>
          <a:lstStyle/>
          <a:p>
            <a:r>
              <a:rPr lang="en-US" sz="3200" b="1">
                <a:solidFill>
                  <a:srgbClr val="333333"/>
                </a:solidFill>
                <a:latin typeface="Lucida Sans Unicode" panose="020B0602030504020204" pitchFamily="34" charset="0"/>
              </a:rPr>
              <a:t>/ˌnevəðəˈles/</a:t>
            </a:r>
            <a:endParaRPr lang="en-US" sz="3200" b="1"/>
          </a:p>
        </p:txBody>
      </p:sp>
      <p:sp>
        <p:nvSpPr>
          <p:cNvPr id="10" name="Rectangle 9"/>
          <p:cNvSpPr/>
          <p:nvPr/>
        </p:nvSpPr>
        <p:spPr>
          <a:xfrm>
            <a:off x="5907554" y="3640508"/>
            <a:ext cx="6096000" cy="1569660"/>
          </a:xfrm>
          <a:prstGeom prst="rect">
            <a:avLst/>
          </a:prstGeom>
        </p:spPr>
        <p:txBody>
          <a:bodyPr>
            <a:spAutoFit/>
          </a:bodyPr>
          <a:lstStyle/>
          <a:p>
            <a:pPr algn="ctr"/>
            <a:r>
              <a:rPr lang="en-US" sz="3200" b="1">
                <a:solidFill>
                  <a:srgbClr val="006666"/>
                </a:solidFill>
              </a:rPr>
              <a:t>This usually comes at the beginning of a sentence, and is followed by a comma</a:t>
            </a:r>
          </a:p>
        </p:txBody>
      </p:sp>
      <p:pic>
        <p:nvPicPr>
          <p:cNvPr id="11" name="ukhouse030">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10954121" y="1327642"/>
            <a:ext cx="463907" cy="463907"/>
          </a:xfrm>
          <a:prstGeom prst="rect">
            <a:avLst/>
          </a:prstGeom>
        </p:spPr>
      </p:pic>
      <p:pic>
        <p:nvPicPr>
          <p:cNvPr id="12" name="nevertheless">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9"/>
          <a:stretch>
            <a:fillRect/>
          </a:stretch>
        </p:blipFill>
        <p:spPr>
          <a:xfrm>
            <a:off x="10954121" y="2428559"/>
            <a:ext cx="415008" cy="415008"/>
          </a:xfrm>
          <a:prstGeom prst="rect">
            <a:avLst/>
          </a:prstGeom>
        </p:spPr>
      </p:pic>
    </p:spTree>
    <p:extLst>
      <p:ext uri="{BB962C8B-B14F-4D97-AF65-F5344CB8AC3E}">
        <p14:creationId xmlns:p14="http://schemas.microsoft.com/office/powerpoint/2010/main" val="37948591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p14:dur="400">
        <p15:prstTrans prst="peelOff" invX="1"/>
      </p:transition>
    </mc:Choice>
    <mc:Fallback xmlns="">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500"/>
                                        <p:tgtEl>
                                          <p:spTgt spid="8"/>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3"/>
                                        </p:tgtEl>
                                        <p:attrNameLst>
                                          <p:attrName>style.visibility</p:attrName>
                                        </p:attrNameLst>
                                      </p:cBhvr>
                                      <p:to>
                                        <p:strVal val="visible"/>
                                      </p:to>
                                    </p:set>
                                    <p:animEffect transition="in" filter="fade">
                                      <p:cBhvr>
                                        <p:cTn id="15" dur="500"/>
                                        <p:tgtEl>
                                          <p:spTgt spid="3"/>
                                        </p:tgtEl>
                                      </p:cBhvr>
                                    </p:animEffect>
                                  </p:childTnLst>
                                </p:cTn>
                              </p:par>
                            </p:childTnLst>
                          </p:cTn>
                        </p:par>
                      </p:childTnLst>
                    </p:cTn>
                  </p:par>
                  <p:par>
                    <p:cTn id="16" fill="hold">
                      <p:stCondLst>
                        <p:cond delay="indefinite"/>
                      </p:stCondLst>
                      <p:childTnLst>
                        <p:par>
                          <p:cTn id="17" fill="hold">
                            <p:stCondLst>
                              <p:cond delay="0"/>
                            </p:stCondLst>
                            <p:childTnLst>
                              <p:par>
                                <p:cTn id="18" presetID="1" presetClass="mediacall" presetSubtype="0" fill="hold" nodeType="clickEffect">
                                  <p:stCondLst>
                                    <p:cond delay="0"/>
                                  </p:stCondLst>
                                  <p:childTnLst>
                                    <p:cmd type="call" cmd="playFrom(0.0)">
                                      <p:cBhvr>
                                        <p:cTn id="19" dur="864" fill="hold"/>
                                        <p:tgtEl>
                                          <p:spTgt spid="11"/>
                                        </p:tgtEl>
                                      </p:cBhvr>
                                    </p:cmd>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grpId="0" nodeType="clickEffect">
                                  <p:stCondLst>
                                    <p:cond delay="0"/>
                                  </p:stCondLst>
                                  <p:childTnLst>
                                    <p:set>
                                      <p:cBhvr>
                                        <p:cTn id="23" dur="1" fill="hold">
                                          <p:stCondLst>
                                            <p:cond delay="0"/>
                                          </p:stCondLst>
                                        </p:cTn>
                                        <p:tgtEl>
                                          <p:spTgt spid="9"/>
                                        </p:tgtEl>
                                        <p:attrNameLst>
                                          <p:attrName>style.visibility</p:attrName>
                                        </p:attrNameLst>
                                      </p:cBhvr>
                                      <p:to>
                                        <p:strVal val="visible"/>
                                      </p:to>
                                    </p:set>
                                    <p:animEffect transition="in" filter="fade">
                                      <p:cBhvr>
                                        <p:cTn id="24" dur="500"/>
                                        <p:tgtEl>
                                          <p:spTgt spid="9"/>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6"/>
                                        </p:tgtEl>
                                        <p:attrNameLst>
                                          <p:attrName>style.visibility</p:attrName>
                                        </p:attrNameLst>
                                      </p:cBhvr>
                                      <p:to>
                                        <p:strVal val="visible"/>
                                      </p:to>
                                    </p:set>
                                    <p:animEffect transition="in" filter="fade">
                                      <p:cBhvr>
                                        <p:cTn id="27" dur="500"/>
                                        <p:tgtEl>
                                          <p:spTgt spid="6"/>
                                        </p:tgtEl>
                                      </p:cBhvr>
                                    </p:animEffect>
                                  </p:childTnLst>
                                </p:cTn>
                              </p:par>
                            </p:childTnLst>
                          </p:cTn>
                        </p:par>
                      </p:childTnLst>
                    </p:cTn>
                  </p:par>
                  <p:par>
                    <p:cTn id="28" fill="hold">
                      <p:stCondLst>
                        <p:cond delay="indefinite"/>
                      </p:stCondLst>
                      <p:childTnLst>
                        <p:par>
                          <p:cTn id="29" fill="hold">
                            <p:stCondLst>
                              <p:cond delay="0"/>
                            </p:stCondLst>
                            <p:childTnLst>
                              <p:par>
                                <p:cTn id="30" presetID="1" presetClass="mediacall" presetSubtype="0" fill="hold" nodeType="clickEffect">
                                  <p:stCondLst>
                                    <p:cond delay="0"/>
                                  </p:stCondLst>
                                  <p:childTnLst>
                                    <p:cmd type="call" cmd="playFrom(0.0)">
                                      <p:cBhvr>
                                        <p:cTn id="31" dur="1008" fill="hold"/>
                                        <p:tgtEl>
                                          <p:spTgt spid="12"/>
                                        </p:tgtEl>
                                      </p:cBhvr>
                                    </p:cmd>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grpId="0" nodeType="clickEffect">
                                  <p:stCondLst>
                                    <p:cond delay="0"/>
                                  </p:stCondLst>
                                  <p:childTnLst>
                                    <p:set>
                                      <p:cBhvr>
                                        <p:cTn id="35" dur="1" fill="hold">
                                          <p:stCondLst>
                                            <p:cond delay="0"/>
                                          </p:stCondLst>
                                        </p:cTn>
                                        <p:tgtEl>
                                          <p:spTgt spid="10"/>
                                        </p:tgtEl>
                                        <p:attrNameLst>
                                          <p:attrName>style.visibility</p:attrName>
                                        </p:attrNameLst>
                                      </p:cBhvr>
                                      <p:to>
                                        <p:strVal val="visible"/>
                                      </p:to>
                                    </p:set>
                                    <p:animEffect transition="in" filter="fade">
                                      <p:cBhvr>
                                        <p:cTn id="36"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100000">
                <p:cTn id="37" fill="hold" display="0">
                  <p:stCondLst>
                    <p:cond delay="indefinite"/>
                  </p:stCondLst>
                  <p:endCondLst>
                    <p:cond evt="onStopAudio" delay="0">
                      <p:tgtEl>
                        <p:sldTgt/>
                      </p:tgtEl>
                    </p:cond>
                  </p:endCondLst>
                </p:cTn>
                <p:tgtEl>
                  <p:spTgt spid="11"/>
                </p:tgtEl>
              </p:cMediaNode>
            </p:audio>
            <p:audio>
              <p:cMediaNode vol="100000">
                <p:cTn id="38" fill="hold" display="0">
                  <p:stCondLst>
                    <p:cond delay="indefinite"/>
                  </p:stCondLst>
                  <p:endCondLst>
                    <p:cond evt="onStopAudio" delay="0">
                      <p:tgtEl>
                        <p:sldTgt/>
                      </p:tgtEl>
                    </p:cond>
                  </p:endCondLst>
                </p:cTn>
                <p:tgtEl>
                  <p:spTgt spid="12"/>
                </p:tgtEl>
              </p:cMediaNode>
            </p:audio>
          </p:childTnLst>
        </p:cTn>
      </p:par>
    </p:tnLst>
    <p:bldLst>
      <p:bldP spid="2" grpId="0" animBg="1"/>
      <p:bldP spid="8" grpId="0" animBg="1"/>
      <p:bldP spid="9" grpId="0" animBg="1"/>
      <p:bldP spid="3" grpId="0"/>
      <p:bldP spid="6" grpId="0"/>
      <p:bldP spid="10"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Rectangle 21"/>
          <p:cNvSpPr/>
          <p:nvPr/>
        </p:nvSpPr>
        <p:spPr>
          <a:xfrm>
            <a:off x="8291129" y="5538882"/>
            <a:ext cx="3688978" cy="286224"/>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p:cNvSpPr/>
          <p:nvPr/>
        </p:nvSpPr>
        <p:spPr>
          <a:xfrm>
            <a:off x="6096000" y="5877911"/>
            <a:ext cx="1766862" cy="286224"/>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p:cNvSpPr/>
          <p:nvPr/>
        </p:nvSpPr>
        <p:spPr>
          <a:xfrm>
            <a:off x="10564021" y="4621867"/>
            <a:ext cx="1416086" cy="286224"/>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p:cNvSpPr/>
          <p:nvPr/>
        </p:nvSpPr>
        <p:spPr>
          <a:xfrm>
            <a:off x="6087033" y="4945258"/>
            <a:ext cx="2841813" cy="286224"/>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p:cNvSpPr/>
          <p:nvPr/>
        </p:nvSpPr>
        <p:spPr>
          <a:xfrm>
            <a:off x="6079224" y="4320005"/>
            <a:ext cx="5940002" cy="286224"/>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p:cNvSpPr/>
          <p:nvPr/>
        </p:nvSpPr>
        <p:spPr>
          <a:xfrm>
            <a:off x="6079223" y="4606229"/>
            <a:ext cx="684239" cy="286224"/>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p:cNvSpPr/>
          <p:nvPr/>
        </p:nvSpPr>
        <p:spPr>
          <a:xfrm>
            <a:off x="7785440" y="3113521"/>
            <a:ext cx="3853192" cy="273831"/>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p:cNvSpPr/>
          <p:nvPr/>
        </p:nvSpPr>
        <p:spPr>
          <a:xfrm>
            <a:off x="9544967" y="2205318"/>
            <a:ext cx="2474259" cy="273831"/>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p:cNvSpPr/>
          <p:nvPr/>
        </p:nvSpPr>
        <p:spPr>
          <a:xfrm>
            <a:off x="6084928" y="2503599"/>
            <a:ext cx="2618986" cy="273831"/>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ounded Rectangle 3"/>
          <p:cNvSpPr/>
          <p:nvPr/>
        </p:nvSpPr>
        <p:spPr>
          <a:xfrm>
            <a:off x="289317" y="148980"/>
            <a:ext cx="11769028" cy="880171"/>
          </a:xfrm>
          <a:prstGeom prst="roundRect">
            <a:avLst/>
          </a:prstGeom>
          <a:solidFill>
            <a:schemeClr val="bg1"/>
          </a:solid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400" b="1" smtClean="0">
                <a:solidFill>
                  <a:schemeClr val="tx2">
                    <a:lumMod val="75000"/>
                  </a:schemeClr>
                </a:solidFill>
              </a:rPr>
              <a:t>Exercise 2 (SB p.84) </a:t>
            </a:r>
          </a:p>
          <a:p>
            <a:r>
              <a:rPr lang="en-US" sz="2800" smtClean="0">
                <a:solidFill>
                  <a:schemeClr val="tx2">
                    <a:lumMod val="75000"/>
                  </a:schemeClr>
                </a:solidFill>
              </a:rPr>
              <a:t>Find </a:t>
            </a:r>
            <a:r>
              <a:rPr lang="en-US" sz="2800">
                <a:solidFill>
                  <a:schemeClr val="tx2">
                    <a:lumMod val="75000"/>
                  </a:schemeClr>
                </a:solidFill>
              </a:rPr>
              <a:t>more expressions used to compare ideas in Exercise 1</a:t>
            </a:r>
            <a:endParaRPr lang="en-US" sz="2800" smtClean="0">
              <a:solidFill>
                <a:schemeClr val="tx2">
                  <a:lumMod val="75000"/>
                </a:schemeClr>
              </a:solidFill>
            </a:endParaRPr>
          </a:p>
        </p:txBody>
      </p:sp>
      <p:pic>
        <p:nvPicPr>
          <p:cNvPr id="13" name="Picture 2" descr="https://lh5.googleusercontent.com/eLOazw_2_qp8R8vwqGhw1p2FWxr_wTvqnDXfps3nzTeFx00e5HTzdXvSPCEVnQ7clXfCv8qad5bXlxSzIDgRVpY-UU0s1zlrfsplTriP9Ajhz3rreXABoAPTVghAzZsvFAMn4NCFYi5jBZvk59Al6mGtOWm5DdX0i-UgEaUvBaF4llWxOSR6irlPZ3h5bmB7-fGmbQ"/>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954121" y="159084"/>
            <a:ext cx="1104224" cy="476595"/>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descr="Icon&#10;&#10;Description automatically generated"/>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08863" y="6145632"/>
            <a:ext cx="762249" cy="535196"/>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p:cNvPicPr>
            <a:picLocks noChangeAspect="1"/>
          </p:cNvPicPr>
          <p:nvPr/>
        </p:nvPicPr>
        <p:blipFill>
          <a:blip r:embed="rId4"/>
          <a:stretch>
            <a:fillRect/>
          </a:stretch>
        </p:blipFill>
        <p:spPr>
          <a:xfrm>
            <a:off x="135516" y="1835286"/>
            <a:ext cx="5887137" cy="4212388"/>
          </a:xfrm>
          <a:prstGeom prst="rect">
            <a:avLst/>
          </a:prstGeom>
        </p:spPr>
      </p:pic>
      <p:sp>
        <p:nvSpPr>
          <p:cNvPr id="14" name="TextBox 13"/>
          <p:cNvSpPr txBox="1"/>
          <p:nvPr/>
        </p:nvSpPr>
        <p:spPr>
          <a:xfrm>
            <a:off x="6022653" y="1225068"/>
            <a:ext cx="6035692" cy="5324535"/>
          </a:xfrm>
          <a:prstGeom prst="rect">
            <a:avLst/>
          </a:prstGeom>
          <a:noFill/>
          <a:ln w="57150">
            <a:solidFill>
              <a:schemeClr val="accent1">
                <a:lumMod val="75000"/>
              </a:schemeClr>
            </a:solidFill>
          </a:ln>
        </p:spPr>
        <p:txBody>
          <a:bodyPr wrap="square" rtlCol="0">
            <a:spAutoFit/>
          </a:bodyPr>
          <a:lstStyle/>
          <a:p>
            <a:pPr algn="just"/>
            <a:r>
              <a:rPr lang="en-US" sz="2000"/>
              <a:t>Hi Betty, </a:t>
            </a:r>
          </a:p>
          <a:p>
            <a:pPr algn="just"/>
            <a:r>
              <a:rPr lang="en-US" sz="2000" smtClean="0"/>
              <a:t>Last </a:t>
            </a:r>
            <a:r>
              <a:rPr lang="en-US" sz="2000"/>
              <a:t>year, Halloween didn't work out too well for Martha and me. First, Martha looked all over the Internet for the perfect Halloween costumes. However, when they arrived, they didn't fit us. They looked pretty awful. </a:t>
            </a:r>
          </a:p>
          <a:p>
            <a:pPr algn="just"/>
            <a:r>
              <a:rPr lang="en-US" sz="2000" smtClean="0"/>
              <a:t>The </a:t>
            </a:r>
            <a:r>
              <a:rPr lang="en-US" sz="2000"/>
              <a:t>day before Halloween, I really got into carving my </a:t>
            </a:r>
            <a:r>
              <a:rPr lang="en-US" sz="2000" b="1" u="sng">
                <a:solidFill>
                  <a:srgbClr val="FF0000"/>
                </a:solidFill>
              </a:rPr>
              <a:t>jack-o'-lantern</a:t>
            </a:r>
            <a:r>
              <a:rPr lang="en-US" sz="2000"/>
              <a:t>. However, it didn't come out too well. In fact, it was a complete disaster. Martha's came out much better. </a:t>
            </a:r>
          </a:p>
          <a:p>
            <a:pPr algn="just"/>
            <a:r>
              <a:rPr lang="en-US" sz="2000" smtClean="0"/>
              <a:t>On </a:t>
            </a:r>
            <a:r>
              <a:rPr lang="en-US" sz="2000"/>
              <a:t>Halloween night, we went to a </a:t>
            </a:r>
            <a:r>
              <a:rPr lang="en-US" sz="2000" b="1" u="sng">
                <a:solidFill>
                  <a:srgbClr val="FF0000"/>
                </a:solidFill>
              </a:rPr>
              <a:t>costume party</a:t>
            </a:r>
            <a:r>
              <a:rPr lang="en-US" sz="2000"/>
              <a:t>. A couple of people laughed at our costumes, but we didn't mind. At the party, we </a:t>
            </a:r>
            <a:r>
              <a:rPr lang="en-US" sz="2000" b="1" u="sng">
                <a:solidFill>
                  <a:srgbClr val="FF0000"/>
                </a:solidFill>
              </a:rPr>
              <a:t>bobbed for apples</a:t>
            </a:r>
            <a:r>
              <a:rPr lang="en-US" sz="2000"/>
              <a:t>. I got two, but poor Martha didn't get any. She just got a wet face. </a:t>
            </a:r>
          </a:p>
          <a:p>
            <a:pPr algn="just"/>
            <a:r>
              <a:rPr lang="en-US" sz="2000" smtClean="0"/>
              <a:t>Later </a:t>
            </a:r>
            <a:r>
              <a:rPr lang="en-US" sz="2000"/>
              <a:t>that night, we went </a:t>
            </a:r>
            <a:r>
              <a:rPr lang="en-US" sz="2000" b="1" u="sng">
                <a:solidFill>
                  <a:srgbClr val="FF0000"/>
                </a:solidFill>
              </a:rPr>
              <a:t>trick-or-treating</a:t>
            </a:r>
            <a:r>
              <a:rPr lang="en-US" sz="2000"/>
              <a:t> with some friends from school. It was cold and rained a lot, but we had a good time. We got lots of candies. </a:t>
            </a:r>
          </a:p>
          <a:p>
            <a:pPr algn="just"/>
            <a:r>
              <a:rPr lang="en-US" sz="2000" smtClean="0"/>
              <a:t>Bob</a:t>
            </a:r>
            <a:endParaRPr lang="en-US" sz="2000"/>
          </a:p>
        </p:txBody>
      </p:sp>
    </p:spTree>
    <p:extLst>
      <p:ext uri="{BB962C8B-B14F-4D97-AF65-F5344CB8AC3E}">
        <p14:creationId xmlns:p14="http://schemas.microsoft.com/office/powerpoint/2010/main" val="2947575014"/>
      </p:ext>
    </p:extLst>
  </p:cSld>
  <p:clrMapOvr>
    <a:masterClrMapping/>
  </p:clrMapOvr>
  <mc:AlternateContent xmlns:mc="http://schemas.openxmlformats.org/markup-compatibility/2006" xmlns:p14="http://schemas.microsoft.com/office/powerpoint/2010/main">
    <mc:Choice Requires="p14">
      <p:transition p14:dur="400">
        <p:blinds dir="vert"/>
      </p:transition>
    </mc:Choice>
    <mc:Fallback xmlns="">
      <p:transition>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350"/>
                                        <p:tgtEl>
                                          <p:spTgt spid="15"/>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6"/>
                                        </p:tgtEl>
                                        <p:attrNameLst>
                                          <p:attrName>style.visibility</p:attrName>
                                        </p:attrNameLst>
                                      </p:cBhvr>
                                      <p:to>
                                        <p:strVal val="visible"/>
                                      </p:to>
                                    </p:set>
                                    <p:animEffect transition="in" filter="fade">
                                      <p:cBhvr>
                                        <p:cTn id="10" dur="350"/>
                                        <p:tgtEl>
                                          <p:spTgt spid="16"/>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17"/>
                                        </p:tgtEl>
                                        <p:attrNameLst>
                                          <p:attrName>style.visibility</p:attrName>
                                        </p:attrNameLst>
                                      </p:cBhvr>
                                      <p:to>
                                        <p:strVal val="visible"/>
                                      </p:to>
                                    </p:set>
                                    <p:animEffect transition="in" filter="fade">
                                      <p:cBhvr>
                                        <p:cTn id="15" dur="350"/>
                                        <p:tgtEl>
                                          <p:spTgt spid="17"/>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18"/>
                                        </p:tgtEl>
                                        <p:attrNameLst>
                                          <p:attrName>style.visibility</p:attrName>
                                        </p:attrNameLst>
                                      </p:cBhvr>
                                      <p:to>
                                        <p:strVal val="visible"/>
                                      </p:to>
                                    </p:set>
                                    <p:animEffect transition="in" filter="fade">
                                      <p:cBhvr>
                                        <p:cTn id="20" dur="350"/>
                                        <p:tgtEl>
                                          <p:spTgt spid="18"/>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19"/>
                                        </p:tgtEl>
                                        <p:attrNameLst>
                                          <p:attrName>style.visibility</p:attrName>
                                        </p:attrNameLst>
                                      </p:cBhvr>
                                      <p:to>
                                        <p:strVal val="visible"/>
                                      </p:to>
                                    </p:set>
                                    <p:animEffect transition="in" filter="fade">
                                      <p:cBhvr>
                                        <p:cTn id="23" dur="350"/>
                                        <p:tgtEl>
                                          <p:spTgt spid="19"/>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grpId="0" nodeType="clickEffect">
                                  <p:stCondLst>
                                    <p:cond delay="0"/>
                                  </p:stCondLst>
                                  <p:childTnLst>
                                    <p:set>
                                      <p:cBhvr>
                                        <p:cTn id="27" dur="1" fill="hold">
                                          <p:stCondLst>
                                            <p:cond delay="0"/>
                                          </p:stCondLst>
                                        </p:cTn>
                                        <p:tgtEl>
                                          <p:spTgt spid="20"/>
                                        </p:tgtEl>
                                        <p:attrNameLst>
                                          <p:attrName>style.visibility</p:attrName>
                                        </p:attrNameLst>
                                      </p:cBhvr>
                                      <p:to>
                                        <p:strVal val="visible"/>
                                      </p:to>
                                    </p:set>
                                    <p:animEffect transition="in" filter="fade">
                                      <p:cBhvr>
                                        <p:cTn id="28" dur="350"/>
                                        <p:tgtEl>
                                          <p:spTgt spid="20"/>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21"/>
                                        </p:tgtEl>
                                        <p:attrNameLst>
                                          <p:attrName>style.visibility</p:attrName>
                                        </p:attrNameLst>
                                      </p:cBhvr>
                                      <p:to>
                                        <p:strVal val="visible"/>
                                      </p:to>
                                    </p:set>
                                    <p:animEffect transition="in" filter="fade">
                                      <p:cBhvr>
                                        <p:cTn id="31" dur="350"/>
                                        <p:tgtEl>
                                          <p:spTgt spid="21"/>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grpId="0" nodeType="clickEffect">
                                  <p:stCondLst>
                                    <p:cond delay="0"/>
                                  </p:stCondLst>
                                  <p:childTnLst>
                                    <p:set>
                                      <p:cBhvr>
                                        <p:cTn id="35" dur="1" fill="hold">
                                          <p:stCondLst>
                                            <p:cond delay="0"/>
                                          </p:stCondLst>
                                        </p:cTn>
                                        <p:tgtEl>
                                          <p:spTgt spid="22"/>
                                        </p:tgtEl>
                                        <p:attrNameLst>
                                          <p:attrName>style.visibility</p:attrName>
                                        </p:attrNameLst>
                                      </p:cBhvr>
                                      <p:to>
                                        <p:strVal val="visible"/>
                                      </p:to>
                                    </p:set>
                                    <p:animEffect transition="in" filter="fade">
                                      <p:cBhvr>
                                        <p:cTn id="36" dur="350"/>
                                        <p:tgtEl>
                                          <p:spTgt spid="22"/>
                                        </p:tgtEl>
                                      </p:cBhvr>
                                    </p:animEffect>
                                  </p:childTnLst>
                                </p:cTn>
                              </p:par>
                              <p:par>
                                <p:cTn id="37" presetID="10" presetClass="entr" presetSubtype="0" fill="hold" grpId="0" nodeType="withEffect">
                                  <p:stCondLst>
                                    <p:cond delay="0"/>
                                  </p:stCondLst>
                                  <p:childTnLst>
                                    <p:set>
                                      <p:cBhvr>
                                        <p:cTn id="38" dur="1" fill="hold">
                                          <p:stCondLst>
                                            <p:cond delay="0"/>
                                          </p:stCondLst>
                                        </p:cTn>
                                        <p:tgtEl>
                                          <p:spTgt spid="23"/>
                                        </p:tgtEl>
                                        <p:attrNameLst>
                                          <p:attrName>style.visibility</p:attrName>
                                        </p:attrNameLst>
                                      </p:cBhvr>
                                      <p:to>
                                        <p:strVal val="visible"/>
                                      </p:to>
                                    </p:set>
                                    <p:animEffect transition="in" filter="fade">
                                      <p:cBhvr>
                                        <p:cTn id="39" dur="35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animBg="1"/>
      <p:bldP spid="23" grpId="0" animBg="1"/>
      <p:bldP spid="20" grpId="0" animBg="1"/>
      <p:bldP spid="21" grpId="0" animBg="1"/>
      <p:bldP spid="18" grpId="0" animBg="1"/>
      <p:bldP spid="19" grpId="0" animBg="1"/>
      <p:bldP spid="17" grpId="0" animBg="1"/>
      <p:bldP spid="15" grpId="0" animBg="1"/>
      <p:bldP spid="16"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289317" y="148980"/>
            <a:ext cx="11769028" cy="880171"/>
          </a:xfrm>
          <a:prstGeom prst="roundRect">
            <a:avLst/>
          </a:prstGeom>
          <a:solidFill>
            <a:schemeClr val="bg1"/>
          </a:solid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400" b="1" smtClean="0">
                <a:solidFill>
                  <a:schemeClr val="tx2">
                    <a:lumMod val="75000"/>
                  </a:schemeClr>
                </a:solidFill>
              </a:rPr>
              <a:t>Exercise 3 (SB p.84) – Listening 8.02 - </a:t>
            </a:r>
            <a:r>
              <a:rPr lang="en-US" sz="2800" smtClean="0">
                <a:solidFill>
                  <a:schemeClr val="tx2">
                    <a:lumMod val="75000"/>
                  </a:schemeClr>
                </a:solidFill>
              </a:rPr>
              <a:t>Make </a:t>
            </a:r>
            <a:r>
              <a:rPr lang="en-US" sz="2800">
                <a:solidFill>
                  <a:schemeClr val="tx2">
                    <a:lumMod val="75000"/>
                  </a:schemeClr>
                </a:solidFill>
              </a:rPr>
              <a:t>one sentence from two. </a:t>
            </a:r>
            <a:endParaRPr lang="en-US" sz="2800" smtClean="0">
              <a:solidFill>
                <a:schemeClr val="tx2">
                  <a:lumMod val="75000"/>
                </a:schemeClr>
              </a:solidFill>
            </a:endParaRPr>
          </a:p>
          <a:p>
            <a:r>
              <a:rPr lang="en-US" sz="2800" smtClean="0">
                <a:solidFill>
                  <a:schemeClr val="tx2">
                    <a:lumMod val="75000"/>
                  </a:schemeClr>
                </a:solidFill>
              </a:rPr>
              <a:t>Use </a:t>
            </a:r>
            <a:r>
              <a:rPr lang="en-US" sz="2800">
                <a:solidFill>
                  <a:schemeClr val="tx2">
                    <a:lumMod val="75000"/>
                  </a:schemeClr>
                </a:solidFill>
              </a:rPr>
              <a:t>the word(s) in brackets in your sentences. Listen and check</a:t>
            </a:r>
            <a:endParaRPr lang="en-US" sz="2800" smtClean="0">
              <a:solidFill>
                <a:schemeClr val="tx2">
                  <a:lumMod val="75000"/>
                </a:schemeClr>
              </a:solidFill>
            </a:endParaRPr>
          </a:p>
        </p:txBody>
      </p:sp>
      <p:pic>
        <p:nvPicPr>
          <p:cNvPr id="13" name="Picture 2" descr="https://lh5.googleusercontent.com/eLOazw_2_qp8R8vwqGhw1p2FWxr_wTvqnDXfps3nzTeFx00e5HTzdXvSPCEVnQ7clXfCv8qad5bXlxSzIDgRVpY-UU0s1zlrfsplTriP9Ajhz3rreXABoAPTVghAzZsvFAMn4NCFYi5jBZvk59Al6mGtOWm5DdX0i-UgEaUvBaF4llWxOSR6irlPZ3h5bmB7-fGmbQ"/>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954121" y="159084"/>
            <a:ext cx="1104224" cy="476595"/>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descr="Icon&#10;&#10;Description automatically generated"/>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1241305" y="5744665"/>
            <a:ext cx="762249" cy="535196"/>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234713" y="1029150"/>
            <a:ext cx="11632928" cy="5572679"/>
          </a:xfrm>
          <a:prstGeom prst="rect">
            <a:avLst/>
          </a:prstGeom>
          <a:noFill/>
        </p:spPr>
        <p:txBody>
          <a:bodyPr wrap="square" rtlCol="0">
            <a:spAutoFit/>
          </a:bodyPr>
          <a:lstStyle/>
          <a:p>
            <a:pPr algn="just">
              <a:lnSpc>
                <a:spcPct val="150000"/>
              </a:lnSpc>
            </a:pPr>
            <a:r>
              <a:rPr lang="en-US" sz="2400" b="1" dirty="0" smtClean="0">
                <a:solidFill>
                  <a:srgbClr val="006666"/>
                </a:solidFill>
              </a:rPr>
              <a:t>1. My </a:t>
            </a:r>
            <a:r>
              <a:rPr lang="en-US" sz="2400" b="1" dirty="0">
                <a:solidFill>
                  <a:srgbClr val="006666"/>
                </a:solidFill>
              </a:rPr>
              <a:t>grandfather passed on some traditional stories to my aunt. She forgot them. (however) </a:t>
            </a:r>
            <a:endParaRPr lang="en-US" sz="2400" b="1" dirty="0" smtClean="0">
              <a:solidFill>
                <a:srgbClr val="006666"/>
              </a:solidFill>
            </a:endParaRPr>
          </a:p>
          <a:p>
            <a:pPr algn="just">
              <a:lnSpc>
                <a:spcPct val="150000"/>
              </a:lnSpc>
            </a:pPr>
            <a:r>
              <a:rPr lang="en-US" sz="2400" b="1" dirty="0" smtClean="0">
                <a:solidFill>
                  <a:srgbClr val="006666"/>
                </a:solidFill>
                <a:sym typeface="Wingdings" panose="05000000000000000000" pitchFamily="2" charset="2"/>
              </a:rPr>
              <a:t></a:t>
            </a:r>
            <a:r>
              <a:rPr lang="en-US" sz="2400" dirty="0" smtClean="0">
                <a:solidFill>
                  <a:srgbClr val="006666"/>
                </a:solidFill>
                <a:sym typeface="Wingdings" panose="05000000000000000000" pitchFamily="2" charset="2"/>
              </a:rPr>
              <a:t>..............................................................................................................................................</a:t>
            </a:r>
            <a:endParaRPr lang="en-US" sz="2400" dirty="0">
              <a:solidFill>
                <a:srgbClr val="006666"/>
              </a:solidFill>
            </a:endParaRPr>
          </a:p>
          <a:p>
            <a:pPr algn="just">
              <a:lnSpc>
                <a:spcPct val="150000"/>
              </a:lnSpc>
            </a:pPr>
            <a:r>
              <a:rPr lang="en-US" sz="2400" b="1" dirty="0">
                <a:solidFill>
                  <a:srgbClr val="006666"/>
                </a:solidFill>
              </a:rPr>
              <a:t>2. They held an interesting ceremony in Osaka. Not many tourists came. (nevertheless) </a:t>
            </a:r>
            <a:endParaRPr lang="en-US" sz="2400" b="1" dirty="0" smtClean="0">
              <a:solidFill>
                <a:srgbClr val="006666"/>
              </a:solidFill>
            </a:endParaRPr>
          </a:p>
          <a:p>
            <a:pPr algn="just">
              <a:lnSpc>
                <a:spcPct val="150000"/>
              </a:lnSpc>
            </a:pPr>
            <a:r>
              <a:rPr lang="en-US" sz="2400" b="1" dirty="0">
                <a:solidFill>
                  <a:srgbClr val="006666"/>
                </a:solidFill>
                <a:sym typeface="Wingdings" panose="05000000000000000000" pitchFamily="2" charset="2"/>
              </a:rPr>
              <a:t></a:t>
            </a:r>
            <a:r>
              <a:rPr lang="en-US" sz="2400" dirty="0">
                <a:solidFill>
                  <a:srgbClr val="006666"/>
                </a:solidFill>
                <a:sym typeface="Wingdings" panose="05000000000000000000" pitchFamily="2" charset="2"/>
              </a:rPr>
              <a:t>..............................................................................................................................................</a:t>
            </a:r>
            <a:endParaRPr lang="en-US" sz="2400" b="1" dirty="0">
              <a:solidFill>
                <a:srgbClr val="006666"/>
              </a:solidFill>
            </a:endParaRPr>
          </a:p>
          <a:p>
            <a:pPr algn="just">
              <a:lnSpc>
                <a:spcPct val="150000"/>
              </a:lnSpc>
            </a:pPr>
            <a:r>
              <a:rPr lang="en-US" sz="2400" b="1" dirty="0">
                <a:solidFill>
                  <a:srgbClr val="006666"/>
                </a:solidFill>
              </a:rPr>
              <a:t>3. Many relatives came home for Christmas. I didn't enjoy the celebration very much. (however) </a:t>
            </a:r>
            <a:endParaRPr lang="en-US" sz="2400" b="1" dirty="0" smtClean="0">
              <a:solidFill>
                <a:srgbClr val="006666"/>
              </a:solidFill>
            </a:endParaRPr>
          </a:p>
          <a:p>
            <a:pPr algn="just">
              <a:lnSpc>
                <a:spcPct val="150000"/>
              </a:lnSpc>
            </a:pPr>
            <a:r>
              <a:rPr lang="en-US" sz="2400" b="1" dirty="0">
                <a:solidFill>
                  <a:srgbClr val="006666"/>
                </a:solidFill>
                <a:sym typeface="Wingdings" panose="05000000000000000000" pitchFamily="2" charset="2"/>
              </a:rPr>
              <a:t></a:t>
            </a:r>
            <a:r>
              <a:rPr lang="en-US" sz="2400" dirty="0">
                <a:solidFill>
                  <a:srgbClr val="006666"/>
                </a:solidFill>
                <a:sym typeface="Wingdings" panose="05000000000000000000" pitchFamily="2" charset="2"/>
              </a:rPr>
              <a:t>..............................................................................................................................................</a:t>
            </a:r>
            <a:endParaRPr lang="en-US" sz="2400" b="1" dirty="0">
              <a:solidFill>
                <a:srgbClr val="006666"/>
              </a:solidFill>
            </a:endParaRPr>
          </a:p>
          <a:p>
            <a:pPr algn="just">
              <a:lnSpc>
                <a:spcPct val="150000"/>
              </a:lnSpc>
            </a:pPr>
            <a:r>
              <a:rPr lang="en-US" sz="2400" b="1" dirty="0">
                <a:solidFill>
                  <a:srgbClr val="006666"/>
                </a:solidFill>
              </a:rPr>
              <a:t>4. It rained. The fireworks display was great. (nevertheless</a:t>
            </a:r>
            <a:r>
              <a:rPr lang="en-US" sz="2400" b="1" dirty="0" smtClean="0">
                <a:solidFill>
                  <a:srgbClr val="006666"/>
                </a:solidFill>
              </a:rPr>
              <a:t>).</a:t>
            </a:r>
          </a:p>
          <a:p>
            <a:pPr algn="just">
              <a:lnSpc>
                <a:spcPct val="150000"/>
              </a:lnSpc>
            </a:pPr>
            <a:r>
              <a:rPr lang="en-US" sz="2400" b="1" dirty="0">
                <a:solidFill>
                  <a:srgbClr val="006666"/>
                </a:solidFill>
                <a:sym typeface="Wingdings" panose="05000000000000000000" pitchFamily="2" charset="2"/>
              </a:rPr>
              <a:t></a:t>
            </a:r>
            <a:r>
              <a:rPr lang="en-US" sz="2400" dirty="0">
                <a:solidFill>
                  <a:srgbClr val="006666"/>
                </a:solidFill>
                <a:sym typeface="Wingdings" panose="05000000000000000000" pitchFamily="2" charset="2"/>
              </a:rPr>
              <a:t>..............................................................................................................................................</a:t>
            </a:r>
            <a:endParaRPr lang="en-US" sz="2400" b="1" dirty="0">
              <a:solidFill>
                <a:srgbClr val="006666"/>
              </a:solidFill>
            </a:endParaRPr>
          </a:p>
        </p:txBody>
      </p:sp>
      <p:pic>
        <p:nvPicPr>
          <p:cNvPr id="3" name="8.02_take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9697182" y="320438"/>
            <a:ext cx="537254" cy="537254"/>
          </a:xfrm>
          <a:prstGeom prst="rect">
            <a:avLst/>
          </a:prstGeom>
        </p:spPr>
      </p:pic>
      <p:sp>
        <p:nvSpPr>
          <p:cNvPr id="6" name="Rectangle 5"/>
          <p:cNvSpPr/>
          <p:nvPr/>
        </p:nvSpPr>
        <p:spPr>
          <a:xfrm>
            <a:off x="1697905" y="1767358"/>
            <a:ext cx="5278768" cy="831273"/>
          </a:xfrm>
          <a:prstGeom prst="rect">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solidFill>
                  <a:srgbClr val="C00000"/>
                </a:solidFill>
              </a:rPr>
              <a:t>My grandfather passed on some traditional stories to my aunt</a:t>
            </a:r>
          </a:p>
        </p:txBody>
      </p:sp>
      <p:sp>
        <p:nvSpPr>
          <p:cNvPr id="10" name="Rectangle 9"/>
          <p:cNvSpPr/>
          <p:nvPr/>
        </p:nvSpPr>
        <p:spPr>
          <a:xfrm>
            <a:off x="6963318" y="1767359"/>
            <a:ext cx="1837357" cy="831273"/>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smtClean="0">
                <a:solidFill>
                  <a:schemeClr val="bg1"/>
                </a:solidFill>
              </a:rPr>
              <a:t>; however,</a:t>
            </a:r>
            <a:endParaRPr lang="en-US" sz="2400" b="1" dirty="0">
              <a:solidFill>
                <a:schemeClr val="bg1"/>
              </a:solidFill>
            </a:endParaRPr>
          </a:p>
        </p:txBody>
      </p:sp>
      <p:sp>
        <p:nvSpPr>
          <p:cNvPr id="11" name="Rectangle 10"/>
          <p:cNvSpPr/>
          <p:nvPr/>
        </p:nvSpPr>
        <p:spPr>
          <a:xfrm>
            <a:off x="8800675" y="1767358"/>
            <a:ext cx="2688236" cy="831273"/>
          </a:xfrm>
          <a:prstGeom prst="rect">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solidFill>
                  <a:srgbClr val="C00000"/>
                </a:solidFill>
              </a:rPr>
              <a:t>she forgot them.</a:t>
            </a:r>
          </a:p>
        </p:txBody>
      </p:sp>
      <p:sp>
        <p:nvSpPr>
          <p:cNvPr id="12" name="Rectangle 11"/>
          <p:cNvSpPr/>
          <p:nvPr/>
        </p:nvSpPr>
        <p:spPr>
          <a:xfrm>
            <a:off x="654425" y="3264130"/>
            <a:ext cx="3682864" cy="681971"/>
          </a:xfrm>
          <a:prstGeom prst="rect">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a:solidFill>
                  <a:srgbClr val="C00000"/>
                </a:solidFill>
              </a:rPr>
              <a:t>They held an interesting ceremony in Osaka</a:t>
            </a:r>
          </a:p>
        </p:txBody>
      </p:sp>
      <p:sp>
        <p:nvSpPr>
          <p:cNvPr id="14" name="Rectangle 13"/>
          <p:cNvSpPr/>
          <p:nvPr/>
        </p:nvSpPr>
        <p:spPr>
          <a:xfrm>
            <a:off x="4349291" y="3264129"/>
            <a:ext cx="2423323" cy="681971"/>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smtClean="0">
                <a:solidFill>
                  <a:schemeClr val="bg1"/>
                </a:solidFill>
              </a:rPr>
              <a:t>; nevertheless,</a:t>
            </a:r>
            <a:endParaRPr lang="en-US" sz="2400" b="1" dirty="0">
              <a:solidFill>
                <a:schemeClr val="bg1"/>
              </a:solidFill>
            </a:endParaRPr>
          </a:p>
        </p:txBody>
      </p:sp>
      <p:sp>
        <p:nvSpPr>
          <p:cNvPr id="15" name="Rectangle 14"/>
          <p:cNvSpPr/>
          <p:nvPr/>
        </p:nvSpPr>
        <p:spPr>
          <a:xfrm>
            <a:off x="6772614" y="3249029"/>
            <a:ext cx="3682864" cy="681971"/>
          </a:xfrm>
          <a:prstGeom prst="rect">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solidFill>
                  <a:srgbClr val="C00000"/>
                </a:solidFill>
              </a:rPr>
              <a:t>not many tourists came.</a:t>
            </a:r>
          </a:p>
        </p:txBody>
      </p:sp>
      <p:sp>
        <p:nvSpPr>
          <p:cNvPr id="16" name="Rectangle 15"/>
          <p:cNvSpPr/>
          <p:nvPr/>
        </p:nvSpPr>
        <p:spPr>
          <a:xfrm>
            <a:off x="1680475" y="4527991"/>
            <a:ext cx="3682864" cy="836163"/>
          </a:xfrm>
          <a:prstGeom prst="rect">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solidFill>
                  <a:srgbClr val="C00000"/>
                </a:solidFill>
              </a:rPr>
              <a:t>My many relatives came home for Christmas</a:t>
            </a:r>
          </a:p>
        </p:txBody>
      </p:sp>
      <p:sp>
        <p:nvSpPr>
          <p:cNvPr id="17" name="Rectangle 16"/>
          <p:cNvSpPr/>
          <p:nvPr/>
        </p:nvSpPr>
        <p:spPr>
          <a:xfrm>
            <a:off x="5363339" y="4527991"/>
            <a:ext cx="1837357" cy="831273"/>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smtClean="0">
                <a:solidFill>
                  <a:schemeClr val="bg1"/>
                </a:solidFill>
              </a:rPr>
              <a:t>; however,</a:t>
            </a:r>
            <a:endParaRPr lang="en-US" sz="2400" b="1" dirty="0">
              <a:solidFill>
                <a:schemeClr val="bg1"/>
              </a:solidFill>
            </a:endParaRPr>
          </a:p>
        </p:txBody>
      </p:sp>
      <p:sp>
        <p:nvSpPr>
          <p:cNvPr id="18" name="Rectangle 17"/>
          <p:cNvSpPr/>
          <p:nvPr/>
        </p:nvSpPr>
        <p:spPr>
          <a:xfrm>
            <a:off x="7200696" y="4523101"/>
            <a:ext cx="3682864" cy="836163"/>
          </a:xfrm>
          <a:prstGeom prst="rect">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solidFill>
                  <a:srgbClr val="C00000"/>
                </a:solidFill>
              </a:rPr>
              <a:t>I didn’t enjoy the celebration very much.</a:t>
            </a:r>
          </a:p>
        </p:txBody>
      </p:sp>
      <p:sp>
        <p:nvSpPr>
          <p:cNvPr id="19" name="Rectangle 18"/>
          <p:cNvSpPr/>
          <p:nvPr/>
        </p:nvSpPr>
        <p:spPr>
          <a:xfrm>
            <a:off x="654425" y="6018567"/>
            <a:ext cx="1863842" cy="681971"/>
          </a:xfrm>
          <a:prstGeom prst="rect">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a:solidFill>
                  <a:srgbClr val="C00000"/>
                </a:solidFill>
              </a:rPr>
              <a:t> It rained</a:t>
            </a:r>
          </a:p>
        </p:txBody>
      </p:sp>
      <p:sp>
        <p:nvSpPr>
          <p:cNvPr id="20" name="Rectangle 19"/>
          <p:cNvSpPr/>
          <p:nvPr/>
        </p:nvSpPr>
        <p:spPr>
          <a:xfrm>
            <a:off x="2514850" y="6024761"/>
            <a:ext cx="2423323" cy="675778"/>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smtClean="0">
                <a:solidFill>
                  <a:schemeClr val="bg1"/>
                </a:solidFill>
              </a:rPr>
              <a:t>; nevertheless,</a:t>
            </a:r>
            <a:endParaRPr lang="en-US" sz="2400" b="1" dirty="0">
              <a:solidFill>
                <a:schemeClr val="bg1"/>
              </a:solidFill>
            </a:endParaRPr>
          </a:p>
        </p:txBody>
      </p:sp>
      <p:sp>
        <p:nvSpPr>
          <p:cNvPr id="21" name="Rectangle 20"/>
          <p:cNvSpPr/>
          <p:nvPr/>
        </p:nvSpPr>
        <p:spPr>
          <a:xfrm>
            <a:off x="4938173" y="6012263"/>
            <a:ext cx="4589964" cy="681971"/>
          </a:xfrm>
          <a:prstGeom prst="rect">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solidFill>
                  <a:srgbClr val="C00000"/>
                </a:solidFill>
              </a:rPr>
              <a:t>the fireworks display was great.</a:t>
            </a:r>
          </a:p>
        </p:txBody>
      </p:sp>
    </p:spTree>
    <p:extLst>
      <p:ext uri="{BB962C8B-B14F-4D97-AF65-F5344CB8AC3E}">
        <p14:creationId xmlns:p14="http://schemas.microsoft.com/office/powerpoint/2010/main" val="2373064493"/>
      </p:ext>
    </p:extLst>
  </p:cSld>
  <p:clrMapOvr>
    <a:masterClrMapping/>
  </p:clrMapOvr>
  <mc:AlternateContent xmlns:mc="http://schemas.openxmlformats.org/markup-compatibility/2006" xmlns:p14="http://schemas.microsoft.com/office/powerpoint/2010/main">
    <mc:Choice Requires="p14">
      <p:transition p14:dur="400">
        <p14:pan dir="u"/>
      </p:transition>
    </mc:Choice>
    <mc:Fallback xmlns="">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50" fill="hold"/>
                                        <p:tgtEl>
                                          <p:spTgt spid="3"/>
                                        </p:tgtEl>
                                      </p:cBhvr>
                                    </p:cmd>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fade">
                                      <p:cBhvr>
                                        <p:cTn id="11" dur="350"/>
                                        <p:tgtEl>
                                          <p:spTgt spid="6"/>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grpId="0" nodeType="clickEffect">
                                  <p:stCondLst>
                                    <p:cond delay="0"/>
                                  </p:stCondLst>
                                  <p:childTnLst>
                                    <p:set>
                                      <p:cBhvr>
                                        <p:cTn id="15" dur="1" fill="hold">
                                          <p:stCondLst>
                                            <p:cond delay="0"/>
                                          </p:stCondLst>
                                        </p:cTn>
                                        <p:tgtEl>
                                          <p:spTgt spid="10"/>
                                        </p:tgtEl>
                                        <p:attrNameLst>
                                          <p:attrName>style.visibility</p:attrName>
                                        </p:attrNameLst>
                                      </p:cBhvr>
                                      <p:to>
                                        <p:strVal val="visible"/>
                                      </p:to>
                                    </p:set>
                                    <p:animEffect transition="in" filter="fade">
                                      <p:cBhvr>
                                        <p:cTn id="16" dur="350"/>
                                        <p:tgtEl>
                                          <p:spTgt spid="10"/>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1"/>
                                        </p:tgtEl>
                                        <p:attrNameLst>
                                          <p:attrName>style.visibility</p:attrName>
                                        </p:attrNameLst>
                                      </p:cBhvr>
                                      <p:to>
                                        <p:strVal val="visible"/>
                                      </p:to>
                                    </p:set>
                                    <p:animEffect transition="in" filter="fade">
                                      <p:cBhvr>
                                        <p:cTn id="21" dur="350"/>
                                        <p:tgtEl>
                                          <p:spTgt spid="11"/>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12"/>
                                        </p:tgtEl>
                                        <p:attrNameLst>
                                          <p:attrName>style.visibility</p:attrName>
                                        </p:attrNameLst>
                                      </p:cBhvr>
                                      <p:to>
                                        <p:strVal val="visible"/>
                                      </p:to>
                                    </p:set>
                                    <p:animEffect transition="in" filter="fade">
                                      <p:cBhvr>
                                        <p:cTn id="26" dur="350"/>
                                        <p:tgtEl>
                                          <p:spTgt spid="12"/>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14"/>
                                        </p:tgtEl>
                                        <p:attrNameLst>
                                          <p:attrName>style.visibility</p:attrName>
                                        </p:attrNameLst>
                                      </p:cBhvr>
                                      <p:to>
                                        <p:strVal val="visible"/>
                                      </p:to>
                                    </p:set>
                                    <p:animEffect transition="in" filter="fade">
                                      <p:cBhvr>
                                        <p:cTn id="31" dur="350"/>
                                        <p:tgtEl>
                                          <p:spTgt spid="14"/>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grpId="0" nodeType="clickEffect">
                                  <p:stCondLst>
                                    <p:cond delay="0"/>
                                  </p:stCondLst>
                                  <p:childTnLst>
                                    <p:set>
                                      <p:cBhvr>
                                        <p:cTn id="35" dur="1" fill="hold">
                                          <p:stCondLst>
                                            <p:cond delay="0"/>
                                          </p:stCondLst>
                                        </p:cTn>
                                        <p:tgtEl>
                                          <p:spTgt spid="15"/>
                                        </p:tgtEl>
                                        <p:attrNameLst>
                                          <p:attrName>style.visibility</p:attrName>
                                        </p:attrNameLst>
                                      </p:cBhvr>
                                      <p:to>
                                        <p:strVal val="visible"/>
                                      </p:to>
                                    </p:set>
                                    <p:animEffect transition="in" filter="fade">
                                      <p:cBhvr>
                                        <p:cTn id="36" dur="350"/>
                                        <p:tgtEl>
                                          <p:spTgt spid="15"/>
                                        </p:tgtEl>
                                      </p:cBhvr>
                                    </p:animEffect>
                                  </p:childTnLst>
                                </p:cTn>
                              </p:par>
                            </p:childTnLst>
                          </p:cTn>
                        </p:par>
                      </p:childTnLst>
                    </p:cTn>
                  </p:par>
                  <p:par>
                    <p:cTn id="37" fill="hold">
                      <p:stCondLst>
                        <p:cond delay="indefinite"/>
                      </p:stCondLst>
                      <p:childTnLst>
                        <p:par>
                          <p:cTn id="38" fill="hold">
                            <p:stCondLst>
                              <p:cond delay="0"/>
                            </p:stCondLst>
                            <p:childTnLst>
                              <p:par>
                                <p:cTn id="39" presetID="10" presetClass="entr" presetSubtype="0" fill="hold" grpId="0" nodeType="clickEffect">
                                  <p:stCondLst>
                                    <p:cond delay="0"/>
                                  </p:stCondLst>
                                  <p:childTnLst>
                                    <p:set>
                                      <p:cBhvr>
                                        <p:cTn id="40" dur="1" fill="hold">
                                          <p:stCondLst>
                                            <p:cond delay="0"/>
                                          </p:stCondLst>
                                        </p:cTn>
                                        <p:tgtEl>
                                          <p:spTgt spid="16"/>
                                        </p:tgtEl>
                                        <p:attrNameLst>
                                          <p:attrName>style.visibility</p:attrName>
                                        </p:attrNameLst>
                                      </p:cBhvr>
                                      <p:to>
                                        <p:strVal val="visible"/>
                                      </p:to>
                                    </p:set>
                                    <p:animEffect transition="in" filter="fade">
                                      <p:cBhvr>
                                        <p:cTn id="41" dur="350"/>
                                        <p:tgtEl>
                                          <p:spTgt spid="16"/>
                                        </p:tgtEl>
                                      </p:cBhvr>
                                    </p:animEffect>
                                  </p:childTnLst>
                                </p:cTn>
                              </p:par>
                            </p:childTnLst>
                          </p:cTn>
                        </p:par>
                      </p:childTnLst>
                    </p:cTn>
                  </p:par>
                  <p:par>
                    <p:cTn id="42" fill="hold">
                      <p:stCondLst>
                        <p:cond delay="indefinite"/>
                      </p:stCondLst>
                      <p:childTnLst>
                        <p:par>
                          <p:cTn id="43" fill="hold">
                            <p:stCondLst>
                              <p:cond delay="0"/>
                            </p:stCondLst>
                            <p:childTnLst>
                              <p:par>
                                <p:cTn id="44" presetID="10" presetClass="entr" presetSubtype="0" fill="hold" grpId="0" nodeType="clickEffect">
                                  <p:stCondLst>
                                    <p:cond delay="0"/>
                                  </p:stCondLst>
                                  <p:childTnLst>
                                    <p:set>
                                      <p:cBhvr>
                                        <p:cTn id="45" dur="1" fill="hold">
                                          <p:stCondLst>
                                            <p:cond delay="0"/>
                                          </p:stCondLst>
                                        </p:cTn>
                                        <p:tgtEl>
                                          <p:spTgt spid="17"/>
                                        </p:tgtEl>
                                        <p:attrNameLst>
                                          <p:attrName>style.visibility</p:attrName>
                                        </p:attrNameLst>
                                      </p:cBhvr>
                                      <p:to>
                                        <p:strVal val="visible"/>
                                      </p:to>
                                    </p:set>
                                    <p:animEffect transition="in" filter="fade">
                                      <p:cBhvr>
                                        <p:cTn id="46" dur="350"/>
                                        <p:tgtEl>
                                          <p:spTgt spid="17"/>
                                        </p:tgtEl>
                                      </p:cBhvr>
                                    </p:animEffect>
                                  </p:childTnLst>
                                </p:cTn>
                              </p:par>
                            </p:childTnLst>
                          </p:cTn>
                        </p:par>
                      </p:childTnLst>
                    </p:cTn>
                  </p:par>
                  <p:par>
                    <p:cTn id="47" fill="hold">
                      <p:stCondLst>
                        <p:cond delay="indefinite"/>
                      </p:stCondLst>
                      <p:childTnLst>
                        <p:par>
                          <p:cTn id="48" fill="hold">
                            <p:stCondLst>
                              <p:cond delay="0"/>
                            </p:stCondLst>
                            <p:childTnLst>
                              <p:par>
                                <p:cTn id="49" presetID="10" presetClass="entr" presetSubtype="0" fill="hold" grpId="0" nodeType="clickEffect">
                                  <p:stCondLst>
                                    <p:cond delay="0"/>
                                  </p:stCondLst>
                                  <p:childTnLst>
                                    <p:set>
                                      <p:cBhvr>
                                        <p:cTn id="50" dur="1" fill="hold">
                                          <p:stCondLst>
                                            <p:cond delay="0"/>
                                          </p:stCondLst>
                                        </p:cTn>
                                        <p:tgtEl>
                                          <p:spTgt spid="18"/>
                                        </p:tgtEl>
                                        <p:attrNameLst>
                                          <p:attrName>style.visibility</p:attrName>
                                        </p:attrNameLst>
                                      </p:cBhvr>
                                      <p:to>
                                        <p:strVal val="visible"/>
                                      </p:to>
                                    </p:set>
                                    <p:animEffect transition="in" filter="fade">
                                      <p:cBhvr>
                                        <p:cTn id="51" dur="350"/>
                                        <p:tgtEl>
                                          <p:spTgt spid="18"/>
                                        </p:tgtEl>
                                      </p:cBhvr>
                                    </p:animEffect>
                                  </p:childTnLst>
                                </p:cTn>
                              </p:par>
                            </p:childTnLst>
                          </p:cTn>
                        </p:par>
                      </p:childTnLst>
                    </p:cTn>
                  </p:par>
                  <p:par>
                    <p:cTn id="52" fill="hold">
                      <p:stCondLst>
                        <p:cond delay="indefinite"/>
                      </p:stCondLst>
                      <p:childTnLst>
                        <p:par>
                          <p:cTn id="53" fill="hold">
                            <p:stCondLst>
                              <p:cond delay="0"/>
                            </p:stCondLst>
                            <p:childTnLst>
                              <p:par>
                                <p:cTn id="54" presetID="10" presetClass="entr" presetSubtype="0" fill="hold" grpId="0" nodeType="clickEffect">
                                  <p:stCondLst>
                                    <p:cond delay="0"/>
                                  </p:stCondLst>
                                  <p:childTnLst>
                                    <p:set>
                                      <p:cBhvr>
                                        <p:cTn id="55" dur="1" fill="hold">
                                          <p:stCondLst>
                                            <p:cond delay="0"/>
                                          </p:stCondLst>
                                        </p:cTn>
                                        <p:tgtEl>
                                          <p:spTgt spid="19"/>
                                        </p:tgtEl>
                                        <p:attrNameLst>
                                          <p:attrName>style.visibility</p:attrName>
                                        </p:attrNameLst>
                                      </p:cBhvr>
                                      <p:to>
                                        <p:strVal val="visible"/>
                                      </p:to>
                                    </p:set>
                                    <p:animEffect transition="in" filter="fade">
                                      <p:cBhvr>
                                        <p:cTn id="56" dur="350"/>
                                        <p:tgtEl>
                                          <p:spTgt spid="19"/>
                                        </p:tgtEl>
                                      </p:cBhvr>
                                    </p:animEffect>
                                  </p:childTnLst>
                                </p:cTn>
                              </p:par>
                            </p:childTnLst>
                          </p:cTn>
                        </p:par>
                      </p:childTnLst>
                    </p:cTn>
                  </p:par>
                  <p:par>
                    <p:cTn id="57" fill="hold">
                      <p:stCondLst>
                        <p:cond delay="indefinite"/>
                      </p:stCondLst>
                      <p:childTnLst>
                        <p:par>
                          <p:cTn id="58" fill="hold">
                            <p:stCondLst>
                              <p:cond delay="0"/>
                            </p:stCondLst>
                            <p:childTnLst>
                              <p:par>
                                <p:cTn id="59" presetID="10" presetClass="entr" presetSubtype="0" fill="hold" grpId="0" nodeType="clickEffect">
                                  <p:stCondLst>
                                    <p:cond delay="0"/>
                                  </p:stCondLst>
                                  <p:childTnLst>
                                    <p:set>
                                      <p:cBhvr>
                                        <p:cTn id="60" dur="1" fill="hold">
                                          <p:stCondLst>
                                            <p:cond delay="0"/>
                                          </p:stCondLst>
                                        </p:cTn>
                                        <p:tgtEl>
                                          <p:spTgt spid="20"/>
                                        </p:tgtEl>
                                        <p:attrNameLst>
                                          <p:attrName>style.visibility</p:attrName>
                                        </p:attrNameLst>
                                      </p:cBhvr>
                                      <p:to>
                                        <p:strVal val="visible"/>
                                      </p:to>
                                    </p:set>
                                    <p:animEffect transition="in" filter="fade">
                                      <p:cBhvr>
                                        <p:cTn id="61" dur="350"/>
                                        <p:tgtEl>
                                          <p:spTgt spid="20"/>
                                        </p:tgtEl>
                                      </p:cBhvr>
                                    </p:animEffect>
                                  </p:childTnLst>
                                </p:cTn>
                              </p:par>
                            </p:childTnLst>
                          </p:cTn>
                        </p:par>
                      </p:childTnLst>
                    </p:cTn>
                  </p:par>
                  <p:par>
                    <p:cTn id="62" fill="hold">
                      <p:stCondLst>
                        <p:cond delay="indefinite"/>
                      </p:stCondLst>
                      <p:childTnLst>
                        <p:par>
                          <p:cTn id="63" fill="hold">
                            <p:stCondLst>
                              <p:cond delay="0"/>
                            </p:stCondLst>
                            <p:childTnLst>
                              <p:par>
                                <p:cTn id="64" presetID="10" presetClass="entr" presetSubtype="0" fill="hold" grpId="0" nodeType="clickEffect">
                                  <p:stCondLst>
                                    <p:cond delay="0"/>
                                  </p:stCondLst>
                                  <p:childTnLst>
                                    <p:set>
                                      <p:cBhvr>
                                        <p:cTn id="65" dur="1" fill="hold">
                                          <p:stCondLst>
                                            <p:cond delay="0"/>
                                          </p:stCondLst>
                                        </p:cTn>
                                        <p:tgtEl>
                                          <p:spTgt spid="21"/>
                                        </p:tgtEl>
                                        <p:attrNameLst>
                                          <p:attrName>style.visibility</p:attrName>
                                        </p:attrNameLst>
                                      </p:cBhvr>
                                      <p:to>
                                        <p:strVal val="visible"/>
                                      </p:to>
                                    </p:set>
                                    <p:animEffect transition="in" filter="fade">
                                      <p:cBhvr>
                                        <p:cTn id="66" dur="35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100000">
                <p:cTn id="67" fill="hold" display="0">
                  <p:stCondLst>
                    <p:cond delay="indefinite"/>
                  </p:stCondLst>
                  <p:endCondLst>
                    <p:cond evt="onStopAudio" delay="0">
                      <p:tgtEl>
                        <p:sldTgt/>
                      </p:tgtEl>
                    </p:cond>
                  </p:endCondLst>
                </p:cTn>
                <p:tgtEl>
                  <p:spTgt spid="3"/>
                </p:tgtEl>
              </p:cMediaNode>
            </p:audio>
          </p:childTnLst>
        </p:cTn>
      </p:par>
    </p:tnLst>
    <p:bldLst>
      <p:bldP spid="6" grpId="0" animBg="1"/>
      <p:bldP spid="10" grpId="0" animBg="1"/>
      <p:bldP spid="11" grpId="0" animBg="1"/>
      <p:bldP spid="12" grpId="0" animBg="1"/>
      <p:bldP spid="14" grpId="0" animBg="1"/>
      <p:bldP spid="15" grpId="0" animBg="1"/>
      <p:bldP spid="16" grpId="0" animBg="1"/>
      <p:bldP spid="17" grpId="0" animBg="1"/>
      <p:bldP spid="18" grpId="0" animBg="1"/>
      <p:bldP spid="19" grpId="0" animBg="1"/>
      <p:bldP spid="20" grpId="0" animBg="1"/>
      <p:bldP spid="21"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0" y="85037"/>
            <a:ext cx="12156141" cy="6856090"/>
          </a:xfrm>
          <a:prstGeom prst="rect">
            <a:avLst/>
          </a:prstGeom>
        </p:spPr>
      </p:pic>
      <p:sp>
        <p:nvSpPr>
          <p:cNvPr id="4" name="Rounded Rectangle 3"/>
          <p:cNvSpPr/>
          <p:nvPr/>
        </p:nvSpPr>
        <p:spPr>
          <a:xfrm>
            <a:off x="289317" y="148980"/>
            <a:ext cx="11769028" cy="880171"/>
          </a:xfrm>
          <a:prstGeom prst="roundRect">
            <a:avLst/>
          </a:prstGeom>
          <a:solidFill>
            <a:schemeClr val="bg1"/>
          </a:solid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400" b="1">
                <a:solidFill>
                  <a:schemeClr val="tx2">
                    <a:lumMod val="75000"/>
                  </a:schemeClr>
                </a:solidFill>
              </a:rPr>
              <a:t>Exercise 4 (SB p.84) -  </a:t>
            </a:r>
            <a:r>
              <a:rPr lang="en-US" sz="2800">
                <a:solidFill>
                  <a:schemeClr val="tx2">
                    <a:lumMod val="75000"/>
                  </a:schemeClr>
                </a:solidFill>
              </a:rPr>
              <a:t>In pairs, compare your thoughts on a festival </a:t>
            </a:r>
            <a:endParaRPr lang="en-US" sz="2800" smtClean="0">
              <a:solidFill>
                <a:schemeClr val="tx2">
                  <a:lumMod val="75000"/>
                </a:schemeClr>
              </a:solidFill>
            </a:endParaRPr>
          </a:p>
          <a:p>
            <a:r>
              <a:rPr lang="en-US" sz="2800" smtClean="0">
                <a:solidFill>
                  <a:schemeClr val="tx2">
                    <a:lumMod val="75000"/>
                  </a:schemeClr>
                </a:solidFill>
              </a:rPr>
              <a:t>you </a:t>
            </a:r>
            <a:r>
              <a:rPr lang="en-US" sz="2800">
                <a:solidFill>
                  <a:schemeClr val="tx2">
                    <a:lumMod val="75000"/>
                  </a:schemeClr>
                </a:solidFill>
              </a:rPr>
              <a:t>both know of. Tell the class about it. You can use some of these words.</a:t>
            </a:r>
            <a:endParaRPr lang="en-US" sz="3200" smtClean="0">
              <a:solidFill>
                <a:schemeClr val="tx2">
                  <a:lumMod val="75000"/>
                </a:schemeClr>
              </a:solidFill>
            </a:endParaRPr>
          </a:p>
        </p:txBody>
      </p:sp>
      <p:pic>
        <p:nvPicPr>
          <p:cNvPr id="13" name="Picture 2" descr="https://lh5.googleusercontent.com/eLOazw_2_qp8R8vwqGhw1p2FWxr_wTvqnDXfps3nzTeFx00e5HTzdXvSPCEVnQ7clXfCv8qad5bXlxSzIDgRVpY-UU0s1zlrfsplTriP9Ajhz3rreXABoAPTVghAzZsvFAMn4NCFYi5jBZvk59Al6mGtOWm5DdX0i-UgEaUvBaF4llWxOSR6irlPZ3h5bmB7-fGmbQ"/>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954121" y="159084"/>
            <a:ext cx="1104224" cy="476595"/>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descr="Icon&#10;&#10;Description automatically generated"/>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1241305" y="6179861"/>
            <a:ext cx="762249" cy="53519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70372196"/>
      </p:ext>
    </p:extLst>
  </p:cSld>
  <p:clrMapOvr>
    <a:masterClrMapping/>
  </p:clrMapOvr>
  <mc:AlternateContent xmlns:mc="http://schemas.openxmlformats.org/markup-compatibility/2006" xmlns:p14="http://schemas.microsoft.com/office/powerpoint/2010/main">
    <mc:Choice Requires="p14">
      <p:transition p14:dur="400">
        <p14:ripple/>
      </p:transition>
    </mc:Choice>
    <mc:Fallback xmlns="">
      <p:transition>
        <p:fade/>
      </p:transition>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0" y="-5544"/>
            <a:ext cx="12192000" cy="6863544"/>
          </a:xfrm>
          <a:prstGeom prst="rect">
            <a:avLst/>
          </a:prstGeom>
        </p:spPr>
      </p:pic>
      <p:sp>
        <p:nvSpPr>
          <p:cNvPr id="4" name="Rounded Rectangle 3"/>
          <p:cNvSpPr/>
          <p:nvPr/>
        </p:nvSpPr>
        <p:spPr>
          <a:xfrm>
            <a:off x="289317" y="148980"/>
            <a:ext cx="11769028" cy="880171"/>
          </a:xfrm>
          <a:prstGeom prst="roundRect">
            <a:avLst/>
          </a:prstGeom>
          <a:solidFill>
            <a:schemeClr val="bg1"/>
          </a:solid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400" b="1">
                <a:solidFill>
                  <a:schemeClr val="tx2">
                    <a:lumMod val="75000"/>
                  </a:schemeClr>
                </a:solidFill>
              </a:rPr>
              <a:t>Exercise 4 (SB p.84) -  </a:t>
            </a:r>
            <a:r>
              <a:rPr lang="en-US" sz="2800">
                <a:solidFill>
                  <a:schemeClr val="tx2">
                    <a:lumMod val="75000"/>
                  </a:schemeClr>
                </a:solidFill>
              </a:rPr>
              <a:t>In pairs, compare your thoughts on a festival </a:t>
            </a:r>
            <a:endParaRPr lang="en-US" sz="2800" smtClean="0">
              <a:solidFill>
                <a:schemeClr val="tx2">
                  <a:lumMod val="75000"/>
                </a:schemeClr>
              </a:solidFill>
            </a:endParaRPr>
          </a:p>
          <a:p>
            <a:r>
              <a:rPr lang="en-US" sz="2800" smtClean="0">
                <a:solidFill>
                  <a:schemeClr val="tx2">
                    <a:lumMod val="75000"/>
                  </a:schemeClr>
                </a:solidFill>
              </a:rPr>
              <a:t>you </a:t>
            </a:r>
            <a:r>
              <a:rPr lang="en-US" sz="2800">
                <a:solidFill>
                  <a:schemeClr val="tx2">
                    <a:lumMod val="75000"/>
                  </a:schemeClr>
                </a:solidFill>
              </a:rPr>
              <a:t>both know of. Tell the class about it. You can use some of these words.</a:t>
            </a:r>
            <a:endParaRPr lang="en-US" sz="3200" smtClean="0">
              <a:solidFill>
                <a:schemeClr val="tx2">
                  <a:lumMod val="75000"/>
                </a:schemeClr>
              </a:solidFill>
            </a:endParaRPr>
          </a:p>
        </p:txBody>
      </p:sp>
      <p:pic>
        <p:nvPicPr>
          <p:cNvPr id="13" name="Picture 2" descr="https://lh5.googleusercontent.com/eLOazw_2_qp8R8vwqGhw1p2FWxr_wTvqnDXfps3nzTeFx00e5HTzdXvSPCEVnQ7clXfCv8qad5bXlxSzIDgRVpY-UU0s1zlrfsplTriP9Ajhz3rreXABoAPTVghAzZsvFAMn4NCFYi5jBZvk59Al6mGtOWm5DdX0i-UgEaUvBaF4llWxOSR6irlPZ3h5bmB7-fGmbQ"/>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954121" y="159084"/>
            <a:ext cx="1104224" cy="476595"/>
          </a:xfrm>
          <a:prstGeom prst="rect">
            <a:avLst/>
          </a:prstGeom>
          <a:noFill/>
          <a:extLst>
            <a:ext uri="{909E8E84-426E-40DD-AFC4-6F175D3DCCD1}">
              <a14:hiddenFill xmlns:a14="http://schemas.microsoft.com/office/drawing/2010/main">
                <a:solidFill>
                  <a:srgbClr val="FFFFFF"/>
                </a:solidFill>
              </a14:hiddenFill>
            </a:ext>
          </a:extLst>
        </p:spPr>
      </p:pic>
      <p:sp>
        <p:nvSpPr>
          <p:cNvPr id="3" name="Rounded Rectangle 2"/>
          <p:cNvSpPr/>
          <p:nvPr/>
        </p:nvSpPr>
        <p:spPr>
          <a:xfrm>
            <a:off x="289317" y="1095324"/>
            <a:ext cx="11554690" cy="2083072"/>
          </a:xfrm>
          <a:prstGeom prst="roundRect">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800" b="1" dirty="0">
                <a:solidFill>
                  <a:schemeClr val="accent1">
                    <a:lumMod val="75000"/>
                  </a:schemeClr>
                </a:solidFill>
              </a:rPr>
              <a:t>A: I love the celebration of the Lunar New Year’s Festival because this festive event is an opportunity for me to gather around my family and do some traditional activities such as house decoration, watching fireworks,... I like to spend quality time with my family and reserve these traditions. </a:t>
            </a:r>
          </a:p>
        </p:txBody>
      </p:sp>
      <p:sp>
        <p:nvSpPr>
          <p:cNvPr id="8" name="Rounded Rectangle 7"/>
          <p:cNvSpPr/>
          <p:nvPr/>
        </p:nvSpPr>
        <p:spPr>
          <a:xfrm>
            <a:off x="4435083" y="3426228"/>
            <a:ext cx="7408923" cy="3336420"/>
          </a:xfrm>
          <a:prstGeom prst="round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800" b="1" dirty="0">
                <a:solidFill>
                  <a:schemeClr val="tx2">
                    <a:lumMod val="50000"/>
                  </a:schemeClr>
                </a:solidFill>
              </a:rPr>
              <a:t>B: I also love this festive event but my activities are quite different from yours. At this festival, I usually watch a music performance called countdown music night. I like the crowded atmosphere there when people countdown until a new year begins. It’s very cozy and exciting.</a:t>
            </a:r>
          </a:p>
        </p:txBody>
      </p:sp>
      <p:pic>
        <p:nvPicPr>
          <p:cNvPr id="9" name="Picture 8" descr="Icon&#10;&#10;Description automatically generated"/>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1241305" y="6179861"/>
            <a:ext cx="762249" cy="53519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9907388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p14:dur="400">
        <p15:prstTrans prst="peelOff"/>
      </p:transition>
    </mc:Choice>
    <mc:Fallback xmlns="">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350" fill="hold"/>
                                        <p:tgtEl>
                                          <p:spTgt spid="3"/>
                                        </p:tgtEl>
                                        <p:attrNameLst>
                                          <p:attrName>ppt_x</p:attrName>
                                        </p:attrNameLst>
                                      </p:cBhvr>
                                      <p:tavLst>
                                        <p:tav tm="0">
                                          <p:val>
                                            <p:strVal val="0-#ppt_w/2"/>
                                          </p:val>
                                        </p:tav>
                                        <p:tav tm="100000">
                                          <p:val>
                                            <p:strVal val="#ppt_x"/>
                                          </p:val>
                                        </p:tav>
                                      </p:tavLst>
                                    </p:anim>
                                    <p:anim calcmode="lin" valueType="num">
                                      <p:cBhvr additive="base">
                                        <p:cTn id="8" dur="350" fill="hold"/>
                                        <p:tgtEl>
                                          <p:spTgt spid="3"/>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2" fill="hold" grpId="0" nodeType="clickEffect">
                                  <p:stCondLst>
                                    <p:cond delay="0"/>
                                  </p:stCondLst>
                                  <p:childTnLst>
                                    <p:set>
                                      <p:cBhvr>
                                        <p:cTn id="12" dur="1" fill="hold">
                                          <p:stCondLst>
                                            <p:cond delay="0"/>
                                          </p:stCondLst>
                                        </p:cTn>
                                        <p:tgtEl>
                                          <p:spTgt spid="8"/>
                                        </p:tgtEl>
                                        <p:attrNameLst>
                                          <p:attrName>style.visibility</p:attrName>
                                        </p:attrNameLst>
                                      </p:cBhvr>
                                      <p:to>
                                        <p:strVal val="visible"/>
                                      </p:to>
                                    </p:set>
                                    <p:anim calcmode="lin" valueType="num">
                                      <p:cBhvr additive="base">
                                        <p:cTn id="13" dur="350" fill="hold"/>
                                        <p:tgtEl>
                                          <p:spTgt spid="8"/>
                                        </p:tgtEl>
                                        <p:attrNameLst>
                                          <p:attrName>ppt_x</p:attrName>
                                        </p:attrNameLst>
                                      </p:cBhvr>
                                      <p:tavLst>
                                        <p:tav tm="0">
                                          <p:val>
                                            <p:strVal val="1+#ppt_w/2"/>
                                          </p:val>
                                        </p:tav>
                                        <p:tav tm="100000">
                                          <p:val>
                                            <p:strVal val="#ppt_x"/>
                                          </p:val>
                                        </p:tav>
                                      </p:tavLst>
                                    </p:anim>
                                    <p:anim calcmode="lin" valueType="num">
                                      <p:cBhvr additive="base">
                                        <p:cTn id="14" dur="350" fill="hold"/>
                                        <p:tgtEl>
                                          <p:spTgt spid="8"/>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8"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0" y="-87370"/>
            <a:ext cx="12192000" cy="6945370"/>
          </a:xfrm>
          <a:prstGeom prst="rect">
            <a:avLst/>
          </a:prstGeom>
        </p:spPr>
      </p:pic>
      <p:sp>
        <p:nvSpPr>
          <p:cNvPr id="3" name="Rounded Rectangle 2"/>
          <p:cNvSpPr/>
          <p:nvPr/>
        </p:nvSpPr>
        <p:spPr>
          <a:xfrm>
            <a:off x="2987690" y="2464479"/>
            <a:ext cx="6234547" cy="2259107"/>
          </a:xfrm>
          <a:prstGeom prst="roundRect">
            <a:avLst/>
          </a:prstGeom>
          <a:solidFill>
            <a:schemeClr val="bg1">
              <a:lumMod val="95000"/>
            </a:schemeClr>
          </a:solidFill>
          <a:ln w="762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b="1" smtClean="0">
                <a:solidFill>
                  <a:schemeClr val="accent1">
                    <a:lumMod val="50000"/>
                  </a:schemeClr>
                </a:solidFill>
              </a:rPr>
              <a:t>Consolidate what students </a:t>
            </a:r>
          </a:p>
          <a:p>
            <a:pPr algn="ctr"/>
            <a:r>
              <a:rPr lang="en-US" sz="4000" b="1" smtClean="0">
                <a:solidFill>
                  <a:schemeClr val="accent1">
                    <a:lumMod val="50000"/>
                  </a:schemeClr>
                </a:solidFill>
              </a:rPr>
              <a:t>have learnt in the lesson</a:t>
            </a:r>
            <a:endParaRPr lang="en-US" sz="4000" b="1">
              <a:solidFill>
                <a:schemeClr val="accent1">
                  <a:lumMod val="50000"/>
                </a:schemeClr>
              </a:solidFill>
            </a:endParaRPr>
          </a:p>
        </p:txBody>
      </p:sp>
    </p:spTree>
    <p:extLst>
      <p:ext uri="{BB962C8B-B14F-4D97-AF65-F5344CB8AC3E}">
        <p14:creationId xmlns:p14="http://schemas.microsoft.com/office/powerpoint/2010/main" val="4156057839"/>
      </p:ext>
    </p:extLst>
  </p:cSld>
  <p:clrMapOvr>
    <a:masterClrMapping/>
  </p:clrMapOvr>
  <mc:AlternateContent xmlns:mc="http://schemas.openxmlformats.org/markup-compatibility/2006" xmlns:p14="http://schemas.microsoft.com/office/powerpoint/2010/main">
    <mc:Choice Requires="p14">
      <p:transition p14:dur="400">
        <p14:ripple/>
      </p:transition>
    </mc:Choice>
    <mc:Fallback xmlns="">
      <p:transition>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5"/>
          <a:stretch>
            <a:fillRect/>
          </a:stretch>
        </p:blipFill>
        <p:spPr>
          <a:xfrm>
            <a:off x="0" y="-19559"/>
            <a:ext cx="12192000" cy="6842580"/>
          </a:xfrm>
          <a:prstGeom prst="rect">
            <a:avLst/>
          </a:prstGeom>
        </p:spPr>
      </p:pic>
      <p:sp>
        <p:nvSpPr>
          <p:cNvPr id="3" name="TextBox 2"/>
          <p:cNvSpPr txBox="1"/>
          <p:nvPr/>
        </p:nvSpPr>
        <p:spPr>
          <a:xfrm>
            <a:off x="1437613" y="459645"/>
            <a:ext cx="3173506" cy="830997"/>
          </a:xfrm>
          <a:prstGeom prst="rect">
            <a:avLst/>
          </a:prstGeom>
          <a:noFill/>
        </p:spPr>
        <p:txBody>
          <a:bodyPr wrap="square" rtlCol="0">
            <a:spAutoFit/>
          </a:bodyPr>
          <a:lstStyle/>
          <a:p>
            <a:pPr algn="ctr"/>
            <a:r>
              <a:rPr lang="en-US" sz="4800" b="1" smtClean="0">
                <a:solidFill>
                  <a:srgbClr val="00A8A4"/>
                </a:solidFill>
              </a:rPr>
              <a:t>NUMBER 1</a:t>
            </a:r>
            <a:endParaRPr lang="en-US" sz="4800" b="1">
              <a:solidFill>
                <a:srgbClr val="00A8A4"/>
              </a:solidFill>
            </a:endParaRPr>
          </a:p>
        </p:txBody>
      </p:sp>
      <p:pic>
        <p:nvPicPr>
          <p:cNvPr id="4" name="Picture 3" descr="https://lh5.googleusercontent.com/eLOazw_2_qp8R8vwqGhw1p2FWxr_wTvqnDXfps3nzTeFx00e5HTzdXvSPCEVnQ7clXfCv8qad5bXlxSzIDgRVpY-UU0s1zlrfsplTriP9Ajhz3rreXABoAPTVghAzZsvFAMn4NCFYi5jBZvk59Al6mGtOWm5DdX0i-UgEaUvBaF4llWxOSR6irlPZ3h5bmB7-fGmbQ"/>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1098347" y="88018"/>
            <a:ext cx="1093653" cy="472033"/>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descr="Icon&#10;&#10;Description automatically generated"/>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1264048" y="6132600"/>
            <a:ext cx="762249" cy="535196"/>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p:cNvSpPr/>
          <p:nvPr/>
        </p:nvSpPr>
        <p:spPr>
          <a:xfrm>
            <a:off x="2208526" y="2569507"/>
            <a:ext cx="953519" cy="746548"/>
          </a:xfrm>
          <a:prstGeom prst="rect">
            <a:avLst/>
          </a:prstGeom>
          <a:solidFill>
            <a:schemeClr val="accent1">
              <a:lumMod val="20000"/>
              <a:lumOff val="80000"/>
            </a:schemeClr>
          </a:solidFill>
          <a:ln w="571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000" b="1">
                <a:solidFill>
                  <a:schemeClr val="accent1">
                    <a:lumMod val="50000"/>
                  </a:schemeClr>
                </a:solidFill>
              </a:rPr>
              <a:t>U</a:t>
            </a:r>
          </a:p>
        </p:txBody>
      </p:sp>
      <p:sp>
        <p:nvSpPr>
          <p:cNvPr id="13" name="Rectangle 12"/>
          <p:cNvSpPr/>
          <p:nvPr/>
        </p:nvSpPr>
        <p:spPr>
          <a:xfrm>
            <a:off x="2702400" y="5862710"/>
            <a:ext cx="6679450" cy="555200"/>
          </a:xfrm>
          <a:prstGeom prst="rect">
            <a:avLst/>
          </a:prstGeom>
          <a:solidFill>
            <a:schemeClr val="bg1"/>
          </a:solidFill>
          <a:ln w="571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nvSpPr>
        <p:spPr>
          <a:xfrm>
            <a:off x="2702400" y="5855000"/>
            <a:ext cx="6679450" cy="555200"/>
          </a:xfrm>
          <a:prstGeom prst="rect">
            <a:avLst/>
          </a:prstGeom>
          <a:solidFill>
            <a:schemeClr val="tx2">
              <a:lumMod val="75000"/>
            </a:schemeClr>
          </a:solidFill>
          <a:ln w="571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p:cNvSpPr/>
          <p:nvPr/>
        </p:nvSpPr>
        <p:spPr>
          <a:xfrm>
            <a:off x="5737642" y="313246"/>
            <a:ext cx="2663917" cy="771690"/>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b="1" smtClean="0"/>
              <a:t>TIME UP!</a:t>
            </a:r>
            <a:endParaRPr lang="en-US" sz="4000" b="1"/>
          </a:p>
        </p:txBody>
      </p:sp>
      <p:sp>
        <p:nvSpPr>
          <p:cNvPr id="23" name="Rectangle 22"/>
          <p:cNvSpPr/>
          <p:nvPr/>
        </p:nvSpPr>
        <p:spPr>
          <a:xfrm>
            <a:off x="3001747" y="1510721"/>
            <a:ext cx="2143536" cy="584775"/>
          </a:xfrm>
          <a:prstGeom prst="rect">
            <a:avLst/>
          </a:prstGeom>
        </p:spPr>
        <p:txBody>
          <a:bodyPr wrap="none">
            <a:spAutoFit/>
          </a:bodyPr>
          <a:lstStyle/>
          <a:p>
            <a:r>
              <a:rPr lang="en-US" sz="3200" b="1">
                <a:solidFill>
                  <a:srgbClr val="333333"/>
                </a:solidFill>
                <a:latin typeface="Lucida Sans Unicode" panose="020B0602030504020204" pitchFamily="34" charset="0"/>
              </a:rPr>
              <a:t>/ˈkʌstəm/</a:t>
            </a:r>
          </a:p>
        </p:txBody>
      </p:sp>
      <p:sp>
        <p:nvSpPr>
          <p:cNvPr id="25" name="Rectangle 24"/>
          <p:cNvSpPr/>
          <p:nvPr/>
        </p:nvSpPr>
        <p:spPr>
          <a:xfrm>
            <a:off x="3312763" y="2569507"/>
            <a:ext cx="953519" cy="746548"/>
          </a:xfrm>
          <a:prstGeom prst="rect">
            <a:avLst/>
          </a:prstGeom>
          <a:solidFill>
            <a:schemeClr val="accent1">
              <a:lumMod val="20000"/>
              <a:lumOff val="80000"/>
            </a:schemeClr>
          </a:solidFill>
          <a:ln w="571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000" b="1">
                <a:solidFill>
                  <a:schemeClr val="accent1">
                    <a:lumMod val="50000"/>
                  </a:schemeClr>
                </a:solidFill>
              </a:rPr>
              <a:t>T</a:t>
            </a:r>
          </a:p>
        </p:txBody>
      </p:sp>
      <p:sp>
        <p:nvSpPr>
          <p:cNvPr id="26" name="Rectangle 25"/>
          <p:cNvSpPr/>
          <p:nvPr/>
        </p:nvSpPr>
        <p:spPr>
          <a:xfrm>
            <a:off x="4417000" y="2569507"/>
            <a:ext cx="953519" cy="746548"/>
          </a:xfrm>
          <a:prstGeom prst="rect">
            <a:avLst/>
          </a:prstGeom>
          <a:solidFill>
            <a:schemeClr val="accent1">
              <a:lumMod val="20000"/>
              <a:lumOff val="80000"/>
            </a:schemeClr>
          </a:solidFill>
          <a:ln w="571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000" b="1">
                <a:solidFill>
                  <a:schemeClr val="accent1">
                    <a:lumMod val="50000"/>
                  </a:schemeClr>
                </a:solidFill>
              </a:rPr>
              <a:t>C</a:t>
            </a:r>
          </a:p>
        </p:txBody>
      </p:sp>
      <p:sp>
        <p:nvSpPr>
          <p:cNvPr id="27" name="Rectangle 26"/>
          <p:cNvSpPr/>
          <p:nvPr/>
        </p:nvSpPr>
        <p:spPr>
          <a:xfrm>
            <a:off x="5543907" y="2554226"/>
            <a:ext cx="953519" cy="746548"/>
          </a:xfrm>
          <a:prstGeom prst="rect">
            <a:avLst/>
          </a:prstGeom>
          <a:solidFill>
            <a:schemeClr val="accent1">
              <a:lumMod val="20000"/>
              <a:lumOff val="80000"/>
            </a:schemeClr>
          </a:solidFill>
          <a:ln w="571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000" b="1">
                <a:solidFill>
                  <a:schemeClr val="accent1">
                    <a:lumMod val="50000"/>
                  </a:schemeClr>
                </a:solidFill>
              </a:rPr>
              <a:t>O</a:t>
            </a:r>
          </a:p>
        </p:txBody>
      </p:sp>
      <p:sp>
        <p:nvSpPr>
          <p:cNvPr id="28" name="Rectangle 27"/>
          <p:cNvSpPr/>
          <p:nvPr/>
        </p:nvSpPr>
        <p:spPr>
          <a:xfrm>
            <a:off x="6648144" y="2554226"/>
            <a:ext cx="953519" cy="746548"/>
          </a:xfrm>
          <a:prstGeom prst="rect">
            <a:avLst/>
          </a:prstGeom>
          <a:solidFill>
            <a:schemeClr val="accent1">
              <a:lumMod val="20000"/>
              <a:lumOff val="80000"/>
            </a:schemeClr>
          </a:solidFill>
          <a:ln w="571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000" b="1">
                <a:solidFill>
                  <a:schemeClr val="accent1">
                    <a:lumMod val="50000"/>
                  </a:schemeClr>
                </a:solidFill>
              </a:rPr>
              <a:t>S</a:t>
            </a:r>
          </a:p>
        </p:txBody>
      </p:sp>
      <p:sp>
        <p:nvSpPr>
          <p:cNvPr id="29" name="Rectangle 28"/>
          <p:cNvSpPr/>
          <p:nvPr/>
        </p:nvSpPr>
        <p:spPr>
          <a:xfrm>
            <a:off x="7752381" y="2538945"/>
            <a:ext cx="953519" cy="746548"/>
          </a:xfrm>
          <a:prstGeom prst="rect">
            <a:avLst/>
          </a:prstGeom>
          <a:solidFill>
            <a:schemeClr val="accent1">
              <a:lumMod val="20000"/>
              <a:lumOff val="80000"/>
            </a:schemeClr>
          </a:solidFill>
          <a:ln w="571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000" b="1">
                <a:solidFill>
                  <a:schemeClr val="accent1">
                    <a:lumMod val="50000"/>
                  </a:schemeClr>
                </a:solidFill>
              </a:rPr>
              <a:t>M</a:t>
            </a:r>
          </a:p>
        </p:txBody>
      </p:sp>
      <p:pic>
        <p:nvPicPr>
          <p:cNvPr id="30" name="ukcurta024">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190805" y="1591681"/>
            <a:ext cx="356330" cy="356330"/>
          </a:xfrm>
          <a:prstGeom prst="rect">
            <a:avLst/>
          </a:prstGeom>
        </p:spPr>
      </p:pic>
    </p:spTree>
    <p:extLst>
      <p:ext uri="{BB962C8B-B14F-4D97-AF65-F5344CB8AC3E}">
        <p14:creationId xmlns:p14="http://schemas.microsoft.com/office/powerpoint/2010/main" val="3675183476"/>
      </p:ext>
    </p:extLst>
  </p:cSld>
  <p:clrMapOvr>
    <a:masterClrMapping/>
  </p:clrMapOvr>
  <mc:AlternateContent xmlns:mc="http://schemas.openxmlformats.org/markup-compatibility/2006" xmlns:p14="http://schemas.microsoft.com/office/powerpoint/2010/main">
    <mc:Choice Requires="p14">
      <p:transition p14:dur="400">
        <p:pull/>
      </p:transition>
    </mc:Choice>
    <mc:Fallback xmlns="">
      <p:transition>
        <p:pull/>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xit" presetSubtype="2" fill="hold" grpId="0" nodeType="clickEffect">
                                  <p:stCondLst>
                                    <p:cond delay="0"/>
                                  </p:stCondLst>
                                  <p:childTnLst>
                                    <p:animEffect transition="out" filter="wipe(right)">
                                      <p:cBhvr>
                                        <p:cTn id="6" dur="3000"/>
                                        <p:tgtEl>
                                          <p:spTgt spid="14"/>
                                        </p:tgtEl>
                                      </p:cBhvr>
                                    </p:animEffect>
                                    <p:set>
                                      <p:cBhvr>
                                        <p:cTn id="7" dur="1" fill="hold">
                                          <p:stCondLst>
                                            <p:cond delay="2999"/>
                                          </p:stCondLst>
                                        </p:cTn>
                                        <p:tgtEl>
                                          <p:spTgt spid="14"/>
                                        </p:tgtEl>
                                        <p:attrNameLst>
                                          <p:attrName>style.visibility</p:attrName>
                                        </p:attrNameLst>
                                      </p:cBhvr>
                                      <p:to>
                                        <p:strVal val="hidden"/>
                                      </p:to>
                                    </p:set>
                                  </p:childTnLst>
                                </p:cTn>
                              </p:par>
                            </p:childTnLst>
                          </p:cTn>
                        </p:par>
                        <p:par>
                          <p:cTn id="8" fill="hold">
                            <p:stCondLst>
                              <p:cond delay="3000"/>
                            </p:stCondLst>
                            <p:childTnLst>
                              <p:par>
                                <p:cTn id="9" presetID="10" presetClass="entr" presetSubtype="0" fill="hold" grpId="0" nodeType="afterEffect">
                                  <p:stCondLst>
                                    <p:cond delay="0"/>
                                  </p:stCondLst>
                                  <p:childTnLst>
                                    <p:set>
                                      <p:cBhvr>
                                        <p:cTn id="10" dur="1" fill="hold">
                                          <p:stCondLst>
                                            <p:cond delay="0"/>
                                          </p:stCondLst>
                                        </p:cTn>
                                        <p:tgtEl>
                                          <p:spTgt spid="16"/>
                                        </p:tgtEl>
                                        <p:attrNameLst>
                                          <p:attrName>style.visibility</p:attrName>
                                        </p:attrNameLst>
                                      </p:cBhvr>
                                      <p:to>
                                        <p:strVal val="visible"/>
                                      </p:to>
                                    </p:set>
                                    <p:animEffect transition="in" filter="fade">
                                      <p:cBhvr>
                                        <p:cTn id="11" dur="200"/>
                                        <p:tgtEl>
                                          <p:spTgt spid="16"/>
                                        </p:tgtEl>
                                      </p:cBhvr>
                                    </p:animEffect>
                                  </p:childTnLst>
                                  <p:subTnLst>
                                    <p:audio>
                                      <p:cMediaNode>
                                        <p:cTn display="0" masterRel="sameClick">
                                          <p:stCondLst>
                                            <p:cond evt="begin" delay="0">
                                              <p:tn val="9"/>
                                            </p:cond>
                                          </p:stCondLst>
                                          <p:endCondLst>
                                            <p:cond evt="onStopAudio" delay="0">
                                              <p:tgtEl>
                                                <p:sldTgt/>
                                              </p:tgtEl>
                                            </p:cond>
                                          </p:endCondLst>
                                        </p:cTn>
                                        <p:tgtEl>
                                          <p:sndTgt r:embed="rId4" name="explode.wav"/>
                                        </p:tgtEl>
                                      </p:cMediaNode>
                                    </p:audio>
                                  </p:subTnLst>
                                </p:cTn>
                              </p:par>
                            </p:childTnLst>
                          </p:cTn>
                        </p:par>
                      </p:childTnLst>
                    </p:cTn>
                  </p:par>
                  <p:par>
                    <p:cTn id="12" fill="hold">
                      <p:stCondLst>
                        <p:cond delay="indefinite"/>
                      </p:stCondLst>
                      <p:childTnLst>
                        <p:par>
                          <p:cTn id="13" fill="hold">
                            <p:stCondLst>
                              <p:cond delay="0"/>
                            </p:stCondLst>
                            <p:childTnLst>
                              <p:par>
                                <p:cTn id="14" presetID="42" presetClass="path" presetSubtype="0" accel="50000" decel="50000" fill="hold" grpId="0" nodeType="clickEffect">
                                  <p:stCondLst>
                                    <p:cond delay="0"/>
                                  </p:stCondLst>
                                  <p:childTnLst>
                                    <p:animMotion origin="layout" path="M -2.08333E-6 3.33333E-6 L -0.17969 0.12916 " pathEditMode="relative" rAng="0" ptsTypes="AA">
                                      <p:cBhvr>
                                        <p:cTn id="15" dur="200" fill="hold"/>
                                        <p:tgtEl>
                                          <p:spTgt spid="26"/>
                                        </p:tgtEl>
                                        <p:attrNameLst>
                                          <p:attrName>ppt_x</p:attrName>
                                          <p:attrName>ppt_y</p:attrName>
                                        </p:attrNameLst>
                                      </p:cBhvr>
                                      <p:rCtr x="-8984" y="6458"/>
                                    </p:animMotion>
                                  </p:childTnLst>
                                </p:cTn>
                              </p:par>
                            </p:childTnLst>
                          </p:cTn>
                        </p:par>
                      </p:childTnLst>
                    </p:cTn>
                  </p:par>
                  <p:par>
                    <p:cTn id="16" fill="hold">
                      <p:stCondLst>
                        <p:cond delay="indefinite"/>
                      </p:stCondLst>
                      <p:childTnLst>
                        <p:par>
                          <p:cTn id="17" fill="hold">
                            <p:stCondLst>
                              <p:cond delay="0"/>
                            </p:stCondLst>
                            <p:childTnLst>
                              <p:par>
                                <p:cTn id="18" presetID="42" presetClass="path" presetSubtype="0" accel="50000" decel="50000" fill="hold" grpId="0" nodeType="clickEffect">
                                  <p:stCondLst>
                                    <p:cond delay="0"/>
                                  </p:stCondLst>
                                  <p:childTnLst>
                                    <p:animMotion origin="layout" path="M -2.29167E-6 3.33333E-6 L 0.09102 0.13148 " pathEditMode="relative" rAng="0" ptsTypes="AA">
                                      <p:cBhvr>
                                        <p:cTn id="19" dur="200" fill="hold"/>
                                        <p:tgtEl>
                                          <p:spTgt spid="6"/>
                                        </p:tgtEl>
                                        <p:attrNameLst>
                                          <p:attrName>ppt_x</p:attrName>
                                          <p:attrName>ppt_y</p:attrName>
                                        </p:attrNameLst>
                                      </p:cBhvr>
                                      <p:rCtr x="4544" y="6574"/>
                                    </p:animMotion>
                                  </p:childTnLst>
                                </p:cTn>
                              </p:par>
                            </p:childTnLst>
                          </p:cTn>
                        </p:par>
                      </p:childTnLst>
                    </p:cTn>
                  </p:par>
                  <p:par>
                    <p:cTn id="20" fill="hold">
                      <p:stCondLst>
                        <p:cond delay="indefinite"/>
                      </p:stCondLst>
                      <p:childTnLst>
                        <p:par>
                          <p:cTn id="21" fill="hold">
                            <p:stCondLst>
                              <p:cond delay="0"/>
                            </p:stCondLst>
                            <p:childTnLst>
                              <p:par>
                                <p:cTn id="22" presetID="42" presetClass="path" presetSubtype="0" accel="50000" decel="50000" fill="hold" grpId="0" nodeType="clickEffect">
                                  <p:stCondLst>
                                    <p:cond delay="0"/>
                                  </p:stCondLst>
                                  <p:childTnLst>
                                    <p:animMotion origin="layout" path="M 5E-6 -1.85185E-6 L -0.18125 0.13287 " pathEditMode="relative" rAng="0" ptsTypes="AA">
                                      <p:cBhvr>
                                        <p:cTn id="23" dur="200" fill="hold"/>
                                        <p:tgtEl>
                                          <p:spTgt spid="28"/>
                                        </p:tgtEl>
                                        <p:attrNameLst>
                                          <p:attrName>ppt_x</p:attrName>
                                          <p:attrName>ppt_y</p:attrName>
                                        </p:attrNameLst>
                                      </p:cBhvr>
                                      <p:rCtr x="-9063" y="6644"/>
                                    </p:animMotion>
                                  </p:childTnLst>
                                </p:cTn>
                              </p:par>
                            </p:childTnLst>
                          </p:cTn>
                        </p:par>
                      </p:childTnLst>
                    </p:cTn>
                  </p:par>
                  <p:par>
                    <p:cTn id="24" fill="hold">
                      <p:stCondLst>
                        <p:cond delay="indefinite"/>
                      </p:stCondLst>
                      <p:childTnLst>
                        <p:par>
                          <p:cTn id="25" fill="hold">
                            <p:stCondLst>
                              <p:cond delay="0"/>
                            </p:stCondLst>
                            <p:childTnLst>
                              <p:par>
                                <p:cTn id="26" presetID="42" presetClass="path" presetSubtype="0" accel="50000" decel="50000" fill="hold" grpId="0" nodeType="clickEffect">
                                  <p:stCondLst>
                                    <p:cond delay="0"/>
                                  </p:stCondLst>
                                  <p:childTnLst>
                                    <p:animMotion origin="layout" path="M 2.70833E-6 3.33333E-6 L 0.18411 0.12916 " pathEditMode="relative" rAng="0" ptsTypes="AA">
                                      <p:cBhvr>
                                        <p:cTn id="27" dur="200" fill="hold"/>
                                        <p:tgtEl>
                                          <p:spTgt spid="25"/>
                                        </p:tgtEl>
                                        <p:attrNameLst>
                                          <p:attrName>ppt_x</p:attrName>
                                          <p:attrName>ppt_y</p:attrName>
                                        </p:attrNameLst>
                                      </p:cBhvr>
                                      <p:rCtr x="9206" y="6458"/>
                                    </p:animMotion>
                                  </p:childTnLst>
                                </p:cTn>
                              </p:par>
                            </p:childTnLst>
                          </p:cTn>
                        </p:par>
                      </p:childTnLst>
                    </p:cTn>
                  </p:par>
                  <p:par>
                    <p:cTn id="28" fill="hold">
                      <p:stCondLst>
                        <p:cond delay="indefinite"/>
                      </p:stCondLst>
                      <p:childTnLst>
                        <p:par>
                          <p:cTn id="29" fill="hold">
                            <p:stCondLst>
                              <p:cond delay="0"/>
                            </p:stCondLst>
                            <p:childTnLst>
                              <p:par>
                                <p:cTn id="30" presetID="42" presetClass="path" presetSubtype="0" accel="50000" decel="50000" fill="hold" grpId="0" nodeType="clickEffect">
                                  <p:stCondLst>
                                    <p:cond delay="0"/>
                                  </p:stCondLst>
                                  <p:childTnLst>
                                    <p:animMotion origin="layout" path="M 5.55112E-17 -1.85185E-6 L 0.09336 0.1294 " pathEditMode="relative" rAng="0" ptsTypes="AA">
                                      <p:cBhvr>
                                        <p:cTn id="31" dur="200" fill="hold"/>
                                        <p:tgtEl>
                                          <p:spTgt spid="27"/>
                                        </p:tgtEl>
                                        <p:attrNameLst>
                                          <p:attrName>ppt_x</p:attrName>
                                          <p:attrName>ppt_y</p:attrName>
                                        </p:attrNameLst>
                                      </p:cBhvr>
                                      <p:rCtr x="4661" y="6458"/>
                                    </p:animMotion>
                                  </p:childTnLst>
                                </p:cTn>
                              </p:par>
                            </p:childTnLst>
                          </p:cTn>
                        </p:par>
                      </p:childTnLst>
                    </p:cTn>
                  </p:par>
                  <p:par>
                    <p:cTn id="32" fill="hold">
                      <p:stCondLst>
                        <p:cond delay="indefinite"/>
                      </p:stCondLst>
                      <p:childTnLst>
                        <p:par>
                          <p:cTn id="33" fill="hold">
                            <p:stCondLst>
                              <p:cond delay="0"/>
                            </p:stCondLst>
                            <p:childTnLst>
                              <p:par>
                                <p:cTn id="34" presetID="42" presetClass="path" presetSubtype="0" accel="50000" decel="50000" fill="hold" grpId="0" nodeType="clickEffect">
                                  <p:stCondLst>
                                    <p:cond delay="0"/>
                                  </p:stCondLst>
                                  <p:childTnLst>
                                    <p:animMotion origin="layout" path="M 2.08333E-7 2.96296E-6 L -0.00026 0.13009 " pathEditMode="relative" rAng="0" ptsTypes="AA">
                                      <p:cBhvr>
                                        <p:cTn id="35" dur="200" fill="hold"/>
                                        <p:tgtEl>
                                          <p:spTgt spid="29"/>
                                        </p:tgtEl>
                                        <p:attrNameLst>
                                          <p:attrName>ppt_x</p:attrName>
                                          <p:attrName>ppt_y</p:attrName>
                                        </p:attrNameLst>
                                      </p:cBhvr>
                                      <p:rCtr x="-13" y="6505"/>
                                    </p:animMotion>
                                  </p:childTnLst>
                                </p:cTn>
                              </p:par>
                            </p:childTnLst>
                          </p:cTn>
                        </p:par>
                      </p:childTnLst>
                    </p:cTn>
                  </p:par>
                  <p:par>
                    <p:cTn id="36" fill="hold">
                      <p:stCondLst>
                        <p:cond delay="indefinite"/>
                      </p:stCondLst>
                      <p:childTnLst>
                        <p:par>
                          <p:cTn id="37" fill="hold">
                            <p:stCondLst>
                              <p:cond delay="0"/>
                            </p:stCondLst>
                            <p:childTnLst>
                              <p:par>
                                <p:cTn id="38" presetID="10" presetClass="entr" presetSubtype="0" fill="hold" grpId="0" nodeType="clickEffect">
                                  <p:stCondLst>
                                    <p:cond delay="0"/>
                                  </p:stCondLst>
                                  <p:childTnLst>
                                    <p:set>
                                      <p:cBhvr>
                                        <p:cTn id="39" dur="1" fill="hold">
                                          <p:stCondLst>
                                            <p:cond delay="0"/>
                                          </p:stCondLst>
                                        </p:cTn>
                                        <p:tgtEl>
                                          <p:spTgt spid="23"/>
                                        </p:tgtEl>
                                        <p:attrNameLst>
                                          <p:attrName>style.visibility</p:attrName>
                                        </p:attrNameLst>
                                      </p:cBhvr>
                                      <p:to>
                                        <p:strVal val="visible"/>
                                      </p:to>
                                    </p:set>
                                    <p:animEffect transition="in" filter="fade">
                                      <p:cBhvr>
                                        <p:cTn id="40" dur="250"/>
                                        <p:tgtEl>
                                          <p:spTgt spid="23"/>
                                        </p:tgtEl>
                                      </p:cBhvr>
                                    </p:animEffect>
                                  </p:childTnLst>
                                </p:cTn>
                              </p:par>
                            </p:childTnLst>
                          </p:cTn>
                        </p:par>
                      </p:childTnLst>
                    </p:cTn>
                  </p:par>
                  <p:par>
                    <p:cTn id="41" fill="hold">
                      <p:stCondLst>
                        <p:cond delay="indefinite"/>
                      </p:stCondLst>
                      <p:childTnLst>
                        <p:par>
                          <p:cTn id="42" fill="hold">
                            <p:stCondLst>
                              <p:cond delay="0"/>
                            </p:stCondLst>
                            <p:childTnLst>
                              <p:par>
                                <p:cTn id="43" presetID="1" presetClass="mediacall" presetSubtype="0" fill="hold" nodeType="clickEffect">
                                  <p:stCondLst>
                                    <p:cond delay="0"/>
                                  </p:stCondLst>
                                  <p:childTnLst>
                                    <p:cmd type="call" cmd="playFrom(0.0)">
                                      <p:cBhvr>
                                        <p:cTn id="44" dur="912" fill="hold"/>
                                        <p:tgtEl>
                                          <p:spTgt spid="30"/>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100000">
                <p:cTn id="45" fill="hold" display="0">
                  <p:stCondLst>
                    <p:cond delay="indefinite"/>
                  </p:stCondLst>
                  <p:endCondLst>
                    <p:cond evt="onStopAudio" delay="0">
                      <p:tgtEl>
                        <p:sldTgt/>
                      </p:tgtEl>
                    </p:cond>
                  </p:endCondLst>
                </p:cTn>
                <p:tgtEl>
                  <p:spTgt spid="30"/>
                </p:tgtEl>
              </p:cMediaNode>
            </p:audio>
          </p:childTnLst>
        </p:cTn>
      </p:par>
    </p:tnLst>
    <p:bldLst>
      <p:bldP spid="6" grpId="0" animBg="1"/>
      <p:bldP spid="14" grpId="0" animBg="1"/>
      <p:bldP spid="16" grpId="0" animBg="1"/>
      <p:bldP spid="23" grpId="0"/>
      <p:bldP spid="25" grpId="0" animBg="1"/>
      <p:bldP spid="26" grpId="0" animBg="1"/>
      <p:bldP spid="27" grpId="0" animBg="1"/>
      <p:bldP spid="28" grpId="0" animBg="1"/>
      <p:bldP spid="29"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bg>
      <p:bgPr>
        <a:pattFill prst="dotGrid">
          <a:fgClr>
            <a:schemeClr val="accent1">
              <a:lumMod val="40000"/>
              <a:lumOff val="60000"/>
            </a:schemeClr>
          </a:fgClr>
          <a:bgClr>
            <a:schemeClr val="bg1"/>
          </a:bgClr>
        </a:pattFill>
        <a:effectLst/>
      </p:bgPr>
    </p:bg>
    <p:spTree>
      <p:nvGrpSpPr>
        <p:cNvPr id="1" name=""/>
        <p:cNvGrpSpPr/>
        <p:nvPr/>
      </p:nvGrpSpPr>
      <p:grpSpPr>
        <a:xfrm>
          <a:off x="0" y="0"/>
          <a:ext cx="0" cy="0"/>
          <a:chOff x="0" y="0"/>
          <a:chExt cx="0" cy="0"/>
        </a:xfrm>
      </p:grpSpPr>
      <p:sp>
        <p:nvSpPr>
          <p:cNvPr id="2" name="TextBox 1"/>
          <p:cNvSpPr txBox="1"/>
          <p:nvPr/>
        </p:nvSpPr>
        <p:spPr>
          <a:xfrm>
            <a:off x="1027241" y="74642"/>
            <a:ext cx="3642931" cy="523220"/>
          </a:xfrm>
          <a:prstGeom prst="rect">
            <a:avLst/>
          </a:prstGeom>
          <a:noFill/>
        </p:spPr>
        <p:txBody>
          <a:bodyPr wrap="square" rtlCol="0">
            <a:spAutoFit/>
          </a:bodyPr>
          <a:lstStyle/>
          <a:p>
            <a:r>
              <a:rPr lang="en-US" sz="2800" b="1" smtClean="0">
                <a:solidFill>
                  <a:srgbClr val="006666"/>
                </a:solidFill>
              </a:rPr>
              <a:t>VOCABULARY REVIEW</a:t>
            </a:r>
            <a:endParaRPr lang="en-US" b="1">
              <a:solidFill>
                <a:srgbClr val="006666"/>
              </a:solidFill>
            </a:endParaRPr>
          </a:p>
        </p:txBody>
      </p:sp>
      <p:graphicFrame>
        <p:nvGraphicFramePr>
          <p:cNvPr id="4" name="Table 3"/>
          <p:cNvGraphicFramePr>
            <a:graphicFrameLocks noGrp="1"/>
          </p:cNvGraphicFramePr>
          <p:nvPr>
            <p:extLst>
              <p:ext uri="{D42A27DB-BD31-4B8C-83A1-F6EECF244321}">
                <p14:modId xmlns:p14="http://schemas.microsoft.com/office/powerpoint/2010/main" val="567309260"/>
              </p:ext>
            </p:extLst>
          </p:nvPr>
        </p:nvGraphicFramePr>
        <p:xfrm>
          <a:off x="187069" y="609837"/>
          <a:ext cx="11639992" cy="3383280"/>
        </p:xfrm>
        <a:graphic>
          <a:graphicData uri="http://schemas.openxmlformats.org/drawingml/2006/table">
            <a:tbl>
              <a:tblPr firstRow="1" bandRow="1">
                <a:tableStyleId>{5C22544A-7EE6-4342-B048-85BDC9FD1C3A}</a:tableStyleId>
              </a:tblPr>
              <a:tblGrid>
                <a:gridCol w="2194283"/>
                <a:gridCol w="2185758"/>
                <a:gridCol w="4875170"/>
                <a:gridCol w="2384781"/>
              </a:tblGrid>
              <a:tr h="265290">
                <a:tc>
                  <a:txBody>
                    <a:bodyPr/>
                    <a:lstStyle/>
                    <a:p>
                      <a:pPr algn="l"/>
                      <a:r>
                        <a:rPr lang="en-US" sz="2000" b="1" dirty="0" smtClean="0">
                          <a:solidFill>
                            <a:schemeClr val="tx2">
                              <a:lumMod val="75000"/>
                            </a:schemeClr>
                          </a:solidFill>
                        </a:rPr>
                        <a:t>di</a:t>
                      </a:r>
                      <a:r>
                        <a:rPr lang="en-US" sz="2000" b="1" dirty="0" smtClean="0">
                          <a:solidFill>
                            <a:srgbClr val="FF0000"/>
                          </a:solidFill>
                        </a:rPr>
                        <a:t>sas</a:t>
                      </a:r>
                      <a:r>
                        <a:rPr lang="en-US" sz="2000" b="1" dirty="0" smtClean="0">
                          <a:solidFill>
                            <a:schemeClr val="tx2">
                              <a:lumMod val="75000"/>
                            </a:schemeClr>
                          </a:solidFill>
                        </a:rPr>
                        <a:t>ter (n)</a:t>
                      </a:r>
                      <a:endParaRPr lang="en-US" sz="2000" b="1" dirty="0" smtClean="0">
                        <a:solidFill>
                          <a:schemeClr val="tx2">
                            <a:lumMod val="75000"/>
                          </a:schemeClr>
                        </a:solidFill>
                      </a:endParaRPr>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l"/>
                      <a:r>
                        <a:rPr lang="en-US" sz="2000" b="1" dirty="0" smtClean="0">
                          <a:solidFill>
                            <a:schemeClr val="tx1">
                              <a:lumMod val="75000"/>
                              <a:lumOff val="25000"/>
                            </a:schemeClr>
                          </a:solidFill>
                          <a:latin typeface="+mn-lt"/>
                        </a:rPr>
                        <a:t>/</a:t>
                      </a:r>
                      <a:r>
                        <a:rPr lang="en-US" sz="2000" b="1" dirty="0" err="1" smtClean="0">
                          <a:solidFill>
                            <a:schemeClr val="tx1">
                              <a:lumMod val="75000"/>
                              <a:lumOff val="25000"/>
                            </a:schemeClr>
                          </a:solidFill>
                          <a:latin typeface="+mn-lt"/>
                        </a:rPr>
                        <a:t>dɪˈzɑːstər</a:t>
                      </a:r>
                      <a:r>
                        <a:rPr lang="en-US" sz="2000" b="1" dirty="0" smtClean="0">
                          <a:solidFill>
                            <a:schemeClr val="tx1">
                              <a:lumMod val="75000"/>
                              <a:lumOff val="25000"/>
                            </a:schemeClr>
                          </a:solidFill>
                          <a:latin typeface="+mn-lt"/>
                        </a:rPr>
                        <a:t>/</a:t>
                      </a:r>
                      <a:endParaRPr lang="en-US" sz="2000" b="1" dirty="0" smtClean="0">
                        <a:solidFill>
                          <a:schemeClr val="tx1">
                            <a:lumMod val="75000"/>
                            <a:lumOff val="25000"/>
                          </a:schemeClr>
                        </a:solidFill>
                        <a:latin typeface="+mn-lt"/>
                      </a:endParaRPr>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l"/>
                      <a:r>
                        <a:rPr lang="en-US" sz="2000" b="1" i="1" dirty="0" smtClean="0">
                          <a:solidFill>
                            <a:schemeClr val="tx2">
                              <a:lumMod val="75000"/>
                            </a:schemeClr>
                          </a:solidFill>
                          <a:latin typeface="+mj-lt"/>
                        </a:rPr>
                        <a:t>a complete failure</a:t>
                      </a:r>
                      <a:endParaRPr lang="en-US" sz="2000" b="1" i="1" dirty="0" smtClean="0">
                        <a:solidFill>
                          <a:schemeClr val="tx2">
                            <a:lumMod val="75000"/>
                          </a:schemeClr>
                        </a:solidFill>
                        <a:latin typeface="+mj-lt"/>
                      </a:endParaRPr>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l"/>
                      <a:r>
                        <a:rPr lang="en-US" sz="2000" b="1" dirty="0" err="1" smtClean="0">
                          <a:solidFill>
                            <a:schemeClr val="tx1">
                              <a:lumMod val="75000"/>
                              <a:lumOff val="25000"/>
                            </a:schemeClr>
                          </a:solidFill>
                        </a:rPr>
                        <a:t>thảm</a:t>
                      </a:r>
                      <a:r>
                        <a:rPr lang="en-US" sz="2000" b="1" dirty="0" smtClean="0">
                          <a:solidFill>
                            <a:schemeClr val="tx1">
                              <a:lumMod val="75000"/>
                              <a:lumOff val="25000"/>
                            </a:schemeClr>
                          </a:solidFill>
                        </a:rPr>
                        <a:t> </a:t>
                      </a:r>
                      <a:r>
                        <a:rPr lang="en-US" sz="2000" b="1" dirty="0" err="1" smtClean="0">
                          <a:solidFill>
                            <a:schemeClr val="tx1">
                              <a:lumMod val="75000"/>
                              <a:lumOff val="25000"/>
                            </a:schemeClr>
                          </a:solidFill>
                        </a:rPr>
                        <a:t>họa</a:t>
                      </a:r>
                      <a:r>
                        <a:rPr lang="en-US" sz="2000" b="1" dirty="0" smtClean="0">
                          <a:solidFill>
                            <a:schemeClr val="tx1">
                              <a:lumMod val="75000"/>
                              <a:lumOff val="25000"/>
                            </a:schemeClr>
                          </a:solidFill>
                        </a:rPr>
                        <a:t>,</a:t>
                      </a:r>
                      <a:r>
                        <a:rPr lang="en-US" sz="2000" b="1" baseline="0" dirty="0" smtClean="0">
                          <a:solidFill>
                            <a:schemeClr val="tx1">
                              <a:lumMod val="75000"/>
                              <a:lumOff val="25000"/>
                            </a:schemeClr>
                          </a:solidFill>
                        </a:rPr>
                        <a:t> </a:t>
                      </a:r>
                      <a:r>
                        <a:rPr lang="en-US" sz="2000" b="1" baseline="0" dirty="0" err="1" smtClean="0">
                          <a:solidFill>
                            <a:schemeClr val="tx1">
                              <a:lumMod val="75000"/>
                              <a:lumOff val="25000"/>
                            </a:schemeClr>
                          </a:solidFill>
                        </a:rPr>
                        <a:t>thất</a:t>
                      </a:r>
                      <a:r>
                        <a:rPr lang="en-US" sz="2000" b="1" baseline="0" dirty="0" smtClean="0">
                          <a:solidFill>
                            <a:schemeClr val="tx1">
                              <a:lumMod val="75000"/>
                              <a:lumOff val="25000"/>
                            </a:schemeClr>
                          </a:solidFill>
                        </a:rPr>
                        <a:t> </a:t>
                      </a:r>
                      <a:r>
                        <a:rPr lang="en-US" sz="2000" b="1" baseline="0" dirty="0" err="1" smtClean="0">
                          <a:solidFill>
                            <a:schemeClr val="tx1">
                              <a:lumMod val="75000"/>
                              <a:lumOff val="25000"/>
                            </a:schemeClr>
                          </a:solidFill>
                        </a:rPr>
                        <a:t>bại</a:t>
                      </a:r>
                      <a:endParaRPr lang="en-US" sz="2000" b="1" dirty="0">
                        <a:solidFill>
                          <a:schemeClr val="tx1">
                            <a:lumMod val="75000"/>
                            <a:lumOff val="25000"/>
                          </a:schemeClr>
                        </a:solidFill>
                      </a:endParaRPr>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accent4">
                        <a:lumMod val="20000"/>
                        <a:lumOff val="80000"/>
                      </a:schemeClr>
                    </a:solidFill>
                  </a:tcPr>
                </a:tc>
              </a:tr>
              <a:tr h="265290">
                <a:tc>
                  <a:txBody>
                    <a:bodyPr/>
                    <a:lstStyle/>
                    <a:p>
                      <a:pPr algn="l"/>
                      <a:r>
                        <a:rPr lang="en-US" sz="2000" b="1" dirty="0" smtClean="0">
                          <a:solidFill>
                            <a:srgbClr val="FF0000"/>
                          </a:solidFill>
                        </a:rPr>
                        <a:t>aw</a:t>
                      </a:r>
                      <a:r>
                        <a:rPr lang="en-US" sz="2000" b="1" dirty="0" smtClean="0">
                          <a:solidFill>
                            <a:schemeClr val="tx2">
                              <a:lumMod val="75000"/>
                            </a:schemeClr>
                          </a:solidFill>
                        </a:rPr>
                        <a:t>ful (</a:t>
                      </a:r>
                      <a:r>
                        <a:rPr lang="en-US" sz="2000" b="1" dirty="0" err="1" smtClean="0">
                          <a:solidFill>
                            <a:schemeClr val="tx2">
                              <a:lumMod val="75000"/>
                            </a:schemeClr>
                          </a:solidFill>
                        </a:rPr>
                        <a:t>adj</a:t>
                      </a:r>
                      <a:r>
                        <a:rPr lang="en-US" sz="2000" b="1" dirty="0" smtClean="0">
                          <a:solidFill>
                            <a:schemeClr val="tx2">
                              <a:lumMod val="75000"/>
                            </a:schemeClr>
                          </a:solidFill>
                        </a:rPr>
                        <a:t>)</a:t>
                      </a:r>
                      <a:endParaRPr lang="en-US" sz="2000" b="1" dirty="0" smtClean="0">
                        <a:solidFill>
                          <a:schemeClr val="tx2">
                            <a:lumMod val="75000"/>
                          </a:schemeClr>
                        </a:solidFill>
                      </a:endParaRPr>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lumMod val="95000"/>
                      </a:schemeClr>
                    </a:solidFill>
                  </a:tcPr>
                </a:tc>
                <a:tc>
                  <a:txBody>
                    <a:bodyPr/>
                    <a:lstStyle/>
                    <a:p>
                      <a:pPr algn="l"/>
                      <a:r>
                        <a:rPr lang="en-US" sz="2000" b="1" dirty="0" smtClean="0">
                          <a:solidFill>
                            <a:schemeClr val="tx1">
                              <a:lumMod val="75000"/>
                              <a:lumOff val="25000"/>
                            </a:schemeClr>
                          </a:solidFill>
                          <a:latin typeface="+mn-lt"/>
                        </a:rPr>
                        <a:t>/ˈ</a:t>
                      </a:r>
                      <a:r>
                        <a:rPr lang="en-US" sz="2000" b="1" dirty="0" err="1" smtClean="0">
                          <a:solidFill>
                            <a:schemeClr val="tx1">
                              <a:lumMod val="75000"/>
                              <a:lumOff val="25000"/>
                            </a:schemeClr>
                          </a:solidFill>
                          <a:latin typeface="+mn-lt"/>
                        </a:rPr>
                        <a:t>ɔːfl</a:t>
                      </a:r>
                      <a:r>
                        <a:rPr lang="en-US" sz="2000" b="1" dirty="0" smtClean="0">
                          <a:solidFill>
                            <a:schemeClr val="tx1">
                              <a:lumMod val="75000"/>
                              <a:lumOff val="25000"/>
                            </a:schemeClr>
                          </a:solidFill>
                          <a:latin typeface="+mn-lt"/>
                        </a:rPr>
                        <a:t>/</a:t>
                      </a:r>
                      <a:endParaRPr lang="en-US" sz="2000" b="1" dirty="0" smtClean="0">
                        <a:solidFill>
                          <a:schemeClr val="tx1">
                            <a:lumMod val="75000"/>
                            <a:lumOff val="25000"/>
                          </a:schemeClr>
                        </a:solidFill>
                        <a:latin typeface="+mn-lt"/>
                      </a:endParaRPr>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lumMod val="95000"/>
                      </a:schemeClr>
                    </a:solidFill>
                  </a:tcPr>
                </a:tc>
                <a:tc>
                  <a:txBody>
                    <a:bodyPr/>
                    <a:lstStyle/>
                    <a:p>
                      <a:pPr algn="l"/>
                      <a:r>
                        <a:rPr lang="en-US" sz="2000" b="1" i="1" dirty="0" smtClean="0">
                          <a:solidFill>
                            <a:schemeClr val="tx2">
                              <a:lumMod val="75000"/>
                            </a:schemeClr>
                          </a:solidFill>
                          <a:latin typeface="+mj-lt"/>
                        </a:rPr>
                        <a:t>very bad or terrible</a:t>
                      </a:r>
                      <a:endParaRPr lang="en-US" sz="2000" b="1" i="1" dirty="0" smtClean="0">
                        <a:solidFill>
                          <a:schemeClr val="tx2">
                            <a:lumMod val="75000"/>
                          </a:schemeClr>
                        </a:solidFill>
                        <a:latin typeface="+mj-lt"/>
                      </a:endParaRPr>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lumMod val="95000"/>
                      </a:schemeClr>
                    </a:solidFill>
                  </a:tcPr>
                </a:tc>
                <a:tc>
                  <a:txBody>
                    <a:bodyPr/>
                    <a:lstStyle/>
                    <a:p>
                      <a:pPr algn="l"/>
                      <a:r>
                        <a:rPr lang="en-US" sz="2000" b="1" dirty="0" err="1" smtClean="0">
                          <a:solidFill>
                            <a:schemeClr val="tx1">
                              <a:lumMod val="75000"/>
                              <a:lumOff val="25000"/>
                            </a:schemeClr>
                          </a:solidFill>
                        </a:rPr>
                        <a:t>tồi</a:t>
                      </a:r>
                      <a:r>
                        <a:rPr lang="en-US" sz="2000" b="1" dirty="0" smtClean="0">
                          <a:solidFill>
                            <a:schemeClr val="tx1">
                              <a:lumMod val="75000"/>
                              <a:lumOff val="25000"/>
                            </a:schemeClr>
                          </a:solidFill>
                        </a:rPr>
                        <a:t> </a:t>
                      </a:r>
                      <a:r>
                        <a:rPr lang="en-US" sz="2000" b="1" dirty="0" err="1" smtClean="0">
                          <a:solidFill>
                            <a:schemeClr val="tx1">
                              <a:lumMod val="75000"/>
                              <a:lumOff val="25000"/>
                            </a:schemeClr>
                          </a:solidFill>
                        </a:rPr>
                        <a:t>tệ</a:t>
                      </a:r>
                      <a:r>
                        <a:rPr lang="en-US" sz="2000" b="1" dirty="0" smtClean="0">
                          <a:solidFill>
                            <a:schemeClr val="tx1">
                              <a:lumMod val="75000"/>
                              <a:lumOff val="25000"/>
                            </a:schemeClr>
                          </a:solidFill>
                        </a:rPr>
                        <a:t>,</a:t>
                      </a:r>
                      <a:r>
                        <a:rPr lang="en-US" sz="2000" b="1" baseline="0" dirty="0" smtClean="0">
                          <a:solidFill>
                            <a:schemeClr val="tx1">
                              <a:lumMod val="75000"/>
                              <a:lumOff val="25000"/>
                            </a:schemeClr>
                          </a:solidFill>
                        </a:rPr>
                        <a:t> </a:t>
                      </a:r>
                      <a:r>
                        <a:rPr lang="en-US" sz="2000" b="1" baseline="0" dirty="0" err="1" smtClean="0">
                          <a:solidFill>
                            <a:schemeClr val="tx1">
                              <a:lumMod val="75000"/>
                              <a:lumOff val="25000"/>
                            </a:schemeClr>
                          </a:solidFill>
                        </a:rPr>
                        <a:t>kinh</a:t>
                      </a:r>
                      <a:r>
                        <a:rPr lang="en-US" sz="2000" b="1" baseline="0" dirty="0" smtClean="0">
                          <a:solidFill>
                            <a:schemeClr val="tx1">
                              <a:lumMod val="75000"/>
                              <a:lumOff val="25000"/>
                            </a:schemeClr>
                          </a:solidFill>
                        </a:rPr>
                        <a:t> </a:t>
                      </a:r>
                      <a:r>
                        <a:rPr lang="en-US" sz="2000" b="1" baseline="0" dirty="0" err="1" smtClean="0">
                          <a:solidFill>
                            <a:schemeClr val="tx1">
                              <a:lumMod val="75000"/>
                              <a:lumOff val="25000"/>
                            </a:schemeClr>
                          </a:solidFill>
                        </a:rPr>
                        <a:t>khủng</a:t>
                      </a:r>
                      <a:endParaRPr lang="en-US" sz="2000" b="1" dirty="0">
                        <a:solidFill>
                          <a:schemeClr val="tx1">
                            <a:lumMod val="75000"/>
                            <a:lumOff val="25000"/>
                          </a:schemeClr>
                        </a:solidFill>
                      </a:endParaRPr>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lumMod val="95000"/>
                      </a:schemeClr>
                    </a:solidFill>
                  </a:tcPr>
                </a:tc>
              </a:tr>
              <a:tr h="265290">
                <a:tc>
                  <a:txBody>
                    <a:bodyPr/>
                    <a:lstStyle/>
                    <a:p>
                      <a:pPr algn="l"/>
                      <a:r>
                        <a:rPr lang="en-US" sz="2000" b="1" dirty="0" smtClean="0">
                          <a:solidFill>
                            <a:schemeClr val="tx2">
                              <a:lumMod val="75000"/>
                            </a:schemeClr>
                          </a:solidFill>
                        </a:rPr>
                        <a:t>work out well (v)</a:t>
                      </a:r>
                      <a:endParaRPr lang="en-US" sz="2000" b="1" dirty="0" smtClean="0">
                        <a:solidFill>
                          <a:schemeClr val="tx2">
                            <a:lumMod val="75000"/>
                          </a:schemeClr>
                        </a:solidFill>
                      </a:endParaRPr>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l"/>
                      <a:r>
                        <a:rPr lang="en-US" sz="2000" b="1" dirty="0" smtClean="0">
                          <a:latin typeface="+mn-lt"/>
                        </a:rPr>
                        <a:t>/</a:t>
                      </a:r>
                      <a:r>
                        <a:rPr lang="en-US" sz="2000" b="1" dirty="0" err="1" smtClean="0">
                          <a:latin typeface="+mn-lt"/>
                        </a:rPr>
                        <a:t>wɜːk</a:t>
                      </a:r>
                      <a:r>
                        <a:rPr lang="en-US" sz="2000" b="1" dirty="0" smtClean="0">
                          <a:latin typeface="+mn-lt"/>
                        </a:rPr>
                        <a:t> </a:t>
                      </a:r>
                      <a:r>
                        <a:rPr lang="en-US" sz="2000" b="1" dirty="0" err="1" smtClean="0">
                          <a:latin typeface="+mn-lt"/>
                        </a:rPr>
                        <a:t>aʊt</a:t>
                      </a:r>
                      <a:r>
                        <a:rPr lang="en-US" sz="2000" b="1" dirty="0" smtClean="0">
                          <a:latin typeface="+mn-lt"/>
                        </a:rPr>
                        <a:t> </a:t>
                      </a:r>
                      <a:r>
                        <a:rPr lang="en-US" sz="2000" b="1" dirty="0" err="1" smtClean="0">
                          <a:latin typeface="+mn-lt"/>
                        </a:rPr>
                        <a:t>wel</a:t>
                      </a:r>
                      <a:r>
                        <a:rPr lang="en-US" sz="2000" b="1" dirty="0" smtClean="0">
                          <a:latin typeface="+mn-lt"/>
                        </a:rPr>
                        <a:t>/</a:t>
                      </a:r>
                      <a:endParaRPr lang="en-US" sz="2000" b="1" dirty="0" smtClean="0">
                        <a:latin typeface="+mn-lt"/>
                      </a:endParaRPr>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l"/>
                      <a:r>
                        <a:rPr lang="en-US" sz="2000" b="1" i="1" dirty="0" smtClean="0">
                          <a:solidFill>
                            <a:schemeClr val="tx2">
                              <a:lumMod val="75000"/>
                            </a:schemeClr>
                          </a:solidFill>
                          <a:latin typeface="+mj-lt"/>
                        </a:rPr>
                        <a:t>to develop in a successful way</a:t>
                      </a:r>
                      <a:endParaRPr lang="en-US" sz="2000" b="1" i="1" dirty="0" smtClean="0">
                        <a:solidFill>
                          <a:schemeClr val="tx2">
                            <a:lumMod val="75000"/>
                          </a:schemeClr>
                        </a:solidFill>
                        <a:latin typeface="+mj-lt"/>
                      </a:endParaRPr>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l"/>
                      <a:r>
                        <a:rPr lang="en-US" sz="2000" b="1" dirty="0" err="1" smtClean="0">
                          <a:solidFill>
                            <a:schemeClr val="tx1">
                              <a:lumMod val="75000"/>
                              <a:lumOff val="25000"/>
                            </a:schemeClr>
                          </a:solidFill>
                        </a:rPr>
                        <a:t>diễn</a:t>
                      </a:r>
                      <a:r>
                        <a:rPr lang="en-US" sz="2000" b="1" dirty="0" smtClean="0">
                          <a:solidFill>
                            <a:schemeClr val="tx1">
                              <a:lumMod val="75000"/>
                              <a:lumOff val="25000"/>
                            </a:schemeClr>
                          </a:solidFill>
                        </a:rPr>
                        <a:t> </a:t>
                      </a:r>
                      <a:r>
                        <a:rPr lang="en-US" sz="2000" b="1" dirty="0" err="1" smtClean="0">
                          <a:solidFill>
                            <a:schemeClr val="tx1">
                              <a:lumMod val="75000"/>
                              <a:lumOff val="25000"/>
                            </a:schemeClr>
                          </a:solidFill>
                        </a:rPr>
                        <a:t>ra</a:t>
                      </a:r>
                      <a:r>
                        <a:rPr lang="en-US" sz="2000" b="1" baseline="0" dirty="0" smtClean="0">
                          <a:solidFill>
                            <a:schemeClr val="tx1">
                              <a:lumMod val="75000"/>
                              <a:lumOff val="25000"/>
                            </a:schemeClr>
                          </a:solidFill>
                        </a:rPr>
                        <a:t> </a:t>
                      </a:r>
                      <a:r>
                        <a:rPr lang="en-US" sz="2000" b="1" baseline="0" dirty="0" err="1" smtClean="0">
                          <a:solidFill>
                            <a:schemeClr val="tx1">
                              <a:lumMod val="75000"/>
                              <a:lumOff val="25000"/>
                            </a:schemeClr>
                          </a:solidFill>
                        </a:rPr>
                        <a:t>tốt</a:t>
                      </a:r>
                      <a:r>
                        <a:rPr lang="en-US" sz="2000" b="1" baseline="0" dirty="0" smtClean="0">
                          <a:solidFill>
                            <a:schemeClr val="tx1">
                              <a:lumMod val="75000"/>
                              <a:lumOff val="25000"/>
                            </a:schemeClr>
                          </a:solidFill>
                        </a:rPr>
                        <a:t> </a:t>
                      </a:r>
                      <a:r>
                        <a:rPr lang="en-US" sz="2000" b="1" baseline="0" dirty="0" err="1" smtClean="0">
                          <a:solidFill>
                            <a:schemeClr val="tx1">
                              <a:lumMod val="75000"/>
                              <a:lumOff val="25000"/>
                            </a:schemeClr>
                          </a:solidFill>
                        </a:rPr>
                        <a:t>đẹp</a:t>
                      </a:r>
                      <a:endParaRPr lang="en-US" sz="2000" b="1" dirty="0">
                        <a:solidFill>
                          <a:schemeClr val="tx1">
                            <a:lumMod val="75000"/>
                            <a:lumOff val="25000"/>
                          </a:schemeClr>
                        </a:solidFill>
                      </a:endParaRPr>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accent4">
                        <a:lumMod val="20000"/>
                        <a:lumOff val="80000"/>
                      </a:schemeClr>
                    </a:solidFill>
                  </a:tcPr>
                </a:tc>
              </a:tr>
              <a:tr h="265290">
                <a:tc>
                  <a:txBody>
                    <a:bodyPr/>
                    <a:lstStyle/>
                    <a:p>
                      <a:pPr algn="l"/>
                      <a:r>
                        <a:rPr lang="en-US" sz="2000" b="1" dirty="0" smtClean="0">
                          <a:solidFill>
                            <a:schemeClr val="tx2">
                              <a:lumMod val="75000"/>
                            </a:schemeClr>
                          </a:solidFill>
                        </a:rPr>
                        <a:t>bob (v)</a:t>
                      </a:r>
                      <a:endParaRPr lang="en-US" sz="2000" b="1" dirty="0" smtClean="0">
                        <a:solidFill>
                          <a:schemeClr val="tx2">
                            <a:lumMod val="75000"/>
                          </a:schemeClr>
                        </a:solidFill>
                      </a:endParaRPr>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lumMod val="95000"/>
                      </a:schemeClr>
                    </a:solidFill>
                  </a:tcPr>
                </a:tc>
                <a:tc>
                  <a:txBody>
                    <a:bodyPr/>
                    <a:lstStyle/>
                    <a:p>
                      <a:pPr algn="l"/>
                      <a:r>
                        <a:rPr lang="en-US" sz="2000" b="1" dirty="0" smtClean="0">
                          <a:solidFill>
                            <a:schemeClr val="tx1">
                              <a:lumMod val="75000"/>
                              <a:lumOff val="25000"/>
                            </a:schemeClr>
                          </a:solidFill>
                          <a:latin typeface="+mn-lt"/>
                        </a:rPr>
                        <a:t>/</a:t>
                      </a:r>
                      <a:r>
                        <a:rPr lang="en-US" sz="2000" b="1" dirty="0" err="1" smtClean="0">
                          <a:solidFill>
                            <a:schemeClr val="tx1">
                              <a:lumMod val="75000"/>
                              <a:lumOff val="25000"/>
                            </a:schemeClr>
                          </a:solidFill>
                          <a:latin typeface="+mn-lt"/>
                        </a:rPr>
                        <a:t>bɒb</a:t>
                      </a:r>
                      <a:r>
                        <a:rPr lang="en-US" sz="2000" b="1" dirty="0" smtClean="0">
                          <a:solidFill>
                            <a:schemeClr val="tx1">
                              <a:lumMod val="75000"/>
                              <a:lumOff val="25000"/>
                            </a:schemeClr>
                          </a:solidFill>
                          <a:latin typeface="+mn-lt"/>
                        </a:rPr>
                        <a:t>/</a:t>
                      </a:r>
                      <a:endParaRPr lang="en-US" sz="2000" b="1" dirty="0" smtClean="0">
                        <a:solidFill>
                          <a:schemeClr val="tx1">
                            <a:lumMod val="75000"/>
                            <a:lumOff val="25000"/>
                          </a:schemeClr>
                        </a:solidFill>
                        <a:latin typeface="+mn-lt"/>
                      </a:endParaRPr>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lumMod val="95000"/>
                      </a:schemeClr>
                    </a:solidFill>
                  </a:tcPr>
                </a:tc>
                <a:tc>
                  <a:txBody>
                    <a:bodyPr/>
                    <a:lstStyle/>
                    <a:p>
                      <a:pPr algn="l"/>
                      <a:r>
                        <a:rPr lang="en-US" sz="2000" b="1" i="1" dirty="0" smtClean="0">
                          <a:solidFill>
                            <a:schemeClr val="tx2">
                              <a:lumMod val="75000"/>
                            </a:schemeClr>
                          </a:solidFill>
                          <a:latin typeface="+mj-lt"/>
                        </a:rPr>
                        <a:t>to move or make something move quickly up and down, especially in water</a:t>
                      </a:r>
                      <a:endParaRPr lang="en-US" sz="2000" b="1" i="1" dirty="0" smtClean="0">
                        <a:solidFill>
                          <a:schemeClr val="tx2">
                            <a:lumMod val="75000"/>
                          </a:schemeClr>
                        </a:solidFill>
                        <a:latin typeface="+mj-lt"/>
                      </a:endParaRPr>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lumMod val="95000"/>
                      </a:schemeClr>
                    </a:solidFill>
                  </a:tcPr>
                </a:tc>
                <a:tc>
                  <a:txBody>
                    <a:bodyPr/>
                    <a:lstStyle/>
                    <a:p>
                      <a:pPr algn="l"/>
                      <a:r>
                        <a:rPr lang="en-US" sz="2000" b="1" dirty="0" err="1" smtClean="0">
                          <a:solidFill>
                            <a:schemeClr val="tx1">
                              <a:lumMod val="75000"/>
                              <a:lumOff val="25000"/>
                            </a:schemeClr>
                          </a:solidFill>
                        </a:rPr>
                        <a:t>đớp</a:t>
                      </a:r>
                      <a:r>
                        <a:rPr lang="en-US" sz="2000" b="1" dirty="0" smtClean="0">
                          <a:solidFill>
                            <a:schemeClr val="tx1">
                              <a:lumMod val="75000"/>
                              <a:lumOff val="25000"/>
                            </a:schemeClr>
                          </a:solidFill>
                        </a:rPr>
                        <a:t>, </a:t>
                      </a:r>
                      <a:r>
                        <a:rPr lang="en-US" sz="2000" b="1" dirty="0" err="1" smtClean="0">
                          <a:solidFill>
                            <a:schemeClr val="tx1">
                              <a:lumMod val="75000"/>
                              <a:lumOff val="25000"/>
                            </a:schemeClr>
                          </a:solidFill>
                        </a:rPr>
                        <a:t>ăn</a:t>
                      </a:r>
                      <a:endParaRPr lang="en-US" sz="2000" b="1" dirty="0">
                        <a:solidFill>
                          <a:schemeClr val="tx1">
                            <a:lumMod val="75000"/>
                            <a:lumOff val="25000"/>
                          </a:schemeClr>
                        </a:solidFill>
                      </a:endParaRPr>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lumMod val="95000"/>
                      </a:schemeClr>
                    </a:solidFill>
                  </a:tcPr>
                </a:tc>
              </a:tr>
              <a:tr h="173015">
                <a:tc>
                  <a:txBody>
                    <a:bodyPr/>
                    <a:lstStyle/>
                    <a:p>
                      <a:pPr algn="l"/>
                      <a:r>
                        <a:rPr lang="en-US" sz="2000" b="1" dirty="0" smtClean="0">
                          <a:solidFill>
                            <a:schemeClr val="tx2">
                              <a:lumMod val="75000"/>
                            </a:schemeClr>
                          </a:solidFill>
                        </a:rPr>
                        <a:t>trick-or-treating</a:t>
                      </a:r>
                      <a:endParaRPr lang="en-US" sz="2000" b="1" dirty="0" smtClean="0">
                        <a:solidFill>
                          <a:schemeClr val="tx2">
                            <a:lumMod val="75000"/>
                          </a:schemeClr>
                        </a:solidFill>
                      </a:endParaRPr>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l"/>
                      <a:r>
                        <a:rPr lang="en-US" sz="2000" b="1" dirty="0" smtClean="0">
                          <a:solidFill>
                            <a:schemeClr val="tx1">
                              <a:lumMod val="75000"/>
                              <a:lumOff val="25000"/>
                            </a:schemeClr>
                          </a:solidFill>
                          <a:latin typeface="+mn-lt"/>
                        </a:rPr>
                        <a:t>/ˌ</a:t>
                      </a:r>
                      <a:r>
                        <a:rPr lang="en-US" sz="2000" b="1" dirty="0" err="1" smtClean="0">
                          <a:solidFill>
                            <a:schemeClr val="tx1">
                              <a:lumMod val="75000"/>
                              <a:lumOff val="25000"/>
                            </a:schemeClr>
                          </a:solidFill>
                          <a:latin typeface="+mn-lt"/>
                        </a:rPr>
                        <a:t>trɪk.ɔ</a:t>
                      </a:r>
                      <a:r>
                        <a:rPr lang="en-US" sz="2000" b="1" dirty="0" smtClean="0">
                          <a:solidFill>
                            <a:schemeClr val="tx1">
                              <a:lumMod val="75000"/>
                              <a:lumOff val="25000"/>
                            </a:schemeClr>
                          </a:solidFill>
                          <a:latin typeface="+mn-lt"/>
                        </a:rPr>
                        <a:t>ːˈtriː.</a:t>
                      </a:r>
                      <a:r>
                        <a:rPr lang="en-US" sz="2000" b="1" dirty="0" err="1" smtClean="0">
                          <a:solidFill>
                            <a:schemeClr val="tx1">
                              <a:lumMod val="75000"/>
                              <a:lumOff val="25000"/>
                            </a:schemeClr>
                          </a:solidFill>
                          <a:latin typeface="+mn-lt"/>
                        </a:rPr>
                        <a:t>tɪŋ</a:t>
                      </a:r>
                      <a:r>
                        <a:rPr lang="en-US" sz="2000" b="1" dirty="0" smtClean="0">
                          <a:solidFill>
                            <a:schemeClr val="tx1">
                              <a:lumMod val="75000"/>
                              <a:lumOff val="25000"/>
                            </a:schemeClr>
                          </a:solidFill>
                          <a:latin typeface="+mn-lt"/>
                        </a:rPr>
                        <a:t>/</a:t>
                      </a:r>
                      <a:endParaRPr lang="en-US" sz="2000" b="1" dirty="0" smtClean="0">
                        <a:solidFill>
                          <a:schemeClr val="tx1">
                            <a:lumMod val="75000"/>
                            <a:lumOff val="25000"/>
                          </a:schemeClr>
                        </a:solidFill>
                        <a:latin typeface="+mn-lt"/>
                      </a:endParaRPr>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l"/>
                      <a:r>
                        <a:rPr lang="en-US" sz="2000" b="1" i="1" dirty="0" smtClean="0">
                          <a:solidFill>
                            <a:schemeClr val="tx2">
                              <a:lumMod val="75000"/>
                            </a:schemeClr>
                          </a:solidFill>
                          <a:latin typeface="+mj-lt"/>
                        </a:rPr>
                        <a:t>an activity for children in </a:t>
                      </a:r>
                      <a:r>
                        <a:rPr lang="en-US" sz="2000" b="1" i="1" dirty="0" err="1" smtClean="0">
                          <a:solidFill>
                            <a:schemeClr val="tx2">
                              <a:lumMod val="75000"/>
                            </a:schemeClr>
                          </a:solidFill>
                          <a:latin typeface="+mj-lt"/>
                        </a:rPr>
                        <a:t>halloween</a:t>
                      </a:r>
                      <a:r>
                        <a:rPr lang="en-US" sz="2000" b="1" i="1" dirty="0" smtClean="0">
                          <a:solidFill>
                            <a:schemeClr val="tx2">
                              <a:lumMod val="75000"/>
                            </a:schemeClr>
                          </a:solidFill>
                          <a:latin typeface="+mj-lt"/>
                        </a:rPr>
                        <a:t> </a:t>
                      </a:r>
                      <a:endParaRPr lang="en-US" sz="2000" b="1" i="1" dirty="0" smtClean="0">
                        <a:solidFill>
                          <a:schemeClr val="tx2">
                            <a:lumMod val="75000"/>
                          </a:schemeClr>
                        </a:solidFill>
                        <a:latin typeface="+mj-lt"/>
                      </a:endParaRPr>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l"/>
                      <a:r>
                        <a:rPr lang="en-US" sz="2000" b="1" dirty="0" err="1" smtClean="0">
                          <a:solidFill>
                            <a:schemeClr val="tx1">
                              <a:lumMod val="75000"/>
                              <a:lumOff val="25000"/>
                            </a:schemeClr>
                          </a:solidFill>
                        </a:rPr>
                        <a:t>trò</a:t>
                      </a:r>
                      <a:r>
                        <a:rPr lang="en-US" sz="2000" b="1" baseline="0" dirty="0" smtClean="0">
                          <a:solidFill>
                            <a:schemeClr val="tx1">
                              <a:lumMod val="75000"/>
                              <a:lumOff val="25000"/>
                            </a:schemeClr>
                          </a:solidFill>
                        </a:rPr>
                        <a:t> trick or treat</a:t>
                      </a:r>
                      <a:endParaRPr lang="en-US" sz="2000" b="1" dirty="0">
                        <a:solidFill>
                          <a:schemeClr val="tx1">
                            <a:lumMod val="75000"/>
                            <a:lumOff val="25000"/>
                          </a:schemeClr>
                        </a:solidFill>
                      </a:endParaRPr>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accent4">
                        <a:lumMod val="20000"/>
                        <a:lumOff val="80000"/>
                      </a:schemeClr>
                    </a:solidFill>
                  </a:tcPr>
                </a:tc>
              </a:tr>
              <a:tr h="265290">
                <a:tc>
                  <a:txBody>
                    <a:bodyPr/>
                    <a:lstStyle/>
                    <a:p>
                      <a:pPr algn="l"/>
                      <a:r>
                        <a:rPr lang="en-US" sz="2000" b="1" dirty="0" smtClean="0">
                          <a:solidFill>
                            <a:schemeClr val="tx2">
                              <a:lumMod val="75000"/>
                            </a:schemeClr>
                          </a:solidFill>
                        </a:rPr>
                        <a:t>jack-o'-lantern</a:t>
                      </a:r>
                      <a:endParaRPr lang="en-US" sz="2000" b="1" dirty="0" smtClean="0">
                        <a:solidFill>
                          <a:schemeClr val="tx2">
                            <a:lumMod val="75000"/>
                          </a:schemeClr>
                        </a:solidFill>
                      </a:endParaRPr>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lumMod val="95000"/>
                      </a:schemeClr>
                    </a:solidFill>
                  </a:tcPr>
                </a:tc>
                <a:tc>
                  <a:txBody>
                    <a:bodyPr/>
                    <a:lstStyle/>
                    <a:p>
                      <a:pPr algn="l"/>
                      <a:r>
                        <a:rPr lang="en-US" sz="2000" b="1" dirty="0" smtClean="0">
                          <a:solidFill>
                            <a:schemeClr val="tx1">
                              <a:lumMod val="75000"/>
                              <a:lumOff val="25000"/>
                            </a:schemeClr>
                          </a:solidFill>
                          <a:latin typeface="+mn-lt"/>
                        </a:rPr>
                        <a:t> /ˌ</a:t>
                      </a:r>
                      <a:r>
                        <a:rPr lang="en-US" sz="2000" b="1" dirty="0" err="1" smtClean="0">
                          <a:solidFill>
                            <a:schemeClr val="tx1">
                              <a:lumMod val="75000"/>
                              <a:lumOff val="25000"/>
                            </a:schemeClr>
                          </a:solidFill>
                          <a:latin typeface="+mn-lt"/>
                        </a:rPr>
                        <a:t>dʒæk.əˈlæn.tən</a:t>
                      </a:r>
                      <a:r>
                        <a:rPr lang="en-US" sz="2000" b="1" dirty="0" smtClean="0">
                          <a:solidFill>
                            <a:schemeClr val="tx1">
                              <a:lumMod val="75000"/>
                              <a:lumOff val="25000"/>
                            </a:schemeClr>
                          </a:solidFill>
                          <a:latin typeface="+mn-lt"/>
                        </a:rPr>
                        <a:t>/</a:t>
                      </a:r>
                      <a:endParaRPr lang="en-US" sz="2000" b="1" dirty="0" smtClean="0">
                        <a:solidFill>
                          <a:schemeClr val="tx1">
                            <a:lumMod val="75000"/>
                            <a:lumOff val="25000"/>
                          </a:schemeClr>
                        </a:solidFill>
                        <a:latin typeface="+mn-lt"/>
                      </a:endParaRPr>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lumMod val="95000"/>
                      </a:schemeClr>
                    </a:solidFill>
                  </a:tcPr>
                </a:tc>
                <a:tc>
                  <a:txBody>
                    <a:bodyPr/>
                    <a:lstStyle/>
                    <a:p>
                      <a:pPr algn="l"/>
                      <a:r>
                        <a:rPr lang="en-US" sz="2000" b="1" i="1" dirty="0" smtClean="0">
                          <a:solidFill>
                            <a:schemeClr val="tx2">
                              <a:lumMod val="75000"/>
                            </a:schemeClr>
                          </a:solidFill>
                          <a:latin typeface="+mj-lt"/>
                        </a:rPr>
                        <a:t>a light made from a hollow pumpkin like person's face, inside is a candle</a:t>
                      </a:r>
                      <a:endParaRPr lang="en-US" sz="2000" b="1" i="1" dirty="0" smtClean="0">
                        <a:solidFill>
                          <a:schemeClr val="tx2">
                            <a:lumMod val="75000"/>
                          </a:schemeClr>
                        </a:solidFill>
                        <a:latin typeface="+mj-lt"/>
                      </a:endParaRPr>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lumMod val="95000"/>
                      </a:schemeClr>
                    </a:solidFill>
                  </a:tcPr>
                </a:tc>
                <a:tc>
                  <a:txBody>
                    <a:bodyPr/>
                    <a:lstStyle/>
                    <a:p>
                      <a:pPr algn="l"/>
                      <a:r>
                        <a:rPr lang="en-US" sz="2000" b="1" dirty="0" err="1" smtClean="0">
                          <a:solidFill>
                            <a:schemeClr val="tx1">
                              <a:lumMod val="75000"/>
                              <a:lumOff val="25000"/>
                            </a:schemeClr>
                          </a:solidFill>
                        </a:rPr>
                        <a:t>đèn</a:t>
                      </a:r>
                      <a:r>
                        <a:rPr lang="en-US" sz="2000" b="1" baseline="0" dirty="0" smtClean="0">
                          <a:solidFill>
                            <a:schemeClr val="tx1">
                              <a:lumMod val="75000"/>
                              <a:lumOff val="25000"/>
                            </a:schemeClr>
                          </a:solidFill>
                        </a:rPr>
                        <a:t> </a:t>
                      </a:r>
                      <a:r>
                        <a:rPr lang="en-US" sz="2000" b="1" baseline="0" dirty="0" err="1" smtClean="0">
                          <a:solidFill>
                            <a:schemeClr val="tx1">
                              <a:lumMod val="75000"/>
                              <a:lumOff val="25000"/>
                            </a:schemeClr>
                          </a:solidFill>
                        </a:rPr>
                        <a:t>bí</a:t>
                      </a:r>
                      <a:r>
                        <a:rPr lang="en-US" sz="2000" b="1" baseline="0" dirty="0" smtClean="0">
                          <a:solidFill>
                            <a:schemeClr val="tx1">
                              <a:lumMod val="75000"/>
                              <a:lumOff val="25000"/>
                            </a:schemeClr>
                          </a:solidFill>
                        </a:rPr>
                        <a:t> </a:t>
                      </a:r>
                      <a:r>
                        <a:rPr lang="en-US" sz="2000" b="1" baseline="0" dirty="0" err="1" smtClean="0">
                          <a:solidFill>
                            <a:schemeClr val="tx1">
                              <a:lumMod val="75000"/>
                              <a:lumOff val="25000"/>
                            </a:schemeClr>
                          </a:solidFill>
                        </a:rPr>
                        <a:t>ngô</a:t>
                      </a:r>
                      <a:endParaRPr lang="en-US" sz="2000" b="1" dirty="0">
                        <a:solidFill>
                          <a:schemeClr val="tx1">
                            <a:lumMod val="75000"/>
                            <a:lumOff val="25000"/>
                          </a:schemeClr>
                        </a:solidFill>
                      </a:endParaRPr>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lumMod val="95000"/>
                      </a:schemeClr>
                    </a:solidFill>
                  </a:tcPr>
                </a:tc>
              </a:tr>
              <a:tr h="173015">
                <a:tc>
                  <a:txBody>
                    <a:bodyPr/>
                    <a:lstStyle/>
                    <a:p>
                      <a:pPr algn="l"/>
                      <a:r>
                        <a:rPr lang="en-US" sz="2000" b="1" dirty="0" smtClean="0">
                          <a:solidFill>
                            <a:srgbClr val="FF0000"/>
                          </a:solidFill>
                        </a:rPr>
                        <a:t>cus</a:t>
                      </a:r>
                      <a:r>
                        <a:rPr lang="en-US" sz="2000" b="1" dirty="0" smtClean="0">
                          <a:solidFill>
                            <a:schemeClr val="tx2">
                              <a:lumMod val="75000"/>
                            </a:schemeClr>
                          </a:solidFill>
                        </a:rPr>
                        <a:t>tomary (</a:t>
                      </a:r>
                      <a:r>
                        <a:rPr lang="en-US" sz="2000" b="1" dirty="0" err="1" smtClean="0">
                          <a:solidFill>
                            <a:schemeClr val="tx2">
                              <a:lumMod val="75000"/>
                            </a:schemeClr>
                          </a:solidFill>
                        </a:rPr>
                        <a:t>adj</a:t>
                      </a:r>
                      <a:r>
                        <a:rPr lang="en-US" sz="2000" b="1" dirty="0" smtClean="0">
                          <a:solidFill>
                            <a:schemeClr val="tx2">
                              <a:lumMod val="75000"/>
                            </a:schemeClr>
                          </a:solidFill>
                        </a:rPr>
                        <a:t>)</a:t>
                      </a:r>
                      <a:endParaRPr lang="en-US" sz="2000" b="1" dirty="0" smtClean="0">
                        <a:solidFill>
                          <a:schemeClr val="tx2">
                            <a:lumMod val="75000"/>
                          </a:schemeClr>
                        </a:solidFill>
                      </a:endParaRPr>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l"/>
                      <a:r>
                        <a:rPr lang="en-US" sz="2000" b="1" dirty="0" smtClean="0">
                          <a:solidFill>
                            <a:schemeClr val="tx1">
                              <a:lumMod val="75000"/>
                              <a:lumOff val="25000"/>
                            </a:schemeClr>
                          </a:solidFill>
                          <a:latin typeface="+mn-lt"/>
                        </a:rPr>
                        <a:t>/ˈ</a:t>
                      </a:r>
                      <a:r>
                        <a:rPr lang="en-US" sz="2000" b="1" dirty="0" err="1" smtClean="0">
                          <a:solidFill>
                            <a:schemeClr val="tx1">
                              <a:lumMod val="75000"/>
                              <a:lumOff val="25000"/>
                            </a:schemeClr>
                          </a:solidFill>
                          <a:latin typeface="+mn-lt"/>
                        </a:rPr>
                        <a:t>kʌstəməri</a:t>
                      </a:r>
                      <a:r>
                        <a:rPr lang="en-US" sz="2000" b="1" dirty="0" smtClean="0">
                          <a:solidFill>
                            <a:schemeClr val="tx1">
                              <a:lumMod val="75000"/>
                              <a:lumOff val="25000"/>
                            </a:schemeClr>
                          </a:solidFill>
                          <a:latin typeface="+mn-lt"/>
                        </a:rPr>
                        <a:t>/</a:t>
                      </a:r>
                      <a:endParaRPr lang="en-US" sz="2000" b="1" dirty="0" smtClean="0">
                        <a:solidFill>
                          <a:schemeClr val="tx1">
                            <a:lumMod val="75000"/>
                            <a:lumOff val="25000"/>
                          </a:schemeClr>
                        </a:solidFill>
                        <a:latin typeface="+mn-lt"/>
                      </a:endParaRPr>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l"/>
                      <a:r>
                        <a:rPr lang="en-US" sz="2000" b="1" i="1" dirty="0" smtClean="0">
                          <a:solidFill>
                            <a:schemeClr val="tx2">
                              <a:lumMod val="75000"/>
                            </a:schemeClr>
                          </a:solidFill>
                          <a:latin typeface="+mj-lt"/>
                        </a:rPr>
                        <a:t>an adjective of custom</a:t>
                      </a:r>
                      <a:endParaRPr lang="en-US" sz="2000" b="1" i="1" dirty="0" smtClean="0">
                        <a:solidFill>
                          <a:schemeClr val="tx2">
                            <a:lumMod val="75000"/>
                          </a:schemeClr>
                        </a:solidFill>
                        <a:latin typeface="+mj-lt"/>
                      </a:endParaRPr>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l"/>
                      <a:r>
                        <a:rPr lang="en-US" sz="2000" b="1" dirty="0" err="1" smtClean="0">
                          <a:solidFill>
                            <a:schemeClr val="tx1">
                              <a:lumMod val="75000"/>
                              <a:lumOff val="25000"/>
                            </a:schemeClr>
                          </a:solidFill>
                        </a:rPr>
                        <a:t>thuộc</a:t>
                      </a:r>
                      <a:r>
                        <a:rPr lang="en-US" sz="2000" b="1" dirty="0" smtClean="0">
                          <a:solidFill>
                            <a:schemeClr val="tx1">
                              <a:lumMod val="75000"/>
                              <a:lumOff val="25000"/>
                            </a:schemeClr>
                          </a:solidFill>
                        </a:rPr>
                        <a:t> </a:t>
                      </a:r>
                      <a:r>
                        <a:rPr lang="en-US" sz="2000" b="1" dirty="0" err="1" smtClean="0">
                          <a:solidFill>
                            <a:schemeClr val="tx1">
                              <a:lumMod val="75000"/>
                              <a:lumOff val="25000"/>
                            </a:schemeClr>
                          </a:solidFill>
                        </a:rPr>
                        <a:t>về</a:t>
                      </a:r>
                      <a:r>
                        <a:rPr lang="en-US" sz="2000" b="1" baseline="0" dirty="0" smtClean="0">
                          <a:solidFill>
                            <a:schemeClr val="tx1">
                              <a:lumMod val="75000"/>
                              <a:lumOff val="25000"/>
                            </a:schemeClr>
                          </a:solidFill>
                        </a:rPr>
                        <a:t> </a:t>
                      </a:r>
                      <a:r>
                        <a:rPr lang="en-US" sz="2000" b="1" baseline="0" dirty="0" err="1" smtClean="0">
                          <a:solidFill>
                            <a:schemeClr val="tx1">
                              <a:lumMod val="75000"/>
                              <a:lumOff val="25000"/>
                            </a:schemeClr>
                          </a:solidFill>
                        </a:rPr>
                        <a:t>phong</a:t>
                      </a:r>
                      <a:r>
                        <a:rPr lang="en-US" sz="2000" b="1" baseline="0" dirty="0" smtClean="0">
                          <a:solidFill>
                            <a:schemeClr val="tx1">
                              <a:lumMod val="75000"/>
                              <a:lumOff val="25000"/>
                            </a:schemeClr>
                          </a:solidFill>
                        </a:rPr>
                        <a:t> </a:t>
                      </a:r>
                      <a:r>
                        <a:rPr lang="en-US" sz="2000" b="1" baseline="0" dirty="0" err="1" smtClean="0">
                          <a:solidFill>
                            <a:schemeClr val="tx1">
                              <a:lumMod val="75000"/>
                              <a:lumOff val="25000"/>
                            </a:schemeClr>
                          </a:solidFill>
                        </a:rPr>
                        <a:t>tục</a:t>
                      </a:r>
                      <a:endParaRPr lang="en-US" sz="2000" b="1" dirty="0">
                        <a:solidFill>
                          <a:schemeClr val="tx1">
                            <a:lumMod val="75000"/>
                            <a:lumOff val="25000"/>
                          </a:schemeClr>
                        </a:solidFill>
                      </a:endParaRPr>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accent4">
                        <a:lumMod val="20000"/>
                        <a:lumOff val="80000"/>
                      </a:schemeClr>
                    </a:solidFill>
                  </a:tcPr>
                </a:tc>
              </a:tr>
            </a:tbl>
          </a:graphicData>
        </a:graphic>
      </p:graphicFrame>
      <p:pic>
        <p:nvPicPr>
          <p:cNvPr id="5" name="Picture 2" descr="https://lh5.googleusercontent.com/eLOazw_2_qp8R8vwqGhw1p2FWxr_wTvqnDXfps3nzTeFx00e5HTzdXvSPCEVnQ7clXfCv8qad5bXlxSzIDgRVpY-UU0s1zlrfsplTriP9Ajhz3rreXABoAPTVghAzZsvFAMn4NCFYi5jBZvk59Al6mGtOWm5DdX0i-UgEaUvBaF4llWxOSR6irlPZ3h5bmB7-fGmbQ"/>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52840" y="128557"/>
            <a:ext cx="962418" cy="415390"/>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descr="Icon&#10;&#10;Description automatically generated"/>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210869" y="8751"/>
            <a:ext cx="762249" cy="535196"/>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p:cNvPicPr>
            <a:picLocks noChangeAspect="1"/>
          </p:cNvPicPr>
          <p:nvPr/>
        </p:nvPicPr>
        <p:blipFill rotWithShape="1">
          <a:blip r:embed="rId4"/>
          <a:srcRect b="44666"/>
          <a:stretch/>
        </p:blipFill>
        <p:spPr>
          <a:xfrm>
            <a:off x="208863" y="4084613"/>
            <a:ext cx="5887137" cy="2330857"/>
          </a:xfrm>
          <a:prstGeom prst="rect">
            <a:avLst/>
          </a:prstGeom>
        </p:spPr>
      </p:pic>
      <p:pic>
        <p:nvPicPr>
          <p:cNvPr id="8" name="Picture 7"/>
          <p:cNvPicPr>
            <a:picLocks noChangeAspect="1"/>
          </p:cNvPicPr>
          <p:nvPr/>
        </p:nvPicPr>
        <p:blipFill rotWithShape="1">
          <a:blip r:embed="rId4"/>
          <a:srcRect t="55430"/>
          <a:stretch/>
        </p:blipFill>
        <p:spPr>
          <a:xfrm>
            <a:off x="6141054" y="4503542"/>
            <a:ext cx="5887137" cy="1911928"/>
          </a:xfrm>
          <a:prstGeom prst="rect">
            <a:avLst/>
          </a:prstGeom>
        </p:spPr>
      </p:pic>
    </p:spTree>
    <p:extLst>
      <p:ext uri="{BB962C8B-B14F-4D97-AF65-F5344CB8AC3E}">
        <p14:creationId xmlns:p14="http://schemas.microsoft.com/office/powerpoint/2010/main" val="2910482370"/>
      </p:ext>
    </p:extLst>
  </p:cSld>
  <p:clrMapOvr>
    <a:masterClrMapping/>
  </p:clrMapOvr>
  <mc:AlternateContent xmlns:mc="http://schemas.openxmlformats.org/markup-compatibility/2006" xmlns:p14="http://schemas.microsoft.com/office/powerpoint/2010/main">
    <mc:Choice Requires="p14">
      <p:transition p14:dur="400">
        <p14:honeycomb/>
      </p:transition>
    </mc:Choice>
    <mc:Fallback xmlns="">
      <p:transition>
        <p:fade/>
      </p:transition>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0" y="-24450"/>
            <a:ext cx="12192000" cy="6834239"/>
          </a:xfrm>
          <a:prstGeom prst="rect">
            <a:avLst/>
          </a:prstGeom>
        </p:spPr>
      </p:pic>
      <p:pic>
        <p:nvPicPr>
          <p:cNvPr id="5" name="Picture 2" descr="https://lh5.googleusercontent.com/eLOazw_2_qp8R8vwqGhw1p2FWxr_wTvqnDXfps3nzTeFx00e5HTzdXvSPCEVnQ7clXfCv8qad5bXlxSzIDgRVpY-UU0s1zlrfsplTriP9Ajhz3rreXABoAPTVghAzZsvFAMn4NCFYi5jBZvk59Al6mGtOWm5DdX0i-UgEaUvBaF4llWxOSR6irlPZ3h5bmB7-fGmbQ"/>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443757" y="-1"/>
            <a:ext cx="1363010" cy="588290"/>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descr="Icon&#10;&#10;Description automatically generated"/>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615620" y="0"/>
            <a:ext cx="762249" cy="535196"/>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p:cNvSpPr txBox="1"/>
          <p:nvPr/>
        </p:nvSpPr>
        <p:spPr>
          <a:xfrm>
            <a:off x="1991795" y="2523292"/>
            <a:ext cx="7412995" cy="646331"/>
          </a:xfrm>
          <a:prstGeom prst="rect">
            <a:avLst/>
          </a:prstGeom>
          <a:noFill/>
        </p:spPr>
        <p:txBody>
          <a:bodyPr wrap="square" rtlCol="0">
            <a:spAutoFit/>
          </a:bodyPr>
          <a:lstStyle/>
          <a:p>
            <a:r>
              <a:rPr lang="en-US" sz="3600" b="1" smtClean="0">
                <a:solidFill>
                  <a:schemeClr val="accent1">
                    <a:lumMod val="50000"/>
                  </a:schemeClr>
                </a:solidFill>
              </a:rPr>
              <a:t>01. Learn the vocabulary by heart</a:t>
            </a:r>
          </a:p>
        </p:txBody>
      </p:sp>
      <p:sp>
        <p:nvSpPr>
          <p:cNvPr id="7" name="TextBox 6"/>
          <p:cNvSpPr txBox="1"/>
          <p:nvPr/>
        </p:nvSpPr>
        <p:spPr>
          <a:xfrm>
            <a:off x="1991795" y="5002116"/>
            <a:ext cx="7412995" cy="646331"/>
          </a:xfrm>
          <a:prstGeom prst="rect">
            <a:avLst/>
          </a:prstGeom>
          <a:noFill/>
        </p:spPr>
        <p:txBody>
          <a:bodyPr wrap="square" rtlCol="0">
            <a:spAutoFit/>
          </a:bodyPr>
          <a:lstStyle/>
          <a:p>
            <a:r>
              <a:rPr lang="en-US" sz="3600" b="1" dirty="0" smtClean="0">
                <a:solidFill>
                  <a:schemeClr val="accent1">
                    <a:lumMod val="50000"/>
                  </a:schemeClr>
                </a:solidFill>
              </a:rPr>
              <a:t>03. Prepare for Unit 8. Lesson 5</a:t>
            </a:r>
            <a:endParaRPr lang="en-US" sz="3600" b="1" dirty="0">
              <a:solidFill>
                <a:schemeClr val="accent1">
                  <a:lumMod val="50000"/>
                </a:schemeClr>
              </a:solidFill>
            </a:endParaRPr>
          </a:p>
        </p:txBody>
      </p:sp>
      <p:sp>
        <p:nvSpPr>
          <p:cNvPr id="10" name="TextBox 9"/>
          <p:cNvSpPr txBox="1"/>
          <p:nvPr/>
        </p:nvSpPr>
        <p:spPr>
          <a:xfrm>
            <a:off x="1991795" y="3762704"/>
            <a:ext cx="9553117" cy="646331"/>
          </a:xfrm>
          <a:prstGeom prst="rect">
            <a:avLst/>
          </a:prstGeom>
          <a:noFill/>
        </p:spPr>
        <p:txBody>
          <a:bodyPr wrap="square" rtlCol="0">
            <a:spAutoFit/>
          </a:bodyPr>
          <a:lstStyle/>
          <a:p>
            <a:r>
              <a:rPr lang="en-US" sz="3600" b="1" dirty="0" smtClean="0">
                <a:solidFill>
                  <a:schemeClr val="accent1">
                    <a:lumMod val="50000"/>
                  </a:schemeClr>
                </a:solidFill>
              </a:rPr>
              <a:t>02. Do the exercises in workbook (page 72)</a:t>
            </a:r>
          </a:p>
        </p:txBody>
      </p:sp>
    </p:spTree>
    <p:extLst>
      <p:ext uri="{BB962C8B-B14F-4D97-AF65-F5344CB8AC3E}">
        <p14:creationId xmlns:p14="http://schemas.microsoft.com/office/powerpoint/2010/main" val="477793303"/>
      </p:ext>
    </p:extLst>
  </p:cSld>
  <p:clrMapOvr>
    <a:masterClrMapping/>
  </p:clrMapOvr>
  <mc:AlternateContent xmlns:mc="http://schemas.openxmlformats.org/markup-compatibility/2006" xmlns:p14="http://schemas.microsoft.com/office/powerpoint/2010/main">
    <mc:Choice Requires="p14">
      <p:transition p14:dur="400">
        <p14:prism isContent="1"/>
      </p:transition>
    </mc:Choice>
    <mc:Fallback xmlns="">
      <p:transition>
        <p:fade/>
      </p:transition>
    </mc:Fallback>
  </mc:AlternateContent>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0" y="0"/>
            <a:ext cx="12192000" cy="6852394"/>
          </a:xfrm>
          <a:prstGeom prst="rect">
            <a:avLst/>
          </a:prstGeom>
        </p:spPr>
      </p:pic>
      <p:pic>
        <p:nvPicPr>
          <p:cNvPr id="3" name="Picture 2" descr="https://lh5.googleusercontent.com/eLOazw_2_qp8R8vwqGhw1p2FWxr_wTvqnDXfps3nzTeFx00e5HTzdXvSPCEVnQ7clXfCv8qad5bXlxSzIDgRVpY-UU0s1zlrfsplTriP9Ajhz3rreXABoAPTVghAzZsvFAMn4NCFYi5jBZvk59Al6mGtOWm5DdX0i-UgEaUvBaF4llWxOSR6irlPZ3h5bmB7-fGmbQ"/>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21781" y="0"/>
            <a:ext cx="962418" cy="415390"/>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descr="Icon&#10;&#10;Description automatically generated"/>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1289106" y="74642"/>
            <a:ext cx="762249" cy="53519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1303215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p14:dur="400">
        <p15:prstTrans prst="crush"/>
      </p:transition>
    </mc:Choice>
    <mc:Fallback xmlns="">
      <p:transition>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5"/>
          <a:stretch>
            <a:fillRect/>
          </a:stretch>
        </p:blipFill>
        <p:spPr>
          <a:xfrm>
            <a:off x="0" y="-19559"/>
            <a:ext cx="12192000" cy="6842580"/>
          </a:xfrm>
          <a:prstGeom prst="rect">
            <a:avLst/>
          </a:prstGeom>
        </p:spPr>
      </p:pic>
      <p:sp>
        <p:nvSpPr>
          <p:cNvPr id="3" name="TextBox 2"/>
          <p:cNvSpPr txBox="1"/>
          <p:nvPr/>
        </p:nvSpPr>
        <p:spPr>
          <a:xfrm>
            <a:off x="1437613" y="459645"/>
            <a:ext cx="3173506" cy="830997"/>
          </a:xfrm>
          <a:prstGeom prst="rect">
            <a:avLst/>
          </a:prstGeom>
          <a:noFill/>
        </p:spPr>
        <p:txBody>
          <a:bodyPr wrap="square" rtlCol="0">
            <a:spAutoFit/>
          </a:bodyPr>
          <a:lstStyle/>
          <a:p>
            <a:pPr algn="ctr"/>
            <a:r>
              <a:rPr lang="en-US" sz="4800" b="1" smtClean="0">
                <a:solidFill>
                  <a:srgbClr val="00A8A4"/>
                </a:solidFill>
              </a:rPr>
              <a:t>NUMBER </a:t>
            </a:r>
            <a:r>
              <a:rPr lang="en-US" sz="4800" b="1">
                <a:solidFill>
                  <a:srgbClr val="00A8A4"/>
                </a:solidFill>
              </a:rPr>
              <a:t>2</a:t>
            </a:r>
          </a:p>
        </p:txBody>
      </p:sp>
      <p:pic>
        <p:nvPicPr>
          <p:cNvPr id="4" name="Picture 3" descr="https://lh5.googleusercontent.com/eLOazw_2_qp8R8vwqGhw1p2FWxr_wTvqnDXfps3nzTeFx00e5HTzdXvSPCEVnQ7clXfCv8qad5bXlxSzIDgRVpY-UU0s1zlrfsplTriP9Ajhz3rreXABoAPTVghAzZsvFAMn4NCFYi5jBZvk59Al6mGtOWm5DdX0i-UgEaUvBaF4llWxOSR6irlPZ3h5bmB7-fGmbQ"/>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1098347" y="88018"/>
            <a:ext cx="1093653" cy="472033"/>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descr="Icon&#10;&#10;Description automatically generated"/>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1264048" y="6132600"/>
            <a:ext cx="762249" cy="535196"/>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p:cNvSpPr/>
          <p:nvPr/>
        </p:nvSpPr>
        <p:spPr>
          <a:xfrm>
            <a:off x="2225640" y="2491270"/>
            <a:ext cx="953519" cy="746548"/>
          </a:xfrm>
          <a:prstGeom prst="rect">
            <a:avLst/>
          </a:prstGeom>
          <a:solidFill>
            <a:schemeClr val="accent1">
              <a:lumMod val="20000"/>
              <a:lumOff val="80000"/>
            </a:schemeClr>
          </a:solidFill>
          <a:ln w="571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000" b="1" smtClean="0">
                <a:solidFill>
                  <a:schemeClr val="accent1">
                    <a:lumMod val="50000"/>
                  </a:schemeClr>
                </a:solidFill>
              </a:rPr>
              <a:t>L</a:t>
            </a:r>
            <a:endParaRPr lang="en-US" sz="6000" b="1">
              <a:solidFill>
                <a:schemeClr val="accent1">
                  <a:lumMod val="50000"/>
                </a:schemeClr>
              </a:solidFill>
            </a:endParaRPr>
          </a:p>
        </p:txBody>
      </p:sp>
      <p:sp>
        <p:nvSpPr>
          <p:cNvPr id="13" name="Rectangle 12"/>
          <p:cNvSpPr/>
          <p:nvPr/>
        </p:nvSpPr>
        <p:spPr>
          <a:xfrm>
            <a:off x="2702400" y="5862710"/>
            <a:ext cx="6679450" cy="555200"/>
          </a:xfrm>
          <a:prstGeom prst="rect">
            <a:avLst/>
          </a:prstGeom>
          <a:solidFill>
            <a:schemeClr val="bg1"/>
          </a:solidFill>
          <a:ln w="571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nvSpPr>
        <p:spPr>
          <a:xfrm>
            <a:off x="2702400" y="5855000"/>
            <a:ext cx="6679450" cy="555200"/>
          </a:xfrm>
          <a:prstGeom prst="rect">
            <a:avLst/>
          </a:prstGeom>
          <a:solidFill>
            <a:schemeClr val="tx2">
              <a:lumMod val="75000"/>
            </a:schemeClr>
          </a:solidFill>
          <a:ln w="571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p:cNvSpPr/>
          <p:nvPr/>
        </p:nvSpPr>
        <p:spPr>
          <a:xfrm>
            <a:off x="5737642" y="313246"/>
            <a:ext cx="2663917" cy="771690"/>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b="1" smtClean="0"/>
              <a:t>TIME UP!</a:t>
            </a:r>
            <a:endParaRPr lang="en-US" sz="4000" b="1"/>
          </a:p>
        </p:txBody>
      </p:sp>
      <p:sp>
        <p:nvSpPr>
          <p:cNvPr id="23" name="Rectangle 22"/>
          <p:cNvSpPr/>
          <p:nvPr/>
        </p:nvSpPr>
        <p:spPr>
          <a:xfrm>
            <a:off x="3001747" y="1510721"/>
            <a:ext cx="2012089" cy="584775"/>
          </a:xfrm>
          <a:prstGeom prst="rect">
            <a:avLst/>
          </a:prstGeom>
        </p:spPr>
        <p:txBody>
          <a:bodyPr wrap="none">
            <a:spAutoFit/>
          </a:bodyPr>
          <a:lstStyle/>
          <a:p>
            <a:r>
              <a:rPr lang="en-US" sz="3200" b="1">
                <a:solidFill>
                  <a:srgbClr val="333333"/>
                </a:solidFill>
                <a:latin typeface="Lucida Sans Unicode" panose="020B0602030504020204" pitchFamily="34" charset="0"/>
              </a:rPr>
              <a:t>/ˈkʌltʃər/</a:t>
            </a:r>
          </a:p>
        </p:txBody>
      </p:sp>
      <p:sp>
        <p:nvSpPr>
          <p:cNvPr id="11" name="Rectangle 10"/>
          <p:cNvSpPr/>
          <p:nvPr/>
        </p:nvSpPr>
        <p:spPr>
          <a:xfrm>
            <a:off x="3287550" y="2491270"/>
            <a:ext cx="953519" cy="746548"/>
          </a:xfrm>
          <a:prstGeom prst="rect">
            <a:avLst/>
          </a:prstGeom>
          <a:solidFill>
            <a:schemeClr val="accent1">
              <a:lumMod val="20000"/>
              <a:lumOff val="80000"/>
            </a:schemeClr>
          </a:solidFill>
          <a:ln w="571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000" b="1" smtClean="0">
                <a:solidFill>
                  <a:schemeClr val="accent1">
                    <a:lumMod val="50000"/>
                  </a:schemeClr>
                </a:solidFill>
              </a:rPr>
              <a:t>U</a:t>
            </a:r>
            <a:endParaRPr lang="en-US" sz="6000" b="1">
              <a:solidFill>
                <a:schemeClr val="accent1">
                  <a:lumMod val="50000"/>
                </a:schemeClr>
              </a:solidFill>
            </a:endParaRPr>
          </a:p>
        </p:txBody>
      </p:sp>
      <p:sp>
        <p:nvSpPr>
          <p:cNvPr id="12" name="Rectangle 11"/>
          <p:cNvSpPr/>
          <p:nvPr/>
        </p:nvSpPr>
        <p:spPr>
          <a:xfrm>
            <a:off x="4349460" y="2491270"/>
            <a:ext cx="953519" cy="746548"/>
          </a:xfrm>
          <a:prstGeom prst="rect">
            <a:avLst/>
          </a:prstGeom>
          <a:solidFill>
            <a:schemeClr val="accent1">
              <a:lumMod val="20000"/>
              <a:lumOff val="80000"/>
            </a:schemeClr>
          </a:solidFill>
          <a:ln w="571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000" b="1">
                <a:solidFill>
                  <a:schemeClr val="accent1">
                    <a:lumMod val="50000"/>
                  </a:schemeClr>
                </a:solidFill>
              </a:rPr>
              <a:t>C</a:t>
            </a:r>
          </a:p>
        </p:txBody>
      </p:sp>
      <p:sp>
        <p:nvSpPr>
          <p:cNvPr id="15" name="Rectangle 14"/>
          <p:cNvSpPr/>
          <p:nvPr/>
        </p:nvSpPr>
        <p:spPr>
          <a:xfrm>
            <a:off x="5411370" y="2491270"/>
            <a:ext cx="953519" cy="746548"/>
          </a:xfrm>
          <a:prstGeom prst="rect">
            <a:avLst/>
          </a:prstGeom>
          <a:solidFill>
            <a:schemeClr val="accent1">
              <a:lumMod val="20000"/>
              <a:lumOff val="80000"/>
            </a:schemeClr>
          </a:solidFill>
          <a:ln w="571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000" b="1" smtClean="0">
                <a:solidFill>
                  <a:schemeClr val="accent1">
                    <a:lumMod val="50000"/>
                  </a:schemeClr>
                </a:solidFill>
              </a:rPr>
              <a:t>T</a:t>
            </a:r>
            <a:endParaRPr lang="en-US" sz="6000" b="1">
              <a:solidFill>
                <a:schemeClr val="accent1">
                  <a:lumMod val="50000"/>
                </a:schemeClr>
              </a:solidFill>
            </a:endParaRPr>
          </a:p>
        </p:txBody>
      </p:sp>
      <p:sp>
        <p:nvSpPr>
          <p:cNvPr id="17" name="Rectangle 16"/>
          <p:cNvSpPr/>
          <p:nvPr/>
        </p:nvSpPr>
        <p:spPr>
          <a:xfrm>
            <a:off x="6473280" y="2491270"/>
            <a:ext cx="953519" cy="746548"/>
          </a:xfrm>
          <a:prstGeom prst="rect">
            <a:avLst/>
          </a:prstGeom>
          <a:solidFill>
            <a:schemeClr val="accent1">
              <a:lumMod val="20000"/>
              <a:lumOff val="80000"/>
            </a:schemeClr>
          </a:solidFill>
          <a:ln w="571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000" b="1" smtClean="0">
                <a:solidFill>
                  <a:schemeClr val="accent1">
                    <a:lumMod val="50000"/>
                  </a:schemeClr>
                </a:solidFill>
              </a:rPr>
              <a:t>R</a:t>
            </a:r>
            <a:endParaRPr lang="en-US" sz="6000" b="1">
              <a:solidFill>
                <a:schemeClr val="accent1">
                  <a:lumMod val="50000"/>
                </a:schemeClr>
              </a:solidFill>
            </a:endParaRPr>
          </a:p>
        </p:txBody>
      </p:sp>
      <p:sp>
        <p:nvSpPr>
          <p:cNvPr id="18" name="Rectangle 17"/>
          <p:cNvSpPr/>
          <p:nvPr/>
        </p:nvSpPr>
        <p:spPr>
          <a:xfrm>
            <a:off x="7535190" y="2491270"/>
            <a:ext cx="953519" cy="746548"/>
          </a:xfrm>
          <a:prstGeom prst="rect">
            <a:avLst/>
          </a:prstGeom>
          <a:solidFill>
            <a:schemeClr val="accent1">
              <a:lumMod val="20000"/>
              <a:lumOff val="80000"/>
            </a:schemeClr>
          </a:solidFill>
          <a:ln w="571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000" b="1" smtClean="0">
                <a:solidFill>
                  <a:schemeClr val="accent1">
                    <a:lumMod val="50000"/>
                  </a:schemeClr>
                </a:solidFill>
              </a:rPr>
              <a:t>U</a:t>
            </a:r>
            <a:endParaRPr lang="en-US" sz="6000" b="1">
              <a:solidFill>
                <a:schemeClr val="accent1">
                  <a:lumMod val="50000"/>
                </a:schemeClr>
              </a:solidFill>
            </a:endParaRPr>
          </a:p>
        </p:txBody>
      </p:sp>
      <p:sp>
        <p:nvSpPr>
          <p:cNvPr id="19" name="Rectangle 18"/>
          <p:cNvSpPr/>
          <p:nvPr/>
        </p:nvSpPr>
        <p:spPr>
          <a:xfrm>
            <a:off x="8597100" y="2491270"/>
            <a:ext cx="953519" cy="746548"/>
          </a:xfrm>
          <a:prstGeom prst="rect">
            <a:avLst/>
          </a:prstGeom>
          <a:solidFill>
            <a:schemeClr val="accent1">
              <a:lumMod val="20000"/>
              <a:lumOff val="80000"/>
            </a:schemeClr>
          </a:solidFill>
          <a:ln w="571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000" b="1" smtClean="0">
                <a:solidFill>
                  <a:schemeClr val="accent1">
                    <a:lumMod val="50000"/>
                  </a:schemeClr>
                </a:solidFill>
              </a:rPr>
              <a:t>E</a:t>
            </a:r>
            <a:endParaRPr lang="en-US" sz="6000" b="1">
              <a:solidFill>
                <a:schemeClr val="accent1">
                  <a:lumMod val="50000"/>
                </a:schemeClr>
              </a:solidFill>
            </a:endParaRPr>
          </a:p>
        </p:txBody>
      </p:sp>
      <p:pic>
        <p:nvPicPr>
          <p:cNvPr id="20" name="ukcull_017">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107678" y="1541271"/>
            <a:ext cx="457149" cy="457149"/>
          </a:xfrm>
          <a:prstGeom prst="rect">
            <a:avLst/>
          </a:prstGeom>
        </p:spPr>
      </p:pic>
    </p:spTree>
    <p:extLst>
      <p:ext uri="{BB962C8B-B14F-4D97-AF65-F5344CB8AC3E}">
        <p14:creationId xmlns:p14="http://schemas.microsoft.com/office/powerpoint/2010/main" val="883032296"/>
      </p:ext>
    </p:extLst>
  </p:cSld>
  <p:clrMapOvr>
    <a:masterClrMapping/>
  </p:clrMapOvr>
  <mc:AlternateContent xmlns:mc="http://schemas.openxmlformats.org/markup-compatibility/2006" xmlns:p14="http://schemas.microsoft.com/office/powerpoint/2010/main">
    <mc:Choice Requires="p14">
      <p:transition p14:dur="400">
        <p:randomBar dir="vert"/>
      </p:transition>
    </mc:Choice>
    <mc:Fallback xmlns="">
      <p:transition>
        <p:randomBar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xit" presetSubtype="2" fill="hold" grpId="0" nodeType="clickEffect">
                                  <p:stCondLst>
                                    <p:cond delay="0"/>
                                  </p:stCondLst>
                                  <p:childTnLst>
                                    <p:animEffect transition="out" filter="wipe(right)">
                                      <p:cBhvr>
                                        <p:cTn id="6" dur="3000"/>
                                        <p:tgtEl>
                                          <p:spTgt spid="14"/>
                                        </p:tgtEl>
                                      </p:cBhvr>
                                    </p:animEffect>
                                    <p:set>
                                      <p:cBhvr>
                                        <p:cTn id="7" dur="1" fill="hold">
                                          <p:stCondLst>
                                            <p:cond delay="2999"/>
                                          </p:stCondLst>
                                        </p:cTn>
                                        <p:tgtEl>
                                          <p:spTgt spid="14"/>
                                        </p:tgtEl>
                                        <p:attrNameLst>
                                          <p:attrName>style.visibility</p:attrName>
                                        </p:attrNameLst>
                                      </p:cBhvr>
                                      <p:to>
                                        <p:strVal val="hidden"/>
                                      </p:to>
                                    </p:set>
                                  </p:childTnLst>
                                </p:cTn>
                              </p:par>
                            </p:childTnLst>
                          </p:cTn>
                        </p:par>
                        <p:par>
                          <p:cTn id="8" fill="hold">
                            <p:stCondLst>
                              <p:cond delay="3000"/>
                            </p:stCondLst>
                            <p:childTnLst>
                              <p:par>
                                <p:cTn id="9" presetID="10" presetClass="entr" presetSubtype="0" fill="hold" grpId="0" nodeType="afterEffect">
                                  <p:stCondLst>
                                    <p:cond delay="0"/>
                                  </p:stCondLst>
                                  <p:childTnLst>
                                    <p:set>
                                      <p:cBhvr>
                                        <p:cTn id="10" dur="1" fill="hold">
                                          <p:stCondLst>
                                            <p:cond delay="0"/>
                                          </p:stCondLst>
                                        </p:cTn>
                                        <p:tgtEl>
                                          <p:spTgt spid="16"/>
                                        </p:tgtEl>
                                        <p:attrNameLst>
                                          <p:attrName>style.visibility</p:attrName>
                                        </p:attrNameLst>
                                      </p:cBhvr>
                                      <p:to>
                                        <p:strVal val="visible"/>
                                      </p:to>
                                    </p:set>
                                    <p:animEffect transition="in" filter="fade">
                                      <p:cBhvr>
                                        <p:cTn id="11" dur="200"/>
                                        <p:tgtEl>
                                          <p:spTgt spid="16"/>
                                        </p:tgtEl>
                                      </p:cBhvr>
                                    </p:animEffect>
                                  </p:childTnLst>
                                  <p:subTnLst>
                                    <p:audio>
                                      <p:cMediaNode>
                                        <p:cTn display="0" masterRel="sameClick">
                                          <p:stCondLst>
                                            <p:cond evt="begin" delay="0">
                                              <p:tn val="9"/>
                                            </p:cond>
                                          </p:stCondLst>
                                          <p:endCondLst>
                                            <p:cond evt="onStopAudio" delay="0">
                                              <p:tgtEl>
                                                <p:sldTgt/>
                                              </p:tgtEl>
                                            </p:cond>
                                          </p:endCondLst>
                                        </p:cTn>
                                        <p:tgtEl>
                                          <p:sndTgt r:embed="rId4" name="explode.wav"/>
                                        </p:tgtEl>
                                      </p:cMediaNode>
                                    </p:audio>
                                  </p:subTnLst>
                                </p:cTn>
                              </p:par>
                            </p:childTnLst>
                          </p:cTn>
                        </p:par>
                      </p:childTnLst>
                    </p:cTn>
                  </p:par>
                  <p:par>
                    <p:cTn id="12" fill="hold">
                      <p:stCondLst>
                        <p:cond delay="indefinite"/>
                      </p:stCondLst>
                      <p:childTnLst>
                        <p:par>
                          <p:cTn id="13" fill="hold">
                            <p:stCondLst>
                              <p:cond delay="0"/>
                            </p:stCondLst>
                            <p:childTnLst>
                              <p:par>
                                <p:cTn id="14" presetID="42" presetClass="path" presetSubtype="0" accel="50000" decel="50000" fill="hold" grpId="0" nodeType="clickEffect">
                                  <p:stCondLst>
                                    <p:cond delay="0"/>
                                  </p:stCondLst>
                                  <p:childTnLst>
                                    <p:animMotion origin="layout" path="M -3.33333E-6 -2.59259E-6 L -0.17422 0.13681 " pathEditMode="relative" rAng="0" ptsTypes="AA">
                                      <p:cBhvr>
                                        <p:cTn id="15" dur="200" fill="hold"/>
                                        <p:tgtEl>
                                          <p:spTgt spid="12"/>
                                        </p:tgtEl>
                                        <p:attrNameLst>
                                          <p:attrName>ppt_x</p:attrName>
                                          <p:attrName>ppt_y</p:attrName>
                                        </p:attrNameLst>
                                      </p:cBhvr>
                                      <p:rCtr x="-8711" y="6829"/>
                                    </p:animMotion>
                                  </p:childTnLst>
                                </p:cTn>
                              </p:par>
                            </p:childTnLst>
                          </p:cTn>
                        </p:par>
                      </p:childTnLst>
                    </p:cTn>
                  </p:par>
                  <p:par>
                    <p:cTn id="16" fill="hold">
                      <p:stCondLst>
                        <p:cond delay="indefinite"/>
                      </p:stCondLst>
                      <p:childTnLst>
                        <p:par>
                          <p:cTn id="17" fill="hold">
                            <p:stCondLst>
                              <p:cond delay="0"/>
                            </p:stCondLst>
                            <p:childTnLst>
                              <p:par>
                                <p:cTn id="18" presetID="42" presetClass="path" presetSubtype="0" accel="50000" decel="50000" fill="hold" grpId="0" nodeType="clickEffect">
                                  <p:stCondLst>
                                    <p:cond delay="0"/>
                                  </p:stCondLst>
                                  <p:childTnLst>
                                    <p:animMotion origin="layout" path="M -3.95833E-6 -2.59259E-6 L 0.00052 0.13935 " pathEditMode="relative" rAng="0" ptsTypes="AA">
                                      <p:cBhvr>
                                        <p:cTn id="19" dur="200" fill="hold"/>
                                        <p:tgtEl>
                                          <p:spTgt spid="11"/>
                                        </p:tgtEl>
                                        <p:attrNameLst>
                                          <p:attrName>ppt_x</p:attrName>
                                          <p:attrName>ppt_y</p:attrName>
                                        </p:attrNameLst>
                                      </p:cBhvr>
                                      <p:rCtr x="26" y="6968"/>
                                    </p:animMotion>
                                  </p:childTnLst>
                                </p:cTn>
                              </p:par>
                            </p:childTnLst>
                          </p:cTn>
                        </p:par>
                      </p:childTnLst>
                    </p:cTn>
                  </p:par>
                  <p:par>
                    <p:cTn id="20" fill="hold">
                      <p:stCondLst>
                        <p:cond delay="indefinite"/>
                      </p:stCondLst>
                      <p:childTnLst>
                        <p:par>
                          <p:cTn id="21" fill="hold">
                            <p:stCondLst>
                              <p:cond delay="0"/>
                            </p:stCondLst>
                            <p:childTnLst>
                              <p:par>
                                <p:cTn id="22" presetID="42" presetClass="path" presetSubtype="0" accel="50000" decel="50000" fill="hold" grpId="0" nodeType="clickEffect">
                                  <p:stCondLst>
                                    <p:cond delay="0"/>
                                  </p:stCondLst>
                                  <p:childTnLst>
                                    <p:animMotion origin="layout" path="M -4.58333E-6 -2.59259E-6 L 0.17422 0.13681 " pathEditMode="relative" rAng="0" ptsTypes="AA">
                                      <p:cBhvr>
                                        <p:cTn id="23" dur="200" fill="hold"/>
                                        <p:tgtEl>
                                          <p:spTgt spid="6"/>
                                        </p:tgtEl>
                                        <p:attrNameLst>
                                          <p:attrName>ppt_x</p:attrName>
                                          <p:attrName>ppt_y</p:attrName>
                                        </p:attrNameLst>
                                      </p:cBhvr>
                                      <p:rCtr x="8711" y="6829"/>
                                    </p:animMotion>
                                  </p:childTnLst>
                                </p:cTn>
                              </p:par>
                            </p:childTnLst>
                          </p:cTn>
                        </p:par>
                      </p:childTnLst>
                    </p:cTn>
                  </p:par>
                  <p:par>
                    <p:cTn id="24" fill="hold">
                      <p:stCondLst>
                        <p:cond delay="indefinite"/>
                      </p:stCondLst>
                      <p:childTnLst>
                        <p:par>
                          <p:cTn id="25" fill="hold">
                            <p:stCondLst>
                              <p:cond delay="0"/>
                            </p:stCondLst>
                            <p:childTnLst>
                              <p:par>
                                <p:cTn id="26" presetID="42" presetClass="path" presetSubtype="0" accel="50000" decel="50000" fill="hold" grpId="0" nodeType="clickEffect">
                                  <p:stCondLst>
                                    <p:cond delay="0"/>
                                  </p:stCondLst>
                                  <p:childTnLst>
                                    <p:animMotion origin="layout" path="M -2.70833E-6 -2.59259E-6 L 0.00078 0.13565 " pathEditMode="relative" rAng="0" ptsTypes="AA">
                                      <p:cBhvr>
                                        <p:cTn id="27" dur="200" fill="hold"/>
                                        <p:tgtEl>
                                          <p:spTgt spid="15"/>
                                        </p:tgtEl>
                                        <p:attrNameLst>
                                          <p:attrName>ppt_x</p:attrName>
                                          <p:attrName>ppt_y</p:attrName>
                                        </p:attrNameLst>
                                      </p:cBhvr>
                                      <p:rCtr x="39" y="6782"/>
                                    </p:animMotion>
                                  </p:childTnLst>
                                </p:cTn>
                              </p:par>
                            </p:childTnLst>
                          </p:cTn>
                        </p:par>
                      </p:childTnLst>
                    </p:cTn>
                  </p:par>
                  <p:par>
                    <p:cTn id="28" fill="hold">
                      <p:stCondLst>
                        <p:cond delay="indefinite"/>
                      </p:stCondLst>
                      <p:childTnLst>
                        <p:par>
                          <p:cTn id="29" fill="hold">
                            <p:stCondLst>
                              <p:cond delay="0"/>
                            </p:stCondLst>
                            <p:childTnLst>
                              <p:par>
                                <p:cTn id="30" presetID="42" presetClass="path" presetSubtype="0" accel="50000" decel="50000" fill="hold" grpId="0" nodeType="clickEffect">
                                  <p:stCondLst>
                                    <p:cond delay="0"/>
                                  </p:stCondLst>
                                  <p:childTnLst>
                                    <p:animMotion origin="layout" path="M -1.45833E-6 -2.59259E-6 L -0.08724 0.13866 " pathEditMode="relative" rAng="0" ptsTypes="AA">
                                      <p:cBhvr>
                                        <p:cTn id="31" dur="200" fill="hold"/>
                                        <p:tgtEl>
                                          <p:spTgt spid="18"/>
                                        </p:tgtEl>
                                        <p:attrNameLst>
                                          <p:attrName>ppt_x</p:attrName>
                                          <p:attrName>ppt_y</p:attrName>
                                        </p:attrNameLst>
                                      </p:cBhvr>
                                      <p:rCtr x="-4362" y="6921"/>
                                    </p:animMotion>
                                  </p:childTnLst>
                                </p:cTn>
                              </p:par>
                            </p:childTnLst>
                          </p:cTn>
                        </p:par>
                      </p:childTnLst>
                    </p:cTn>
                  </p:par>
                  <p:par>
                    <p:cTn id="32" fill="hold">
                      <p:stCondLst>
                        <p:cond delay="indefinite"/>
                      </p:stCondLst>
                      <p:childTnLst>
                        <p:par>
                          <p:cTn id="33" fill="hold">
                            <p:stCondLst>
                              <p:cond delay="0"/>
                            </p:stCondLst>
                            <p:childTnLst>
                              <p:par>
                                <p:cTn id="34" presetID="42" presetClass="path" presetSubtype="0" accel="50000" decel="50000" fill="hold" grpId="0" nodeType="clickEffect">
                                  <p:stCondLst>
                                    <p:cond delay="0"/>
                                  </p:stCondLst>
                                  <p:childTnLst>
                                    <p:animMotion origin="layout" path="M -2.08333E-6 -2.59259E-6 L 0.08646 0.13773 " pathEditMode="relative" rAng="0" ptsTypes="AA">
                                      <p:cBhvr>
                                        <p:cTn id="35" dur="200" fill="hold"/>
                                        <p:tgtEl>
                                          <p:spTgt spid="17"/>
                                        </p:tgtEl>
                                        <p:attrNameLst>
                                          <p:attrName>ppt_x</p:attrName>
                                          <p:attrName>ppt_y</p:attrName>
                                        </p:attrNameLst>
                                      </p:cBhvr>
                                      <p:rCtr x="4323" y="6875"/>
                                    </p:animMotion>
                                  </p:childTnLst>
                                </p:cTn>
                              </p:par>
                            </p:childTnLst>
                          </p:cTn>
                        </p:par>
                      </p:childTnLst>
                    </p:cTn>
                  </p:par>
                  <p:par>
                    <p:cTn id="36" fill="hold">
                      <p:stCondLst>
                        <p:cond delay="indefinite"/>
                      </p:stCondLst>
                      <p:childTnLst>
                        <p:par>
                          <p:cTn id="37" fill="hold">
                            <p:stCondLst>
                              <p:cond delay="0"/>
                            </p:stCondLst>
                            <p:childTnLst>
                              <p:par>
                                <p:cTn id="38" presetID="42" presetClass="path" presetSubtype="0" accel="50000" decel="50000" fill="hold" grpId="0" nodeType="clickEffect">
                                  <p:stCondLst>
                                    <p:cond delay="0"/>
                                  </p:stCondLst>
                                  <p:childTnLst>
                                    <p:animMotion origin="layout" path="M -6.25E-7 -2.59259E-6 L 0.00143 0.13635 " pathEditMode="relative" rAng="0" ptsTypes="AA">
                                      <p:cBhvr>
                                        <p:cTn id="39" dur="200" fill="hold"/>
                                        <p:tgtEl>
                                          <p:spTgt spid="19"/>
                                        </p:tgtEl>
                                        <p:attrNameLst>
                                          <p:attrName>ppt_x</p:attrName>
                                          <p:attrName>ppt_y</p:attrName>
                                        </p:attrNameLst>
                                      </p:cBhvr>
                                      <p:rCtr x="65" y="6806"/>
                                    </p:animMotion>
                                  </p:childTnLst>
                                </p:cTn>
                              </p:par>
                            </p:childTnLst>
                          </p:cTn>
                        </p:par>
                      </p:childTnLst>
                    </p:cTn>
                  </p:par>
                  <p:par>
                    <p:cTn id="40" fill="hold">
                      <p:stCondLst>
                        <p:cond delay="indefinite"/>
                      </p:stCondLst>
                      <p:childTnLst>
                        <p:par>
                          <p:cTn id="41" fill="hold">
                            <p:stCondLst>
                              <p:cond delay="0"/>
                            </p:stCondLst>
                            <p:childTnLst>
                              <p:par>
                                <p:cTn id="42" presetID="10" presetClass="entr" presetSubtype="0" fill="hold" grpId="0" nodeType="clickEffect">
                                  <p:stCondLst>
                                    <p:cond delay="0"/>
                                  </p:stCondLst>
                                  <p:childTnLst>
                                    <p:set>
                                      <p:cBhvr>
                                        <p:cTn id="43" dur="1" fill="hold">
                                          <p:stCondLst>
                                            <p:cond delay="0"/>
                                          </p:stCondLst>
                                        </p:cTn>
                                        <p:tgtEl>
                                          <p:spTgt spid="23"/>
                                        </p:tgtEl>
                                        <p:attrNameLst>
                                          <p:attrName>style.visibility</p:attrName>
                                        </p:attrNameLst>
                                      </p:cBhvr>
                                      <p:to>
                                        <p:strVal val="visible"/>
                                      </p:to>
                                    </p:set>
                                    <p:animEffect transition="in" filter="fade">
                                      <p:cBhvr>
                                        <p:cTn id="44" dur="500"/>
                                        <p:tgtEl>
                                          <p:spTgt spid="23"/>
                                        </p:tgtEl>
                                      </p:cBhvr>
                                    </p:animEffect>
                                  </p:childTnLst>
                                </p:cTn>
                              </p:par>
                            </p:childTnLst>
                          </p:cTn>
                        </p:par>
                      </p:childTnLst>
                    </p:cTn>
                  </p:par>
                  <p:par>
                    <p:cTn id="45" fill="hold">
                      <p:stCondLst>
                        <p:cond delay="indefinite"/>
                      </p:stCondLst>
                      <p:childTnLst>
                        <p:par>
                          <p:cTn id="46" fill="hold">
                            <p:stCondLst>
                              <p:cond delay="0"/>
                            </p:stCondLst>
                            <p:childTnLst>
                              <p:par>
                                <p:cTn id="47" presetID="1" presetClass="mediacall" presetSubtype="0" fill="hold" nodeType="clickEffect">
                                  <p:stCondLst>
                                    <p:cond delay="0"/>
                                  </p:stCondLst>
                                  <p:childTnLst>
                                    <p:cmd type="call" cmd="playFrom(0.0)">
                                      <p:cBhvr>
                                        <p:cTn id="48" dur="792" fill="hold"/>
                                        <p:tgtEl>
                                          <p:spTgt spid="20"/>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100000">
                <p:cTn id="49" fill="hold" display="0">
                  <p:stCondLst>
                    <p:cond delay="indefinite"/>
                  </p:stCondLst>
                  <p:endCondLst>
                    <p:cond evt="onStopAudio" delay="0">
                      <p:tgtEl>
                        <p:sldTgt/>
                      </p:tgtEl>
                    </p:cond>
                  </p:endCondLst>
                </p:cTn>
                <p:tgtEl>
                  <p:spTgt spid="20"/>
                </p:tgtEl>
              </p:cMediaNode>
            </p:audio>
          </p:childTnLst>
        </p:cTn>
      </p:par>
    </p:tnLst>
    <p:bldLst>
      <p:bldP spid="6" grpId="0" animBg="1"/>
      <p:bldP spid="14" grpId="0" animBg="1"/>
      <p:bldP spid="16" grpId="0" animBg="1"/>
      <p:bldP spid="23" grpId="0"/>
      <p:bldP spid="11" grpId="0" animBg="1"/>
      <p:bldP spid="12" grpId="0" animBg="1"/>
      <p:bldP spid="15" grpId="0" animBg="1"/>
      <p:bldP spid="17" grpId="0" animBg="1"/>
      <p:bldP spid="18" grpId="0" animBg="1"/>
      <p:bldP spid="19"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4"/>
          <a:stretch>
            <a:fillRect/>
          </a:stretch>
        </p:blipFill>
        <p:spPr>
          <a:xfrm>
            <a:off x="0" y="0"/>
            <a:ext cx="12192000" cy="6842580"/>
          </a:xfrm>
          <a:prstGeom prst="rect">
            <a:avLst/>
          </a:prstGeom>
        </p:spPr>
      </p:pic>
      <p:sp>
        <p:nvSpPr>
          <p:cNvPr id="3" name="TextBox 2"/>
          <p:cNvSpPr txBox="1"/>
          <p:nvPr/>
        </p:nvSpPr>
        <p:spPr>
          <a:xfrm>
            <a:off x="1437613" y="459645"/>
            <a:ext cx="3173506" cy="830997"/>
          </a:xfrm>
          <a:prstGeom prst="rect">
            <a:avLst/>
          </a:prstGeom>
          <a:noFill/>
        </p:spPr>
        <p:txBody>
          <a:bodyPr wrap="square" rtlCol="0">
            <a:spAutoFit/>
          </a:bodyPr>
          <a:lstStyle/>
          <a:p>
            <a:pPr algn="ctr"/>
            <a:r>
              <a:rPr lang="en-US" sz="4800" b="1" smtClean="0">
                <a:solidFill>
                  <a:srgbClr val="00A8A4"/>
                </a:solidFill>
              </a:rPr>
              <a:t>NUMBER </a:t>
            </a:r>
            <a:r>
              <a:rPr lang="en-US" sz="4800" b="1">
                <a:solidFill>
                  <a:srgbClr val="00A8A4"/>
                </a:solidFill>
              </a:rPr>
              <a:t>3</a:t>
            </a:r>
          </a:p>
        </p:txBody>
      </p:sp>
      <p:pic>
        <p:nvPicPr>
          <p:cNvPr id="4" name="Picture 3" descr="https://lh5.googleusercontent.com/eLOazw_2_qp8R8vwqGhw1p2FWxr_wTvqnDXfps3nzTeFx00e5HTzdXvSPCEVnQ7clXfCv8qad5bXlxSzIDgRVpY-UU0s1zlrfsplTriP9Ajhz3rreXABoAPTVghAzZsvFAMn4NCFYi5jBZvk59Al6mGtOWm5DdX0i-UgEaUvBaF4llWxOSR6irlPZ3h5bmB7-fGmbQ"/>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1098347" y="88018"/>
            <a:ext cx="1093653" cy="472033"/>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descr="Icon&#10;&#10;Description automatically generated"/>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1264048" y="6132600"/>
            <a:ext cx="762249" cy="535196"/>
          </a:xfrm>
          <a:prstGeom prst="rect">
            <a:avLst/>
          </a:prstGeom>
          <a:noFill/>
          <a:extLst>
            <a:ext uri="{909E8E84-426E-40DD-AFC4-6F175D3DCCD1}">
              <a14:hiddenFill xmlns:a14="http://schemas.microsoft.com/office/drawing/2010/main">
                <a:solidFill>
                  <a:srgbClr val="FFFFFF"/>
                </a:solidFill>
              </a14:hiddenFill>
            </a:ext>
          </a:extLst>
        </p:spPr>
      </p:pic>
      <p:sp>
        <p:nvSpPr>
          <p:cNvPr id="13" name="Rectangle 12"/>
          <p:cNvSpPr/>
          <p:nvPr/>
        </p:nvSpPr>
        <p:spPr>
          <a:xfrm>
            <a:off x="2702400" y="5862710"/>
            <a:ext cx="6679450" cy="555200"/>
          </a:xfrm>
          <a:prstGeom prst="rect">
            <a:avLst/>
          </a:prstGeom>
          <a:solidFill>
            <a:schemeClr val="bg1"/>
          </a:solidFill>
          <a:ln w="571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p:cNvSpPr/>
          <p:nvPr/>
        </p:nvSpPr>
        <p:spPr>
          <a:xfrm>
            <a:off x="5737642" y="313246"/>
            <a:ext cx="2663917" cy="771690"/>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b="1" smtClean="0"/>
              <a:t>TIME UP!</a:t>
            </a:r>
            <a:endParaRPr lang="en-US" sz="4000" b="1"/>
          </a:p>
        </p:txBody>
      </p:sp>
      <p:sp>
        <p:nvSpPr>
          <p:cNvPr id="23" name="Rectangle 22"/>
          <p:cNvSpPr/>
          <p:nvPr/>
        </p:nvSpPr>
        <p:spPr>
          <a:xfrm>
            <a:off x="3001747" y="1510721"/>
            <a:ext cx="2499402" cy="584775"/>
          </a:xfrm>
          <a:prstGeom prst="rect">
            <a:avLst/>
          </a:prstGeom>
        </p:spPr>
        <p:txBody>
          <a:bodyPr wrap="none">
            <a:spAutoFit/>
          </a:bodyPr>
          <a:lstStyle/>
          <a:p>
            <a:r>
              <a:rPr lang="en-US" sz="3200" b="1">
                <a:solidFill>
                  <a:srgbClr val="333333"/>
                </a:solidFill>
                <a:latin typeface="Lucida Sans Unicode" panose="020B0602030504020204" pitchFamily="34" charset="0"/>
              </a:rPr>
              <a:t>/ˈkɒstjuːm/</a:t>
            </a:r>
          </a:p>
        </p:txBody>
      </p:sp>
      <p:pic>
        <p:nvPicPr>
          <p:cNvPr id="11" name="ukcossa01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043724" y="1521712"/>
            <a:ext cx="457149" cy="457149"/>
          </a:xfrm>
          <a:prstGeom prst="rect">
            <a:avLst/>
          </a:prstGeom>
        </p:spPr>
      </p:pic>
      <p:sp>
        <p:nvSpPr>
          <p:cNvPr id="12" name="Rectangle 11"/>
          <p:cNvSpPr/>
          <p:nvPr/>
        </p:nvSpPr>
        <p:spPr>
          <a:xfrm>
            <a:off x="2225640" y="2491270"/>
            <a:ext cx="953519" cy="746548"/>
          </a:xfrm>
          <a:prstGeom prst="rect">
            <a:avLst/>
          </a:prstGeom>
          <a:solidFill>
            <a:schemeClr val="accent1">
              <a:lumMod val="20000"/>
              <a:lumOff val="80000"/>
            </a:schemeClr>
          </a:solidFill>
          <a:ln w="571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000" b="1" smtClean="0">
                <a:solidFill>
                  <a:schemeClr val="accent1">
                    <a:lumMod val="50000"/>
                  </a:schemeClr>
                </a:solidFill>
              </a:rPr>
              <a:t>U</a:t>
            </a:r>
            <a:endParaRPr lang="en-US" sz="6000" b="1">
              <a:solidFill>
                <a:schemeClr val="accent1">
                  <a:lumMod val="50000"/>
                </a:schemeClr>
              </a:solidFill>
            </a:endParaRPr>
          </a:p>
        </p:txBody>
      </p:sp>
      <p:sp>
        <p:nvSpPr>
          <p:cNvPr id="15" name="Rectangle 14"/>
          <p:cNvSpPr/>
          <p:nvPr/>
        </p:nvSpPr>
        <p:spPr>
          <a:xfrm>
            <a:off x="3287550" y="2491270"/>
            <a:ext cx="953519" cy="746548"/>
          </a:xfrm>
          <a:prstGeom prst="rect">
            <a:avLst/>
          </a:prstGeom>
          <a:solidFill>
            <a:schemeClr val="accent1">
              <a:lumMod val="20000"/>
              <a:lumOff val="80000"/>
            </a:schemeClr>
          </a:solidFill>
          <a:ln w="571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000" b="1" smtClean="0">
                <a:solidFill>
                  <a:schemeClr val="accent1">
                    <a:lumMod val="50000"/>
                  </a:schemeClr>
                </a:solidFill>
              </a:rPr>
              <a:t>M</a:t>
            </a:r>
            <a:endParaRPr lang="en-US" sz="6000" b="1">
              <a:solidFill>
                <a:schemeClr val="accent1">
                  <a:lumMod val="50000"/>
                </a:schemeClr>
              </a:solidFill>
            </a:endParaRPr>
          </a:p>
        </p:txBody>
      </p:sp>
      <p:sp>
        <p:nvSpPr>
          <p:cNvPr id="17" name="Rectangle 16"/>
          <p:cNvSpPr/>
          <p:nvPr/>
        </p:nvSpPr>
        <p:spPr>
          <a:xfrm>
            <a:off x="4349460" y="2491270"/>
            <a:ext cx="953519" cy="746548"/>
          </a:xfrm>
          <a:prstGeom prst="rect">
            <a:avLst/>
          </a:prstGeom>
          <a:solidFill>
            <a:schemeClr val="accent1">
              <a:lumMod val="20000"/>
              <a:lumOff val="80000"/>
            </a:schemeClr>
          </a:solidFill>
          <a:ln w="571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000" b="1" smtClean="0">
                <a:solidFill>
                  <a:schemeClr val="accent1">
                    <a:lumMod val="50000"/>
                  </a:schemeClr>
                </a:solidFill>
              </a:rPr>
              <a:t>C</a:t>
            </a:r>
            <a:endParaRPr lang="en-US" sz="6000" b="1">
              <a:solidFill>
                <a:schemeClr val="accent1">
                  <a:lumMod val="50000"/>
                </a:schemeClr>
              </a:solidFill>
            </a:endParaRPr>
          </a:p>
        </p:txBody>
      </p:sp>
      <p:sp>
        <p:nvSpPr>
          <p:cNvPr id="18" name="Rectangle 17"/>
          <p:cNvSpPr/>
          <p:nvPr/>
        </p:nvSpPr>
        <p:spPr>
          <a:xfrm>
            <a:off x="5411370" y="2491270"/>
            <a:ext cx="953519" cy="746548"/>
          </a:xfrm>
          <a:prstGeom prst="rect">
            <a:avLst/>
          </a:prstGeom>
          <a:solidFill>
            <a:schemeClr val="accent1">
              <a:lumMod val="20000"/>
              <a:lumOff val="80000"/>
            </a:schemeClr>
          </a:solidFill>
          <a:ln w="571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000" b="1" smtClean="0">
                <a:solidFill>
                  <a:schemeClr val="accent1">
                    <a:lumMod val="50000"/>
                  </a:schemeClr>
                </a:solidFill>
              </a:rPr>
              <a:t>T</a:t>
            </a:r>
            <a:endParaRPr lang="en-US" sz="6000" b="1">
              <a:solidFill>
                <a:schemeClr val="accent1">
                  <a:lumMod val="50000"/>
                </a:schemeClr>
              </a:solidFill>
            </a:endParaRPr>
          </a:p>
        </p:txBody>
      </p:sp>
      <p:sp>
        <p:nvSpPr>
          <p:cNvPr id="19" name="Rectangle 18"/>
          <p:cNvSpPr/>
          <p:nvPr/>
        </p:nvSpPr>
        <p:spPr>
          <a:xfrm>
            <a:off x="6473280" y="2491270"/>
            <a:ext cx="953519" cy="746548"/>
          </a:xfrm>
          <a:prstGeom prst="rect">
            <a:avLst/>
          </a:prstGeom>
          <a:solidFill>
            <a:schemeClr val="accent1">
              <a:lumMod val="20000"/>
              <a:lumOff val="80000"/>
            </a:schemeClr>
          </a:solidFill>
          <a:ln w="571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000" b="1" smtClean="0">
                <a:solidFill>
                  <a:schemeClr val="accent1">
                    <a:lumMod val="50000"/>
                  </a:schemeClr>
                </a:solidFill>
              </a:rPr>
              <a:t>S</a:t>
            </a:r>
            <a:endParaRPr lang="en-US" sz="6000" b="1">
              <a:solidFill>
                <a:schemeClr val="accent1">
                  <a:lumMod val="50000"/>
                </a:schemeClr>
              </a:solidFill>
            </a:endParaRPr>
          </a:p>
        </p:txBody>
      </p:sp>
      <p:sp>
        <p:nvSpPr>
          <p:cNvPr id="20" name="Rectangle 19"/>
          <p:cNvSpPr/>
          <p:nvPr/>
        </p:nvSpPr>
        <p:spPr>
          <a:xfrm>
            <a:off x="7535190" y="2491270"/>
            <a:ext cx="953519" cy="746548"/>
          </a:xfrm>
          <a:prstGeom prst="rect">
            <a:avLst/>
          </a:prstGeom>
          <a:solidFill>
            <a:schemeClr val="accent1">
              <a:lumMod val="20000"/>
              <a:lumOff val="80000"/>
            </a:schemeClr>
          </a:solidFill>
          <a:ln w="571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000" b="1" smtClean="0">
                <a:solidFill>
                  <a:schemeClr val="accent1">
                    <a:lumMod val="50000"/>
                  </a:schemeClr>
                </a:solidFill>
              </a:rPr>
              <a:t>E</a:t>
            </a:r>
            <a:endParaRPr lang="en-US" sz="6000" b="1">
              <a:solidFill>
                <a:schemeClr val="accent1">
                  <a:lumMod val="50000"/>
                </a:schemeClr>
              </a:solidFill>
            </a:endParaRPr>
          </a:p>
        </p:txBody>
      </p:sp>
      <p:sp>
        <p:nvSpPr>
          <p:cNvPr id="21" name="Rectangle 20"/>
          <p:cNvSpPr/>
          <p:nvPr/>
        </p:nvSpPr>
        <p:spPr>
          <a:xfrm>
            <a:off x="8597100" y="2491270"/>
            <a:ext cx="953519" cy="746548"/>
          </a:xfrm>
          <a:prstGeom prst="rect">
            <a:avLst/>
          </a:prstGeom>
          <a:solidFill>
            <a:schemeClr val="accent1">
              <a:lumMod val="20000"/>
              <a:lumOff val="80000"/>
            </a:schemeClr>
          </a:solidFill>
          <a:ln w="571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000" b="1" smtClean="0">
                <a:solidFill>
                  <a:schemeClr val="accent1">
                    <a:lumMod val="50000"/>
                  </a:schemeClr>
                </a:solidFill>
              </a:rPr>
              <a:t>O</a:t>
            </a:r>
            <a:endParaRPr lang="en-US" sz="6000" b="1">
              <a:solidFill>
                <a:schemeClr val="accent1">
                  <a:lumMod val="50000"/>
                </a:schemeClr>
              </a:solidFill>
            </a:endParaRPr>
          </a:p>
        </p:txBody>
      </p:sp>
      <p:sp>
        <p:nvSpPr>
          <p:cNvPr id="22" name="Rectangle 21"/>
          <p:cNvSpPr/>
          <p:nvPr/>
        </p:nvSpPr>
        <p:spPr>
          <a:xfrm>
            <a:off x="2717329" y="5857820"/>
            <a:ext cx="6679450" cy="555200"/>
          </a:xfrm>
          <a:prstGeom prst="rect">
            <a:avLst/>
          </a:prstGeom>
          <a:solidFill>
            <a:schemeClr val="tx2">
              <a:lumMod val="75000"/>
            </a:schemeClr>
          </a:solidFill>
          <a:ln w="571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510177257"/>
      </p:ext>
    </p:extLst>
  </p:cSld>
  <p:clrMapOvr>
    <a:masterClrMapping/>
  </p:clrMapOvr>
  <mc:AlternateContent xmlns:mc="http://schemas.openxmlformats.org/markup-compatibility/2006" xmlns:p14="http://schemas.microsoft.com/office/powerpoint/2010/main">
    <mc:Choice Requires="p14">
      <p:transition p14:dur="400">
        <p:wipe/>
      </p:transition>
    </mc:Choice>
    <mc:Fallback xmlns="">
      <p:transition>
        <p:wip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xit" presetSubtype="2" fill="hold" grpId="0" nodeType="clickEffect">
                                  <p:stCondLst>
                                    <p:cond delay="0"/>
                                  </p:stCondLst>
                                  <p:childTnLst>
                                    <p:animEffect transition="out" filter="wipe(right)">
                                      <p:cBhvr>
                                        <p:cTn id="6" dur="3000"/>
                                        <p:tgtEl>
                                          <p:spTgt spid="22"/>
                                        </p:tgtEl>
                                      </p:cBhvr>
                                    </p:animEffect>
                                    <p:set>
                                      <p:cBhvr>
                                        <p:cTn id="7" dur="1" fill="hold">
                                          <p:stCondLst>
                                            <p:cond delay="2999"/>
                                          </p:stCondLst>
                                        </p:cTn>
                                        <p:tgtEl>
                                          <p:spTgt spid="22"/>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42" presetClass="path" presetSubtype="0" accel="50000" decel="50000" fill="hold" grpId="0" nodeType="clickEffect">
                                  <p:stCondLst>
                                    <p:cond delay="0"/>
                                  </p:stCondLst>
                                  <p:childTnLst>
                                    <p:animMotion origin="layout" path="M -3.33333E-6 -2.59259E-6 L -0.17422 0.13935 " pathEditMode="relative" rAng="0" ptsTypes="AA">
                                      <p:cBhvr>
                                        <p:cTn id="11" dur="200" fill="hold"/>
                                        <p:tgtEl>
                                          <p:spTgt spid="17"/>
                                        </p:tgtEl>
                                        <p:attrNameLst>
                                          <p:attrName>ppt_x</p:attrName>
                                          <p:attrName>ppt_y</p:attrName>
                                        </p:attrNameLst>
                                      </p:cBhvr>
                                      <p:rCtr x="-8711" y="6968"/>
                                    </p:animMotion>
                                  </p:childTnLst>
                                </p:cTn>
                              </p:par>
                            </p:childTnLst>
                          </p:cTn>
                        </p:par>
                      </p:childTnLst>
                    </p:cTn>
                  </p:par>
                  <p:par>
                    <p:cTn id="12" fill="hold">
                      <p:stCondLst>
                        <p:cond delay="indefinite"/>
                      </p:stCondLst>
                      <p:childTnLst>
                        <p:par>
                          <p:cTn id="13" fill="hold">
                            <p:stCondLst>
                              <p:cond delay="0"/>
                            </p:stCondLst>
                            <p:childTnLst>
                              <p:par>
                                <p:cTn id="14" presetID="42" presetClass="path" presetSubtype="0" accel="50000" decel="50000" fill="hold" grpId="0" nodeType="clickEffect">
                                  <p:stCondLst>
                                    <p:cond delay="0"/>
                                  </p:stCondLst>
                                  <p:childTnLst>
                                    <p:animMotion origin="layout" path="M -6.25E-7 -2.59259E-6 L -0.43333 0.14005 " pathEditMode="relative" rAng="0" ptsTypes="AA">
                                      <p:cBhvr>
                                        <p:cTn id="15" dur="200" fill="hold"/>
                                        <p:tgtEl>
                                          <p:spTgt spid="21"/>
                                        </p:tgtEl>
                                        <p:attrNameLst>
                                          <p:attrName>ppt_x</p:attrName>
                                          <p:attrName>ppt_y</p:attrName>
                                        </p:attrNameLst>
                                      </p:cBhvr>
                                      <p:rCtr x="-21667" y="6991"/>
                                    </p:animMotion>
                                  </p:childTnLst>
                                </p:cTn>
                              </p:par>
                            </p:childTnLst>
                          </p:cTn>
                        </p:par>
                      </p:childTnLst>
                    </p:cTn>
                  </p:par>
                  <p:par>
                    <p:cTn id="16" fill="hold">
                      <p:stCondLst>
                        <p:cond delay="indefinite"/>
                      </p:stCondLst>
                      <p:childTnLst>
                        <p:par>
                          <p:cTn id="17" fill="hold">
                            <p:stCondLst>
                              <p:cond delay="0"/>
                            </p:stCondLst>
                            <p:childTnLst>
                              <p:par>
                                <p:cTn id="18" presetID="42" presetClass="path" presetSubtype="0" accel="50000" decel="50000" fill="hold" grpId="0" nodeType="clickEffect">
                                  <p:stCondLst>
                                    <p:cond delay="0"/>
                                  </p:stCondLst>
                                  <p:childTnLst>
                                    <p:animMotion origin="layout" path="M -2.08333E-6 -2.59259E-6 L -0.17304 0.14213 " pathEditMode="relative" rAng="0" ptsTypes="AA">
                                      <p:cBhvr>
                                        <p:cTn id="19" dur="200" fill="hold"/>
                                        <p:tgtEl>
                                          <p:spTgt spid="19"/>
                                        </p:tgtEl>
                                        <p:attrNameLst>
                                          <p:attrName>ppt_x</p:attrName>
                                          <p:attrName>ppt_y</p:attrName>
                                        </p:attrNameLst>
                                      </p:cBhvr>
                                      <p:rCtr x="-8659" y="7106"/>
                                    </p:animMotion>
                                  </p:childTnLst>
                                </p:cTn>
                              </p:par>
                            </p:childTnLst>
                          </p:cTn>
                        </p:par>
                      </p:childTnLst>
                    </p:cTn>
                  </p:par>
                  <p:par>
                    <p:cTn id="20" fill="hold">
                      <p:stCondLst>
                        <p:cond delay="indefinite"/>
                      </p:stCondLst>
                      <p:childTnLst>
                        <p:par>
                          <p:cTn id="21" fill="hold">
                            <p:stCondLst>
                              <p:cond delay="0"/>
                            </p:stCondLst>
                            <p:childTnLst>
                              <p:par>
                                <p:cTn id="22" presetID="42" presetClass="path" presetSubtype="0" accel="50000" decel="50000" fill="hold" grpId="0" nodeType="clickEffect">
                                  <p:stCondLst>
                                    <p:cond delay="0"/>
                                  </p:stCondLst>
                                  <p:childTnLst>
                                    <p:animMotion origin="layout" path="M -2.70833E-6 -2.59259E-6 L 0.00039 0.14213 " pathEditMode="relative" rAng="0" ptsTypes="AA">
                                      <p:cBhvr>
                                        <p:cTn id="23" dur="200" fill="hold"/>
                                        <p:tgtEl>
                                          <p:spTgt spid="18"/>
                                        </p:tgtEl>
                                        <p:attrNameLst>
                                          <p:attrName>ppt_x</p:attrName>
                                          <p:attrName>ppt_y</p:attrName>
                                        </p:attrNameLst>
                                      </p:cBhvr>
                                      <p:rCtr x="13" y="7106"/>
                                    </p:animMotion>
                                  </p:childTnLst>
                                </p:cTn>
                              </p:par>
                            </p:childTnLst>
                          </p:cTn>
                        </p:par>
                      </p:childTnLst>
                    </p:cTn>
                  </p:par>
                  <p:par>
                    <p:cTn id="24" fill="hold">
                      <p:stCondLst>
                        <p:cond delay="indefinite"/>
                      </p:stCondLst>
                      <p:childTnLst>
                        <p:par>
                          <p:cTn id="25" fill="hold">
                            <p:stCondLst>
                              <p:cond delay="0"/>
                            </p:stCondLst>
                            <p:childTnLst>
                              <p:par>
                                <p:cTn id="26" presetID="42" presetClass="path" presetSubtype="0" accel="50000" decel="50000" fill="hold" grpId="0" nodeType="clickEffect">
                                  <p:stCondLst>
                                    <p:cond delay="0"/>
                                  </p:stCondLst>
                                  <p:childTnLst>
                                    <p:animMotion origin="layout" path="M -4.58333E-6 -2.59259E-6 L 0.3487 0.14213 " pathEditMode="relative" rAng="0" ptsTypes="AA">
                                      <p:cBhvr>
                                        <p:cTn id="27" dur="200" fill="hold"/>
                                        <p:tgtEl>
                                          <p:spTgt spid="12"/>
                                        </p:tgtEl>
                                        <p:attrNameLst>
                                          <p:attrName>ppt_x</p:attrName>
                                          <p:attrName>ppt_y</p:attrName>
                                        </p:attrNameLst>
                                      </p:cBhvr>
                                      <p:rCtr x="17435" y="7106"/>
                                    </p:animMotion>
                                  </p:childTnLst>
                                </p:cTn>
                              </p:par>
                            </p:childTnLst>
                          </p:cTn>
                        </p:par>
                      </p:childTnLst>
                    </p:cTn>
                  </p:par>
                  <p:par>
                    <p:cTn id="28" fill="hold">
                      <p:stCondLst>
                        <p:cond delay="indefinite"/>
                      </p:stCondLst>
                      <p:childTnLst>
                        <p:par>
                          <p:cTn id="29" fill="hold">
                            <p:stCondLst>
                              <p:cond delay="0"/>
                            </p:stCondLst>
                            <p:childTnLst>
                              <p:par>
                                <p:cTn id="30" presetID="42" presetClass="path" presetSubtype="0" accel="50000" decel="50000" fill="hold" grpId="0" nodeType="clickEffect">
                                  <p:stCondLst>
                                    <p:cond delay="0"/>
                                  </p:stCondLst>
                                  <p:childTnLst>
                                    <p:animMotion origin="layout" path="M -3.95833E-6 -2.59259E-6 L 0.34909 0.13935 " pathEditMode="relative" rAng="0" ptsTypes="AA">
                                      <p:cBhvr>
                                        <p:cTn id="31" dur="200" fill="hold"/>
                                        <p:tgtEl>
                                          <p:spTgt spid="15"/>
                                        </p:tgtEl>
                                        <p:attrNameLst>
                                          <p:attrName>ppt_x</p:attrName>
                                          <p:attrName>ppt_y</p:attrName>
                                        </p:attrNameLst>
                                      </p:cBhvr>
                                      <p:rCtr x="17448" y="6968"/>
                                    </p:animMotion>
                                  </p:childTnLst>
                                </p:cTn>
                              </p:par>
                            </p:childTnLst>
                          </p:cTn>
                        </p:par>
                      </p:childTnLst>
                    </p:cTn>
                  </p:par>
                  <p:par>
                    <p:cTn id="32" fill="hold">
                      <p:stCondLst>
                        <p:cond delay="indefinite"/>
                      </p:stCondLst>
                      <p:childTnLst>
                        <p:par>
                          <p:cTn id="33" fill="hold">
                            <p:stCondLst>
                              <p:cond delay="0"/>
                            </p:stCondLst>
                            <p:childTnLst>
                              <p:par>
                                <p:cTn id="34" presetID="42" presetClass="path" presetSubtype="0" accel="50000" decel="50000" fill="hold" grpId="0" nodeType="clickEffect">
                                  <p:stCondLst>
                                    <p:cond delay="0"/>
                                  </p:stCondLst>
                                  <p:childTnLst>
                                    <p:animMotion origin="layout" path="M -1.45833E-6 -2.59259E-6 L 0.08646 0.14283 " pathEditMode="relative" rAng="0" ptsTypes="AA">
                                      <p:cBhvr>
                                        <p:cTn id="35" dur="200" fill="hold"/>
                                        <p:tgtEl>
                                          <p:spTgt spid="20"/>
                                        </p:tgtEl>
                                        <p:attrNameLst>
                                          <p:attrName>ppt_x</p:attrName>
                                          <p:attrName>ppt_y</p:attrName>
                                        </p:attrNameLst>
                                      </p:cBhvr>
                                      <p:rCtr x="4323" y="7130"/>
                                    </p:animMotion>
                                  </p:childTnLst>
                                </p:cTn>
                              </p:par>
                            </p:childTnLst>
                          </p:cTn>
                        </p:par>
                      </p:childTnLst>
                    </p:cTn>
                  </p:par>
                  <p:par>
                    <p:cTn id="36" fill="hold">
                      <p:stCondLst>
                        <p:cond delay="indefinite"/>
                      </p:stCondLst>
                      <p:childTnLst>
                        <p:par>
                          <p:cTn id="37" fill="hold">
                            <p:stCondLst>
                              <p:cond delay="0"/>
                            </p:stCondLst>
                            <p:childTnLst>
                              <p:par>
                                <p:cTn id="38" presetID="10" presetClass="entr" presetSubtype="0" fill="hold" grpId="0" nodeType="clickEffect">
                                  <p:stCondLst>
                                    <p:cond delay="0"/>
                                  </p:stCondLst>
                                  <p:childTnLst>
                                    <p:set>
                                      <p:cBhvr>
                                        <p:cTn id="39" dur="1" fill="hold">
                                          <p:stCondLst>
                                            <p:cond delay="0"/>
                                          </p:stCondLst>
                                        </p:cTn>
                                        <p:tgtEl>
                                          <p:spTgt spid="23"/>
                                        </p:tgtEl>
                                        <p:attrNameLst>
                                          <p:attrName>style.visibility</p:attrName>
                                        </p:attrNameLst>
                                      </p:cBhvr>
                                      <p:to>
                                        <p:strVal val="visible"/>
                                      </p:to>
                                    </p:set>
                                    <p:animEffect transition="in" filter="fade">
                                      <p:cBhvr>
                                        <p:cTn id="40" dur="500"/>
                                        <p:tgtEl>
                                          <p:spTgt spid="23"/>
                                        </p:tgtEl>
                                      </p:cBhvr>
                                    </p:animEffect>
                                  </p:childTnLst>
                                </p:cTn>
                              </p:par>
                            </p:childTnLst>
                          </p:cTn>
                        </p:par>
                      </p:childTnLst>
                    </p:cTn>
                  </p:par>
                  <p:par>
                    <p:cTn id="41" fill="hold">
                      <p:stCondLst>
                        <p:cond delay="indefinite"/>
                      </p:stCondLst>
                      <p:childTnLst>
                        <p:par>
                          <p:cTn id="42" fill="hold">
                            <p:stCondLst>
                              <p:cond delay="0"/>
                            </p:stCondLst>
                            <p:childTnLst>
                              <p:par>
                                <p:cTn id="43" presetID="1" presetClass="mediacall" presetSubtype="0" fill="hold" nodeType="clickEffect">
                                  <p:stCondLst>
                                    <p:cond delay="0"/>
                                  </p:stCondLst>
                                  <p:childTnLst>
                                    <p:cmd type="call" cmd="playFrom(0.0)">
                                      <p:cBhvr>
                                        <p:cTn id="44" dur="792" fill="hold"/>
                                        <p:tgtEl>
                                          <p:spTgt spid="11"/>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45" fill="hold" display="0">
                  <p:stCondLst>
                    <p:cond delay="indefinite"/>
                  </p:stCondLst>
                  <p:endCondLst>
                    <p:cond evt="onStopAudio" delay="0">
                      <p:tgtEl>
                        <p:sldTgt/>
                      </p:tgtEl>
                    </p:cond>
                  </p:endCondLst>
                </p:cTn>
                <p:tgtEl>
                  <p:spTgt spid="11"/>
                </p:tgtEl>
              </p:cMediaNode>
            </p:audio>
          </p:childTnLst>
        </p:cTn>
      </p:par>
    </p:tnLst>
    <p:bldLst>
      <p:bldP spid="23" grpId="0"/>
      <p:bldP spid="12" grpId="0" animBg="1"/>
      <p:bldP spid="15" grpId="0" animBg="1"/>
      <p:bldP spid="17" grpId="0" animBg="1"/>
      <p:bldP spid="18" grpId="0" animBg="1"/>
      <p:bldP spid="19" grpId="0" animBg="1"/>
      <p:bldP spid="20" grpId="0" animBg="1"/>
      <p:bldP spid="21" grpId="0" animBg="1"/>
      <p:bldP spid="22"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5"/>
          <a:stretch>
            <a:fillRect/>
          </a:stretch>
        </p:blipFill>
        <p:spPr>
          <a:xfrm>
            <a:off x="0" y="0"/>
            <a:ext cx="12192000" cy="6842580"/>
          </a:xfrm>
          <a:prstGeom prst="rect">
            <a:avLst/>
          </a:prstGeom>
        </p:spPr>
      </p:pic>
      <p:sp>
        <p:nvSpPr>
          <p:cNvPr id="3" name="TextBox 2"/>
          <p:cNvSpPr txBox="1"/>
          <p:nvPr/>
        </p:nvSpPr>
        <p:spPr>
          <a:xfrm>
            <a:off x="1437613" y="459645"/>
            <a:ext cx="3173506" cy="830997"/>
          </a:xfrm>
          <a:prstGeom prst="rect">
            <a:avLst/>
          </a:prstGeom>
          <a:noFill/>
        </p:spPr>
        <p:txBody>
          <a:bodyPr wrap="square" rtlCol="0">
            <a:spAutoFit/>
          </a:bodyPr>
          <a:lstStyle/>
          <a:p>
            <a:pPr algn="ctr"/>
            <a:r>
              <a:rPr lang="en-US" sz="4800" b="1" smtClean="0">
                <a:solidFill>
                  <a:srgbClr val="00A8A4"/>
                </a:solidFill>
              </a:rPr>
              <a:t>NUMBER </a:t>
            </a:r>
            <a:r>
              <a:rPr lang="en-US" sz="4800" b="1">
                <a:solidFill>
                  <a:srgbClr val="00A8A4"/>
                </a:solidFill>
              </a:rPr>
              <a:t>4</a:t>
            </a:r>
          </a:p>
        </p:txBody>
      </p:sp>
      <p:pic>
        <p:nvPicPr>
          <p:cNvPr id="4" name="Picture 3" descr="https://lh5.googleusercontent.com/eLOazw_2_qp8R8vwqGhw1p2FWxr_wTvqnDXfps3nzTeFx00e5HTzdXvSPCEVnQ7clXfCv8qad5bXlxSzIDgRVpY-UU0s1zlrfsplTriP9Ajhz3rreXABoAPTVghAzZsvFAMn4NCFYi5jBZvk59Al6mGtOWm5DdX0i-UgEaUvBaF4llWxOSR6irlPZ3h5bmB7-fGmbQ"/>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1098347" y="88018"/>
            <a:ext cx="1093653" cy="472033"/>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descr="Icon&#10;&#10;Description automatically generated"/>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1264048" y="6132600"/>
            <a:ext cx="762249" cy="535196"/>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p:cNvSpPr/>
          <p:nvPr/>
        </p:nvSpPr>
        <p:spPr>
          <a:xfrm>
            <a:off x="1861348" y="2554226"/>
            <a:ext cx="953519" cy="746548"/>
          </a:xfrm>
          <a:prstGeom prst="rect">
            <a:avLst/>
          </a:prstGeom>
          <a:solidFill>
            <a:schemeClr val="accent1">
              <a:lumMod val="20000"/>
              <a:lumOff val="80000"/>
            </a:schemeClr>
          </a:solidFill>
          <a:ln w="571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000" b="1" smtClean="0">
                <a:solidFill>
                  <a:schemeClr val="accent1">
                    <a:lumMod val="50000"/>
                  </a:schemeClr>
                </a:solidFill>
              </a:rPr>
              <a:t>A</a:t>
            </a:r>
            <a:endParaRPr lang="en-US" sz="6000" b="1">
              <a:solidFill>
                <a:schemeClr val="accent1">
                  <a:lumMod val="50000"/>
                </a:schemeClr>
              </a:solidFill>
            </a:endParaRPr>
          </a:p>
        </p:txBody>
      </p:sp>
      <p:sp>
        <p:nvSpPr>
          <p:cNvPr id="13" name="Rectangle 12"/>
          <p:cNvSpPr/>
          <p:nvPr/>
        </p:nvSpPr>
        <p:spPr>
          <a:xfrm>
            <a:off x="2702400" y="5862710"/>
            <a:ext cx="6679450" cy="555200"/>
          </a:xfrm>
          <a:prstGeom prst="rect">
            <a:avLst/>
          </a:prstGeom>
          <a:solidFill>
            <a:schemeClr val="bg1"/>
          </a:solidFill>
          <a:ln w="571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nvSpPr>
        <p:spPr>
          <a:xfrm>
            <a:off x="2702400" y="5855000"/>
            <a:ext cx="6679450" cy="555200"/>
          </a:xfrm>
          <a:prstGeom prst="rect">
            <a:avLst/>
          </a:prstGeom>
          <a:solidFill>
            <a:schemeClr val="tx2">
              <a:lumMod val="75000"/>
            </a:schemeClr>
          </a:solidFill>
          <a:ln w="571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p:cNvSpPr/>
          <p:nvPr/>
        </p:nvSpPr>
        <p:spPr>
          <a:xfrm>
            <a:off x="5737642" y="313246"/>
            <a:ext cx="2663917" cy="771690"/>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b="1" smtClean="0"/>
              <a:t>TIME UP!</a:t>
            </a:r>
            <a:endParaRPr lang="en-US" sz="4000" b="1"/>
          </a:p>
        </p:txBody>
      </p:sp>
      <p:sp>
        <p:nvSpPr>
          <p:cNvPr id="23" name="Rectangle 22"/>
          <p:cNvSpPr/>
          <p:nvPr/>
        </p:nvSpPr>
        <p:spPr>
          <a:xfrm>
            <a:off x="3001747" y="1510721"/>
            <a:ext cx="2127505" cy="584775"/>
          </a:xfrm>
          <a:prstGeom prst="rect">
            <a:avLst/>
          </a:prstGeom>
        </p:spPr>
        <p:txBody>
          <a:bodyPr wrap="none">
            <a:spAutoFit/>
          </a:bodyPr>
          <a:lstStyle/>
          <a:p>
            <a:r>
              <a:rPr lang="en-US" sz="3200" b="1">
                <a:solidFill>
                  <a:srgbClr val="333333"/>
                </a:solidFill>
                <a:latin typeface="Lucida Sans Unicode" panose="020B0602030504020204" pitchFamily="34" charset="0"/>
              </a:rPr>
              <a:t>/ˈkɑːnɪvl/</a:t>
            </a:r>
          </a:p>
        </p:txBody>
      </p:sp>
      <p:pic>
        <p:nvPicPr>
          <p:cNvPr id="11" name="ukcarho017">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071503" y="1508554"/>
            <a:ext cx="483466" cy="483466"/>
          </a:xfrm>
          <a:prstGeom prst="rect">
            <a:avLst/>
          </a:prstGeom>
        </p:spPr>
      </p:pic>
      <p:sp>
        <p:nvSpPr>
          <p:cNvPr id="12" name="Rectangle 11"/>
          <p:cNvSpPr/>
          <p:nvPr/>
        </p:nvSpPr>
        <p:spPr>
          <a:xfrm>
            <a:off x="2933038" y="2554226"/>
            <a:ext cx="953519" cy="746548"/>
          </a:xfrm>
          <a:prstGeom prst="rect">
            <a:avLst/>
          </a:prstGeom>
          <a:solidFill>
            <a:schemeClr val="accent1">
              <a:lumMod val="20000"/>
              <a:lumOff val="80000"/>
            </a:schemeClr>
          </a:solidFill>
          <a:ln w="571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000" b="1" smtClean="0">
                <a:solidFill>
                  <a:schemeClr val="accent1">
                    <a:lumMod val="50000"/>
                  </a:schemeClr>
                </a:solidFill>
              </a:rPr>
              <a:t>I</a:t>
            </a:r>
            <a:endParaRPr lang="en-US" sz="6000" b="1">
              <a:solidFill>
                <a:schemeClr val="accent1">
                  <a:lumMod val="50000"/>
                </a:schemeClr>
              </a:solidFill>
            </a:endParaRPr>
          </a:p>
        </p:txBody>
      </p:sp>
      <p:sp>
        <p:nvSpPr>
          <p:cNvPr id="15" name="Rectangle 14"/>
          <p:cNvSpPr/>
          <p:nvPr/>
        </p:nvSpPr>
        <p:spPr>
          <a:xfrm>
            <a:off x="4004728" y="2554226"/>
            <a:ext cx="953519" cy="746548"/>
          </a:xfrm>
          <a:prstGeom prst="rect">
            <a:avLst/>
          </a:prstGeom>
          <a:solidFill>
            <a:schemeClr val="accent1">
              <a:lumMod val="20000"/>
              <a:lumOff val="80000"/>
            </a:schemeClr>
          </a:solidFill>
          <a:ln w="571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000" b="1" smtClean="0">
                <a:solidFill>
                  <a:schemeClr val="accent1">
                    <a:lumMod val="50000"/>
                  </a:schemeClr>
                </a:solidFill>
              </a:rPr>
              <a:t>C</a:t>
            </a:r>
            <a:endParaRPr lang="en-US" sz="6000" b="1">
              <a:solidFill>
                <a:schemeClr val="accent1">
                  <a:lumMod val="50000"/>
                </a:schemeClr>
              </a:solidFill>
            </a:endParaRPr>
          </a:p>
        </p:txBody>
      </p:sp>
      <p:sp>
        <p:nvSpPr>
          <p:cNvPr id="17" name="Rectangle 16"/>
          <p:cNvSpPr/>
          <p:nvPr/>
        </p:nvSpPr>
        <p:spPr>
          <a:xfrm>
            <a:off x="5076418" y="2554226"/>
            <a:ext cx="953519" cy="746548"/>
          </a:xfrm>
          <a:prstGeom prst="rect">
            <a:avLst/>
          </a:prstGeom>
          <a:solidFill>
            <a:schemeClr val="accent1">
              <a:lumMod val="20000"/>
              <a:lumOff val="80000"/>
            </a:schemeClr>
          </a:solidFill>
          <a:ln w="571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000" b="1" smtClean="0">
                <a:solidFill>
                  <a:schemeClr val="accent1">
                    <a:lumMod val="50000"/>
                  </a:schemeClr>
                </a:solidFill>
              </a:rPr>
              <a:t>L</a:t>
            </a:r>
            <a:endParaRPr lang="en-US" sz="6000" b="1">
              <a:solidFill>
                <a:schemeClr val="accent1">
                  <a:lumMod val="50000"/>
                </a:schemeClr>
              </a:solidFill>
            </a:endParaRPr>
          </a:p>
        </p:txBody>
      </p:sp>
      <p:sp>
        <p:nvSpPr>
          <p:cNvPr id="18" name="Rectangle 17"/>
          <p:cNvSpPr/>
          <p:nvPr/>
        </p:nvSpPr>
        <p:spPr>
          <a:xfrm>
            <a:off x="6148108" y="2554226"/>
            <a:ext cx="953519" cy="746548"/>
          </a:xfrm>
          <a:prstGeom prst="rect">
            <a:avLst/>
          </a:prstGeom>
          <a:solidFill>
            <a:schemeClr val="accent1">
              <a:lumMod val="20000"/>
              <a:lumOff val="80000"/>
            </a:schemeClr>
          </a:solidFill>
          <a:ln w="571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000" b="1" smtClean="0">
                <a:solidFill>
                  <a:schemeClr val="accent1">
                    <a:lumMod val="50000"/>
                  </a:schemeClr>
                </a:solidFill>
              </a:rPr>
              <a:t>N</a:t>
            </a:r>
            <a:endParaRPr lang="en-US" sz="6000" b="1">
              <a:solidFill>
                <a:schemeClr val="accent1">
                  <a:lumMod val="50000"/>
                </a:schemeClr>
              </a:solidFill>
            </a:endParaRPr>
          </a:p>
        </p:txBody>
      </p:sp>
      <p:sp>
        <p:nvSpPr>
          <p:cNvPr id="19" name="Rectangle 18"/>
          <p:cNvSpPr/>
          <p:nvPr/>
        </p:nvSpPr>
        <p:spPr>
          <a:xfrm>
            <a:off x="7219798" y="2554226"/>
            <a:ext cx="953519" cy="746548"/>
          </a:xfrm>
          <a:prstGeom prst="rect">
            <a:avLst/>
          </a:prstGeom>
          <a:solidFill>
            <a:schemeClr val="accent1">
              <a:lumMod val="20000"/>
              <a:lumOff val="80000"/>
            </a:schemeClr>
          </a:solidFill>
          <a:ln w="571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000" b="1" smtClean="0">
                <a:solidFill>
                  <a:schemeClr val="accent1">
                    <a:lumMod val="50000"/>
                  </a:schemeClr>
                </a:solidFill>
              </a:rPr>
              <a:t>V</a:t>
            </a:r>
            <a:endParaRPr lang="en-US" sz="6000" b="1">
              <a:solidFill>
                <a:schemeClr val="accent1">
                  <a:lumMod val="50000"/>
                </a:schemeClr>
              </a:solidFill>
            </a:endParaRPr>
          </a:p>
        </p:txBody>
      </p:sp>
      <p:sp>
        <p:nvSpPr>
          <p:cNvPr id="20" name="Rectangle 19"/>
          <p:cNvSpPr/>
          <p:nvPr/>
        </p:nvSpPr>
        <p:spPr>
          <a:xfrm>
            <a:off x="8291488" y="2554226"/>
            <a:ext cx="953519" cy="746548"/>
          </a:xfrm>
          <a:prstGeom prst="rect">
            <a:avLst/>
          </a:prstGeom>
          <a:solidFill>
            <a:schemeClr val="accent1">
              <a:lumMod val="20000"/>
              <a:lumOff val="80000"/>
            </a:schemeClr>
          </a:solidFill>
          <a:ln w="571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000" b="1" smtClean="0">
                <a:solidFill>
                  <a:schemeClr val="accent1">
                    <a:lumMod val="50000"/>
                  </a:schemeClr>
                </a:solidFill>
              </a:rPr>
              <a:t>R</a:t>
            </a:r>
            <a:endParaRPr lang="en-US" sz="6000" b="1">
              <a:solidFill>
                <a:schemeClr val="accent1">
                  <a:lumMod val="50000"/>
                </a:schemeClr>
              </a:solidFill>
            </a:endParaRPr>
          </a:p>
        </p:txBody>
      </p:sp>
      <p:sp>
        <p:nvSpPr>
          <p:cNvPr id="21" name="Rectangle 20"/>
          <p:cNvSpPr/>
          <p:nvPr/>
        </p:nvSpPr>
        <p:spPr>
          <a:xfrm>
            <a:off x="9363178" y="2554226"/>
            <a:ext cx="953519" cy="746548"/>
          </a:xfrm>
          <a:prstGeom prst="rect">
            <a:avLst/>
          </a:prstGeom>
          <a:solidFill>
            <a:schemeClr val="accent1">
              <a:lumMod val="20000"/>
              <a:lumOff val="80000"/>
            </a:schemeClr>
          </a:solidFill>
          <a:ln w="571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000" b="1" smtClean="0">
                <a:solidFill>
                  <a:schemeClr val="accent1">
                    <a:lumMod val="50000"/>
                  </a:schemeClr>
                </a:solidFill>
              </a:rPr>
              <a:t>A</a:t>
            </a:r>
            <a:endParaRPr lang="en-US" sz="6000" b="1">
              <a:solidFill>
                <a:schemeClr val="accent1">
                  <a:lumMod val="50000"/>
                </a:schemeClr>
              </a:solidFill>
            </a:endParaRPr>
          </a:p>
        </p:txBody>
      </p:sp>
    </p:spTree>
    <p:extLst>
      <p:ext uri="{BB962C8B-B14F-4D97-AF65-F5344CB8AC3E}">
        <p14:creationId xmlns:p14="http://schemas.microsoft.com/office/powerpoint/2010/main" val="685882368"/>
      </p:ext>
    </p:extLst>
  </p:cSld>
  <p:clrMapOvr>
    <a:masterClrMapping/>
  </p:clrMapOvr>
  <mc:AlternateContent xmlns:mc="http://schemas.openxmlformats.org/markup-compatibility/2006" xmlns:p14="http://schemas.microsoft.com/office/powerpoint/2010/main">
    <mc:Choice Requires="p14">
      <p:transition p14:dur="400">
        <p:split orient="vert"/>
      </p:transition>
    </mc:Choice>
    <mc:Fallback xmlns="">
      <p:transition>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xit" presetSubtype="2" fill="hold" grpId="0" nodeType="clickEffect">
                                  <p:stCondLst>
                                    <p:cond delay="0"/>
                                  </p:stCondLst>
                                  <p:childTnLst>
                                    <p:animEffect transition="out" filter="wipe(right)">
                                      <p:cBhvr>
                                        <p:cTn id="6" dur="3000"/>
                                        <p:tgtEl>
                                          <p:spTgt spid="14"/>
                                        </p:tgtEl>
                                      </p:cBhvr>
                                    </p:animEffect>
                                    <p:set>
                                      <p:cBhvr>
                                        <p:cTn id="7" dur="1" fill="hold">
                                          <p:stCondLst>
                                            <p:cond delay="2999"/>
                                          </p:stCondLst>
                                        </p:cTn>
                                        <p:tgtEl>
                                          <p:spTgt spid="14"/>
                                        </p:tgtEl>
                                        <p:attrNameLst>
                                          <p:attrName>style.visibility</p:attrName>
                                        </p:attrNameLst>
                                      </p:cBhvr>
                                      <p:to>
                                        <p:strVal val="hidden"/>
                                      </p:to>
                                    </p:set>
                                  </p:childTnLst>
                                </p:cTn>
                              </p:par>
                            </p:childTnLst>
                          </p:cTn>
                        </p:par>
                        <p:par>
                          <p:cTn id="8" fill="hold">
                            <p:stCondLst>
                              <p:cond delay="3000"/>
                            </p:stCondLst>
                            <p:childTnLst>
                              <p:par>
                                <p:cTn id="9" presetID="10" presetClass="entr" presetSubtype="0" fill="hold" grpId="0" nodeType="afterEffect">
                                  <p:stCondLst>
                                    <p:cond delay="0"/>
                                  </p:stCondLst>
                                  <p:childTnLst>
                                    <p:set>
                                      <p:cBhvr>
                                        <p:cTn id="10" dur="1" fill="hold">
                                          <p:stCondLst>
                                            <p:cond delay="0"/>
                                          </p:stCondLst>
                                        </p:cTn>
                                        <p:tgtEl>
                                          <p:spTgt spid="16"/>
                                        </p:tgtEl>
                                        <p:attrNameLst>
                                          <p:attrName>style.visibility</p:attrName>
                                        </p:attrNameLst>
                                      </p:cBhvr>
                                      <p:to>
                                        <p:strVal val="visible"/>
                                      </p:to>
                                    </p:set>
                                    <p:animEffect transition="in" filter="fade">
                                      <p:cBhvr>
                                        <p:cTn id="11" dur="250"/>
                                        <p:tgtEl>
                                          <p:spTgt spid="16"/>
                                        </p:tgtEl>
                                      </p:cBhvr>
                                    </p:animEffect>
                                  </p:childTnLst>
                                  <p:subTnLst>
                                    <p:audio>
                                      <p:cMediaNode>
                                        <p:cTn display="0" masterRel="sameClick">
                                          <p:stCondLst>
                                            <p:cond evt="begin" delay="0">
                                              <p:tn val="9"/>
                                            </p:cond>
                                          </p:stCondLst>
                                          <p:endCondLst>
                                            <p:cond evt="onStopAudio" delay="0">
                                              <p:tgtEl>
                                                <p:sldTgt/>
                                              </p:tgtEl>
                                            </p:cond>
                                          </p:endCondLst>
                                        </p:cTn>
                                        <p:tgtEl>
                                          <p:sndTgt r:embed="rId4" name="explode.wav"/>
                                        </p:tgtEl>
                                      </p:cMediaNode>
                                    </p:audio>
                                  </p:subTnLst>
                                </p:cTn>
                              </p:par>
                            </p:childTnLst>
                          </p:cTn>
                        </p:par>
                      </p:childTnLst>
                    </p:cTn>
                  </p:par>
                  <p:par>
                    <p:cTn id="12" fill="hold">
                      <p:stCondLst>
                        <p:cond delay="indefinite"/>
                      </p:stCondLst>
                      <p:childTnLst>
                        <p:par>
                          <p:cTn id="13" fill="hold">
                            <p:stCondLst>
                              <p:cond delay="0"/>
                            </p:stCondLst>
                            <p:childTnLst>
                              <p:par>
                                <p:cTn id="14" presetID="42" presetClass="path" presetSubtype="0" accel="50000" decel="50000" fill="hold" grpId="0" nodeType="clickEffect">
                                  <p:stCondLst>
                                    <p:cond delay="0"/>
                                  </p:stCondLst>
                                  <p:childTnLst>
                                    <p:animMotion origin="layout" path="M 1.875E-6 -1.85185E-6 L -0.175 0.1338 " pathEditMode="relative" rAng="0" ptsTypes="AA">
                                      <p:cBhvr>
                                        <p:cTn id="15" dur="2000" fill="hold"/>
                                        <p:tgtEl>
                                          <p:spTgt spid="15"/>
                                        </p:tgtEl>
                                        <p:attrNameLst>
                                          <p:attrName>ppt_x</p:attrName>
                                          <p:attrName>ppt_y</p:attrName>
                                        </p:attrNameLst>
                                      </p:cBhvr>
                                      <p:rCtr x="-8750" y="6690"/>
                                    </p:animMotion>
                                  </p:childTnLst>
                                </p:cTn>
                              </p:par>
                            </p:childTnLst>
                          </p:cTn>
                        </p:par>
                      </p:childTnLst>
                    </p:cTn>
                  </p:par>
                  <p:par>
                    <p:cTn id="16" fill="hold">
                      <p:stCondLst>
                        <p:cond delay="indefinite"/>
                      </p:stCondLst>
                      <p:childTnLst>
                        <p:par>
                          <p:cTn id="17" fill="hold">
                            <p:stCondLst>
                              <p:cond delay="0"/>
                            </p:stCondLst>
                            <p:childTnLst>
                              <p:par>
                                <p:cTn id="18" presetID="42" presetClass="path" presetSubtype="0" accel="50000" decel="50000" fill="hold" grpId="0" nodeType="clickEffect">
                                  <p:stCondLst>
                                    <p:cond delay="0"/>
                                  </p:stCondLst>
                                  <p:childTnLst>
                                    <p:animMotion origin="layout" path="M 3.125E-6 -1.85185E-6 L 0.08893 0.1338 " pathEditMode="relative" rAng="0" ptsTypes="AA">
                                      <p:cBhvr>
                                        <p:cTn id="19" dur="2000" fill="hold"/>
                                        <p:tgtEl>
                                          <p:spTgt spid="6"/>
                                        </p:tgtEl>
                                        <p:attrNameLst>
                                          <p:attrName>ppt_x</p:attrName>
                                          <p:attrName>ppt_y</p:attrName>
                                        </p:attrNameLst>
                                      </p:cBhvr>
                                      <p:rCtr x="4440" y="6690"/>
                                    </p:animMotion>
                                  </p:childTnLst>
                                </p:cTn>
                              </p:par>
                            </p:childTnLst>
                          </p:cTn>
                        </p:par>
                      </p:childTnLst>
                    </p:cTn>
                  </p:par>
                  <p:par>
                    <p:cTn id="20" fill="hold">
                      <p:stCondLst>
                        <p:cond delay="indefinite"/>
                      </p:stCondLst>
                      <p:childTnLst>
                        <p:par>
                          <p:cTn id="21" fill="hold">
                            <p:stCondLst>
                              <p:cond delay="0"/>
                            </p:stCondLst>
                            <p:childTnLst>
                              <p:par>
                                <p:cTn id="22" presetID="42" presetClass="path" presetSubtype="0" accel="50000" decel="50000" fill="hold" grpId="0" nodeType="clickEffect">
                                  <p:stCondLst>
                                    <p:cond delay="0"/>
                                  </p:stCondLst>
                                  <p:childTnLst>
                                    <p:animMotion origin="layout" path="M -6.25E-7 -1.85185E-6 L -0.35091 0.1338 " pathEditMode="relative" rAng="0" ptsTypes="AA">
                                      <p:cBhvr>
                                        <p:cTn id="23" dur="2000" fill="hold"/>
                                        <p:tgtEl>
                                          <p:spTgt spid="20"/>
                                        </p:tgtEl>
                                        <p:attrNameLst>
                                          <p:attrName>ppt_x</p:attrName>
                                          <p:attrName>ppt_y</p:attrName>
                                        </p:attrNameLst>
                                      </p:cBhvr>
                                      <p:rCtr x="-17552" y="6690"/>
                                    </p:animMotion>
                                  </p:childTnLst>
                                </p:cTn>
                              </p:par>
                            </p:childTnLst>
                          </p:cTn>
                        </p:par>
                      </p:childTnLst>
                    </p:cTn>
                  </p:par>
                  <p:par>
                    <p:cTn id="24" fill="hold">
                      <p:stCondLst>
                        <p:cond delay="indefinite"/>
                      </p:stCondLst>
                      <p:childTnLst>
                        <p:par>
                          <p:cTn id="25" fill="hold">
                            <p:stCondLst>
                              <p:cond delay="0"/>
                            </p:stCondLst>
                            <p:childTnLst>
                              <p:par>
                                <p:cTn id="26" presetID="42" presetClass="path" presetSubtype="0" accel="50000" decel="50000" fill="hold" grpId="0" nodeType="clickEffect">
                                  <p:stCondLst>
                                    <p:cond delay="0"/>
                                  </p:stCondLst>
                                  <p:childTnLst>
                                    <p:animMotion origin="layout" path="M 6.25E-7 -1.85185E-6 L -0.0862 0.13148 " pathEditMode="relative" rAng="0" ptsTypes="AA">
                                      <p:cBhvr>
                                        <p:cTn id="27" dur="2000" fill="hold"/>
                                        <p:tgtEl>
                                          <p:spTgt spid="18"/>
                                        </p:tgtEl>
                                        <p:attrNameLst>
                                          <p:attrName>ppt_x</p:attrName>
                                          <p:attrName>ppt_y</p:attrName>
                                        </p:attrNameLst>
                                      </p:cBhvr>
                                      <p:rCtr x="-4310" y="6574"/>
                                    </p:animMotion>
                                  </p:childTnLst>
                                </p:cTn>
                              </p:par>
                            </p:childTnLst>
                          </p:cTn>
                        </p:par>
                      </p:childTnLst>
                    </p:cTn>
                  </p:par>
                  <p:par>
                    <p:cTn id="28" fill="hold">
                      <p:stCondLst>
                        <p:cond delay="indefinite"/>
                      </p:stCondLst>
                      <p:childTnLst>
                        <p:par>
                          <p:cTn id="29" fill="hold">
                            <p:stCondLst>
                              <p:cond delay="0"/>
                            </p:stCondLst>
                            <p:childTnLst>
                              <p:par>
                                <p:cTn id="30" presetID="42" presetClass="path" presetSubtype="0" accel="50000" decel="50000" fill="hold" grpId="0" nodeType="clickEffect">
                                  <p:stCondLst>
                                    <p:cond delay="0"/>
                                  </p:stCondLst>
                                  <p:childTnLst>
                                    <p:animMotion origin="layout" path="M 2.5E-6 -1.85185E-6 L 0.26419 0.1338 " pathEditMode="relative" rAng="0" ptsTypes="AA">
                                      <p:cBhvr>
                                        <p:cTn id="31" dur="2000" fill="hold"/>
                                        <p:tgtEl>
                                          <p:spTgt spid="12"/>
                                        </p:tgtEl>
                                        <p:attrNameLst>
                                          <p:attrName>ppt_x</p:attrName>
                                          <p:attrName>ppt_y</p:attrName>
                                        </p:attrNameLst>
                                      </p:cBhvr>
                                      <p:rCtr x="13203" y="6690"/>
                                    </p:animMotion>
                                  </p:childTnLst>
                                </p:cTn>
                              </p:par>
                            </p:childTnLst>
                          </p:cTn>
                        </p:par>
                      </p:childTnLst>
                    </p:cTn>
                  </p:par>
                  <p:par>
                    <p:cTn id="32" fill="hold">
                      <p:stCondLst>
                        <p:cond delay="indefinite"/>
                      </p:stCondLst>
                      <p:childTnLst>
                        <p:par>
                          <p:cTn id="33" fill="hold">
                            <p:stCondLst>
                              <p:cond delay="0"/>
                            </p:stCondLst>
                            <p:childTnLst>
                              <p:par>
                                <p:cTn id="34" presetID="42" presetClass="path" presetSubtype="0" accel="50000" decel="50000" fill="hold" grpId="0" nodeType="clickEffect">
                                  <p:stCondLst>
                                    <p:cond delay="0"/>
                                  </p:stCondLst>
                                  <p:childTnLst>
                                    <p:animMotion origin="layout" path="M 1.11022E-16 -1.85185E-6 L 0.00117 0.1294 " pathEditMode="relative" rAng="0" ptsTypes="AA">
                                      <p:cBhvr>
                                        <p:cTn id="35" dur="2000" fill="hold"/>
                                        <p:tgtEl>
                                          <p:spTgt spid="19"/>
                                        </p:tgtEl>
                                        <p:attrNameLst>
                                          <p:attrName>ppt_x</p:attrName>
                                          <p:attrName>ppt_y</p:attrName>
                                        </p:attrNameLst>
                                      </p:cBhvr>
                                      <p:rCtr x="52" y="6458"/>
                                    </p:animMotion>
                                  </p:childTnLst>
                                </p:cTn>
                              </p:par>
                            </p:childTnLst>
                          </p:cTn>
                        </p:par>
                      </p:childTnLst>
                    </p:cTn>
                  </p:par>
                  <p:par>
                    <p:cTn id="36" fill="hold">
                      <p:stCondLst>
                        <p:cond delay="indefinite"/>
                      </p:stCondLst>
                      <p:childTnLst>
                        <p:par>
                          <p:cTn id="37" fill="hold">
                            <p:stCondLst>
                              <p:cond delay="0"/>
                            </p:stCondLst>
                            <p:childTnLst>
                              <p:par>
                                <p:cTn id="38" presetID="42" presetClass="path" presetSubtype="0" accel="50000" decel="50000" fill="hold" grpId="0" nodeType="clickEffect">
                                  <p:stCondLst>
                                    <p:cond delay="0"/>
                                  </p:stCondLst>
                                  <p:childTnLst>
                                    <p:animMotion origin="layout" path="M -1.25E-6 -1.85185E-6 L -0.08594 0.13218 " pathEditMode="relative" rAng="0" ptsTypes="AA">
                                      <p:cBhvr>
                                        <p:cTn id="39" dur="2000" fill="hold"/>
                                        <p:tgtEl>
                                          <p:spTgt spid="21"/>
                                        </p:tgtEl>
                                        <p:attrNameLst>
                                          <p:attrName>ppt_x</p:attrName>
                                          <p:attrName>ppt_y</p:attrName>
                                        </p:attrNameLst>
                                      </p:cBhvr>
                                      <p:rCtr x="-4297" y="6597"/>
                                    </p:animMotion>
                                  </p:childTnLst>
                                </p:cTn>
                              </p:par>
                            </p:childTnLst>
                          </p:cTn>
                        </p:par>
                      </p:childTnLst>
                    </p:cTn>
                  </p:par>
                  <p:par>
                    <p:cTn id="40" fill="hold">
                      <p:stCondLst>
                        <p:cond delay="indefinite"/>
                      </p:stCondLst>
                      <p:childTnLst>
                        <p:par>
                          <p:cTn id="41" fill="hold">
                            <p:stCondLst>
                              <p:cond delay="0"/>
                            </p:stCondLst>
                            <p:childTnLst>
                              <p:par>
                                <p:cTn id="42" presetID="42" presetClass="path" presetSubtype="0" accel="50000" decel="50000" fill="hold" grpId="0" nodeType="clickEffect">
                                  <p:stCondLst>
                                    <p:cond delay="0"/>
                                  </p:stCondLst>
                                  <p:childTnLst>
                                    <p:animMotion origin="layout" path="M 1.25E-6 -1.85185E-6 L 0.35312 0.13287 " pathEditMode="relative" rAng="0" ptsTypes="AA">
                                      <p:cBhvr>
                                        <p:cTn id="43" dur="2000" fill="hold"/>
                                        <p:tgtEl>
                                          <p:spTgt spid="17"/>
                                        </p:tgtEl>
                                        <p:attrNameLst>
                                          <p:attrName>ppt_x</p:attrName>
                                          <p:attrName>ppt_y</p:attrName>
                                        </p:attrNameLst>
                                      </p:cBhvr>
                                      <p:rCtr x="17656" y="6644"/>
                                    </p:animMotion>
                                  </p:childTnLst>
                                </p:cTn>
                              </p:par>
                            </p:childTnLst>
                          </p:cTn>
                        </p:par>
                      </p:childTnLst>
                    </p:cTn>
                  </p:par>
                  <p:par>
                    <p:cTn id="44" fill="hold">
                      <p:stCondLst>
                        <p:cond delay="indefinite"/>
                      </p:stCondLst>
                      <p:childTnLst>
                        <p:par>
                          <p:cTn id="45" fill="hold">
                            <p:stCondLst>
                              <p:cond delay="0"/>
                            </p:stCondLst>
                            <p:childTnLst>
                              <p:par>
                                <p:cTn id="46" presetID="10" presetClass="entr" presetSubtype="0" fill="hold" grpId="0" nodeType="clickEffect">
                                  <p:stCondLst>
                                    <p:cond delay="0"/>
                                  </p:stCondLst>
                                  <p:childTnLst>
                                    <p:set>
                                      <p:cBhvr>
                                        <p:cTn id="47" dur="1" fill="hold">
                                          <p:stCondLst>
                                            <p:cond delay="0"/>
                                          </p:stCondLst>
                                        </p:cTn>
                                        <p:tgtEl>
                                          <p:spTgt spid="23"/>
                                        </p:tgtEl>
                                        <p:attrNameLst>
                                          <p:attrName>style.visibility</p:attrName>
                                        </p:attrNameLst>
                                      </p:cBhvr>
                                      <p:to>
                                        <p:strVal val="visible"/>
                                      </p:to>
                                    </p:set>
                                    <p:animEffect transition="in" filter="fade">
                                      <p:cBhvr>
                                        <p:cTn id="48" dur="500"/>
                                        <p:tgtEl>
                                          <p:spTgt spid="23"/>
                                        </p:tgtEl>
                                      </p:cBhvr>
                                    </p:animEffect>
                                  </p:childTnLst>
                                </p:cTn>
                              </p:par>
                            </p:childTnLst>
                          </p:cTn>
                        </p:par>
                      </p:childTnLst>
                    </p:cTn>
                  </p:par>
                  <p:par>
                    <p:cTn id="49" fill="hold">
                      <p:stCondLst>
                        <p:cond delay="indefinite"/>
                      </p:stCondLst>
                      <p:childTnLst>
                        <p:par>
                          <p:cTn id="50" fill="hold">
                            <p:stCondLst>
                              <p:cond delay="0"/>
                            </p:stCondLst>
                            <p:childTnLst>
                              <p:par>
                                <p:cTn id="51" presetID="1" presetClass="mediacall" presetSubtype="0" fill="hold" nodeType="clickEffect">
                                  <p:stCondLst>
                                    <p:cond delay="0"/>
                                  </p:stCondLst>
                                  <p:childTnLst>
                                    <p:cmd type="call" cmd="playFrom(0.0)">
                                      <p:cBhvr>
                                        <p:cTn id="52" dur="768" fill="hold"/>
                                        <p:tgtEl>
                                          <p:spTgt spid="11"/>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100000">
                <p:cTn id="53" fill="hold" display="0">
                  <p:stCondLst>
                    <p:cond delay="indefinite"/>
                  </p:stCondLst>
                  <p:endCondLst>
                    <p:cond evt="onStopAudio" delay="0">
                      <p:tgtEl>
                        <p:sldTgt/>
                      </p:tgtEl>
                    </p:cond>
                  </p:endCondLst>
                </p:cTn>
                <p:tgtEl>
                  <p:spTgt spid="11"/>
                </p:tgtEl>
              </p:cMediaNode>
            </p:audio>
          </p:childTnLst>
        </p:cTn>
      </p:par>
    </p:tnLst>
    <p:bldLst>
      <p:bldP spid="6" grpId="0" animBg="1"/>
      <p:bldP spid="14" grpId="0" animBg="1"/>
      <p:bldP spid="16" grpId="0" animBg="1"/>
      <p:bldP spid="23" grpId="0"/>
      <p:bldP spid="12" grpId="0" animBg="1"/>
      <p:bldP spid="15" grpId="0" animBg="1"/>
      <p:bldP spid="17" grpId="0" animBg="1"/>
      <p:bldP spid="18" grpId="0" animBg="1"/>
      <p:bldP spid="19" grpId="0" animBg="1"/>
      <p:bldP spid="20" grpId="0" animBg="1"/>
      <p:bldP spid="21"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5"/>
          <a:stretch>
            <a:fillRect/>
          </a:stretch>
        </p:blipFill>
        <p:spPr>
          <a:xfrm>
            <a:off x="0" y="0"/>
            <a:ext cx="12192000" cy="6842580"/>
          </a:xfrm>
          <a:prstGeom prst="rect">
            <a:avLst/>
          </a:prstGeom>
        </p:spPr>
      </p:pic>
      <p:sp>
        <p:nvSpPr>
          <p:cNvPr id="3" name="TextBox 2"/>
          <p:cNvSpPr txBox="1"/>
          <p:nvPr/>
        </p:nvSpPr>
        <p:spPr>
          <a:xfrm>
            <a:off x="1437613" y="459645"/>
            <a:ext cx="3173506" cy="830997"/>
          </a:xfrm>
          <a:prstGeom prst="rect">
            <a:avLst/>
          </a:prstGeom>
          <a:noFill/>
        </p:spPr>
        <p:txBody>
          <a:bodyPr wrap="square" rtlCol="0">
            <a:spAutoFit/>
          </a:bodyPr>
          <a:lstStyle/>
          <a:p>
            <a:pPr algn="ctr"/>
            <a:r>
              <a:rPr lang="en-US" sz="4800" b="1" smtClean="0">
                <a:solidFill>
                  <a:srgbClr val="00A8A4"/>
                </a:solidFill>
              </a:rPr>
              <a:t>NUMBER </a:t>
            </a:r>
            <a:r>
              <a:rPr lang="en-US" sz="4800" b="1">
                <a:solidFill>
                  <a:srgbClr val="00A8A4"/>
                </a:solidFill>
              </a:rPr>
              <a:t>5</a:t>
            </a:r>
          </a:p>
        </p:txBody>
      </p:sp>
      <p:pic>
        <p:nvPicPr>
          <p:cNvPr id="4" name="Picture 3" descr="https://lh5.googleusercontent.com/eLOazw_2_qp8R8vwqGhw1p2FWxr_wTvqnDXfps3nzTeFx00e5HTzdXvSPCEVnQ7clXfCv8qad5bXlxSzIDgRVpY-UU0s1zlrfsplTriP9Ajhz3rreXABoAPTVghAzZsvFAMn4NCFYi5jBZvk59Al6mGtOWm5DdX0i-UgEaUvBaF4llWxOSR6irlPZ3h5bmB7-fGmbQ"/>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1098347" y="88018"/>
            <a:ext cx="1093653" cy="472033"/>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descr="Icon&#10;&#10;Description automatically generated"/>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1264048" y="6132600"/>
            <a:ext cx="762249" cy="535196"/>
          </a:xfrm>
          <a:prstGeom prst="rect">
            <a:avLst/>
          </a:prstGeom>
          <a:noFill/>
          <a:extLst>
            <a:ext uri="{909E8E84-426E-40DD-AFC4-6F175D3DCCD1}">
              <a14:hiddenFill xmlns:a14="http://schemas.microsoft.com/office/drawing/2010/main">
                <a:solidFill>
                  <a:srgbClr val="FFFFFF"/>
                </a:solidFill>
              </a14:hiddenFill>
            </a:ext>
          </a:extLst>
        </p:spPr>
      </p:pic>
      <p:sp>
        <p:nvSpPr>
          <p:cNvPr id="13" name="Rectangle 12"/>
          <p:cNvSpPr/>
          <p:nvPr/>
        </p:nvSpPr>
        <p:spPr>
          <a:xfrm>
            <a:off x="2702400" y="5862710"/>
            <a:ext cx="6679450" cy="555200"/>
          </a:xfrm>
          <a:prstGeom prst="rect">
            <a:avLst/>
          </a:prstGeom>
          <a:solidFill>
            <a:schemeClr val="bg1"/>
          </a:solidFill>
          <a:ln w="571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nvSpPr>
        <p:spPr>
          <a:xfrm>
            <a:off x="2702400" y="5855000"/>
            <a:ext cx="6679450" cy="555200"/>
          </a:xfrm>
          <a:prstGeom prst="rect">
            <a:avLst/>
          </a:prstGeom>
          <a:solidFill>
            <a:schemeClr val="tx2">
              <a:lumMod val="75000"/>
            </a:schemeClr>
          </a:solidFill>
          <a:ln w="571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p:cNvSpPr/>
          <p:nvPr/>
        </p:nvSpPr>
        <p:spPr>
          <a:xfrm>
            <a:off x="5737642" y="313246"/>
            <a:ext cx="2663917" cy="771690"/>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b="1" smtClean="0"/>
              <a:t>TIME UP!</a:t>
            </a:r>
            <a:endParaRPr lang="en-US" sz="4000" b="1"/>
          </a:p>
        </p:txBody>
      </p:sp>
      <p:sp>
        <p:nvSpPr>
          <p:cNvPr id="23" name="Rectangle 22"/>
          <p:cNvSpPr/>
          <p:nvPr/>
        </p:nvSpPr>
        <p:spPr>
          <a:xfrm>
            <a:off x="3001747" y="1510721"/>
            <a:ext cx="2409634" cy="584775"/>
          </a:xfrm>
          <a:prstGeom prst="rect">
            <a:avLst/>
          </a:prstGeom>
        </p:spPr>
        <p:txBody>
          <a:bodyPr wrap="none">
            <a:spAutoFit/>
          </a:bodyPr>
          <a:lstStyle/>
          <a:p>
            <a:r>
              <a:rPr lang="en-US" sz="3200" b="1">
                <a:solidFill>
                  <a:srgbClr val="333333"/>
                </a:solidFill>
                <a:latin typeface="Lucida Sans Unicode" panose="020B0602030504020204" pitchFamily="34" charset="0"/>
              </a:rPr>
              <a:t>/ˈfaɪəwɜːk/</a:t>
            </a:r>
          </a:p>
        </p:txBody>
      </p:sp>
      <p:pic>
        <p:nvPicPr>
          <p:cNvPr id="11" name="ukfirew00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076393" y="1493884"/>
            <a:ext cx="512805" cy="512805"/>
          </a:xfrm>
          <a:prstGeom prst="rect">
            <a:avLst/>
          </a:prstGeom>
        </p:spPr>
      </p:pic>
      <p:sp>
        <p:nvSpPr>
          <p:cNvPr id="12" name="Rectangle 11"/>
          <p:cNvSpPr/>
          <p:nvPr/>
        </p:nvSpPr>
        <p:spPr>
          <a:xfrm>
            <a:off x="1861348" y="2554226"/>
            <a:ext cx="953519" cy="746548"/>
          </a:xfrm>
          <a:prstGeom prst="rect">
            <a:avLst/>
          </a:prstGeom>
          <a:solidFill>
            <a:schemeClr val="accent1">
              <a:lumMod val="20000"/>
              <a:lumOff val="80000"/>
            </a:schemeClr>
          </a:solidFill>
          <a:ln w="571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000" b="1" smtClean="0">
                <a:solidFill>
                  <a:schemeClr val="accent1">
                    <a:lumMod val="50000"/>
                  </a:schemeClr>
                </a:solidFill>
              </a:rPr>
              <a:t>E</a:t>
            </a:r>
            <a:endParaRPr lang="en-US" sz="6000" b="1">
              <a:solidFill>
                <a:schemeClr val="accent1">
                  <a:lumMod val="50000"/>
                </a:schemeClr>
              </a:solidFill>
            </a:endParaRPr>
          </a:p>
        </p:txBody>
      </p:sp>
      <p:sp>
        <p:nvSpPr>
          <p:cNvPr id="15" name="Rectangle 14"/>
          <p:cNvSpPr/>
          <p:nvPr/>
        </p:nvSpPr>
        <p:spPr>
          <a:xfrm>
            <a:off x="2933038" y="2554226"/>
            <a:ext cx="953519" cy="746548"/>
          </a:xfrm>
          <a:prstGeom prst="rect">
            <a:avLst/>
          </a:prstGeom>
          <a:solidFill>
            <a:schemeClr val="accent1">
              <a:lumMod val="20000"/>
              <a:lumOff val="80000"/>
            </a:schemeClr>
          </a:solidFill>
          <a:ln w="571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000" b="1" smtClean="0">
                <a:solidFill>
                  <a:schemeClr val="accent1">
                    <a:lumMod val="50000"/>
                  </a:schemeClr>
                </a:solidFill>
              </a:rPr>
              <a:t>R</a:t>
            </a:r>
            <a:endParaRPr lang="en-US" sz="6000" b="1">
              <a:solidFill>
                <a:schemeClr val="accent1">
                  <a:lumMod val="50000"/>
                </a:schemeClr>
              </a:solidFill>
            </a:endParaRPr>
          </a:p>
        </p:txBody>
      </p:sp>
      <p:sp>
        <p:nvSpPr>
          <p:cNvPr id="17" name="Rectangle 16"/>
          <p:cNvSpPr/>
          <p:nvPr/>
        </p:nvSpPr>
        <p:spPr>
          <a:xfrm>
            <a:off x="4004728" y="2554226"/>
            <a:ext cx="953519" cy="746548"/>
          </a:xfrm>
          <a:prstGeom prst="rect">
            <a:avLst/>
          </a:prstGeom>
          <a:solidFill>
            <a:schemeClr val="accent1">
              <a:lumMod val="20000"/>
              <a:lumOff val="80000"/>
            </a:schemeClr>
          </a:solidFill>
          <a:ln w="571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000" b="1" smtClean="0">
                <a:solidFill>
                  <a:schemeClr val="accent1">
                    <a:lumMod val="50000"/>
                  </a:schemeClr>
                </a:solidFill>
              </a:rPr>
              <a:t>K</a:t>
            </a:r>
            <a:endParaRPr lang="en-US" sz="6000" b="1">
              <a:solidFill>
                <a:schemeClr val="accent1">
                  <a:lumMod val="50000"/>
                </a:schemeClr>
              </a:solidFill>
            </a:endParaRPr>
          </a:p>
        </p:txBody>
      </p:sp>
      <p:sp>
        <p:nvSpPr>
          <p:cNvPr id="18" name="Rectangle 17"/>
          <p:cNvSpPr/>
          <p:nvPr/>
        </p:nvSpPr>
        <p:spPr>
          <a:xfrm>
            <a:off x="5076418" y="2554226"/>
            <a:ext cx="953519" cy="746548"/>
          </a:xfrm>
          <a:prstGeom prst="rect">
            <a:avLst/>
          </a:prstGeom>
          <a:solidFill>
            <a:schemeClr val="accent1">
              <a:lumMod val="20000"/>
              <a:lumOff val="80000"/>
            </a:schemeClr>
          </a:solidFill>
          <a:ln w="571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000" b="1" smtClean="0">
                <a:solidFill>
                  <a:schemeClr val="accent1">
                    <a:lumMod val="50000"/>
                  </a:schemeClr>
                </a:solidFill>
              </a:rPr>
              <a:t>F</a:t>
            </a:r>
            <a:endParaRPr lang="en-US" sz="6000" b="1">
              <a:solidFill>
                <a:schemeClr val="accent1">
                  <a:lumMod val="50000"/>
                </a:schemeClr>
              </a:solidFill>
            </a:endParaRPr>
          </a:p>
        </p:txBody>
      </p:sp>
      <p:sp>
        <p:nvSpPr>
          <p:cNvPr id="19" name="Rectangle 18"/>
          <p:cNvSpPr/>
          <p:nvPr/>
        </p:nvSpPr>
        <p:spPr>
          <a:xfrm>
            <a:off x="6148108" y="2554226"/>
            <a:ext cx="953519" cy="746548"/>
          </a:xfrm>
          <a:prstGeom prst="rect">
            <a:avLst/>
          </a:prstGeom>
          <a:solidFill>
            <a:schemeClr val="accent1">
              <a:lumMod val="20000"/>
              <a:lumOff val="80000"/>
            </a:schemeClr>
          </a:solidFill>
          <a:ln w="571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000" b="1" smtClean="0">
                <a:solidFill>
                  <a:schemeClr val="accent1">
                    <a:lumMod val="50000"/>
                  </a:schemeClr>
                </a:solidFill>
              </a:rPr>
              <a:t>W</a:t>
            </a:r>
            <a:endParaRPr lang="en-US" sz="6000" b="1">
              <a:solidFill>
                <a:schemeClr val="accent1">
                  <a:lumMod val="50000"/>
                </a:schemeClr>
              </a:solidFill>
            </a:endParaRPr>
          </a:p>
        </p:txBody>
      </p:sp>
      <p:sp>
        <p:nvSpPr>
          <p:cNvPr id="20" name="Rectangle 19"/>
          <p:cNvSpPr/>
          <p:nvPr/>
        </p:nvSpPr>
        <p:spPr>
          <a:xfrm>
            <a:off x="7219798" y="2554226"/>
            <a:ext cx="953519" cy="746548"/>
          </a:xfrm>
          <a:prstGeom prst="rect">
            <a:avLst/>
          </a:prstGeom>
          <a:solidFill>
            <a:schemeClr val="accent1">
              <a:lumMod val="20000"/>
              <a:lumOff val="80000"/>
            </a:schemeClr>
          </a:solidFill>
          <a:ln w="571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000" b="1" smtClean="0">
                <a:solidFill>
                  <a:schemeClr val="accent1">
                    <a:lumMod val="50000"/>
                  </a:schemeClr>
                </a:solidFill>
              </a:rPr>
              <a:t>R</a:t>
            </a:r>
            <a:endParaRPr lang="en-US" sz="6000" b="1">
              <a:solidFill>
                <a:schemeClr val="accent1">
                  <a:lumMod val="50000"/>
                </a:schemeClr>
              </a:solidFill>
            </a:endParaRPr>
          </a:p>
        </p:txBody>
      </p:sp>
      <p:sp>
        <p:nvSpPr>
          <p:cNvPr id="21" name="Rectangle 20"/>
          <p:cNvSpPr/>
          <p:nvPr/>
        </p:nvSpPr>
        <p:spPr>
          <a:xfrm>
            <a:off x="8291488" y="2554226"/>
            <a:ext cx="953519" cy="746548"/>
          </a:xfrm>
          <a:prstGeom prst="rect">
            <a:avLst/>
          </a:prstGeom>
          <a:solidFill>
            <a:schemeClr val="accent1">
              <a:lumMod val="20000"/>
              <a:lumOff val="80000"/>
            </a:schemeClr>
          </a:solidFill>
          <a:ln w="571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000" b="1" smtClean="0">
                <a:solidFill>
                  <a:schemeClr val="accent1">
                    <a:lumMod val="50000"/>
                  </a:schemeClr>
                </a:solidFill>
              </a:rPr>
              <a:t>I</a:t>
            </a:r>
            <a:endParaRPr lang="en-US" sz="6000" b="1">
              <a:solidFill>
                <a:schemeClr val="accent1">
                  <a:lumMod val="50000"/>
                </a:schemeClr>
              </a:solidFill>
            </a:endParaRPr>
          </a:p>
        </p:txBody>
      </p:sp>
      <p:sp>
        <p:nvSpPr>
          <p:cNvPr id="22" name="Rectangle 21"/>
          <p:cNvSpPr/>
          <p:nvPr/>
        </p:nvSpPr>
        <p:spPr>
          <a:xfrm>
            <a:off x="9363178" y="2554226"/>
            <a:ext cx="953519" cy="746548"/>
          </a:xfrm>
          <a:prstGeom prst="rect">
            <a:avLst/>
          </a:prstGeom>
          <a:solidFill>
            <a:schemeClr val="accent1">
              <a:lumMod val="20000"/>
              <a:lumOff val="80000"/>
            </a:schemeClr>
          </a:solidFill>
          <a:ln w="571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000" b="1" smtClean="0">
                <a:solidFill>
                  <a:schemeClr val="accent1">
                    <a:lumMod val="50000"/>
                  </a:schemeClr>
                </a:solidFill>
              </a:rPr>
              <a:t>O</a:t>
            </a:r>
            <a:endParaRPr lang="en-US" sz="6000" b="1">
              <a:solidFill>
                <a:schemeClr val="accent1">
                  <a:lumMod val="50000"/>
                </a:schemeClr>
              </a:solidFill>
            </a:endParaRPr>
          </a:p>
        </p:txBody>
      </p:sp>
    </p:spTree>
    <p:extLst>
      <p:ext uri="{BB962C8B-B14F-4D97-AF65-F5344CB8AC3E}">
        <p14:creationId xmlns:p14="http://schemas.microsoft.com/office/powerpoint/2010/main" val="2632238678"/>
      </p:ext>
    </p:extLst>
  </p:cSld>
  <p:clrMapOvr>
    <a:masterClrMapping/>
  </p:clrMapOvr>
  <mc:AlternateContent xmlns:mc="http://schemas.openxmlformats.org/markup-compatibility/2006" xmlns:p14="http://schemas.microsoft.com/office/powerpoint/2010/main">
    <mc:Choice Requires="p14">
      <p:transition p14:dur="400">
        <p:push dir="u"/>
      </p:transition>
    </mc:Choice>
    <mc:Fallback xmlns="">
      <p:transition>
        <p:push dir="u"/>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xit" presetSubtype="2" fill="hold" grpId="0" nodeType="clickEffect">
                                  <p:stCondLst>
                                    <p:cond delay="0"/>
                                  </p:stCondLst>
                                  <p:childTnLst>
                                    <p:animEffect transition="out" filter="wipe(right)">
                                      <p:cBhvr>
                                        <p:cTn id="6" dur="3000"/>
                                        <p:tgtEl>
                                          <p:spTgt spid="14"/>
                                        </p:tgtEl>
                                      </p:cBhvr>
                                    </p:animEffect>
                                    <p:set>
                                      <p:cBhvr>
                                        <p:cTn id="7" dur="1" fill="hold">
                                          <p:stCondLst>
                                            <p:cond delay="2999"/>
                                          </p:stCondLst>
                                        </p:cTn>
                                        <p:tgtEl>
                                          <p:spTgt spid="14"/>
                                        </p:tgtEl>
                                        <p:attrNameLst>
                                          <p:attrName>style.visibility</p:attrName>
                                        </p:attrNameLst>
                                      </p:cBhvr>
                                      <p:to>
                                        <p:strVal val="hidden"/>
                                      </p:to>
                                    </p:set>
                                  </p:childTnLst>
                                </p:cTn>
                              </p:par>
                            </p:childTnLst>
                          </p:cTn>
                        </p:par>
                        <p:par>
                          <p:cTn id="8" fill="hold">
                            <p:stCondLst>
                              <p:cond delay="3000"/>
                            </p:stCondLst>
                            <p:childTnLst>
                              <p:par>
                                <p:cTn id="9" presetID="10" presetClass="entr" presetSubtype="0" fill="hold" grpId="0" nodeType="afterEffect">
                                  <p:stCondLst>
                                    <p:cond delay="0"/>
                                  </p:stCondLst>
                                  <p:childTnLst>
                                    <p:set>
                                      <p:cBhvr>
                                        <p:cTn id="10" dur="1" fill="hold">
                                          <p:stCondLst>
                                            <p:cond delay="0"/>
                                          </p:stCondLst>
                                        </p:cTn>
                                        <p:tgtEl>
                                          <p:spTgt spid="16"/>
                                        </p:tgtEl>
                                        <p:attrNameLst>
                                          <p:attrName>style.visibility</p:attrName>
                                        </p:attrNameLst>
                                      </p:cBhvr>
                                      <p:to>
                                        <p:strVal val="visible"/>
                                      </p:to>
                                    </p:set>
                                    <p:animEffect transition="in" filter="fade">
                                      <p:cBhvr>
                                        <p:cTn id="11" dur="200"/>
                                        <p:tgtEl>
                                          <p:spTgt spid="16"/>
                                        </p:tgtEl>
                                      </p:cBhvr>
                                    </p:animEffect>
                                  </p:childTnLst>
                                  <p:subTnLst>
                                    <p:audio>
                                      <p:cMediaNode>
                                        <p:cTn display="0" masterRel="sameClick">
                                          <p:stCondLst>
                                            <p:cond evt="begin" delay="0">
                                              <p:tn val="9"/>
                                            </p:cond>
                                          </p:stCondLst>
                                          <p:endCondLst>
                                            <p:cond evt="onStopAudio" delay="0">
                                              <p:tgtEl>
                                                <p:sldTgt/>
                                              </p:tgtEl>
                                            </p:cond>
                                          </p:endCondLst>
                                        </p:cTn>
                                        <p:tgtEl>
                                          <p:sndTgt r:embed="rId4" name="explode.wav"/>
                                        </p:tgtEl>
                                      </p:cMediaNode>
                                    </p:audio>
                                  </p:subTnLst>
                                </p:cTn>
                              </p:par>
                            </p:childTnLst>
                          </p:cTn>
                        </p:par>
                      </p:childTnLst>
                    </p:cTn>
                  </p:par>
                  <p:par>
                    <p:cTn id="12" fill="hold">
                      <p:stCondLst>
                        <p:cond delay="indefinite"/>
                      </p:stCondLst>
                      <p:childTnLst>
                        <p:par>
                          <p:cTn id="13" fill="hold">
                            <p:stCondLst>
                              <p:cond delay="0"/>
                            </p:stCondLst>
                            <p:childTnLst>
                              <p:par>
                                <p:cTn id="14" presetID="42" presetClass="path" presetSubtype="0" accel="50000" decel="50000" fill="hold" grpId="0" nodeType="clickEffect">
                                  <p:stCondLst>
                                    <p:cond delay="0"/>
                                  </p:stCondLst>
                                  <p:childTnLst>
                                    <p:animMotion origin="layout" path="M 1.25E-6 -1.85185E-6 L -0.2638 0.1338 " pathEditMode="relative" rAng="0" ptsTypes="AA">
                                      <p:cBhvr>
                                        <p:cTn id="15" dur="200" fill="hold"/>
                                        <p:tgtEl>
                                          <p:spTgt spid="18"/>
                                        </p:tgtEl>
                                        <p:attrNameLst>
                                          <p:attrName>ppt_x</p:attrName>
                                          <p:attrName>ppt_y</p:attrName>
                                        </p:attrNameLst>
                                      </p:cBhvr>
                                      <p:rCtr x="-13190" y="6690"/>
                                    </p:animMotion>
                                  </p:childTnLst>
                                </p:cTn>
                              </p:par>
                            </p:childTnLst>
                          </p:cTn>
                        </p:par>
                      </p:childTnLst>
                    </p:cTn>
                  </p:par>
                  <p:par>
                    <p:cTn id="16" fill="hold">
                      <p:stCondLst>
                        <p:cond delay="indefinite"/>
                      </p:stCondLst>
                      <p:childTnLst>
                        <p:par>
                          <p:cTn id="17" fill="hold">
                            <p:stCondLst>
                              <p:cond delay="0"/>
                            </p:stCondLst>
                            <p:childTnLst>
                              <p:par>
                                <p:cTn id="18" presetID="42" presetClass="path" presetSubtype="0" accel="50000" decel="50000" fill="hold" grpId="0" nodeType="clickEffect">
                                  <p:stCondLst>
                                    <p:cond delay="0"/>
                                  </p:stCondLst>
                                  <p:childTnLst>
                                    <p:animMotion origin="layout" path="M -6.25E-7 -1.85185E-6 L -0.4388 0.1338 " pathEditMode="relative" rAng="0" ptsTypes="AA">
                                      <p:cBhvr>
                                        <p:cTn id="19" dur="200" fill="hold"/>
                                        <p:tgtEl>
                                          <p:spTgt spid="21"/>
                                        </p:tgtEl>
                                        <p:attrNameLst>
                                          <p:attrName>ppt_x</p:attrName>
                                          <p:attrName>ppt_y</p:attrName>
                                        </p:attrNameLst>
                                      </p:cBhvr>
                                      <p:rCtr x="-21940" y="6690"/>
                                    </p:animMotion>
                                  </p:childTnLst>
                                </p:cTn>
                              </p:par>
                            </p:childTnLst>
                          </p:cTn>
                        </p:par>
                      </p:childTnLst>
                    </p:cTn>
                  </p:par>
                  <p:par>
                    <p:cTn id="20" fill="hold">
                      <p:stCondLst>
                        <p:cond delay="indefinite"/>
                      </p:stCondLst>
                      <p:childTnLst>
                        <p:par>
                          <p:cTn id="21" fill="hold">
                            <p:stCondLst>
                              <p:cond delay="0"/>
                            </p:stCondLst>
                            <p:childTnLst>
                              <p:par>
                                <p:cTn id="22" presetID="42" presetClass="path" presetSubtype="0" accel="50000" decel="50000" fill="hold" grpId="0" nodeType="clickEffect">
                                  <p:stCondLst>
                                    <p:cond delay="0"/>
                                  </p:stCondLst>
                                  <p:childTnLst>
                                    <p:animMotion origin="layout" path="M 2.5E-6 -1.85185E-6 L 0.08763 0.1338 " pathEditMode="relative" rAng="0" ptsTypes="AA">
                                      <p:cBhvr>
                                        <p:cTn id="23" dur="200" fill="hold"/>
                                        <p:tgtEl>
                                          <p:spTgt spid="15"/>
                                        </p:tgtEl>
                                        <p:attrNameLst>
                                          <p:attrName>ppt_x</p:attrName>
                                          <p:attrName>ppt_y</p:attrName>
                                        </p:attrNameLst>
                                      </p:cBhvr>
                                      <p:rCtr x="4375" y="6690"/>
                                    </p:animMotion>
                                  </p:childTnLst>
                                </p:cTn>
                              </p:par>
                            </p:childTnLst>
                          </p:cTn>
                        </p:par>
                      </p:childTnLst>
                    </p:cTn>
                  </p:par>
                  <p:par>
                    <p:cTn id="24" fill="hold">
                      <p:stCondLst>
                        <p:cond delay="indefinite"/>
                      </p:stCondLst>
                      <p:childTnLst>
                        <p:par>
                          <p:cTn id="25" fill="hold">
                            <p:stCondLst>
                              <p:cond delay="0"/>
                            </p:stCondLst>
                            <p:childTnLst>
                              <p:par>
                                <p:cTn id="26" presetID="42" presetClass="path" presetSubtype="0" accel="50000" decel="50000" fill="hold" grpId="0" nodeType="clickEffect">
                                  <p:stCondLst>
                                    <p:cond delay="0"/>
                                  </p:stCondLst>
                                  <p:childTnLst>
                                    <p:animMotion origin="layout" path="M 3.125E-6 -1.85185E-6 L 0.26536 0.1338 " pathEditMode="relative" rAng="0" ptsTypes="AA">
                                      <p:cBhvr>
                                        <p:cTn id="27" dur="200" fill="hold"/>
                                        <p:tgtEl>
                                          <p:spTgt spid="12"/>
                                        </p:tgtEl>
                                        <p:attrNameLst>
                                          <p:attrName>ppt_x</p:attrName>
                                          <p:attrName>ppt_y</p:attrName>
                                        </p:attrNameLst>
                                      </p:cBhvr>
                                      <p:rCtr x="13268" y="6690"/>
                                    </p:animMotion>
                                  </p:childTnLst>
                                </p:cTn>
                              </p:par>
                            </p:childTnLst>
                          </p:cTn>
                        </p:par>
                      </p:childTnLst>
                    </p:cTn>
                  </p:par>
                  <p:par>
                    <p:cTn id="28" fill="hold">
                      <p:stCondLst>
                        <p:cond delay="indefinite"/>
                      </p:stCondLst>
                      <p:childTnLst>
                        <p:par>
                          <p:cTn id="29" fill="hold">
                            <p:stCondLst>
                              <p:cond delay="0"/>
                            </p:stCondLst>
                            <p:childTnLst>
                              <p:par>
                                <p:cTn id="30" presetID="42" presetClass="path" presetSubtype="0" accel="50000" decel="50000" fill="hold" grpId="0" nodeType="clickEffect">
                                  <p:stCondLst>
                                    <p:cond delay="0"/>
                                  </p:stCondLst>
                                  <p:childTnLst>
                                    <p:animMotion origin="layout" path="M 6.25E-7 -1.85185E-6 L 0.00208 0.13079 " pathEditMode="relative" rAng="0" ptsTypes="AA">
                                      <p:cBhvr>
                                        <p:cTn id="31" dur="200" fill="hold"/>
                                        <p:tgtEl>
                                          <p:spTgt spid="19"/>
                                        </p:tgtEl>
                                        <p:attrNameLst>
                                          <p:attrName>ppt_x</p:attrName>
                                          <p:attrName>ppt_y</p:attrName>
                                        </p:attrNameLst>
                                      </p:cBhvr>
                                      <p:rCtr x="104" y="6528"/>
                                    </p:animMotion>
                                  </p:childTnLst>
                                </p:cTn>
                              </p:par>
                            </p:childTnLst>
                          </p:cTn>
                        </p:par>
                      </p:childTnLst>
                    </p:cTn>
                  </p:par>
                  <p:par>
                    <p:cTn id="32" fill="hold">
                      <p:stCondLst>
                        <p:cond delay="indefinite"/>
                      </p:stCondLst>
                      <p:childTnLst>
                        <p:par>
                          <p:cTn id="33" fill="hold">
                            <p:stCondLst>
                              <p:cond delay="0"/>
                            </p:stCondLst>
                            <p:childTnLst>
                              <p:par>
                                <p:cTn id="34" presetID="42" presetClass="path" presetSubtype="0" accel="50000" decel="50000" fill="hold" grpId="0" nodeType="clickEffect">
                                  <p:stCondLst>
                                    <p:cond delay="0"/>
                                  </p:stCondLst>
                                  <p:childTnLst>
                                    <p:animMotion origin="layout" path="M -1.25E-6 -1.85185E-6 L -0.17578 0.13009 " pathEditMode="relative" rAng="0" ptsTypes="AA">
                                      <p:cBhvr>
                                        <p:cTn id="35" dur="200" fill="hold"/>
                                        <p:tgtEl>
                                          <p:spTgt spid="22"/>
                                        </p:tgtEl>
                                        <p:attrNameLst>
                                          <p:attrName>ppt_x</p:attrName>
                                          <p:attrName>ppt_y</p:attrName>
                                        </p:attrNameLst>
                                      </p:cBhvr>
                                      <p:rCtr x="-8789" y="6505"/>
                                    </p:animMotion>
                                  </p:childTnLst>
                                </p:cTn>
                              </p:par>
                            </p:childTnLst>
                          </p:cTn>
                        </p:par>
                      </p:childTnLst>
                    </p:cTn>
                  </p:par>
                  <p:par>
                    <p:cTn id="36" fill="hold">
                      <p:stCondLst>
                        <p:cond delay="indefinite"/>
                      </p:stCondLst>
                      <p:childTnLst>
                        <p:par>
                          <p:cTn id="37" fill="hold">
                            <p:stCondLst>
                              <p:cond delay="0"/>
                            </p:stCondLst>
                            <p:childTnLst>
                              <p:par>
                                <p:cTn id="38" presetID="42" presetClass="path" presetSubtype="0" accel="50000" decel="50000" fill="hold" grpId="0" nodeType="clickEffect">
                                  <p:stCondLst>
                                    <p:cond delay="0"/>
                                  </p:stCondLst>
                                  <p:childTnLst>
                                    <p:animMotion origin="layout" path="M 1.11022E-16 -1.85185E-6 L 0.0875 0.12709 " pathEditMode="relative" rAng="0" ptsTypes="AA">
                                      <p:cBhvr>
                                        <p:cTn id="39" dur="200" fill="hold"/>
                                        <p:tgtEl>
                                          <p:spTgt spid="20"/>
                                        </p:tgtEl>
                                        <p:attrNameLst>
                                          <p:attrName>ppt_x</p:attrName>
                                          <p:attrName>ppt_y</p:attrName>
                                        </p:attrNameLst>
                                      </p:cBhvr>
                                      <p:rCtr x="4375" y="6343"/>
                                    </p:animMotion>
                                  </p:childTnLst>
                                </p:cTn>
                              </p:par>
                            </p:childTnLst>
                          </p:cTn>
                        </p:par>
                      </p:childTnLst>
                    </p:cTn>
                  </p:par>
                  <p:par>
                    <p:cTn id="40" fill="hold">
                      <p:stCondLst>
                        <p:cond delay="indefinite"/>
                      </p:stCondLst>
                      <p:childTnLst>
                        <p:par>
                          <p:cTn id="41" fill="hold">
                            <p:stCondLst>
                              <p:cond delay="0"/>
                            </p:stCondLst>
                            <p:childTnLst>
                              <p:par>
                                <p:cTn id="42" presetID="42" presetClass="path" presetSubtype="0" accel="50000" decel="50000" fill="hold" grpId="0" nodeType="clickEffect">
                                  <p:stCondLst>
                                    <p:cond delay="0"/>
                                  </p:stCondLst>
                                  <p:childTnLst>
                                    <p:animMotion origin="layout" path="M 1.875E-6 -1.85185E-6 L 0.44023 0.1338 " pathEditMode="relative" rAng="0" ptsTypes="AA">
                                      <p:cBhvr>
                                        <p:cTn id="43" dur="200" fill="hold"/>
                                        <p:tgtEl>
                                          <p:spTgt spid="17"/>
                                        </p:tgtEl>
                                        <p:attrNameLst>
                                          <p:attrName>ppt_x</p:attrName>
                                          <p:attrName>ppt_y</p:attrName>
                                        </p:attrNameLst>
                                      </p:cBhvr>
                                      <p:rCtr x="22005" y="6690"/>
                                    </p:animMotion>
                                  </p:childTnLst>
                                </p:cTn>
                              </p:par>
                            </p:childTnLst>
                          </p:cTn>
                        </p:par>
                      </p:childTnLst>
                    </p:cTn>
                  </p:par>
                  <p:par>
                    <p:cTn id="44" fill="hold">
                      <p:stCondLst>
                        <p:cond delay="indefinite"/>
                      </p:stCondLst>
                      <p:childTnLst>
                        <p:par>
                          <p:cTn id="45" fill="hold">
                            <p:stCondLst>
                              <p:cond delay="0"/>
                            </p:stCondLst>
                            <p:childTnLst>
                              <p:par>
                                <p:cTn id="46" presetID="10" presetClass="entr" presetSubtype="0" fill="hold" grpId="0" nodeType="clickEffect">
                                  <p:stCondLst>
                                    <p:cond delay="0"/>
                                  </p:stCondLst>
                                  <p:childTnLst>
                                    <p:set>
                                      <p:cBhvr>
                                        <p:cTn id="47" dur="1" fill="hold">
                                          <p:stCondLst>
                                            <p:cond delay="0"/>
                                          </p:stCondLst>
                                        </p:cTn>
                                        <p:tgtEl>
                                          <p:spTgt spid="23"/>
                                        </p:tgtEl>
                                        <p:attrNameLst>
                                          <p:attrName>style.visibility</p:attrName>
                                        </p:attrNameLst>
                                      </p:cBhvr>
                                      <p:to>
                                        <p:strVal val="visible"/>
                                      </p:to>
                                    </p:set>
                                    <p:animEffect transition="in" filter="fade">
                                      <p:cBhvr>
                                        <p:cTn id="48" dur="500"/>
                                        <p:tgtEl>
                                          <p:spTgt spid="23"/>
                                        </p:tgtEl>
                                      </p:cBhvr>
                                    </p:animEffect>
                                  </p:childTnLst>
                                </p:cTn>
                              </p:par>
                            </p:childTnLst>
                          </p:cTn>
                        </p:par>
                      </p:childTnLst>
                    </p:cTn>
                  </p:par>
                  <p:par>
                    <p:cTn id="49" fill="hold">
                      <p:stCondLst>
                        <p:cond delay="indefinite"/>
                      </p:stCondLst>
                      <p:childTnLst>
                        <p:par>
                          <p:cTn id="50" fill="hold">
                            <p:stCondLst>
                              <p:cond delay="0"/>
                            </p:stCondLst>
                            <p:childTnLst>
                              <p:par>
                                <p:cTn id="51" presetID="1" presetClass="mediacall" presetSubtype="0" fill="hold" nodeType="clickEffect">
                                  <p:stCondLst>
                                    <p:cond delay="0"/>
                                  </p:stCondLst>
                                  <p:childTnLst>
                                    <p:cmd type="call" cmd="playFrom(0.0)">
                                      <p:cBhvr>
                                        <p:cTn id="52" dur="1176" fill="hold"/>
                                        <p:tgtEl>
                                          <p:spTgt spid="11"/>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100000">
                <p:cTn id="53" fill="hold" display="0">
                  <p:stCondLst>
                    <p:cond delay="indefinite"/>
                  </p:stCondLst>
                  <p:endCondLst>
                    <p:cond evt="onStopAudio" delay="0">
                      <p:tgtEl>
                        <p:sldTgt/>
                      </p:tgtEl>
                    </p:cond>
                  </p:endCondLst>
                </p:cTn>
                <p:tgtEl>
                  <p:spTgt spid="11"/>
                </p:tgtEl>
              </p:cMediaNode>
            </p:audio>
          </p:childTnLst>
        </p:cTn>
      </p:par>
    </p:tnLst>
    <p:bldLst>
      <p:bldP spid="14" grpId="0" animBg="1"/>
      <p:bldP spid="16" grpId="0" animBg="1"/>
      <p:bldP spid="23" grpId="0"/>
      <p:bldP spid="12" grpId="0" animBg="1"/>
      <p:bldP spid="15" grpId="0" animBg="1"/>
      <p:bldP spid="17" grpId="0" animBg="1"/>
      <p:bldP spid="18" grpId="0" animBg="1"/>
      <p:bldP spid="19" grpId="0" animBg="1"/>
      <p:bldP spid="20" grpId="0" animBg="1"/>
      <p:bldP spid="21" grpId="0" animBg="1"/>
      <p:bldP spid="22"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4"/>
          <a:stretch>
            <a:fillRect/>
          </a:stretch>
        </p:blipFill>
        <p:spPr>
          <a:xfrm>
            <a:off x="0" y="0"/>
            <a:ext cx="12192000" cy="6842580"/>
          </a:xfrm>
          <a:prstGeom prst="rect">
            <a:avLst/>
          </a:prstGeom>
        </p:spPr>
      </p:pic>
      <p:sp>
        <p:nvSpPr>
          <p:cNvPr id="3" name="TextBox 2"/>
          <p:cNvSpPr txBox="1"/>
          <p:nvPr/>
        </p:nvSpPr>
        <p:spPr>
          <a:xfrm>
            <a:off x="1437613" y="459645"/>
            <a:ext cx="3173506" cy="830997"/>
          </a:xfrm>
          <a:prstGeom prst="rect">
            <a:avLst/>
          </a:prstGeom>
          <a:noFill/>
        </p:spPr>
        <p:txBody>
          <a:bodyPr wrap="square" rtlCol="0">
            <a:spAutoFit/>
          </a:bodyPr>
          <a:lstStyle/>
          <a:p>
            <a:pPr algn="ctr"/>
            <a:r>
              <a:rPr lang="en-US" sz="4800" b="1" smtClean="0">
                <a:solidFill>
                  <a:srgbClr val="00A8A4"/>
                </a:solidFill>
              </a:rPr>
              <a:t>NUMBER </a:t>
            </a:r>
            <a:r>
              <a:rPr lang="en-US" sz="4800" b="1">
                <a:solidFill>
                  <a:srgbClr val="00A8A4"/>
                </a:solidFill>
              </a:rPr>
              <a:t>6</a:t>
            </a:r>
          </a:p>
        </p:txBody>
      </p:sp>
      <p:pic>
        <p:nvPicPr>
          <p:cNvPr id="4" name="Picture 3" descr="https://lh5.googleusercontent.com/eLOazw_2_qp8R8vwqGhw1p2FWxr_wTvqnDXfps3nzTeFx00e5HTzdXvSPCEVnQ7clXfCv8qad5bXlxSzIDgRVpY-UU0s1zlrfsplTriP9Ajhz3rreXABoAPTVghAzZsvFAMn4NCFYi5jBZvk59Al6mGtOWm5DdX0i-UgEaUvBaF4llWxOSR6irlPZ3h5bmB7-fGmbQ"/>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1098347" y="88018"/>
            <a:ext cx="1093653" cy="472033"/>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descr="Icon&#10;&#10;Description automatically generated"/>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1264048" y="6132600"/>
            <a:ext cx="762249" cy="535196"/>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p:cNvSpPr/>
          <p:nvPr/>
        </p:nvSpPr>
        <p:spPr>
          <a:xfrm>
            <a:off x="2208526" y="2569507"/>
            <a:ext cx="953519" cy="746548"/>
          </a:xfrm>
          <a:prstGeom prst="rect">
            <a:avLst/>
          </a:prstGeom>
          <a:solidFill>
            <a:schemeClr val="accent1">
              <a:lumMod val="20000"/>
              <a:lumOff val="80000"/>
            </a:schemeClr>
          </a:solidFill>
          <a:ln w="571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000" b="1" smtClean="0">
                <a:solidFill>
                  <a:schemeClr val="accent1">
                    <a:lumMod val="50000"/>
                  </a:schemeClr>
                </a:solidFill>
              </a:rPr>
              <a:t>A</a:t>
            </a:r>
            <a:endParaRPr lang="en-US" sz="6000" b="1">
              <a:solidFill>
                <a:schemeClr val="accent1">
                  <a:lumMod val="50000"/>
                </a:schemeClr>
              </a:solidFill>
            </a:endParaRPr>
          </a:p>
        </p:txBody>
      </p:sp>
      <p:sp>
        <p:nvSpPr>
          <p:cNvPr id="16" name="Rectangle 15"/>
          <p:cNvSpPr/>
          <p:nvPr/>
        </p:nvSpPr>
        <p:spPr>
          <a:xfrm>
            <a:off x="5737642" y="313246"/>
            <a:ext cx="2663917" cy="771690"/>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b="1" smtClean="0"/>
              <a:t>TIME UP!</a:t>
            </a:r>
            <a:endParaRPr lang="en-US" sz="4000" b="1"/>
          </a:p>
        </p:txBody>
      </p:sp>
      <p:sp>
        <p:nvSpPr>
          <p:cNvPr id="23" name="Rectangle 22"/>
          <p:cNvSpPr/>
          <p:nvPr/>
        </p:nvSpPr>
        <p:spPr>
          <a:xfrm>
            <a:off x="3001747" y="1510721"/>
            <a:ext cx="2132315" cy="584775"/>
          </a:xfrm>
          <a:prstGeom prst="rect">
            <a:avLst/>
          </a:prstGeom>
        </p:spPr>
        <p:txBody>
          <a:bodyPr wrap="none">
            <a:spAutoFit/>
          </a:bodyPr>
          <a:lstStyle/>
          <a:p>
            <a:r>
              <a:rPr lang="en-US" sz="3200" b="1">
                <a:solidFill>
                  <a:srgbClr val="333333"/>
                </a:solidFill>
                <a:latin typeface="Lucida Sans Unicode" panose="020B0602030504020204" pitchFamily="34" charset="0"/>
              </a:rPr>
              <a:t>/ˈhɑːvɪst/</a:t>
            </a:r>
          </a:p>
        </p:txBody>
      </p:sp>
      <p:pic>
        <p:nvPicPr>
          <p:cNvPr id="11" name="ukharne018">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085866" y="1515335"/>
            <a:ext cx="415008" cy="415008"/>
          </a:xfrm>
          <a:prstGeom prst="rect">
            <a:avLst/>
          </a:prstGeom>
        </p:spPr>
      </p:pic>
      <p:sp>
        <p:nvSpPr>
          <p:cNvPr id="12" name="Rectangle 11"/>
          <p:cNvSpPr/>
          <p:nvPr/>
        </p:nvSpPr>
        <p:spPr>
          <a:xfrm>
            <a:off x="3289995" y="2569507"/>
            <a:ext cx="953519" cy="746548"/>
          </a:xfrm>
          <a:prstGeom prst="rect">
            <a:avLst/>
          </a:prstGeom>
          <a:solidFill>
            <a:schemeClr val="accent1">
              <a:lumMod val="20000"/>
              <a:lumOff val="80000"/>
            </a:schemeClr>
          </a:solidFill>
          <a:ln w="571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000" b="1">
                <a:solidFill>
                  <a:schemeClr val="accent1">
                    <a:lumMod val="50000"/>
                  </a:schemeClr>
                </a:solidFill>
              </a:rPr>
              <a:t>E</a:t>
            </a:r>
          </a:p>
        </p:txBody>
      </p:sp>
      <p:sp>
        <p:nvSpPr>
          <p:cNvPr id="15" name="Rectangle 14"/>
          <p:cNvSpPr/>
          <p:nvPr/>
        </p:nvSpPr>
        <p:spPr>
          <a:xfrm>
            <a:off x="4371464" y="2569507"/>
            <a:ext cx="953519" cy="746548"/>
          </a:xfrm>
          <a:prstGeom prst="rect">
            <a:avLst/>
          </a:prstGeom>
          <a:solidFill>
            <a:schemeClr val="accent1">
              <a:lumMod val="20000"/>
              <a:lumOff val="80000"/>
            </a:schemeClr>
          </a:solidFill>
          <a:ln w="571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000" b="1" smtClean="0">
                <a:solidFill>
                  <a:schemeClr val="accent1">
                    <a:lumMod val="50000"/>
                  </a:schemeClr>
                </a:solidFill>
              </a:rPr>
              <a:t>H</a:t>
            </a:r>
            <a:endParaRPr lang="en-US" sz="6000" b="1">
              <a:solidFill>
                <a:schemeClr val="accent1">
                  <a:lumMod val="50000"/>
                </a:schemeClr>
              </a:solidFill>
            </a:endParaRPr>
          </a:p>
        </p:txBody>
      </p:sp>
      <p:sp>
        <p:nvSpPr>
          <p:cNvPr id="17" name="Rectangle 16"/>
          <p:cNvSpPr/>
          <p:nvPr/>
        </p:nvSpPr>
        <p:spPr>
          <a:xfrm>
            <a:off x="5452933" y="2569507"/>
            <a:ext cx="953519" cy="746548"/>
          </a:xfrm>
          <a:prstGeom prst="rect">
            <a:avLst/>
          </a:prstGeom>
          <a:solidFill>
            <a:schemeClr val="accent1">
              <a:lumMod val="20000"/>
              <a:lumOff val="80000"/>
            </a:schemeClr>
          </a:solidFill>
          <a:ln w="571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000" b="1" smtClean="0">
                <a:solidFill>
                  <a:schemeClr val="accent1">
                    <a:lumMod val="50000"/>
                  </a:schemeClr>
                </a:solidFill>
              </a:rPr>
              <a:t>S</a:t>
            </a:r>
            <a:endParaRPr lang="en-US" sz="6000" b="1">
              <a:solidFill>
                <a:schemeClr val="accent1">
                  <a:lumMod val="50000"/>
                </a:schemeClr>
              </a:solidFill>
            </a:endParaRPr>
          </a:p>
        </p:txBody>
      </p:sp>
      <p:sp>
        <p:nvSpPr>
          <p:cNvPr id="18" name="Rectangle 17"/>
          <p:cNvSpPr/>
          <p:nvPr/>
        </p:nvSpPr>
        <p:spPr>
          <a:xfrm>
            <a:off x="6534402" y="2574397"/>
            <a:ext cx="953519" cy="746548"/>
          </a:xfrm>
          <a:prstGeom prst="rect">
            <a:avLst/>
          </a:prstGeom>
          <a:solidFill>
            <a:schemeClr val="accent1">
              <a:lumMod val="20000"/>
              <a:lumOff val="80000"/>
            </a:schemeClr>
          </a:solidFill>
          <a:ln w="571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000" b="1" smtClean="0">
                <a:solidFill>
                  <a:schemeClr val="accent1">
                    <a:lumMod val="50000"/>
                  </a:schemeClr>
                </a:solidFill>
              </a:rPr>
              <a:t>V</a:t>
            </a:r>
            <a:endParaRPr lang="en-US" sz="6000" b="1">
              <a:solidFill>
                <a:schemeClr val="accent1">
                  <a:lumMod val="50000"/>
                </a:schemeClr>
              </a:solidFill>
            </a:endParaRPr>
          </a:p>
        </p:txBody>
      </p:sp>
      <p:sp>
        <p:nvSpPr>
          <p:cNvPr id="19" name="Rectangle 18"/>
          <p:cNvSpPr/>
          <p:nvPr/>
        </p:nvSpPr>
        <p:spPr>
          <a:xfrm>
            <a:off x="7615871" y="2574397"/>
            <a:ext cx="953519" cy="746548"/>
          </a:xfrm>
          <a:prstGeom prst="rect">
            <a:avLst/>
          </a:prstGeom>
          <a:solidFill>
            <a:schemeClr val="accent1">
              <a:lumMod val="20000"/>
              <a:lumOff val="80000"/>
            </a:schemeClr>
          </a:solidFill>
          <a:ln w="571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000" b="1" smtClean="0">
                <a:solidFill>
                  <a:schemeClr val="accent1">
                    <a:lumMod val="50000"/>
                  </a:schemeClr>
                </a:solidFill>
              </a:rPr>
              <a:t>R</a:t>
            </a:r>
            <a:endParaRPr lang="en-US" sz="6000" b="1">
              <a:solidFill>
                <a:schemeClr val="accent1">
                  <a:lumMod val="50000"/>
                </a:schemeClr>
              </a:solidFill>
            </a:endParaRPr>
          </a:p>
        </p:txBody>
      </p:sp>
      <p:sp>
        <p:nvSpPr>
          <p:cNvPr id="20" name="Rectangle 19"/>
          <p:cNvSpPr/>
          <p:nvPr/>
        </p:nvSpPr>
        <p:spPr>
          <a:xfrm>
            <a:off x="8697340" y="2584177"/>
            <a:ext cx="953519" cy="746548"/>
          </a:xfrm>
          <a:prstGeom prst="rect">
            <a:avLst/>
          </a:prstGeom>
          <a:solidFill>
            <a:schemeClr val="accent1">
              <a:lumMod val="20000"/>
              <a:lumOff val="80000"/>
            </a:schemeClr>
          </a:solidFill>
          <a:ln w="571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000" b="1" smtClean="0">
                <a:solidFill>
                  <a:schemeClr val="accent1">
                    <a:lumMod val="50000"/>
                  </a:schemeClr>
                </a:solidFill>
              </a:rPr>
              <a:t>T</a:t>
            </a:r>
            <a:endParaRPr lang="en-US" sz="6000" b="1">
              <a:solidFill>
                <a:schemeClr val="accent1">
                  <a:lumMod val="50000"/>
                </a:schemeClr>
              </a:solidFill>
            </a:endParaRPr>
          </a:p>
        </p:txBody>
      </p:sp>
      <p:sp>
        <p:nvSpPr>
          <p:cNvPr id="21" name="Rectangle 20"/>
          <p:cNvSpPr/>
          <p:nvPr/>
        </p:nvSpPr>
        <p:spPr>
          <a:xfrm>
            <a:off x="2702400" y="5862710"/>
            <a:ext cx="6679450" cy="555200"/>
          </a:xfrm>
          <a:prstGeom prst="rect">
            <a:avLst/>
          </a:prstGeom>
          <a:solidFill>
            <a:schemeClr val="bg1"/>
          </a:solidFill>
          <a:ln w="571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p:cNvSpPr/>
          <p:nvPr/>
        </p:nvSpPr>
        <p:spPr>
          <a:xfrm>
            <a:off x="2717329" y="5857820"/>
            <a:ext cx="6679450" cy="555200"/>
          </a:xfrm>
          <a:prstGeom prst="rect">
            <a:avLst/>
          </a:prstGeom>
          <a:solidFill>
            <a:schemeClr val="tx2">
              <a:lumMod val="75000"/>
            </a:schemeClr>
          </a:solidFill>
          <a:ln w="571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248177491"/>
      </p:ext>
    </p:extLst>
  </p:cSld>
  <p:clrMapOvr>
    <a:masterClrMapping/>
  </p:clrMapOvr>
  <mc:AlternateContent xmlns:mc="http://schemas.openxmlformats.org/markup-compatibility/2006" xmlns:p14="http://schemas.microsoft.com/office/powerpoint/2010/main">
    <mc:Choice Requires="p14">
      <p:transition p14:dur="400">
        <p14:reveal/>
      </p:transition>
    </mc:Choice>
    <mc:Fallback xmlns="">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xit" presetSubtype="2" fill="hold" grpId="0" nodeType="clickEffect">
                                  <p:stCondLst>
                                    <p:cond delay="0"/>
                                  </p:stCondLst>
                                  <p:childTnLst>
                                    <p:animEffect transition="out" filter="wipe(right)">
                                      <p:cBhvr>
                                        <p:cTn id="6" dur="3000"/>
                                        <p:tgtEl>
                                          <p:spTgt spid="22"/>
                                        </p:tgtEl>
                                      </p:cBhvr>
                                    </p:animEffect>
                                    <p:set>
                                      <p:cBhvr>
                                        <p:cTn id="7" dur="1" fill="hold">
                                          <p:stCondLst>
                                            <p:cond delay="2999"/>
                                          </p:stCondLst>
                                        </p:cTn>
                                        <p:tgtEl>
                                          <p:spTgt spid="22"/>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42" presetClass="path" presetSubtype="0" accel="50000" decel="50000" fill="hold" grpId="0" nodeType="clickEffect">
                                  <p:stCondLst>
                                    <p:cond delay="0"/>
                                  </p:stCondLst>
                                  <p:childTnLst>
                                    <p:animMotion origin="layout" path="M 3.75E-6 3.33333E-6 L -0.17605 0.13379 " pathEditMode="relative" rAng="0" ptsTypes="AA">
                                      <p:cBhvr>
                                        <p:cTn id="11" dur="200" fill="hold"/>
                                        <p:tgtEl>
                                          <p:spTgt spid="15"/>
                                        </p:tgtEl>
                                        <p:attrNameLst>
                                          <p:attrName>ppt_x</p:attrName>
                                          <p:attrName>ppt_y</p:attrName>
                                        </p:attrNameLst>
                                      </p:cBhvr>
                                      <p:rCtr x="-8802" y="6690"/>
                                    </p:animMotion>
                                  </p:childTnLst>
                                </p:cTn>
                              </p:par>
                            </p:childTnLst>
                          </p:cTn>
                        </p:par>
                      </p:childTnLst>
                    </p:cTn>
                  </p:par>
                  <p:par>
                    <p:cTn id="12" fill="hold">
                      <p:stCondLst>
                        <p:cond delay="indefinite"/>
                      </p:stCondLst>
                      <p:childTnLst>
                        <p:par>
                          <p:cTn id="13" fill="hold">
                            <p:stCondLst>
                              <p:cond delay="0"/>
                            </p:stCondLst>
                            <p:childTnLst>
                              <p:par>
                                <p:cTn id="14" presetID="42" presetClass="path" presetSubtype="0" accel="50000" decel="50000" fill="hold" grpId="0" nodeType="clickEffect">
                                  <p:stCondLst>
                                    <p:cond delay="0"/>
                                  </p:stCondLst>
                                  <p:childTnLst>
                                    <p:animMotion origin="layout" path="M -2.29167E-6 3.33333E-6 L 0.08946 0.12847 " pathEditMode="relative" rAng="0" ptsTypes="AA">
                                      <p:cBhvr>
                                        <p:cTn id="15" dur="200" fill="hold"/>
                                        <p:tgtEl>
                                          <p:spTgt spid="6"/>
                                        </p:tgtEl>
                                        <p:attrNameLst>
                                          <p:attrName>ppt_x</p:attrName>
                                          <p:attrName>ppt_y</p:attrName>
                                        </p:attrNameLst>
                                      </p:cBhvr>
                                      <p:rCtr x="4466" y="6412"/>
                                    </p:animMotion>
                                  </p:childTnLst>
                                </p:cTn>
                              </p:par>
                            </p:childTnLst>
                          </p:cTn>
                        </p:par>
                      </p:childTnLst>
                    </p:cTn>
                  </p:par>
                  <p:par>
                    <p:cTn id="16" fill="hold">
                      <p:stCondLst>
                        <p:cond delay="indefinite"/>
                      </p:stCondLst>
                      <p:childTnLst>
                        <p:par>
                          <p:cTn id="17" fill="hold">
                            <p:stCondLst>
                              <p:cond delay="0"/>
                            </p:stCondLst>
                            <p:childTnLst>
                              <p:par>
                                <p:cTn id="18" presetID="42" presetClass="path" presetSubtype="0" accel="50000" decel="50000" fill="hold" grpId="0" nodeType="clickEffect">
                                  <p:stCondLst>
                                    <p:cond delay="0"/>
                                  </p:stCondLst>
                                  <p:childTnLst>
                                    <p:animMotion origin="layout" path="M -1.875E-6 -1.11111E-6 L -0.26575 0.12917 " pathEditMode="relative" rAng="0" ptsTypes="AA">
                                      <p:cBhvr>
                                        <p:cTn id="19" dur="200" fill="hold"/>
                                        <p:tgtEl>
                                          <p:spTgt spid="19"/>
                                        </p:tgtEl>
                                        <p:attrNameLst>
                                          <p:attrName>ppt_x</p:attrName>
                                          <p:attrName>ppt_y</p:attrName>
                                        </p:attrNameLst>
                                      </p:cBhvr>
                                      <p:rCtr x="-13294" y="6458"/>
                                    </p:animMotion>
                                  </p:childTnLst>
                                </p:cTn>
                              </p:par>
                            </p:childTnLst>
                          </p:cTn>
                        </p:par>
                      </p:childTnLst>
                    </p:cTn>
                  </p:par>
                  <p:par>
                    <p:cTn id="20" fill="hold">
                      <p:stCondLst>
                        <p:cond delay="indefinite"/>
                      </p:stCondLst>
                      <p:childTnLst>
                        <p:par>
                          <p:cTn id="21" fill="hold">
                            <p:stCondLst>
                              <p:cond delay="0"/>
                            </p:stCondLst>
                            <p:childTnLst>
                              <p:par>
                                <p:cTn id="22" presetID="42" presetClass="path" presetSubtype="0" accel="50000" decel="50000" fill="hold" grpId="0" nodeType="clickEffect">
                                  <p:stCondLst>
                                    <p:cond delay="0"/>
                                  </p:stCondLst>
                                  <p:childTnLst>
                                    <p:animMotion origin="layout" path="M 1.11022E-16 -1.11111E-6 L -0.08724 0.12778 " pathEditMode="relative" rAng="0" ptsTypes="AA">
                                      <p:cBhvr>
                                        <p:cTn id="23" dur="200" fill="hold"/>
                                        <p:tgtEl>
                                          <p:spTgt spid="18"/>
                                        </p:tgtEl>
                                        <p:attrNameLst>
                                          <p:attrName>ppt_x</p:attrName>
                                          <p:attrName>ppt_y</p:attrName>
                                        </p:attrNameLst>
                                      </p:cBhvr>
                                      <p:rCtr x="-4362" y="6389"/>
                                    </p:animMotion>
                                  </p:childTnLst>
                                </p:cTn>
                              </p:par>
                            </p:childTnLst>
                          </p:cTn>
                        </p:par>
                      </p:childTnLst>
                    </p:cTn>
                  </p:par>
                  <p:par>
                    <p:cTn id="24" fill="hold">
                      <p:stCondLst>
                        <p:cond delay="indefinite"/>
                      </p:stCondLst>
                      <p:childTnLst>
                        <p:par>
                          <p:cTn id="25" fill="hold">
                            <p:stCondLst>
                              <p:cond delay="0"/>
                            </p:stCondLst>
                            <p:childTnLst>
                              <p:par>
                                <p:cTn id="26" presetID="42" presetClass="path" presetSubtype="0" accel="50000" decel="50000" fill="hold" grpId="0" nodeType="clickEffect">
                                  <p:stCondLst>
                                    <p:cond delay="0"/>
                                  </p:stCondLst>
                                  <p:childTnLst>
                                    <p:animMotion origin="layout" path="M -4.16667E-6 3.33333E-6 L 0.26628 0.12708 " pathEditMode="relative" rAng="0" ptsTypes="AA">
                                      <p:cBhvr>
                                        <p:cTn id="27" dur="200" fill="hold"/>
                                        <p:tgtEl>
                                          <p:spTgt spid="12"/>
                                        </p:tgtEl>
                                        <p:attrNameLst>
                                          <p:attrName>ppt_x</p:attrName>
                                          <p:attrName>ppt_y</p:attrName>
                                        </p:attrNameLst>
                                      </p:cBhvr>
                                      <p:rCtr x="13307" y="6343"/>
                                    </p:animMotion>
                                  </p:childTnLst>
                                </p:cTn>
                              </p:par>
                            </p:childTnLst>
                          </p:cTn>
                        </p:par>
                      </p:childTnLst>
                    </p:cTn>
                  </p:par>
                  <p:par>
                    <p:cTn id="28" fill="hold">
                      <p:stCondLst>
                        <p:cond delay="indefinite"/>
                      </p:stCondLst>
                      <p:childTnLst>
                        <p:par>
                          <p:cTn id="29" fill="hold">
                            <p:stCondLst>
                              <p:cond delay="0"/>
                            </p:stCondLst>
                            <p:childTnLst>
                              <p:par>
                                <p:cTn id="30" presetID="42" presetClass="path" presetSubtype="0" accel="50000" decel="50000" fill="hold" grpId="0" nodeType="clickEffect">
                                  <p:stCondLst>
                                    <p:cond delay="0"/>
                                  </p:stCondLst>
                                  <p:childTnLst>
                                    <p:animMotion origin="layout" path="M 1.875E-6 3.33333E-6 L 0.17825 0.13194 " pathEditMode="relative" rAng="0" ptsTypes="AA">
                                      <p:cBhvr>
                                        <p:cTn id="31" dur="200" fill="hold"/>
                                        <p:tgtEl>
                                          <p:spTgt spid="17"/>
                                        </p:tgtEl>
                                        <p:attrNameLst>
                                          <p:attrName>ppt_x</p:attrName>
                                          <p:attrName>ppt_y</p:attrName>
                                        </p:attrNameLst>
                                      </p:cBhvr>
                                      <p:rCtr x="8906" y="6597"/>
                                    </p:animMotion>
                                  </p:childTnLst>
                                </p:cTn>
                              </p:par>
                            </p:childTnLst>
                          </p:cTn>
                        </p:par>
                      </p:childTnLst>
                    </p:cTn>
                  </p:par>
                  <p:par>
                    <p:cTn id="32" fill="hold">
                      <p:stCondLst>
                        <p:cond delay="indefinite"/>
                      </p:stCondLst>
                      <p:childTnLst>
                        <p:par>
                          <p:cTn id="33" fill="hold">
                            <p:stCondLst>
                              <p:cond delay="0"/>
                            </p:stCondLst>
                            <p:childTnLst>
                              <p:par>
                                <p:cTn id="34" presetID="42" presetClass="path" presetSubtype="0" accel="50000" decel="50000" fill="hold" grpId="0" nodeType="clickEffect">
                                  <p:stCondLst>
                                    <p:cond delay="0"/>
                                  </p:stCondLst>
                                  <p:childTnLst>
                                    <p:animMotion origin="layout" path="M -3.95833E-6 0 L 0.00157 0.12569 " pathEditMode="relative" rAng="0" ptsTypes="AA">
                                      <p:cBhvr>
                                        <p:cTn id="35" dur="200" fill="hold"/>
                                        <p:tgtEl>
                                          <p:spTgt spid="20"/>
                                        </p:tgtEl>
                                        <p:attrNameLst>
                                          <p:attrName>ppt_x</p:attrName>
                                          <p:attrName>ppt_y</p:attrName>
                                        </p:attrNameLst>
                                      </p:cBhvr>
                                      <p:rCtr x="78" y="6273"/>
                                    </p:animMotion>
                                  </p:childTnLst>
                                </p:cTn>
                              </p:par>
                            </p:childTnLst>
                          </p:cTn>
                        </p:par>
                      </p:childTnLst>
                    </p:cTn>
                  </p:par>
                  <p:par>
                    <p:cTn id="36" fill="hold">
                      <p:stCondLst>
                        <p:cond delay="indefinite"/>
                      </p:stCondLst>
                      <p:childTnLst>
                        <p:par>
                          <p:cTn id="37" fill="hold">
                            <p:stCondLst>
                              <p:cond delay="0"/>
                            </p:stCondLst>
                            <p:childTnLst>
                              <p:par>
                                <p:cTn id="38" presetID="10" presetClass="entr" presetSubtype="0" fill="hold" grpId="0" nodeType="clickEffect">
                                  <p:stCondLst>
                                    <p:cond delay="0"/>
                                  </p:stCondLst>
                                  <p:childTnLst>
                                    <p:set>
                                      <p:cBhvr>
                                        <p:cTn id="39" dur="1" fill="hold">
                                          <p:stCondLst>
                                            <p:cond delay="0"/>
                                          </p:stCondLst>
                                        </p:cTn>
                                        <p:tgtEl>
                                          <p:spTgt spid="23"/>
                                        </p:tgtEl>
                                        <p:attrNameLst>
                                          <p:attrName>style.visibility</p:attrName>
                                        </p:attrNameLst>
                                      </p:cBhvr>
                                      <p:to>
                                        <p:strVal val="visible"/>
                                      </p:to>
                                    </p:set>
                                    <p:animEffect transition="in" filter="fade">
                                      <p:cBhvr>
                                        <p:cTn id="40" dur="500"/>
                                        <p:tgtEl>
                                          <p:spTgt spid="23"/>
                                        </p:tgtEl>
                                      </p:cBhvr>
                                    </p:animEffect>
                                  </p:childTnLst>
                                </p:cTn>
                              </p:par>
                            </p:childTnLst>
                          </p:cTn>
                        </p:par>
                      </p:childTnLst>
                    </p:cTn>
                  </p:par>
                  <p:par>
                    <p:cTn id="41" fill="hold">
                      <p:stCondLst>
                        <p:cond delay="indefinite"/>
                      </p:stCondLst>
                      <p:childTnLst>
                        <p:par>
                          <p:cTn id="42" fill="hold">
                            <p:stCondLst>
                              <p:cond delay="0"/>
                            </p:stCondLst>
                            <p:childTnLst>
                              <p:par>
                                <p:cTn id="43" presetID="1" presetClass="mediacall" presetSubtype="0" fill="hold" nodeType="clickEffect">
                                  <p:stCondLst>
                                    <p:cond delay="0"/>
                                  </p:stCondLst>
                                  <p:childTnLst>
                                    <p:cmd type="call" cmd="playFrom(0.0)">
                                      <p:cBhvr>
                                        <p:cTn id="44" dur="1008" fill="hold"/>
                                        <p:tgtEl>
                                          <p:spTgt spid="11"/>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100000">
                <p:cTn id="45" fill="hold" display="0">
                  <p:stCondLst>
                    <p:cond delay="indefinite"/>
                  </p:stCondLst>
                  <p:endCondLst>
                    <p:cond evt="onStopAudio" delay="0">
                      <p:tgtEl>
                        <p:sldTgt/>
                      </p:tgtEl>
                    </p:cond>
                  </p:endCondLst>
                </p:cTn>
                <p:tgtEl>
                  <p:spTgt spid="11"/>
                </p:tgtEl>
              </p:cMediaNode>
            </p:audio>
          </p:childTnLst>
        </p:cTn>
      </p:par>
    </p:tnLst>
    <p:bldLst>
      <p:bldP spid="6" grpId="0" animBg="1"/>
      <p:bldP spid="23" grpId="0"/>
      <p:bldP spid="12" grpId="0" animBg="1"/>
      <p:bldP spid="15" grpId="0" animBg="1"/>
      <p:bldP spid="17" grpId="0" animBg="1"/>
      <p:bldP spid="18" grpId="0" animBg="1"/>
      <p:bldP spid="19" grpId="0" animBg="1"/>
      <p:bldP spid="20" grpId="0" animBg="1"/>
      <p:bldP spid="22"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5"/>
          <a:stretch>
            <a:fillRect/>
          </a:stretch>
        </p:blipFill>
        <p:spPr>
          <a:xfrm>
            <a:off x="0" y="0"/>
            <a:ext cx="12192000" cy="6842580"/>
          </a:xfrm>
          <a:prstGeom prst="rect">
            <a:avLst/>
          </a:prstGeom>
        </p:spPr>
      </p:pic>
      <p:sp>
        <p:nvSpPr>
          <p:cNvPr id="3" name="TextBox 2"/>
          <p:cNvSpPr txBox="1"/>
          <p:nvPr/>
        </p:nvSpPr>
        <p:spPr>
          <a:xfrm>
            <a:off x="1437613" y="459645"/>
            <a:ext cx="3173506" cy="830997"/>
          </a:xfrm>
          <a:prstGeom prst="rect">
            <a:avLst/>
          </a:prstGeom>
          <a:noFill/>
        </p:spPr>
        <p:txBody>
          <a:bodyPr wrap="square" rtlCol="0">
            <a:spAutoFit/>
          </a:bodyPr>
          <a:lstStyle/>
          <a:p>
            <a:pPr algn="ctr"/>
            <a:r>
              <a:rPr lang="en-US" sz="4800" b="1" smtClean="0">
                <a:solidFill>
                  <a:srgbClr val="00A8A4"/>
                </a:solidFill>
              </a:rPr>
              <a:t>NUMBER 7</a:t>
            </a:r>
            <a:endParaRPr lang="en-US" sz="4800" b="1">
              <a:solidFill>
                <a:srgbClr val="00A8A4"/>
              </a:solidFill>
            </a:endParaRPr>
          </a:p>
        </p:txBody>
      </p:sp>
      <p:pic>
        <p:nvPicPr>
          <p:cNvPr id="4" name="Picture 3" descr="https://lh5.googleusercontent.com/eLOazw_2_qp8R8vwqGhw1p2FWxr_wTvqnDXfps3nzTeFx00e5HTzdXvSPCEVnQ7clXfCv8qad5bXlxSzIDgRVpY-UU0s1zlrfsplTriP9Ajhz3rreXABoAPTVghAzZsvFAMn4NCFYi5jBZvk59Al6mGtOWm5DdX0i-UgEaUvBaF4llWxOSR6irlPZ3h5bmB7-fGmbQ"/>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1098347" y="88018"/>
            <a:ext cx="1093653" cy="472033"/>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descr="Icon&#10;&#10;Description automatically generated"/>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1264048" y="6132600"/>
            <a:ext cx="762249" cy="535196"/>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p:cNvSpPr/>
          <p:nvPr/>
        </p:nvSpPr>
        <p:spPr>
          <a:xfrm>
            <a:off x="2956672" y="2591414"/>
            <a:ext cx="953519" cy="746548"/>
          </a:xfrm>
          <a:prstGeom prst="rect">
            <a:avLst/>
          </a:prstGeom>
          <a:solidFill>
            <a:schemeClr val="accent1">
              <a:lumMod val="20000"/>
              <a:lumOff val="80000"/>
            </a:schemeClr>
          </a:solidFill>
          <a:ln w="571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000" b="1" smtClean="0">
                <a:solidFill>
                  <a:schemeClr val="accent1">
                    <a:lumMod val="50000"/>
                  </a:schemeClr>
                </a:solidFill>
              </a:rPr>
              <a:t>R</a:t>
            </a:r>
            <a:endParaRPr lang="en-US" sz="6000" b="1">
              <a:solidFill>
                <a:schemeClr val="accent1">
                  <a:lumMod val="50000"/>
                </a:schemeClr>
              </a:solidFill>
            </a:endParaRPr>
          </a:p>
        </p:txBody>
      </p:sp>
      <p:sp>
        <p:nvSpPr>
          <p:cNvPr id="13" name="Rectangle 12"/>
          <p:cNvSpPr/>
          <p:nvPr/>
        </p:nvSpPr>
        <p:spPr>
          <a:xfrm>
            <a:off x="2702400" y="5862710"/>
            <a:ext cx="6679450" cy="555200"/>
          </a:xfrm>
          <a:prstGeom prst="rect">
            <a:avLst/>
          </a:prstGeom>
          <a:solidFill>
            <a:schemeClr val="bg1"/>
          </a:solidFill>
          <a:ln w="571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nvSpPr>
        <p:spPr>
          <a:xfrm>
            <a:off x="2702400" y="5862710"/>
            <a:ext cx="6679450" cy="555200"/>
          </a:xfrm>
          <a:prstGeom prst="rect">
            <a:avLst/>
          </a:prstGeom>
          <a:solidFill>
            <a:schemeClr val="tx2">
              <a:lumMod val="75000"/>
            </a:schemeClr>
          </a:solidFill>
          <a:ln w="571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p:cNvSpPr/>
          <p:nvPr/>
        </p:nvSpPr>
        <p:spPr>
          <a:xfrm>
            <a:off x="5737642" y="313246"/>
            <a:ext cx="2663917" cy="771690"/>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b="1" smtClean="0"/>
              <a:t>TIME UP!</a:t>
            </a:r>
            <a:endParaRPr lang="en-US" sz="4000" b="1"/>
          </a:p>
        </p:txBody>
      </p:sp>
      <p:sp>
        <p:nvSpPr>
          <p:cNvPr id="23" name="Rectangle 22"/>
          <p:cNvSpPr/>
          <p:nvPr/>
        </p:nvSpPr>
        <p:spPr>
          <a:xfrm>
            <a:off x="3001747" y="1510721"/>
            <a:ext cx="2024913" cy="584775"/>
          </a:xfrm>
          <a:prstGeom prst="rect">
            <a:avLst/>
          </a:prstGeom>
        </p:spPr>
        <p:txBody>
          <a:bodyPr wrap="none">
            <a:spAutoFit/>
          </a:bodyPr>
          <a:lstStyle/>
          <a:p>
            <a:r>
              <a:rPr lang="en-US" sz="3200" b="1">
                <a:solidFill>
                  <a:srgbClr val="333333"/>
                </a:solidFill>
                <a:latin typeface="Lucida Sans Unicode" panose="020B0602030504020204" pitchFamily="34" charset="0"/>
              </a:rPr>
              <a:t>/pəˈreɪd/</a:t>
            </a:r>
            <a:endParaRPr lang="en-US" sz="3200" b="1"/>
          </a:p>
        </p:txBody>
      </p:sp>
      <p:sp>
        <p:nvSpPr>
          <p:cNvPr id="12" name="Rectangle 11"/>
          <p:cNvSpPr/>
          <p:nvPr/>
        </p:nvSpPr>
        <p:spPr>
          <a:xfrm>
            <a:off x="4003913" y="2591414"/>
            <a:ext cx="953519" cy="746548"/>
          </a:xfrm>
          <a:prstGeom prst="rect">
            <a:avLst/>
          </a:prstGeom>
          <a:solidFill>
            <a:schemeClr val="accent1">
              <a:lumMod val="20000"/>
              <a:lumOff val="80000"/>
            </a:schemeClr>
          </a:solidFill>
          <a:ln w="571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000" b="1" smtClean="0">
                <a:solidFill>
                  <a:schemeClr val="accent1">
                    <a:lumMod val="50000"/>
                  </a:schemeClr>
                </a:solidFill>
              </a:rPr>
              <a:t>P</a:t>
            </a:r>
            <a:endParaRPr lang="en-US" sz="6000" b="1">
              <a:solidFill>
                <a:schemeClr val="accent1">
                  <a:lumMod val="50000"/>
                </a:schemeClr>
              </a:solidFill>
            </a:endParaRPr>
          </a:p>
        </p:txBody>
      </p:sp>
      <p:sp>
        <p:nvSpPr>
          <p:cNvPr id="15" name="Rectangle 14"/>
          <p:cNvSpPr/>
          <p:nvPr/>
        </p:nvSpPr>
        <p:spPr>
          <a:xfrm>
            <a:off x="5067401" y="2591414"/>
            <a:ext cx="953519" cy="746548"/>
          </a:xfrm>
          <a:prstGeom prst="rect">
            <a:avLst/>
          </a:prstGeom>
          <a:solidFill>
            <a:schemeClr val="accent1">
              <a:lumMod val="20000"/>
              <a:lumOff val="80000"/>
            </a:schemeClr>
          </a:solidFill>
          <a:ln w="571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000" b="1" smtClean="0">
                <a:solidFill>
                  <a:schemeClr val="accent1">
                    <a:lumMod val="50000"/>
                  </a:schemeClr>
                </a:solidFill>
              </a:rPr>
              <a:t>A</a:t>
            </a:r>
            <a:endParaRPr lang="en-US" sz="6000" b="1">
              <a:solidFill>
                <a:schemeClr val="accent1">
                  <a:lumMod val="50000"/>
                </a:schemeClr>
              </a:solidFill>
            </a:endParaRPr>
          </a:p>
        </p:txBody>
      </p:sp>
      <p:sp>
        <p:nvSpPr>
          <p:cNvPr id="20" name="Rectangle 19"/>
          <p:cNvSpPr/>
          <p:nvPr/>
        </p:nvSpPr>
        <p:spPr>
          <a:xfrm>
            <a:off x="6130889" y="2591414"/>
            <a:ext cx="953519" cy="746548"/>
          </a:xfrm>
          <a:prstGeom prst="rect">
            <a:avLst/>
          </a:prstGeom>
          <a:solidFill>
            <a:schemeClr val="accent1">
              <a:lumMod val="20000"/>
              <a:lumOff val="80000"/>
            </a:schemeClr>
          </a:solidFill>
          <a:ln w="571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000" b="1" smtClean="0">
                <a:solidFill>
                  <a:schemeClr val="accent1">
                    <a:lumMod val="50000"/>
                  </a:schemeClr>
                </a:solidFill>
              </a:rPr>
              <a:t>E</a:t>
            </a:r>
            <a:endParaRPr lang="en-US" sz="6000" b="1">
              <a:solidFill>
                <a:schemeClr val="accent1">
                  <a:lumMod val="50000"/>
                </a:schemeClr>
              </a:solidFill>
            </a:endParaRPr>
          </a:p>
        </p:txBody>
      </p:sp>
      <p:sp>
        <p:nvSpPr>
          <p:cNvPr id="21" name="Rectangle 20"/>
          <p:cNvSpPr/>
          <p:nvPr/>
        </p:nvSpPr>
        <p:spPr>
          <a:xfrm>
            <a:off x="7178130" y="2591414"/>
            <a:ext cx="953519" cy="746548"/>
          </a:xfrm>
          <a:prstGeom prst="rect">
            <a:avLst/>
          </a:prstGeom>
          <a:solidFill>
            <a:schemeClr val="accent1">
              <a:lumMod val="20000"/>
              <a:lumOff val="80000"/>
            </a:schemeClr>
          </a:solidFill>
          <a:ln w="571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000" b="1" smtClean="0">
                <a:solidFill>
                  <a:schemeClr val="accent1">
                    <a:lumMod val="50000"/>
                  </a:schemeClr>
                </a:solidFill>
              </a:rPr>
              <a:t>A</a:t>
            </a:r>
            <a:endParaRPr lang="en-US" sz="6000" b="1">
              <a:solidFill>
                <a:schemeClr val="accent1">
                  <a:lumMod val="50000"/>
                </a:schemeClr>
              </a:solidFill>
            </a:endParaRPr>
          </a:p>
        </p:txBody>
      </p:sp>
      <p:sp>
        <p:nvSpPr>
          <p:cNvPr id="22" name="Rectangle 21"/>
          <p:cNvSpPr/>
          <p:nvPr/>
        </p:nvSpPr>
        <p:spPr>
          <a:xfrm>
            <a:off x="8225371" y="2591414"/>
            <a:ext cx="953519" cy="746548"/>
          </a:xfrm>
          <a:prstGeom prst="rect">
            <a:avLst/>
          </a:prstGeom>
          <a:solidFill>
            <a:schemeClr val="accent1">
              <a:lumMod val="20000"/>
              <a:lumOff val="80000"/>
            </a:schemeClr>
          </a:solidFill>
          <a:ln w="571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000" b="1" smtClean="0">
                <a:solidFill>
                  <a:schemeClr val="accent1">
                    <a:lumMod val="50000"/>
                  </a:schemeClr>
                </a:solidFill>
              </a:rPr>
              <a:t>D</a:t>
            </a:r>
            <a:endParaRPr lang="en-US" sz="6000" b="1">
              <a:solidFill>
                <a:schemeClr val="accent1">
                  <a:lumMod val="50000"/>
                </a:schemeClr>
              </a:solidFill>
            </a:endParaRPr>
          </a:p>
        </p:txBody>
      </p:sp>
      <p:pic>
        <p:nvPicPr>
          <p:cNvPr id="27" name="ukpaper020">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066306" y="1499944"/>
            <a:ext cx="434568" cy="434568"/>
          </a:xfrm>
          <a:prstGeom prst="rect">
            <a:avLst/>
          </a:prstGeom>
        </p:spPr>
      </p:pic>
    </p:spTree>
    <p:extLst>
      <p:ext uri="{BB962C8B-B14F-4D97-AF65-F5344CB8AC3E}">
        <p14:creationId xmlns:p14="http://schemas.microsoft.com/office/powerpoint/2010/main" val="1673732143"/>
      </p:ext>
    </p:extLst>
  </p:cSld>
  <p:clrMapOvr>
    <a:masterClrMapping/>
  </p:clrMapOvr>
  <mc:AlternateContent xmlns:mc="http://schemas.openxmlformats.org/markup-compatibility/2006" xmlns:p14="http://schemas.microsoft.com/office/powerpoint/2010/main">
    <mc:Choice Requires="p14">
      <p:transition p14:dur="400">
        <p:randomBar dir="vert"/>
      </p:transition>
    </mc:Choice>
    <mc:Fallback xmlns="">
      <p:transition>
        <p:randomBar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xit" presetSubtype="2" fill="hold" grpId="0" nodeType="clickEffect">
                                  <p:stCondLst>
                                    <p:cond delay="0"/>
                                  </p:stCondLst>
                                  <p:childTnLst>
                                    <p:animEffect transition="out" filter="wipe(right)">
                                      <p:cBhvr>
                                        <p:cTn id="6" dur="3000"/>
                                        <p:tgtEl>
                                          <p:spTgt spid="14"/>
                                        </p:tgtEl>
                                      </p:cBhvr>
                                    </p:animEffect>
                                    <p:set>
                                      <p:cBhvr>
                                        <p:cTn id="7" dur="1" fill="hold">
                                          <p:stCondLst>
                                            <p:cond delay="2999"/>
                                          </p:stCondLst>
                                        </p:cTn>
                                        <p:tgtEl>
                                          <p:spTgt spid="14"/>
                                        </p:tgtEl>
                                        <p:attrNameLst>
                                          <p:attrName>style.visibility</p:attrName>
                                        </p:attrNameLst>
                                      </p:cBhvr>
                                      <p:to>
                                        <p:strVal val="hidden"/>
                                      </p:to>
                                    </p:set>
                                  </p:childTnLst>
                                </p:cTn>
                              </p:par>
                            </p:childTnLst>
                          </p:cTn>
                        </p:par>
                        <p:par>
                          <p:cTn id="8" fill="hold">
                            <p:stCondLst>
                              <p:cond delay="3000"/>
                            </p:stCondLst>
                            <p:childTnLst>
                              <p:par>
                                <p:cTn id="9" presetID="10" presetClass="entr" presetSubtype="0" fill="hold" grpId="0" nodeType="afterEffect">
                                  <p:stCondLst>
                                    <p:cond delay="0"/>
                                  </p:stCondLst>
                                  <p:childTnLst>
                                    <p:set>
                                      <p:cBhvr>
                                        <p:cTn id="10" dur="1" fill="hold">
                                          <p:stCondLst>
                                            <p:cond delay="0"/>
                                          </p:stCondLst>
                                        </p:cTn>
                                        <p:tgtEl>
                                          <p:spTgt spid="16"/>
                                        </p:tgtEl>
                                        <p:attrNameLst>
                                          <p:attrName>style.visibility</p:attrName>
                                        </p:attrNameLst>
                                      </p:cBhvr>
                                      <p:to>
                                        <p:strVal val="visible"/>
                                      </p:to>
                                    </p:set>
                                    <p:animEffect transition="in" filter="fade">
                                      <p:cBhvr>
                                        <p:cTn id="11" dur="200"/>
                                        <p:tgtEl>
                                          <p:spTgt spid="16"/>
                                        </p:tgtEl>
                                      </p:cBhvr>
                                    </p:animEffect>
                                  </p:childTnLst>
                                  <p:subTnLst>
                                    <p:audio>
                                      <p:cMediaNode>
                                        <p:cTn display="0" masterRel="sameClick">
                                          <p:stCondLst>
                                            <p:cond evt="begin" delay="0">
                                              <p:tn val="9"/>
                                            </p:cond>
                                          </p:stCondLst>
                                          <p:endCondLst>
                                            <p:cond evt="onStopAudio" delay="0">
                                              <p:tgtEl>
                                                <p:sldTgt/>
                                              </p:tgtEl>
                                            </p:cond>
                                          </p:endCondLst>
                                        </p:cTn>
                                        <p:tgtEl>
                                          <p:sndTgt r:embed="rId4" name="explode.wav"/>
                                        </p:tgtEl>
                                      </p:cMediaNode>
                                    </p:audio>
                                  </p:subTnLst>
                                </p:cTn>
                              </p:par>
                            </p:childTnLst>
                          </p:cTn>
                        </p:par>
                      </p:childTnLst>
                    </p:cTn>
                  </p:par>
                  <p:par>
                    <p:cTn id="12" fill="hold">
                      <p:stCondLst>
                        <p:cond delay="indefinite"/>
                      </p:stCondLst>
                      <p:childTnLst>
                        <p:par>
                          <p:cTn id="13" fill="hold">
                            <p:stCondLst>
                              <p:cond delay="0"/>
                            </p:stCondLst>
                            <p:childTnLst>
                              <p:par>
                                <p:cTn id="14" presetID="42" presetClass="path" presetSubtype="0" accel="50000" decel="50000" fill="hold" grpId="0" nodeType="clickEffect">
                                  <p:stCondLst>
                                    <p:cond delay="0"/>
                                  </p:stCondLst>
                                  <p:childTnLst>
                                    <p:animMotion origin="layout" path="M 2.08333E-6 4.07407E-6 L -0.08516 0.12685 " pathEditMode="relative" rAng="0" ptsTypes="AA">
                                      <p:cBhvr>
                                        <p:cTn id="15" dur="200" fill="hold"/>
                                        <p:tgtEl>
                                          <p:spTgt spid="12"/>
                                        </p:tgtEl>
                                        <p:attrNameLst>
                                          <p:attrName>ppt_x</p:attrName>
                                          <p:attrName>ppt_y</p:attrName>
                                        </p:attrNameLst>
                                      </p:cBhvr>
                                      <p:rCtr x="-4258" y="6343"/>
                                    </p:animMotion>
                                  </p:childTnLst>
                                </p:cTn>
                              </p:par>
                            </p:childTnLst>
                          </p:cTn>
                        </p:par>
                      </p:childTnLst>
                    </p:cTn>
                  </p:par>
                  <p:par>
                    <p:cTn id="16" fill="hold">
                      <p:stCondLst>
                        <p:cond delay="indefinite"/>
                      </p:stCondLst>
                      <p:childTnLst>
                        <p:par>
                          <p:cTn id="17" fill="hold">
                            <p:stCondLst>
                              <p:cond delay="0"/>
                            </p:stCondLst>
                            <p:childTnLst>
                              <p:par>
                                <p:cTn id="18" presetID="42" presetClass="path" presetSubtype="0" accel="50000" decel="50000" fill="hold" grpId="0" nodeType="clickEffect">
                                  <p:stCondLst>
                                    <p:cond delay="0"/>
                                  </p:stCondLst>
                                  <p:childTnLst>
                                    <p:animMotion origin="layout" path="M 2.5E-6 4.07407E-6 L -0.08776 0.12685 " pathEditMode="relative" rAng="0" ptsTypes="AA">
                                      <p:cBhvr>
                                        <p:cTn id="19" dur="200" fill="hold"/>
                                        <p:tgtEl>
                                          <p:spTgt spid="15"/>
                                        </p:tgtEl>
                                        <p:attrNameLst>
                                          <p:attrName>ppt_x</p:attrName>
                                          <p:attrName>ppt_y</p:attrName>
                                        </p:attrNameLst>
                                      </p:cBhvr>
                                      <p:rCtr x="-4388" y="6343"/>
                                    </p:animMotion>
                                  </p:childTnLst>
                                </p:cTn>
                              </p:par>
                            </p:childTnLst>
                          </p:cTn>
                        </p:par>
                      </p:childTnLst>
                    </p:cTn>
                  </p:par>
                  <p:par>
                    <p:cTn id="20" fill="hold">
                      <p:stCondLst>
                        <p:cond delay="indefinite"/>
                      </p:stCondLst>
                      <p:childTnLst>
                        <p:par>
                          <p:cTn id="21" fill="hold">
                            <p:stCondLst>
                              <p:cond delay="0"/>
                            </p:stCondLst>
                            <p:childTnLst>
                              <p:par>
                                <p:cTn id="22" presetID="42" presetClass="path" presetSubtype="0" accel="50000" decel="50000" fill="hold" grpId="0" nodeType="clickEffect">
                                  <p:stCondLst>
                                    <p:cond delay="0"/>
                                  </p:stCondLst>
                                  <p:childTnLst>
                                    <p:animMotion origin="layout" path="M -4.16667E-7 4.07407E-6 L 0.17253 0.12685 " pathEditMode="relative" rAng="0" ptsTypes="AA">
                                      <p:cBhvr>
                                        <p:cTn id="23" dur="200" fill="hold"/>
                                        <p:tgtEl>
                                          <p:spTgt spid="6"/>
                                        </p:tgtEl>
                                        <p:attrNameLst>
                                          <p:attrName>ppt_x</p:attrName>
                                          <p:attrName>ppt_y</p:attrName>
                                        </p:attrNameLst>
                                      </p:cBhvr>
                                      <p:rCtr x="8620" y="6343"/>
                                    </p:animMotion>
                                  </p:childTnLst>
                                </p:cTn>
                              </p:par>
                            </p:childTnLst>
                          </p:cTn>
                        </p:par>
                      </p:childTnLst>
                    </p:cTn>
                  </p:par>
                  <p:par>
                    <p:cTn id="24" fill="hold">
                      <p:stCondLst>
                        <p:cond delay="indefinite"/>
                      </p:stCondLst>
                      <p:childTnLst>
                        <p:par>
                          <p:cTn id="25" fill="hold">
                            <p:stCondLst>
                              <p:cond delay="0"/>
                            </p:stCondLst>
                            <p:childTnLst>
                              <p:par>
                                <p:cTn id="26" presetID="42" presetClass="path" presetSubtype="0" accel="50000" decel="50000" fill="hold" grpId="0" nodeType="clickEffect">
                                  <p:stCondLst>
                                    <p:cond delay="0"/>
                                  </p:stCondLst>
                                  <p:childTnLst>
                                    <p:animMotion origin="layout" path="M -4.58333E-6 4.07407E-6 L -0.08606 0.12963 " pathEditMode="relative" rAng="0" ptsTypes="AA">
                                      <p:cBhvr>
                                        <p:cTn id="27" dur="200" fill="hold"/>
                                        <p:tgtEl>
                                          <p:spTgt spid="21"/>
                                        </p:tgtEl>
                                        <p:attrNameLst>
                                          <p:attrName>ppt_x</p:attrName>
                                          <p:attrName>ppt_y</p:attrName>
                                        </p:attrNameLst>
                                      </p:cBhvr>
                                      <p:rCtr x="-4310" y="6481"/>
                                    </p:animMotion>
                                  </p:childTnLst>
                                </p:cTn>
                              </p:par>
                            </p:childTnLst>
                          </p:cTn>
                        </p:par>
                      </p:childTnLst>
                    </p:cTn>
                  </p:par>
                  <p:par>
                    <p:cTn id="28" fill="hold">
                      <p:stCondLst>
                        <p:cond delay="indefinite"/>
                      </p:stCondLst>
                      <p:childTnLst>
                        <p:par>
                          <p:cTn id="29" fill="hold">
                            <p:stCondLst>
                              <p:cond delay="0"/>
                            </p:stCondLst>
                            <p:childTnLst>
                              <p:par>
                                <p:cTn id="30" presetID="42" presetClass="path" presetSubtype="0" accel="50000" decel="50000" fill="hold" grpId="0" nodeType="clickEffect">
                                  <p:stCondLst>
                                    <p:cond delay="0"/>
                                  </p:stCondLst>
                                  <p:childTnLst>
                                    <p:animMotion origin="layout" path="M -1.875E-6 4.07407E-6 L -0.08594 0.12546 " pathEditMode="relative" rAng="0" ptsTypes="AA">
                                      <p:cBhvr>
                                        <p:cTn id="31" dur="200" fill="hold"/>
                                        <p:tgtEl>
                                          <p:spTgt spid="22"/>
                                        </p:tgtEl>
                                        <p:attrNameLst>
                                          <p:attrName>ppt_x</p:attrName>
                                          <p:attrName>ppt_y</p:attrName>
                                        </p:attrNameLst>
                                      </p:cBhvr>
                                      <p:rCtr x="-4297" y="6273"/>
                                    </p:animMotion>
                                  </p:childTnLst>
                                </p:cTn>
                              </p:par>
                            </p:childTnLst>
                          </p:cTn>
                        </p:par>
                      </p:childTnLst>
                    </p:cTn>
                  </p:par>
                  <p:par>
                    <p:cTn id="32" fill="hold">
                      <p:stCondLst>
                        <p:cond delay="indefinite"/>
                      </p:stCondLst>
                      <p:childTnLst>
                        <p:par>
                          <p:cTn id="33" fill="hold">
                            <p:stCondLst>
                              <p:cond delay="0"/>
                            </p:stCondLst>
                            <p:childTnLst>
                              <p:par>
                                <p:cTn id="34" presetID="42" presetClass="path" presetSubtype="0" accel="50000" decel="50000" fill="hold" grpId="0" nodeType="clickEffect">
                                  <p:stCondLst>
                                    <p:cond delay="0"/>
                                  </p:stCondLst>
                                  <p:childTnLst>
                                    <p:animMotion origin="layout" path="M 2.91667E-6 4.07407E-6 L 0.17239 0.12407 " pathEditMode="relative" rAng="0" ptsTypes="AA">
                                      <p:cBhvr>
                                        <p:cTn id="35" dur="200" fill="hold"/>
                                        <p:tgtEl>
                                          <p:spTgt spid="20"/>
                                        </p:tgtEl>
                                        <p:attrNameLst>
                                          <p:attrName>ppt_x</p:attrName>
                                          <p:attrName>ppt_y</p:attrName>
                                        </p:attrNameLst>
                                      </p:cBhvr>
                                      <p:rCtr x="8620" y="6204"/>
                                    </p:animMotion>
                                  </p:childTnLst>
                                </p:cTn>
                              </p:par>
                            </p:childTnLst>
                          </p:cTn>
                        </p:par>
                      </p:childTnLst>
                    </p:cTn>
                  </p:par>
                  <p:par>
                    <p:cTn id="36" fill="hold">
                      <p:stCondLst>
                        <p:cond delay="indefinite"/>
                      </p:stCondLst>
                      <p:childTnLst>
                        <p:par>
                          <p:cTn id="37" fill="hold">
                            <p:stCondLst>
                              <p:cond delay="0"/>
                            </p:stCondLst>
                            <p:childTnLst>
                              <p:par>
                                <p:cTn id="38" presetID="10" presetClass="entr" presetSubtype="0" fill="hold" grpId="0" nodeType="clickEffect">
                                  <p:stCondLst>
                                    <p:cond delay="0"/>
                                  </p:stCondLst>
                                  <p:childTnLst>
                                    <p:set>
                                      <p:cBhvr>
                                        <p:cTn id="39" dur="1" fill="hold">
                                          <p:stCondLst>
                                            <p:cond delay="0"/>
                                          </p:stCondLst>
                                        </p:cTn>
                                        <p:tgtEl>
                                          <p:spTgt spid="23"/>
                                        </p:tgtEl>
                                        <p:attrNameLst>
                                          <p:attrName>style.visibility</p:attrName>
                                        </p:attrNameLst>
                                      </p:cBhvr>
                                      <p:to>
                                        <p:strVal val="visible"/>
                                      </p:to>
                                    </p:set>
                                    <p:animEffect transition="in" filter="fade">
                                      <p:cBhvr>
                                        <p:cTn id="40" dur="500"/>
                                        <p:tgtEl>
                                          <p:spTgt spid="23"/>
                                        </p:tgtEl>
                                      </p:cBhvr>
                                    </p:animEffect>
                                  </p:childTnLst>
                                </p:cTn>
                              </p:par>
                            </p:childTnLst>
                          </p:cTn>
                        </p:par>
                      </p:childTnLst>
                    </p:cTn>
                  </p:par>
                  <p:par>
                    <p:cTn id="41" fill="hold">
                      <p:stCondLst>
                        <p:cond delay="indefinite"/>
                      </p:stCondLst>
                      <p:childTnLst>
                        <p:par>
                          <p:cTn id="42" fill="hold">
                            <p:stCondLst>
                              <p:cond delay="0"/>
                            </p:stCondLst>
                            <p:childTnLst>
                              <p:par>
                                <p:cTn id="43" presetID="1" presetClass="mediacall" presetSubtype="0" fill="hold" nodeType="clickEffect">
                                  <p:stCondLst>
                                    <p:cond delay="0"/>
                                  </p:stCondLst>
                                  <p:childTnLst>
                                    <p:cmd type="call" cmd="playFrom(0.0)">
                                      <p:cBhvr>
                                        <p:cTn id="44" dur="984" fill="hold"/>
                                        <p:tgtEl>
                                          <p:spTgt spid="27"/>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100000">
                <p:cTn id="45" fill="hold" display="0">
                  <p:stCondLst>
                    <p:cond delay="indefinite"/>
                  </p:stCondLst>
                  <p:endCondLst>
                    <p:cond evt="onStopAudio" delay="0">
                      <p:tgtEl>
                        <p:sldTgt/>
                      </p:tgtEl>
                    </p:cond>
                  </p:endCondLst>
                </p:cTn>
                <p:tgtEl>
                  <p:spTgt spid="27"/>
                </p:tgtEl>
              </p:cMediaNode>
            </p:audio>
          </p:childTnLst>
        </p:cTn>
      </p:par>
    </p:tnLst>
    <p:bldLst>
      <p:bldP spid="6" grpId="0" animBg="1"/>
      <p:bldP spid="14" grpId="0" animBg="1"/>
      <p:bldP spid="16" grpId="0" animBg="1"/>
      <p:bldP spid="23" grpId="0"/>
      <p:bldP spid="12" grpId="0" animBg="1"/>
      <p:bldP spid="15" grpId="0" animBg="1"/>
      <p:bldP spid="20" grpId="0" animBg="1"/>
      <p:bldP spid="21" grpId="0" animBg="1"/>
      <p:bldP spid="22" grpId="0" animBg="1"/>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1435</TotalTime>
  <Words>878</Words>
  <Application>Microsoft Office PowerPoint</Application>
  <PresentationFormat>Widescreen</PresentationFormat>
  <Paragraphs>227</Paragraphs>
  <Slides>32</Slides>
  <Notes>0</Notes>
  <HiddenSlides>0</HiddenSlides>
  <MMClips>18</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32</vt:i4>
      </vt:variant>
    </vt:vector>
  </HeadingPairs>
  <TitlesOfParts>
    <vt:vector size="38" baseType="lpstr">
      <vt:lpstr>Arial</vt:lpstr>
      <vt:lpstr>Calibri</vt:lpstr>
      <vt:lpstr>Calibri Light</vt:lpstr>
      <vt:lpstr>Lucida Sans Unicode</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Lê Minh Trang</dc:creator>
  <cp:lastModifiedBy>ADMIN</cp:lastModifiedBy>
  <cp:revision>505</cp:revision>
  <dcterms:created xsi:type="dcterms:W3CDTF">2022-11-02T15:05:06Z</dcterms:created>
  <dcterms:modified xsi:type="dcterms:W3CDTF">2022-12-12T11:27:55Z</dcterms:modified>
</cp:coreProperties>
</file>