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8" r:id="rId2"/>
    <p:sldId id="320" r:id="rId3"/>
    <p:sldId id="301" r:id="rId4"/>
    <p:sldId id="310" r:id="rId5"/>
    <p:sldId id="300" r:id="rId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883B1-5CC2-45B0-AE15-936F1A99D10B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CCD08-4A30-4C77-A927-2FE53F159AB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376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53C73-5026-4951-20C1-E3450642F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5A14F5-82D0-E529-1582-064558F56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08C58-C157-66EC-711C-9925633F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3DBE0-6098-B756-3471-BC703E5E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0D203-0C42-3B2E-864E-86095666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3745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2EB15-11F7-D6B0-A8C3-F931CBB4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7BC348-269F-7CC0-AEA5-493E30361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F8C59-7896-3A38-F05C-D76369AEB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803C0-438F-82DB-4485-E9C5A064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5241B-BE42-8CCA-8975-8AA63E4CD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8501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A78D8C-03B7-F217-1810-2E9387642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FA617D-087B-D41D-F49D-C41AEB11D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A2234-0075-345A-FFF3-8AEF1C1BD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3A8D8-EAB3-70B9-C94A-41A3516D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75188-A09E-499D-2029-D09330671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070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851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35164"/>
            <a:ext cx="5384800" cy="4389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35164"/>
            <a:ext cx="5384800" cy="2117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205289"/>
            <a:ext cx="5384800" cy="2119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AC0A7-A14A-4C20-8439-D13643457EAD}" type="datetimeFigureOut">
              <a:rPr lang="en-US"/>
              <a:pPr>
                <a:defRPr/>
              </a:pPr>
              <a:t>2/28/2023</a:t>
            </a:fld>
            <a:endParaRPr lang="en-US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DE62-8A40-45C7-95C1-C7B7C8CB61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7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noFill/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966900" y="2109633"/>
            <a:ext cx="6731600" cy="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3600"/>
              <a:buNone/>
              <a:defRPr sz="4800">
                <a:solidFill>
                  <a:srgbClr val="FCBF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5200"/>
              <a:buNone/>
              <a:defRPr sz="6933">
                <a:solidFill>
                  <a:srgbClr val="FCBF4A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417624" y="2589400"/>
            <a:ext cx="3830000" cy="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None/>
              <a:defRPr sz="1867">
                <a:solidFill>
                  <a:srgbClr val="FCBF4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4A"/>
              </a:buClr>
              <a:buSzPts val="1400"/>
              <a:buFont typeface="Josefin Slab"/>
              <a:buNone/>
              <a:defRPr sz="1867">
                <a:solidFill>
                  <a:srgbClr val="FCBF4A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362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5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22F0B-0F3B-0B23-5DC7-D0EC88BB2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618F1-F9B8-E4FF-3F1E-A37E6E5A3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71A43-D234-B3FA-7A72-C74319D37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2F762-CD47-34DF-D68F-51784F5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5A3D9-F036-1FE2-EA49-049E1D13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6330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8FF05-5D01-0DC2-C513-0DD7AC19B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64DEF-FB03-960A-13AE-352757B13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BE5C8-667B-5078-E9B2-6F0F2D4E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468FE-09F4-8077-DB9F-BE41CEDEA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E3F3B-0AE0-F953-8DB9-73F985E9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112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0D4BE-095F-8226-6082-7B57EE5E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F4866-10B5-E4A3-340A-6AE37775A6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C0F85-D5E1-CCA7-499B-8374B74A6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F51084-B7EF-6C94-4035-94EC5862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CCC3A7-8D4E-59A1-4D6F-03D0E92CA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E49D9-B2F8-E7C5-4A6C-8800794F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703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591CD-501E-7734-058E-BC208816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18009-9D3D-77EB-C342-CE8707A62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43A06-51CF-505D-C0BE-3DCF5B691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501962-29BD-2080-0EDB-22DA948C4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E014E-9C49-B379-3F4A-F489E53D6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DF15ED-7444-30D8-D48B-9C86C4E93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F88108-955F-8347-2B9B-B9B1D6F62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87EDE8-5B90-963B-2B37-B5BC398A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796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4918-1E07-05D7-CE6D-97E03814A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A3735F-C633-E19E-0368-716E0B902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B3E84-12CF-3D2F-2FA4-63292EDCD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EDB22-8458-8BC2-F858-378600334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535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2F109B-1653-A26F-7BBB-6B3DD735F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500DC-2FCC-0808-F7C6-8040E587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380C6-EBD1-C679-A1F0-C2F8BE216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728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85D00-71A0-DD38-948C-5B5C280E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CF519-1BCA-0449-0710-CF3CFE8C7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3E237-9379-396C-ACDB-33894F10F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ABC2E-A1B4-4C60-A48E-381CE5D7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E7B77-A151-221B-3AE8-5C4B4DEC3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8B6987-63AC-87AF-34EA-A195D9224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237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ECBDF-0954-B4BF-E003-5A564E76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464A36-D4C5-75A3-9723-7FD56D68B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40A979-4549-22EA-3663-22D40F73D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FBBE-AD19-6DAC-26BA-D1AA553D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FA02F-E1F3-C22E-1C0E-0B7B5DE5F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DB0E9-77DD-65FE-E27D-B98BE407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8639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F09F69-4B14-9D51-B90E-83DCE4D27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E1DA8-CB5A-131A-6CE6-98C6C40AE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2B01A-8AD3-0577-300D-2BEF2C6231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D6971-654D-4592-9526-3C594151B747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C6062-6D13-DABE-37FE-4496E763C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DF0B-6C44-C587-3733-0F7900D97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81F5E-F604-46D8-9B3D-1BA2800801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734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EJ14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-457200"/>
            <a:ext cx="12192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44800" y="5715002"/>
            <a:ext cx="294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>
              <a:latin typeface="Arial Unicode MS" pitchFamily="34" charset="-128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914400" y="228602"/>
            <a:ext cx="11277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995265" y="5559743"/>
            <a:ext cx="9144000" cy="74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GV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Khuất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4267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267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3251200" y="3401152"/>
            <a:ext cx="5080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667" b="1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</a:rPr>
              <a:t>HÓA HỌC  8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17358" y="1499179"/>
            <a:ext cx="12090400" cy="173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333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NHIỆT LIỆT CHÀO MỪNG CÁC THẦY CÔ GIÁO VỀ DỰ GIỜ</a:t>
            </a:r>
            <a:endParaRPr lang="en-US" sz="5333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78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7" grpId="0" animBg="1"/>
      <p:bldP spid="51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301110-46B0-22C0-5207-6C0178AA775C}"/>
              </a:ext>
            </a:extLst>
          </p:cNvPr>
          <p:cNvGrpSpPr/>
          <p:nvPr/>
        </p:nvGrpSpPr>
        <p:grpSpPr>
          <a:xfrm>
            <a:off x="7789923" y="137032"/>
            <a:ext cx="4531810" cy="6583936"/>
            <a:chOff x="5670518" y="-1853702"/>
            <a:chExt cx="7212130" cy="10477977"/>
          </a:xfrm>
          <a:blipFill dpi="0" rotWithShape="1">
            <a:blip r:embed="rId2"/>
            <a:srcRect/>
            <a:stretch>
              <a:fillRect l="-15000" r="-35000"/>
            </a:stretch>
          </a:blipFill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E9738C23-F06E-CBA7-92C1-3C4040B101FA}"/>
                </a:ext>
              </a:extLst>
            </p:cNvPr>
            <p:cNvSpPr/>
            <p:nvPr/>
          </p:nvSpPr>
          <p:spPr>
            <a:xfrm>
              <a:off x="5670518" y="1673975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CD8E6BF8-3F5C-8EAE-10E3-91DCC913D173}"/>
                </a:ext>
              </a:extLst>
            </p:cNvPr>
            <p:cNvSpPr/>
            <p:nvPr/>
          </p:nvSpPr>
          <p:spPr>
            <a:xfrm>
              <a:off x="8934103" y="-85187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C9D4290A-0DDB-9BAB-99A2-E0F961353866}"/>
                </a:ext>
              </a:extLst>
            </p:cNvPr>
            <p:cNvSpPr/>
            <p:nvPr/>
          </p:nvSpPr>
          <p:spPr>
            <a:xfrm>
              <a:off x="8934103" y="3451843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2677A69-6ACF-91AF-A475-4F30B421BB24}"/>
                </a:ext>
              </a:extLst>
            </p:cNvPr>
            <p:cNvSpPr/>
            <p:nvPr/>
          </p:nvSpPr>
          <p:spPr>
            <a:xfrm>
              <a:off x="5737166" y="5220357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D6692B86-0706-6242-D175-DE95C20FF91E}"/>
                </a:ext>
              </a:extLst>
            </p:cNvPr>
            <p:cNvSpPr/>
            <p:nvPr/>
          </p:nvSpPr>
          <p:spPr>
            <a:xfrm>
              <a:off x="5737165" y="-1853702"/>
              <a:ext cx="3948545" cy="3403918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1012452" y="1071791"/>
            <a:ext cx="8737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800" b="1" dirty="0">
                <a:solidFill>
                  <a:srgbClr val="C00000"/>
                </a:solidFill>
              </a:rPr>
              <a:t>KHỞI ĐỘNG 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6FA2108F-00AD-27AB-13E8-C4DD78C79060}"/>
              </a:ext>
            </a:extLst>
          </p:cNvPr>
          <p:cNvSpPr/>
          <p:nvPr/>
        </p:nvSpPr>
        <p:spPr>
          <a:xfrm>
            <a:off x="-780884" y="5253954"/>
            <a:ext cx="2366213" cy="1934894"/>
          </a:xfrm>
          <a:prstGeom prst="hexagon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E62F8022-4C12-6C4F-70BD-C2FA0093D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9" y="2941156"/>
            <a:ext cx="2500085" cy="250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exagon 9">
            <a:extLst>
              <a:ext uri="{FF2B5EF4-FFF2-40B4-BE49-F238E27FC236}">
                <a16:creationId xmlns:a16="http://schemas.microsoft.com/office/drawing/2014/main" id="{421FFBB0-FFE4-972A-DDF0-0AE68CC30E1B}"/>
              </a:ext>
            </a:extLst>
          </p:cNvPr>
          <p:cNvSpPr/>
          <p:nvPr/>
        </p:nvSpPr>
        <p:spPr>
          <a:xfrm>
            <a:off x="5728973" y="4492565"/>
            <a:ext cx="1404670" cy="1210923"/>
          </a:xfrm>
          <a:prstGeom prst="hexagon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AE79E5DD-3AB7-2200-6A7A-406F19B76001}"/>
              </a:ext>
            </a:extLst>
          </p:cNvPr>
          <p:cNvSpPr/>
          <p:nvPr/>
        </p:nvSpPr>
        <p:spPr>
          <a:xfrm>
            <a:off x="3409173" y="5253954"/>
            <a:ext cx="3618028" cy="3118990"/>
          </a:xfrm>
          <a:prstGeom prst="hexagon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7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ồ sơ thi\khởi độ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0" y="86400"/>
            <a:ext cx="11904000" cy="67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1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 descr="C:\Users\Administrator\Desktop\udhid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55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ctrTitle"/>
          </p:nvPr>
        </p:nvSpPr>
        <p:spPr>
          <a:xfrm>
            <a:off x="1945164" y="1375524"/>
            <a:ext cx="10453869" cy="270303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s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vi-VN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es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CHỦ ĐỀ HIDRO (TIẾP) </a:t>
            </a:r>
            <a:br>
              <a:rPr lang="vi-VN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ĐIỀU CHẾ KHÍ HIĐRO – </a:t>
            </a:r>
            <a:br>
              <a:rPr lang="es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" sz="5333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PHẢN ỨNG THẾ</a:t>
            </a:r>
            <a:endParaRPr sz="5333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  <a:sym typeface="Anton"/>
            </a:endParaRPr>
          </a:p>
        </p:txBody>
      </p:sp>
      <p:grpSp>
        <p:nvGrpSpPr>
          <p:cNvPr id="95" name="Google Shape;95;p17"/>
          <p:cNvGrpSpPr/>
          <p:nvPr/>
        </p:nvGrpSpPr>
        <p:grpSpPr>
          <a:xfrm>
            <a:off x="6119648" y="4593485"/>
            <a:ext cx="4138800" cy="1966487"/>
            <a:chOff x="4683148" y="2956818"/>
            <a:chExt cx="3104100" cy="1474865"/>
          </a:xfrm>
        </p:grpSpPr>
        <p:sp>
          <p:nvSpPr>
            <p:cNvPr id="96" name="Google Shape;96;p17"/>
            <p:cNvSpPr/>
            <p:nvPr/>
          </p:nvSpPr>
          <p:spPr>
            <a:xfrm>
              <a:off x="4683148" y="4317983"/>
              <a:ext cx="3104100" cy="113700"/>
            </a:xfrm>
            <a:prstGeom prst="ellipse">
              <a:avLst/>
            </a:prstGeom>
            <a:solidFill>
              <a:srgbClr val="2D406A">
                <a:alpha val="322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7" name="Google Shape;97;p17"/>
            <p:cNvGrpSpPr/>
            <p:nvPr/>
          </p:nvGrpSpPr>
          <p:grpSpPr>
            <a:xfrm>
              <a:off x="4853838" y="2956818"/>
              <a:ext cx="2773076" cy="1418852"/>
              <a:chOff x="3633600" y="961100"/>
              <a:chExt cx="1191286" cy="609525"/>
            </a:xfrm>
          </p:grpSpPr>
          <p:sp>
            <p:nvSpPr>
              <p:cNvPr id="98" name="Google Shape;98;p17"/>
              <p:cNvSpPr/>
              <p:nvPr/>
            </p:nvSpPr>
            <p:spPr>
              <a:xfrm>
                <a:off x="4119275" y="1152150"/>
                <a:ext cx="15350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2551" extrusionOk="0">
                    <a:moveTo>
                      <a:pt x="307" y="0"/>
                    </a:moveTo>
                    <a:cubicBezTo>
                      <a:pt x="154" y="0"/>
                      <a:pt x="1" y="98"/>
                      <a:pt x="1" y="295"/>
                    </a:cubicBezTo>
                    <a:lnTo>
                      <a:pt x="1" y="2255"/>
                    </a:lnTo>
                    <a:cubicBezTo>
                      <a:pt x="1" y="2452"/>
                      <a:pt x="154" y="2551"/>
                      <a:pt x="307" y="2551"/>
                    </a:cubicBezTo>
                    <a:cubicBezTo>
                      <a:pt x="460" y="2551"/>
                      <a:pt x="613" y="2452"/>
                      <a:pt x="613" y="2255"/>
                    </a:cubicBezTo>
                    <a:lnTo>
                      <a:pt x="613" y="295"/>
                    </a:lnTo>
                    <a:cubicBezTo>
                      <a:pt x="613" y="98"/>
                      <a:pt x="460" y="0"/>
                      <a:pt x="3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" name="Google Shape;99;p17"/>
              <p:cNvSpPr/>
              <p:nvPr/>
            </p:nvSpPr>
            <p:spPr>
              <a:xfrm>
                <a:off x="3762250" y="980825"/>
                <a:ext cx="45605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18242" h="10325" extrusionOk="0">
                    <a:moveTo>
                      <a:pt x="10894" y="0"/>
                    </a:moveTo>
                    <a:cubicBezTo>
                      <a:pt x="10208" y="0"/>
                      <a:pt x="9555" y="65"/>
                      <a:pt x="8975" y="157"/>
                    </a:cubicBezTo>
                    <a:cubicBezTo>
                      <a:pt x="6307" y="571"/>
                      <a:pt x="4097" y="1637"/>
                      <a:pt x="2587" y="3233"/>
                    </a:cubicBezTo>
                    <a:cubicBezTo>
                      <a:pt x="750" y="5169"/>
                      <a:pt x="0" y="8019"/>
                      <a:pt x="720" y="10324"/>
                    </a:cubicBezTo>
                    <a:lnTo>
                      <a:pt x="1497" y="10081"/>
                    </a:lnTo>
                    <a:cubicBezTo>
                      <a:pt x="863" y="8049"/>
                      <a:pt x="1538" y="5521"/>
                      <a:pt x="3175" y="3792"/>
                    </a:cubicBezTo>
                    <a:cubicBezTo>
                      <a:pt x="4930" y="1942"/>
                      <a:pt x="7365" y="1232"/>
                      <a:pt x="9102" y="962"/>
                    </a:cubicBezTo>
                    <a:cubicBezTo>
                      <a:pt x="9643" y="877"/>
                      <a:pt x="10253" y="816"/>
                      <a:pt x="10892" y="816"/>
                    </a:cubicBezTo>
                    <a:cubicBezTo>
                      <a:pt x="12309" y="816"/>
                      <a:pt x="13863" y="1115"/>
                      <a:pt x="15104" y="2109"/>
                    </a:cubicBezTo>
                    <a:cubicBezTo>
                      <a:pt x="16604" y="3312"/>
                      <a:pt x="17392" y="5450"/>
                      <a:pt x="17063" y="7426"/>
                    </a:cubicBezTo>
                    <a:lnTo>
                      <a:pt x="17865" y="7559"/>
                    </a:lnTo>
                    <a:cubicBezTo>
                      <a:pt x="18241" y="5302"/>
                      <a:pt x="17337" y="2856"/>
                      <a:pt x="15614" y="1472"/>
                    </a:cubicBezTo>
                    <a:cubicBezTo>
                      <a:pt x="14203" y="340"/>
                      <a:pt x="12464" y="0"/>
                      <a:pt x="10894" y="0"/>
                    </a:cubicBezTo>
                    <a:close/>
                  </a:path>
                </a:pathLst>
              </a:custGeom>
              <a:solidFill>
                <a:srgbClr val="D6D4D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0" name="Google Shape;100;p17"/>
              <p:cNvSpPr/>
              <p:nvPr/>
            </p:nvSpPr>
            <p:spPr>
              <a:xfrm>
                <a:off x="3768650" y="985925"/>
                <a:ext cx="442975" cy="246600"/>
              </a:xfrm>
              <a:custGeom>
                <a:avLst/>
                <a:gdLst/>
                <a:ahLst/>
                <a:cxnLst/>
                <a:rect l="l" t="t" r="r" b="b"/>
                <a:pathLst>
                  <a:path w="17719" h="9864" extrusionOk="0">
                    <a:moveTo>
                      <a:pt x="10638" y="0"/>
                    </a:moveTo>
                    <a:cubicBezTo>
                      <a:pt x="10031" y="0"/>
                      <a:pt x="9397" y="52"/>
                      <a:pt x="8750" y="152"/>
                    </a:cubicBezTo>
                    <a:cubicBezTo>
                      <a:pt x="6126" y="563"/>
                      <a:pt x="3958" y="1604"/>
                      <a:pt x="2478" y="3170"/>
                    </a:cubicBezTo>
                    <a:cubicBezTo>
                      <a:pt x="741" y="4999"/>
                      <a:pt x="1" y="7660"/>
                      <a:pt x="600" y="9863"/>
                    </a:cubicBezTo>
                    <a:lnTo>
                      <a:pt x="991" y="9743"/>
                    </a:lnTo>
                    <a:cubicBezTo>
                      <a:pt x="436" y="7678"/>
                      <a:pt x="1139" y="5173"/>
                      <a:pt x="2772" y="3447"/>
                    </a:cubicBezTo>
                    <a:cubicBezTo>
                      <a:pt x="4564" y="1556"/>
                      <a:pt x="7047" y="830"/>
                      <a:pt x="8815" y="555"/>
                    </a:cubicBezTo>
                    <a:cubicBezTo>
                      <a:pt x="9442" y="457"/>
                      <a:pt x="10055" y="408"/>
                      <a:pt x="10638" y="408"/>
                    </a:cubicBezTo>
                    <a:cubicBezTo>
                      <a:pt x="12409" y="408"/>
                      <a:pt x="13868" y="857"/>
                      <a:pt x="14975" y="1744"/>
                    </a:cubicBezTo>
                    <a:cubicBezTo>
                      <a:pt x="16478" y="2954"/>
                      <a:pt x="17294" y="5064"/>
                      <a:pt x="17036" y="7055"/>
                    </a:cubicBezTo>
                    <a:lnTo>
                      <a:pt x="17438" y="7123"/>
                    </a:lnTo>
                    <a:cubicBezTo>
                      <a:pt x="17718" y="4992"/>
                      <a:pt x="16845" y="2724"/>
                      <a:pt x="15231" y="1429"/>
                    </a:cubicBezTo>
                    <a:cubicBezTo>
                      <a:pt x="14050" y="481"/>
                      <a:pt x="12505" y="0"/>
                      <a:pt x="10638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1" name="Google Shape;101;p17"/>
              <p:cNvSpPr/>
              <p:nvPr/>
            </p:nvSpPr>
            <p:spPr>
              <a:xfrm>
                <a:off x="3633600" y="1199875"/>
                <a:ext cx="314600" cy="370750"/>
              </a:xfrm>
              <a:custGeom>
                <a:avLst/>
                <a:gdLst/>
                <a:ahLst/>
                <a:cxnLst/>
                <a:rect l="l" t="t" r="r" b="b"/>
                <a:pathLst>
                  <a:path w="12584" h="14830" extrusionOk="0">
                    <a:moveTo>
                      <a:pt x="3176" y="0"/>
                    </a:moveTo>
                    <a:cubicBezTo>
                      <a:pt x="3156" y="0"/>
                      <a:pt x="3142" y="18"/>
                      <a:pt x="3142" y="38"/>
                    </a:cubicBezTo>
                    <a:lnTo>
                      <a:pt x="3142" y="383"/>
                    </a:lnTo>
                    <a:cubicBezTo>
                      <a:pt x="3142" y="606"/>
                      <a:pt x="3320" y="785"/>
                      <a:pt x="3543" y="785"/>
                    </a:cubicBezTo>
                    <a:lnTo>
                      <a:pt x="3793" y="785"/>
                    </a:lnTo>
                    <a:lnTo>
                      <a:pt x="3793" y="2367"/>
                    </a:lnTo>
                    <a:cubicBezTo>
                      <a:pt x="3793" y="3224"/>
                      <a:pt x="3638" y="4077"/>
                      <a:pt x="3344" y="4881"/>
                    </a:cubicBezTo>
                    <a:lnTo>
                      <a:pt x="302" y="13141"/>
                    </a:lnTo>
                    <a:cubicBezTo>
                      <a:pt x="0" y="13960"/>
                      <a:pt x="607" y="14829"/>
                      <a:pt x="1480" y="14829"/>
                    </a:cubicBezTo>
                    <a:lnTo>
                      <a:pt x="11103" y="14829"/>
                    </a:lnTo>
                    <a:cubicBezTo>
                      <a:pt x="11977" y="14829"/>
                      <a:pt x="12583" y="13960"/>
                      <a:pt x="12282" y="13141"/>
                    </a:cubicBezTo>
                    <a:lnTo>
                      <a:pt x="9240" y="4881"/>
                    </a:lnTo>
                    <a:cubicBezTo>
                      <a:pt x="8945" y="4077"/>
                      <a:pt x="8794" y="3224"/>
                      <a:pt x="8794" y="2367"/>
                    </a:cubicBezTo>
                    <a:lnTo>
                      <a:pt x="8794" y="785"/>
                    </a:lnTo>
                    <a:lnTo>
                      <a:pt x="9041" y="785"/>
                    </a:lnTo>
                    <a:cubicBezTo>
                      <a:pt x="9263" y="785"/>
                      <a:pt x="9445" y="606"/>
                      <a:pt x="9445" y="383"/>
                    </a:cubicBezTo>
                    <a:lnTo>
                      <a:pt x="9445" y="38"/>
                    </a:lnTo>
                    <a:cubicBezTo>
                      <a:pt x="9445" y="18"/>
                      <a:pt x="9428" y="0"/>
                      <a:pt x="9407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2" name="Google Shape;102;p17"/>
              <p:cNvSpPr/>
              <p:nvPr/>
            </p:nvSpPr>
            <p:spPr>
              <a:xfrm>
                <a:off x="3650550" y="1398025"/>
                <a:ext cx="280700" cy="160275"/>
              </a:xfrm>
              <a:custGeom>
                <a:avLst/>
                <a:gdLst/>
                <a:ahLst/>
                <a:cxnLst/>
                <a:rect l="l" t="t" r="r" b="b"/>
                <a:pathLst>
                  <a:path w="11228" h="6411" extrusionOk="0">
                    <a:moveTo>
                      <a:pt x="2070" y="1"/>
                    </a:moveTo>
                    <a:lnTo>
                      <a:pt x="90" y="5386"/>
                    </a:lnTo>
                    <a:cubicBezTo>
                      <a:pt x="1" y="5623"/>
                      <a:pt x="35" y="5876"/>
                      <a:pt x="179" y="6085"/>
                    </a:cubicBezTo>
                    <a:cubicBezTo>
                      <a:pt x="323" y="6290"/>
                      <a:pt x="552" y="6410"/>
                      <a:pt x="802" y="6410"/>
                    </a:cubicBezTo>
                    <a:lnTo>
                      <a:pt x="10425" y="6410"/>
                    </a:lnTo>
                    <a:cubicBezTo>
                      <a:pt x="10679" y="6410"/>
                      <a:pt x="10905" y="6290"/>
                      <a:pt x="11049" y="6085"/>
                    </a:cubicBezTo>
                    <a:cubicBezTo>
                      <a:pt x="11196" y="5876"/>
                      <a:pt x="11227" y="5623"/>
                      <a:pt x="11141" y="5386"/>
                    </a:cubicBezTo>
                    <a:lnTo>
                      <a:pt x="9158" y="1"/>
                    </a:ln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3" name="Google Shape;103;p17"/>
              <p:cNvSpPr/>
              <p:nvPr/>
            </p:nvSpPr>
            <p:spPr>
              <a:xfrm>
                <a:off x="4217075" y="961100"/>
                <a:ext cx="554825" cy="501625"/>
              </a:xfrm>
              <a:custGeom>
                <a:avLst/>
                <a:gdLst/>
                <a:ahLst/>
                <a:cxnLst/>
                <a:rect l="l" t="t" r="r" b="b"/>
                <a:pathLst>
                  <a:path w="22193" h="20065" extrusionOk="0">
                    <a:moveTo>
                      <a:pt x="4437" y="0"/>
                    </a:moveTo>
                    <a:cubicBezTo>
                      <a:pt x="1991" y="0"/>
                      <a:pt x="1" y="1991"/>
                      <a:pt x="1" y="4437"/>
                    </a:cubicBezTo>
                    <a:lnTo>
                      <a:pt x="1" y="7184"/>
                    </a:lnTo>
                    <a:lnTo>
                      <a:pt x="816" y="7184"/>
                    </a:lnTo>
                    <a:lnTo>
                      <a:pt x="816" y="4437"/>
                    </a:lnTo>
                    <a:cubicBezTo>
                      <a:pt x="816" y="2443"/>
                      <a:pt x="2440" y="816"/>
                      <a:pt x="4437" y="816"/>
                    </a:cubicBezTo>
                    <a:lnTo>
                      <a:pt x="19900" y="816"/>
                    </a:lnTo>
                    <a:cubicBezTo>
                      <a:pt x="20246" y="816"/>
                      <a:pt x="21377" y="878"/>
                      <a:pt x="21377" y="1641"/>
                    </a:cubicBezTo>
                    <a:cubicBezTo>
                      <a:pt x="21377" y="2005"/>
                      <a:pt x="20363" y="2329"/>
                      <a:pt x="19623" y="2570"/>
                    </a:cubicBezTo>
                    <a:cubicBezTo>
                      <a:pt x="18482" y="2940"/>
                      <a:pt x="17300" y="3320"/>
                      <a:pt x="17300" y="4276"/>
                    </a:cubicBezTo>
                    <a:cubicBezTo>
                      <a:pt x="17300" y="5228"/>
                      <a:pt x="18482" y="5612"/>
                      <a:pt x="19623" y="5978"/>
                    </a:cubicBezTo>
                    <a:cubicBezTo>
                      <a:pt x="20363" y="6218"/>
                      <a:pt x="21377" y="6547"/>
                      <a:pt x="21377" y="6906"/>
                    </a:cubicBezTo>
                    <a:cubicBezTo>
                      <a:pt x="21377" y="7270"/>
                      <a:pt x="20363" y="7595"/>
                      <a:pt x="19623" y="7835"/>
                    </a:cubicBezTo>
                    <a:cubicBezTo>
                      <a:pt x="18482" y="8205"/>
                      <a:pt x="17300" y="8585"/>
                      <a:pt x="17300" y="9537"/>
                    </a:cubicBezTo>
                    <a:cubicBezTo>
                      <a:pt x="17300" y="10493"/>
                      <a:pt x="18482" y="10873"/>
                      <a:pt x="19623" y="11243"/>
                    </a:cubicBezTo>
                    <a:cubicBezTo>
                      <a:pt x="20363" y="11483"/>
                      <a:pt x="21377" y="11809"/>
                      <a:pt x="21377" y="12171"/>
                    </a:cubicBezTo>
                    <a:cubicBezTo>
                      <a:pt x="21377" y="12532"/>
                      <a:pt x="20363" y="12860"/>
                      <a:pt x="19623" y="13100"/>
                    </a:cubicBezTo>
                    <a:cubicBezTo>
                      <a:pt x="18482" y="13466"/>
                      <a:pt x="17300" y="13847"/>
                      <a:pt x="17300" y="14802"/>
                    </a:cubicBezTo>
                    <a:cubicBezTo>
                      <a:pt x="17300" y="15759"/>
                      <a:pt x="18482" y="16138"/>
                      <a:pt x="19623" y="16505"/>
                    </a:cubicBezTo>
                    <a:cubicBezTo>
                      <a:pt x="20363" y="16745"/>
                      <a:pt x="21377" y="17071"/>
                      <a:pt x="21377" y="17433"/>
                    </a:cubicBezTo>
                    <a:cubicBezTo>
                      <a:pt x="21377" y="17793"/>
                      <a:pt x="20363" y="18122"/>
                      <a:pt x="19623" y="18361"/>
                    </a:cubicBezTo>
                    <a:cubicBezTo>
                      <a:pt x="18482" y="18728"/>
                      <a:pt x="17300" y="19109"/>
                      <a:pt x="17300" y="20064"/>
                    </a:cubicBezTo>
                    <a:lnTo>
                      <a:pt x="18115" y="20064"/>
                    </a:lnTo>
                    <a:cubicBezTo>
                      <a:pt x="18115" y="19705"/>
                      <a:pt x="19130" y="19376"/>
                      <a:pt x="19873" y="19136"/>
                    </a:cubicBezTo>
                    <a:cubicBezTo>
                      <a:pt x="21013" y="18769"/>
                      <a:pt x="22192" y="18386"/>
                      <a:pt x="22192" y="17433"/>
                    </a:cubicBezTo>
                    <a:cubicBezTo>
                      <a:pt x="22192" y="16478"/>
                      <a:pt x="21013" y="16097"/>
                      <a:pt x="19873" y="15731"/>
                    </a:cubicBezTo>
                    <a:cubicBezTo>
                      <a:pt x="19130" y="15491"/>
                      <a:pt x="18115" y="15162"/>
                      <a:pt x="18115" y="14802"/>
                    </a:cubicBezTo>
                    <a:cubicBezTo>
                      <a:pt x="18115" y="14440"/>
                      <a:pt x="19130" y="14114"/>
                      <a:pt x="19873" y="13874"/>
                    </a:cubicBezTo>
                    <a:cubicBezTo>
                      <a:pt x="21013" y="13507"/>
                      <a:pt x="22192" y="13124"/>
                      <a:pt x="22192" y="12171"/>
                    </a:cubicBezTo>
                    <a:cubicBezTo>
                      <a:pt x="22192" y="11216"/>
                      <a:pt x="21013" y="10835"/>
                      <a:pt x="19873" y="10466"/>
                    </a:cubicBezTo>
                    <a:cubicBezTo>
                      <a:pt x="19133" y="10230"/>
                      <a:pt x="18115" y="9901"/>
                      <a:pt x="18115" y="9537"/>
                    </a:cubicBezTo>
                    <a:cubicBezTo>
                      <a:pt x="18115" y="9178"/>
                      <a:pt x="19130" y="8849"/>
                      <a:pt x="19873" y="8612"/>
                    </a:cubicBezTo>
                    <a:cubicBezTo>
                      <a:pt x="21013" y="8242"/>
                      <a:pt x="22192" y="7863"/>
                      <a:pt x="22192" y="6906"/>
                    </a:cubicBezTo>
                    <a:cubicBezTo>
                      <a:pt x="22192" y="5954"/>
                      <a:pt x="21013" y="5570"/>
                      <a:pt x="19873" y="5204"/>
                    </a:cubicBezTo>
                    <a:cubicBezTo>
                      <a:pt x="19130" y="4964"/>
                      <a:pt x="18115" y="4636"/>
                      <a:pt x="18115" y="4276"/>
                    </a:cubicBezTo>
                    <a:cubicBezTo>
                      <a:pt x="18115" y="3912"/>
                      <a:pt x="19133" y="3583"/>
                      <a:pt x="19873" y="3347"/>
                    </a:cubicBezTo>
                    <a:cubicBezTo>
                      <a:pt x="21013" y="2977"/>
                      <a:pt x="22192" y="2597"/>
                      <a:pt x="22192" y="1641"/>
                    </a:cubicBezTo>
                    <a:cubicBezTo>
                      <a:pt x="22192" y="631"/>
                      <a:pt x="21315" y="0"/>
                      <a:pt x="19900" y="0"/>
                    </a:cubicBezTo>
                    <a:close/>
                  </a:path>
                </a:pathLst>
              </a:custGeom>
              <a:solidFill>
                <a:srgbClr val="D6D4D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4" name="Google Shape;104;p17"/>
              <p:cNvSpPr/>
              <p:nvPr/>
            </p:nvSpPr>
            <p:spPr>
              <a:xfrm>
                <a:off x="4224700" y="968800"/>
                <a:ext cx="539575" cy="486300"/>
              </a:xfrm>
              <a:custGeom>
                <a:avLst/>
                <a:gdLst/>
                <a:ahLst/>
                <a:cxnLst/>
                <a:rect l="l" t="t" r="r" b="b"/>
                <a:pathLst>
                  <a:path w="21583" h="19452" extrusionOk="0">
                    <a:moveTo>
                      <a:pt x="4132" y="1"/>
                    </a:moveTo>
                    <a:cubicBezTo>
                      <a:pt x="1854" y="1"/>
                      <a:pt x="1" y="1854"/>
                      <a:pt x="1" y="4129"/>
                    </a:cubicBezTo>
                    <a:lnTo>
                      <a:pt x="1" y="6571"/>
                    </a:lnTo>
                    <a:lnTo>
                      <a:pt x="206" y="6571"/>
                    </a:lnTo>
                    <a:lnTo>
                      <a:pt x="206" y="4129"/>
                    </a:lnTo>
                    <a:cubicBezTo>
                      <a:pt x="206" y="1964"/>
                      <a:pt x="1966" y="203"/>
                      <a:pt x="4132" y="203"/>
                    </a:cubicBezTo>
                    <a:lnTo>
                      <a:pt x="19595" y="203"/>
                    </a:lnTo>
                    <a:cubicBezTo>
                      <a:pt x="20711" y="203"/>
                      <a:pt x="21377" y="628"/>
                      <a:pt x="21377" y="1333"/>
                    </a:cubicBezTo>
                    <a:cubicBezTo>
                      <a:pt x="21377" y="1878"/>
                      <a:pt x="20599" y="2169"/>
                      <a:pt x="19410" y="2553"/>
                    </a:cubicBezTo>
                    <a:cubicBezTo>
                      <a:pt x="18372" y="2889"/>
                      <a:pt x="17304" y="3234"/>
                      <a:pt x="17304" y="3968"/>
                    </a:cubicBezTo>
                    <a:cubicBezTo>
                      <a:pt x="17304" y="4698"/>
                      <a:pt x="18372" y="5047"/>
                      <a:pt x="19410" y="5379"/>
                    </a:cubicBezTo>
                    <a:cubicBezTo>
                      <a:pt x="20599" y="5762"/>
                      <a:pt x="21377" y="6057"/>
                      <a:pt x="21377" y="6598"/>
                    </a:cubicBezTo>
                    <a:cubicBezTo>
                      <a:pt x="21377" y="7143"/>
                      <a:pt x="20599" y="7435"/>
                      <a:pt x="19410" y="7818"/>
                    </a:cubicBezTo>
                    <a:cubicBezTo>
                      <a:pt x="18372" y="8154"/>
                      <a:pt x="17304" y="8500"/>
                      <a:pt x="17304" y="9229"/>
                    </a:cubicBezTo>
                    <a:cubicBezTo>
                      <a:pt x="17304" y="9963"/>
                      <a:pt x="18372" y="10309"/>
                      <a:pt x="19410" y="10644"/>
                    </a:cubicBezTo>
                    <a:cubicBezTo>
                      <a:pt x="20599" y="11028"/>
                      <a:pt x="21377" y="11319"/>
                      <a:pt x="21377" y="11863"/>
                    </a:cubicBezTo>
                    <a:cubicBezTo>
                      <a:pt x="21377" y="12405"/>
                      <a:pt x="20599" y="12700"/>
                      <a:pt x="19410" y="13079"/>
                    </a:cubicBezTo>
                    <a:cubicBezTo>
                      <a:pt x="18372" y="13416"/>
                      <a:pt x="17304" y="13762"/>
                      <a:pt x="17304" y="14494"/>
                    </a:cubicBezTo>
                    <a:cubicBezTo>
                      <a:pt x="17304" y="15228"/>
                      <a:pt x="18372" y="15571"/>
                      <a:pt x="19410" y="15906"/>
                    </a:cubicBezTo>
                    <a:cubicBezTo>
                      <a:pt x="20599" y="16290"/>
                      <a:pt x="21377" y="16581"/>
                      <a:pt x="21377" y="17125"/>
                    </a:cubicBezTo>
                    <a:cubicBezTo>
                      <a:pt x="21377" y="17667"/>
                      <a:pt x="20599" y="17961"/>
                      <a:pt x="19410" y="18345"/>
                    </a:cubicBezTo>
                    <a:cubicBezTo>
                      <a:pt x="18529" y="18629"/>
                      <a:pt x="17622" y="18921"/>
                      <a:pt x="17369" y="19451"/>
                    </a:cubicBezTo>
                    <a:lnTo>
                      <a:pt x="17601" y="19451"/>
                    </a:lnTo>
                    <a:cubicBezTo>
                      <a:pt x="17848" y="19085"/>
                      <a:pt x="18540" y="18839"/>
                      <a:pt x="19472" y="18537"/>
                    </a:cubicBezTo>
                    <a:cubicBezTo>
                      <a:pt x="20510" y="18201"/>
                      <a:pt x="21582" y="17859"/>
                      <a:pt x="21582" y="17125"/>
                    </a:cubicBezTo>
                    <a:cubicBezTo>
                      <a:pt x="21582" y="16393"/>
                      <a:pt x="20510" y="16047"/>
                      <a:pt x="19472" y="15714"/>
                    </a:cubicBezTo>
                    <a:cubicBezTo>
                      <a:pt x="18283" y="15331"/>
                      <a:pt x="17505" y="15036"/>
                      <a:pt x="17505" y="14494"/>
                    </a:cubicBezTo>
                    <a:cubicBezTo>
                      <a:pt x="17505" y="13950"/>
                      <a:pt x="18283" y="13659"/>
                      <a:pt x="19472" y="13275"/>
                    </a:cubicBezTo>
                    <a:cubicBezTo>
                      <a:pt x="20510" y="12940"/>
                      <a:pt x="21582" y="12594"/>
                      <a:pt x="21582" y="11863"/>
                    </a:cubicBezTo>
                    <a:cubicBezTo>
                      <a:pt x="21582" y="11131"/>
                      <a:pt x="20510" y="10785"/>
                      <a:pt x="19472" y="10449"/>
                    </a:cubicBezTo>
                    <a:cubicBezTo>
                      <a:pt x="18283" y="10065"/>
                      <a:pt x="17505" y="9774"/>
                      <a:pt x="17505" y="9229"/>
                    </a:cubicBezTo>
                    <a:cubicBezTo>
                      <a:pt x="17505" y="8688"/>
                      <a:pt x="18283" y="8397"/>
                      <a:pt x="19472" y="8013"/>
                    </a:cubicBezTo>
                    <a:cubicBezTo>
                      <a:pt x="20510" y="7678"/>
                      <a:pt x="21582" y="7332"/>
                      <a:pt x="21582" y="6598"/>
                    </a:cubicBezTo>
                    <a:cubicBezTo>
                      <a:pt x="21582" y="5869"/>
                      <a:pt x="20510" y="5520"/>
                      <a:pt x="19472" y="5187"/>
                    </a:cubicBezTo>
                    <a:cubicBezTo>
                      <a:pt x="18283" y="4804"/>
                      <a:pt x="17505" y="4508"/>
                      <a:pt x="17505" y="3968"/>
                    </a:cubicBezTo>
                    <a:cubicBezTo>
                      <a:pt x="17505" y="3423"/>
                      <a:pt x="18283" y="3131"/>
                      <a:pt x="19475" y="2748"/>
                    </a:cubicBezTo>
                    <a:cubicBezTo>
                      <a:pt x="20510" y="2412"/>
                      <a:pt x="21582" y="2067"/>
                      <a:pt x="21582" y="1333"/>
                    </a:cubicBezTo>
                    <a:cubicBezTo>
                      <a:pt x="21582" y="511"/>
                      <a:pt x="20822" y="1"/>
                      <a:pt x="19595" y="1"/>
                    </a:cubicBezTo>
                    <a:close/>
                  </a:path>
                </a:pathLst>
              </a:custGeom>
              <a:solidFill>
                <a:srgbClr val="FCBF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5" name="Google Shape;105;p17"/>
              <p:cNvSpPr/>
              <p:nvPr/>
            </p:nvSpPr>
            <p:spPr>
              <a:xfrm>
                <a:off x="4093675" y="1127575"/>
                <a:ext cx="223800" cy="206250"/>
              </a:xfrm>
              <a:custGeom>
                <a:avLst/>
                <a:gdLst/>
                <a:ahLst/>
                <a:cxnLst/>
                <a:rect l="l" t="t" r="r" b="b"/>
                <a:pathLst>
                  <a:path w="8952" h="8250" extrusionOk="0">
                    <a:moveTo>
                      <a:pt x="137" y="1"/>
                    </a:moveTo>
                    <a:cubicBezTo>
                      <a:pt x="51" y="1"/>
                      <a:pt x="0" y="94"/>
                      <a:pt x="45" y="165"/>
                    </a:cubicBezTo>
                    <a:lnTo>
                      <a:pt x="702" y="1265"/>
                    </a:lnTo>
                    <a:lnTo>
                      <a:pt x="702" y="7599"/>
                    </a:lnTo>
                    <a:cubicBezTo>
                      <a:pt x="702" y="7958"/>
                      <a:pt x="994" y="8249"/>
                      <a:pt x="1354" y="8249"/>
                    </a:cubicBezTo>
                    <a:lnTo>
                      <a:pt x="8304" y="8249"/>
                    </a:lnTo>
                    <a:cubicBezTo>
                      <a:pt x="8660" y="8249"/>
                      <a:pt x="8951" y="7958"/>
                      <a:pt x="8951" y="7599"/>
                    </a:cubicBezTo>
                    <a:lnTo>
                      <a:pt x="8951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6" name="Google Shape;106;p17"/>
              <p:cNvSpPr/>
              <p:nvPr/>
            </p:nvSpPr>
            <p:spPr>
              <a:xfrm>
                <a:off x="4116375" y="1227525"/>
                <a:ext cx="196025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050" extrusionOk="0">
                    <a:moveTo>
                      <a:pt x="7841" y="1"/>
                    </a:moveTo>
                    <a:cubicBezTo>
                      <a:pt x="7125" y="240"/>
                      <a:pt x="6376" y="317"/>
                      <a:pt x="5610" y="317"/>
                    </a:cubicBezTo>
                    <a:cubicBezTo>
                      <a:pt x="4235" y="317"/>
                      <a:pt x="2805" y="70"/>
                      <a:pt x="1409" y="70"/>
                    </a:cubicBezTo>
                    <a:cubicBezTo>
                      <a:pt x="934" y="70"/>
                      <a:pt x="463" y="98"/>
                      <a:pt x="0" y="175"/>
                    </a:cubicBezTo>
                    <a:lnTo>
                      <a:pt x="0" y="3601"/>
                    </a:lnTo>
                    <a:cubicBezTo>
                      <a:pt x="0" y="3848"/>
                      <a:pt x="199" y="4050"/>
                      <a:pt x="446" y="4050"/>
                    </a:cubicBezTo>
                    <a:lnTo>
                      <a:pt x="7396" y="4050"/>
                    </a:lnTo>
                    <a:cubicBezTo>
                      <a:pt x="7639" y="4050"/>
                      <a:pt x="7841" y="3848"/>
                      <a:pt x="7841" y="3601"/>
                    </a:cubicBezTo>
                    <a:lnTo>
                      <a:pt x="7841" y="1"/>
                    </a:ln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7" name="Google Shape;107;p17"/>
              <p:cNvSpPr/>
              <p:nvPr/>
            </p:nvSpPr>
            <p:spPr>
              <a:xfrm>
                <a:off x="4647511" y="1397000"/>
                <a:ext cx="177375" cy="162325"/>
              </a:xfrm>
              <a:custGeom>
                <a:avLst/>
                <a:gdLst/>
                <a:ahLst/>
                <a:cxnLst/>
                <a:rect l="l" t="t" r="r" b="b"/>
                <a:pathLst>
                  <a:path w="7095" h="6493" extrusionOk="0">
                    <a:moveTo>
                      <a:pt x="161" y="1"/>
                    </a:moveTo>
                    <a:cubicBezTo>
                      <a:pt x="72" y="1"/>
                      <a:pt x="1" y="73"/>
                      <a:pt x="1" y="162"/>
                    </a:cubicBezTo>
                    <a:lnTo>
                      <a:pt x="1" y="6027"/>
                    </a:lnTo>
                    <a:cubicBezTo>
                      <a:pt x="1" y="6283"/>
                      <a:pt x="206" y="6492"/>
                      <a:pt x="463" y="6492"/>
                    </a:cubicBezTo>
                    <a:lnTo>
                      <a:pt x="6615" y="6492"/>
                    </a:lnTo>
                    <a:cubicBezTo>
                      <a:pt x="6872" y="6492"/>
                      <a:pt x="7081" y="6283"/>
                      <a:pt x="7081" y="6027"/>
                    </a:cubicBezTo>
                    <a:lnTo>
                      <a:pt x="7081" y="1083"/>
                    </a:lnTo>
                    <a:lnTo>
                      <a:pt x="7095" y="165"/>
                    </a:lnTo>
                    <a:cubicBezTo>
                      <a:pt x="7095" y="76"/>
                      <a:pt x="7023" y="1"/>
                      <a:pt x="693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8" name="Google Shape;108;p17"/>
              <p:cNvSpPr/>
              <p:nvPr/>
            </p:nvSpPr>
            <p:spPr>
              <a:xfrm>
                <a:off x="4654186" y="1468100"/>
                <a:ext cx="163675" cy="84450"/>
              </a:xfrm>
              <a:custGeom>
                <a:avLst/>
                <a:gdLst/>
                <a:ahLst/>
                <a:cxnLst/>
                <a:rect l="l" t="t" r="r" b="b"/>
                <a:pathLst>
                  <a:path w="6547" h="3378" extrusionOk="0">
                    <a:moveTo>
                      <a:pt x="1" y="0"/>
                    </a:moveTo>
                    <a:lnTo>
                      <a:pt x="1" y="3097"/>
                    </a:lnTo>
                    <a:cubicBezTo>
                      <a:pt x="1" y="3251"/>
                      <a:pt x="127" y="3378"/>
                      <a:pt x="281" y="3378"/>
                    </a:cubicBezTo>
                    <a:lnTo>
                      <a:pt x="6266" y="3378"/>
                    </a:lnTo>
                    <a:cubicBezTo>
                      <a:pt x="6420" y="3378"/>
                      <a:pt x="6547" y="3251"/>
                      <a:pt x="6547" y="3097"/>
                    </a:cubicBezTo>
                    <a:lnTo>
                      <a:pt x="6547" y="144"/>
                    </a:lnTo>
                    <a:cubicBezTo>
                      <a:pt x="6160" y="80"/>
                      <a:pt x="5767" y="56"/>
                      <a:pt x="5371" y="56"/>
                    </a:cubicBezTo>
                    <a:cubicBezTo>
                      <a:pt x="4204" y="56"/>
                      <a:pt x="3009" y="263"/>
                      <a:pt x="1860" y="263"/>
                    </a:cubicBezTo>
                    <a:cubicBezTo>
                      <a:pt x="1222" y="263"/>
                      <a:pt x="598" y="199"/>
                      <a:pt x="1" y="0"/>
                    </a:cubicBezTo>
                    <a:close/>
                  </a:path>
                </a:pathLst>
              </a:custGeom>
              <a:solidFill>
                <a:srgbClr val="FCBF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9" name="Google Shape;109;p17"/>
              <p:cNvSpPr/>
              <p:nvPr/>
            </p:nvSpPr>
            <p:spPr>
              <a:xfrm>
                <a:off x="4146000" y="1543375"/>
                <a:ext cx="281100" cy="18000"/>
              </a:xfrm>
              <a:custGeom>
                <a:avLst/>
                <a:gdLst/>
                <a:ahLst/>
                <a:cxnLst/>
                <a:rect l="l" t="t" r="r" b="b"/>
                <a:pathLst>
                  <a:path w="11244" h="720" extrusionOk="0">
                    <a:moveTo>
                      <a:pt x="1460" y="0"/>
                    </a:moveTo>
                    <a:cubicBezTo>
                      <a:pt x="901" y="0"/>
                      <a:pt x="374" y="254"/>
                      <a:pt x="24" y="692"/>
                    </a:cubicBezTo>
                    <a:lnTo>
                      <a:pt x="1" y="720"/>
                    </a:lnTo>
                    <a:lnTo>
                      <a:pt x="11243" y="720"/>
                    </a:lnTo>
                    <a:lnTo>
                      <a:pt x="11243" y="336"/>
                    </a:lnTo>
                    <a:cubicBezTo>
                      <a:pt x="11243" y="151"/>
                      <a:pt x="11092" y="0"/>
                      <a:pt x="10904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0" name="Google Shape;110;p17"/>
              <p:cNvSpPr/>
              <p:nvPr/>
            </p:nvSpPr>
            <p:spPr>
              <a:xfrm>
                <a:off x="4339625" y="1182475"/>
                <a:ext cx="86175" cy="8627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3451" extrusionOk="0">
                    <a:moveTo>
                      <a:pt x="1723" y="1"/>
                    </a:moveTo>
                    <a:cubicBezTo>
                      <a:pt x="771" y="1"/>
                      <a:pt x="0" y="775"/>
                      <a:pt x="0" y="1727"/>
                    </a:cubicBezTo>
                    <a:cubicBezTo>
                      <a:pt x="0" y="2679"/>
                      <a:pt x="771" y="3450"/>
                      <a:pt x="1723" y="3450"/>
                    </a:cubicBezTo>
                    <a:cubicBezTo>
                      <a:pt x="2676" y="3450"/>
                      <a:pt x="3447" y="2679"/>
                      <a:pt x="3447" y="1727"/>
                    </a:cubicBezTo>
                    <a:cubicBezTo>
                      <a:pt x="3447" y="775"/>
                      <a:pt x="2676" y="1"/>
                      <a:pt x="1723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1" name="Google Shape;111;p17"/>
              <p:cNvSpPr/>
              <p:nvPr/>
            </p:nvSpPr>
            <p:spPr>
              <a:xfrm>
                <a:off x="4189925" y="1341500"/>
                <a:ext cx="43775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31" extrusionOk="0">
                    <a:moveTo>
                      <a:pt x="987" y="1"/>
                    </a:moveTo>
                    <a:lnTo>
                      <a:pt x="987" y="1"/>
                    </a:lnTo>
                    <a:cubicBezTo>
                      <a:pt x="1066" y="334"/>
                      <a:pt x="973" y="700"/>
                      <a:pt x="751" y="957"/>
                    </a:cubicBezTo>
                    <a:cubicBezTo>
                      <a:pt x="603" y="1121"/>
                      <a:pt x="394" y="1275"/>
                      <a:pt x="402" y="1495"/>
                    </a:cubicBezTo>
                    <a:cubicBezTo>
                      <a:pt x="343" y="1368"/>
                      <a:pt x="350" y="1213"/>
                      <a:pt x="422" y="1094"/>
                    </a:cubicBezTo>
                    <a:lnTo>
                      <a:pt x="422" y="1094"/>
                    </a:lnTo>
                    <a:cubicBezTo>
                      <a:pt x="1" y="1488"/>
                      <a:pt x="250" y="2125"/>
                      <a:pt x="796" y="2303"/>
                    </a:cubicBezTo>
                    <a:cubicBezTo>
                      <a:pt x="854" y="2321"/>
                      <a:pt x="910" y="2330"/>
                      <a:pt x="964" y="2330"/>
                    </a:cubicBezTo>
                    <a:cubicBezTo>
                      <a:pt x="1397" y="2330"/>
                      <a:pt x="1681" y="1775"/>
                      <a:pt x="1717" y="1412"/>
                    </a:cubicBezTo>
                    <a:cubicBezTo>
                      <a:pt x="1751" y="1056"/>
                      <a:pt x="1645" y="690"/>
                      <a:pt x="1453" y="388"/>
                    </a:cubicBezTo>
                    <a:cubicBezTo>
                      <a:pt x="1340" y="214"/>
                      <a:pt x="1186" y="49"/>
                      <a:pt x="987" y="1"/>
                    </a:cubicBezTo>
                    <a:close/>
                  </a:path>
                </a:pathLst>
              </a:custGeom>
              <a:solidFill>
                <a:srgbClr val="FBC7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2" name="Google Shape;112;p17"/>
              <p:cNvSpPr/>
              <p:nvPr/>
            </p:nvSpPr>
            <p:spPr>
              <a:xfrm>
                <a:off x="4202175" y="1368225"/>
                <a:ext cx="23650" cy="30625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225" extrusionOk="0">
                    <a:moveTo>
                      <a:pt x="696" y="1"/>
                    </a:moveTo>
                    <a:cubicBezTo>
                      <a:pt x="685" y="158"/>
                      <a:pt x="606" y="309"/>
                      <a:pt x="483" y="408"/>
                    </a:cubicBezTo>
                    <a:cubicBezTo>
                      <a:pt x="405" y="470"/>
                      <a:pt x="312" y="511"/>
                      <a:pt x="236" y="573"/>
                    </a:cubicBezTo>
                    <a:cubicBezTo>
                      <a:pt x="158" y="634"/>
                      <a:pt x="100" y="734"/>
                      <a:pt x="121" y="830"/>
                    </a:cubicBezTo>
                    <a:cubicBezTo>
                      <a:pt x="93" y="782"/>
                      <a:pt x="72" y="731"/>
                      <a:pt x="65" y="679"/>
                    </a:cubicBezTo>
                    <a:cubicBezTo>
                      <a:pt x="1" y="765"/>
                      <a:pt x="14" y="892"/>
                      <a:pt x="65" y="987"/>
                    </a:cubicBezTo>
                    <a:cubicBezTo>
                      <a:pt x="157" y="1151"/>
                      <a:pt x="278" y="1225"/>
                      <a:pt x="405" y="1225"/>
                    </a:cubicBezTo>
                    <a:cubicBezTo>
                      <a:pt x="537" y="1225"/>
                      <a:pt x="676" y="1143"/>
                      <a:pt x="791" y="1001"/>
                    </a:cubicBezTo>
                    <a:cubicBezTo>
                      <a:pt x="898" y="871"/>
                      <a:pt x="946" y="696"/>
                      <a:pt x="898" y="539"/>
                    </a:cubicBezTo>
                    <a:lnTo>
                      <a:pt x="898" y="539"/>
                    </a:lnTo>
                    <a:cubicBezTo>
                      <a:pt x="857" y="611"/>
                      <a:pt x="799" y="676"/>
                      <a:pt x="726" y="724"/>
                    </a:cubicBezTo>
                    <a:cubicBezTo>
                      <a:pt x="819" y="498"/>
                      <a:pt x="758" y="241"/>
                      <a:pt x="696" y="1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3" name="Google Shape;113;p17"/>
              <p:cNvSpPr/>
              <p:nvPr/>
            </p:nvSpPr>
            <p:spPr>
              <a:xfrm>
                <a:off x="4182225" y="1403675"/>
                <a:ext cx="63650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447" extrusionOk="0">
                    <a:moveTo>
                      <a:pt x="446" y="1"/>
                    </a:moveTo>
                    <a:cubicBezTo>
                      <a:pt x="202" y="1"/>
                      <a:pt x="0" y="200"/>
                      <a:pt x="0" y="446"/>
                    </a:cubicBezTo>
                    <a:lnTo>
                      <a:pt x="2546" y="446"/>
                    </a:lnTo>
                    <a:cubicBezTo>
                      <a:pt x="2546" y="200"/>
                      <a:pt x="2347" y="1"/>
                      <a:pt x="2103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4" name="Google Shape;114;p17"/>
              <p:cNvSpPr/>
              <p:nvPr/>
            </p:nvSpPr>
            <p:spPr>
              <a:xfrm>
                <a:off x="4373525" y="1209275"/>
                <a:ext cx="2777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073" extrusionOk="0">
                    <a:moveTo>
                      <a:pt x="1111" y="1"/>
                    </a:moveTo>
                    <a:cubicBezTo>
                      <a:pt x="741" y="1"/>
                      <a:pt x="371" y="1"/>
                      <a:pt x="1" y="39"/>
                    </a:cubicBezTo>
                    <a:lnTo>
                      <a:pt x="1" y="1073"/>
                    </a:lnTo>
                    <a:cubicBezTo>
                      <a:pt x="371" y="991"/>
                      <a:pt x="741" y="912"/>
                      <a:pt x="1111" y="834"/>
                    </a:cubicBezTo>
                    <a:lnTo>
                      <a:pt x="1111" y="1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5" name="Google Shape;115;p17"/>
              <p:cNvSpPr/>
              <p:nvPr/>
            </p:nvSpPr>
            <p:spPr>
              <a:xfrm>
                <a:off x="4373525" y="1230100"/>
                <a:ext cx="27775" cy="31827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2731" extrusionOk="0">
                    <a:moveTo>
                      <a:pt x="1111" y="1"/>
                    </a:moveTo>
                    <a:cubicBezTo>
                      <a:pt x="741" y="79"/>
                      <a:pt x="371" y="158"/>
                      <a:pt x="1" y="240"/>
                    </a:cubicBezTo>
                    <a:lnTo>
                      <a:pt x="1" y="12730"/>
                    </a:lnTo>
                    <a:lnTo>
                      <a:pt x="1111" y="12730"/>
                    </a:lnTo>
                    <a:lnTo>
                      <a:pt x="1111" y="1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6" name="Google Shape;116;p17"/>
              <p:cNvSpPr/>
              <p:nvPr/>
            </p:nvSpPr>
            <p:spPr>
              <a:xfrm>
                <a:off x="4373525" y="1108575"/>
                <a:ext cx="27775" cy="10167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4067" extrusionOk="0">
                    <a:moveTo>
                      <a:pt x="1" y="0"/>
                    </a:moveTo>
                    <a:lnTo>
                      <a:pt x="1" y="4067"/>
                    </a:lnTo>
                    <a:cubicBezTo>
                      <a:pt x="371" y="4029"/>
                      <a:pt x="741" y="4029"/>
                      <a:pt x="1111" y="4029"/>
                    </a:cubicBezTo>
                    <a:lnTo>
                      <a:pt x="1111" y="0"/>
                    </a:ln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7" name="Google Shape;117;p17"/>
              <p:cNvSpPr/>
              <p:nvPr/>
            </p:nvSpPr>
            <p:spPr>
              <a:xfrm>
                <a:off x="4065400" y="1203200"/>
                <a:ext cx="349625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13985" h="655" extrusionOk="0">
                    <a:moveTo>
                      <a:pt x="134" y="0"/>
                    </a:moveTo>
                    <a:cubicBezTo>
                      <a:pt x="63" y="0"/>
                      <a:pt x="1" y="62"/>
                      <a:pt x="1" y="134"/>
                    </a:cubicBezTo>
                    <a:lnTo>
                      <a:pt x="1" y="522"/>
                    </a:lnTo>
                    <a:cubicBezTo>
                      <a:pt x="1" y="597"/>
                      <a:pt x="63" y="655"/>
                      <a:pt x="134" y="655"/>
                    </a:cubicBezTo>
                    <a:lnTo>
                      <a:pt x="13676" y="655"/>
                    </a:lnTo>
                    <a:cubicBezTo>
                      <a:pt x="13731" y="655"/>
                      <a:pt x="13779" y="620"/>
                      <a:pt x="13799" y="569"/>
                    </a:cubicBezTo>
                    <a:lnTo>
                      <a:pt x="13950" y="182"/>
                    </a:lnTo>
                    <a:cubicBezTo>
                      <a:pt x="13984" y="97"/>
                      <a:pt x="13919" y="0"/>
                      <a:pt x="1382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8" name="Google Shape;118;p17"/>
              <p:cNvSpPr/>
              <p:nvPr/>
            </p:nvSpPr>
            <p:spPr>
              <a:xfrm>
                <a:off x="4121575" y="1411900"/>
                <a:ext cx="262350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10494" h="344" extrusionOk="0">
                    <a:moveTo>
                      <a:pt x="100" y="1"/>
                    </a:moveTo>
                    <a:cubicBezTo>
                      <a:pt x="45" y="1"/>
                      <a:pt x="1" y="32"/>
                      <a:pt x="1" y="70"/>
                    </a:cubicBezTo>
                    <a:lnTo>
                      <a:pt x="1" y="275"/>
                    </a:lnTo>
                    <a:cubicBezTo>
                      <a:pt x="1" y="313"/>
                      <a:pt x="45" y="343"/>
                      <a:pt x="100" y="343"/>
                    </a:cubicBezTo>
                    <a:lnTo>
                      <a:pt x="10264" y="343"/>
                    </a:lnTo>
                    <a:cubicBezTo>
                      <a:pt x="10305" y="343"/>
                      <a:pt x="10343" y="326"/>
                      <a:pt x="10357" y="299"/>
                    </a:cubicBezTo>
                    <a:lnTo>
                      <a:pt x="10469" y="97"/>
                    </a:lnTo>
                    <a:cubicBezTo>
                      <a:pt x="10494" y="49"/>
                      <a:pt x="10445" y="1"/>
                      <a:pt x="10377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9" name="Google Shape;119;p17"/>
              <p:cNvSpPr/>
              <p:nvPr/>
            </p:nvSpPr>
            <p:spPr>
              <a:xfrm>
                <a:off x="4349825" y="1192675"/>
                <a:ext cx="65775" cy="65875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635" extrusionOk="0">
                    <a:moveTo>
                      <a:pt x="1315" y="1"/>
                    </a:moveTo>
                    <a:cubicBezTo>
                      <a:pt x="590" y="1"/>
                      <a:pt x="0" y="593"/>
                      <a:pt x="0" y="1319"/>
                    </a:cubicBezTo>
                    <a:cubicBezTo>
                      <a:pt x="0" y="2042"/>
                      <a:pt x="590" y="2635"/>
                      <a:pt x="1315" y="2635"/>
                    </a:cubicBezTo>
                    <a:cubicBezTo>
                      <a:pt x="2042" y="2635"/>
                      <a:pt x="2631" y="2042"/>
                      <a:pt x="2631" y="1319"/>
                    </a:cubicBezTo>
                    <a:cubicBezTo>
                      <a:pt x="2631" y="593"/>
                      <a:pt x="2042" y="1"/>
                      <a:pt x="1315" y="1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0" name="Google Shape;120;p17"/>
              <p:cNvSpPr/>
              <p:nvPr/>
            </p:nvSpPr>
            <p:spPr>
              <a:xfrm>
                <a:off x="3770125" y="1326700"/>
                <a:ext cx="616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467" h="2468" extrusionOk="0">
                    <a:moveTo>
                      <a:pt x="1233" y="1"/>
                    </a:moveTo>
                    <a:cubicBezTo>
                      <a:pt x="552" y="1"/>
                      <a:pt x="0" y="552"/>
                      <a:pt x="0" y="1234"/>
                    </a:cubicBezTo>
                    <a:cubicBezTo>
                      <a:pt x="0" y="1912"/>
                      <a:pt x="552" y="2467"/>
                      <a:pt x="1233" y="2467"/>
                    </a:cubicBezTo>
                    <a:cubicBezTo>
                      <a:pt x="1915" y="2467"/>
                      <a:pt x="2466" y="1912"/>
                      <a:pt x="2466" y="1234"/>
                    </a:cubicBezTo>
                    <a:cubicBezTo>
                      <a:pt x="2466" y="552"/>
                      <a:pt x="1915" y="1"/>
                      <a:pt x="1233" y="1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1" name="Google Shape;121;p17"/>
              <p:cNvSpPr/>
              <p:nvPr/>
            </p:nvSpPr>
            <p:spPr>
              <a:xfrm>
                <a:off x="3782800" y="1257750"/>
                <a:ext cx="20500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3" extrusionOk="0">
                    <a:moveTo>
                      <a:pt x="411" y="0"/>
                    </a:moveTo>
                    <a:cubicBezTo>
                      <a:pt x="182" y="0"/>
                      <a:pt x="0" y="185"/>
                      <a:pt x="0" y="412"/>
                    </a:cubicBezTo>
                    <a:cubicBezTo>
                      <a:pt x="0" y="642"/>
                      <a:pt x="182" y="823"/>
                      <a:pt x="411" y="823"/>
                    </a:cubicBezTo>
                    <a:cubicBezTo>
                      <a:pt x="637" y="823"/>
                      <a:pt x="819" y="642"/>
                      <a:pt x="819" y="412"/>
                    </a:cubicBezTo>
                    <a:cubicBezTo>
                      <a:pt x="819" y="185"/>
                      <a:pt x="637" y="0"/>
                      <a:pt x="411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2" name="Google Shape;122;p17"/>
              <p:cNvSpPr/>
              <p:nvPr/>
            </p:nvSpPr>
            <p:spPr>
              <a:xfrm>
                <a:off x="3743900" y="1289875"/>
                <a:ext cx="32250" cy="32225"/>
              </a:xfrm>
              <a:custGeom>
                <a:avLst/>
                <a:gdLst/>
                <a:ahLst/>
                <a:cxnLst/>
                <a:rect l="l" t="t" r="r" b="b"/>
                <a:pathLst>
                  <a:path w="1290" h="1289" extrusionOk="0">
                    <a:moveTo>
                      <a:pt x="645" y="0"/>
                    </a:moveTo>
                    <a:cubicBezTo>
                      <a:pt x="289" y="0"/>
                      <a:pt x="1" y="288"/>
                      <a:pt x="1" y="644"/>
                    </a:cubicBezTo>
                    <a:cubicBezTo>
                      <a:pt x="1" y="1001"/>
                      <a:pt x="289" y="1289"/>
                      <a:pt x="645" y="1289"/>
                    </a:cubicBezTo>
                    <a:cubicBezTo>
                      <a:pt x="998" y="1289"/>
                      <a:pt x="1289" y="1001"/>
                      <a:pt x="1289" y="644"/>
                    </a:cubicBezTo>
                    <a:cubicBezTo>
                      <a:pt x="1289" y="288"/>
                      <a:pt x="998" y="0"/>
                      <a:pt x="645" y="0"/>
                    </a:cubicBezTo>
                    <a:close/>
                  </a:path>
                </a:pathLst>
              </a:custGeom>
              <a:solidFill>
                <a:srgbClr val="DBD7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3" name="Google Shape;123;p17"/>
              <p:cNvSpPr/>
              <p:nvPr/>
            </p:nvSpPr>
            <p:spPr>
              <a:xfrm>
                <a:off x="4373375" y="1542175"/>
                <a:ext cx="28125" cy="26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4" extrusionOk="0">
                    <a:moveTo>
                      <a:pt x="0" y="0"/>
                    </a:moveTo>
                    <a:lnTo>
                      <a:pt x="0" y="103"/>
                    </a:lnTo>
                    <a:lnTo>
                      <a:pt x="1124" y="103"/>
                    </a:lnTo>
                    <a:lnTo>
                      <a:pt x="1124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124" name="Google Shape;124;p17"/>
          <p:cNvGrpSpPr/>
          <p:nvPr/>
        </p:nvGrpSpPr>
        <p:grpSpPr>
          <a:xfrm>
            <a:off x="1" y="779491"/>
            <a:ext cx="2848660" cy="6078509"/>
            <a:chOff x="7688425" y="945388"/>
            <a:chExt cx="2136495" cy="4558882"/>
          </a:xfrm>
        </p:grpSpPr>
        <p:grpSp>
          <p:nvGrpSpPr>
            <p:cNvPr id="125" name="Google Shape;125;p17"/>
            <p:cNvGrpSpPr/>
            <p:nvPr/>
          </p:nvGrpSpPr>
          <p:grpSpPr>
            <a:xfrm>
              <a:off x="7688425" y="945388"/>
              <a:ext cx="2136495" cy="4558882"/>
              <a:chOff x="877975" y="584575"/>
              <a:chExt cx="2136495" cy="4558882"/>
            </a:xfrm>
          </p:grpSpPr>
          <p:sp>
            <p:nvSpPr>
              <p:cNvPr id="126" name="Google Shape;126;p17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7" name="Google Shape;127;p17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8" name="Google Shape;128;p17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29" name="Google Shape;129;p17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0" name="Google Shape;130;p17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1" name="Google Shape;131;p17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2" name="Google Shape;132;p17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3" name="Google Shape;133;p17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4" name="Google Shape;134;p17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5" name="Google Shape;135;p17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6" name="Google Shape;136;p17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8" name="Google Shape;138;p17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9" name="Google Shape;139;p17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0" name="Google Shape;140;p17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1" name="Google Shape;141;p17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2" name="Google Shape;142;p17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3" name="Google Shape;143;p17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4" name="Google Shape;144;p17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5" name="Google Shape;145;p17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6" name="Google Shape;146;p17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7" name="Google Shape;147;p17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8" name="Google Shape;148;p17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9" name="Google Shape;149;p17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0" name="Google Shape;150;p17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1" name="Google Shape;151;p17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2" name="Google Shape;152;p17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3" name="Google Shape;153;p17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4" name="Google Shape;154;p17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5" name="Google Shape;155;p17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6" name="Google Shape;156;p17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7" name="Google Shape;157;p17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8" name="Google Shape;158;p17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9" name="Google Shape;159;p17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0" name="Google Shape;160;p17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1" name="Google Shape;161;p17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2" name="Google Shape;162;p17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7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" name="Google Shape;163;p17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4" name="Google Shape;164;p17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5" name="Google Shape;165;p17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0" name="Google Shape;170;p17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1" name="Google Shape;171;p17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3" name="Google Shape;173;p17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4" name="Google Shape;174;p17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5" name="Google Shape;175;p17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6" name="Google Shape;176;p17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7" name="Google Shape;177;p17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8" name="Google Shape;178;p17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80" name="Google Shape;180;p17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31126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</Words>
  <Application>Microsoft Office PowerPoint</Application>
  <PresentationFormat>Widescreen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Arial Unicode MS</vt:lpstr>
      <vt:lpstr>Calibri</vt:lpstr>
      <vt:lpstr>Calibri Light</vt:lpstr>
      <vt:lpstr>Josefin Slab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TIẾT 48: CHỦ ĐỀ HIDRO (TIẾP)  ĐIỀU CHẾ KHÍ HIĐRO –  PHẢN ỨNG THẾ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</dc:creator>
  <cp:lastModifiedBy>dong</cp:lastModifiedBy>
  <cp:revision>1</cp:revision>
  <dcterms:created xsi:type="dcterms:W3CDTF">2023-02-28T16:17:37Z</dcterms:created>
  <dcterms:modified xsi:type="dcterms:W3CDTF">2023-02-28T16:26:05Z</dcterms:modified>
</cp:coreProperties>
</file>