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m4a" ContentType="audio/mp4"/>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1.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2.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3.xml" ContentType="application/vnd.openxmlformats-officedocument.presentationml.tags+xml"/>
  <Override PartName="/ppt/notesSlides/notesSlide22.xml" ContentType="application/vnd.openxmlformats-officedocument.presentationml.notesSlide+xml"/>
  <Override PartName="/ppt/tags/tag14.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15.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16.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7.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18.xml" ContentType="application/vnd.openxmlformats-officedocument.presentationml.tags+xml"/>
  <Override PartName="/ppt/notesSlides/notesSlide44.xml" ContentType="application/vnd.openxmlformats-officedocument.presentationml.notesSlide+xml"/>
  <Override PartName="/ppt/tags/tag19.xml" ContentType="application/vnd.openxmlformats-officedocument.presentationml.tags+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257" r:id="rId3"/>
    <p:sldId id="297" r:id="rId4"/>
    <p:sldId id="258" r:id="rId5"/>
    <p:sldId id="286" r:id="rId6"/>
    <p:sldId id="289" r:id="rId7"/>
    <p:sldId id="290" r:id="rId8"/>
    <p:sldId id="291" r:id="rId9"/>
    <p:sldId id="292" r:id="rId10"/>
    <p:sldId id="293" r:id="rId11"/>
    <p:sldId id="294" r:id="rId12"/>
    <p:sldId id="295" r:id="rId13"/>
    <p:sldId id="296" r:id="rId14"/>
    <p:sldId id="259" r:id="rId15"/>
    <p:sldId id="339" r:id="rId16"/>
    <p:sldId id="300" r:id="rId17"/>
    <p:sldId id="302" r:id="rId18"/>
    <p:sldId id="303" r:id="rId19"/>
    <p:sldId id="341" r:id="rId20"/>
    <p:sldId id="298" r:id="rId21"/>
    <p:sldId id="299" r:id="rId22"/>
    <p:sldId id="306" r:id="rId23"/>
    <p:sldId id="307" r:id="rId24"/>
    <p:sldId id="340" r:id="rId25"/>
    <p:sldId id="308" r:id="rId26"/>
    <p:sldId id="310" r:id="rId27"/>
    <p:sldId id="305" r:id="rId28"/>
    <p:sldId id="312" r:id="rId29"/>
    <p:sldId id="313" r:id="rId30"/>
    <p:sldId id="314" r:id="rId31"/>
    <p:sldId id="301" r:id="rId32"/>
    <p:sldId id="363" r:id="rId33"/>
    <p:sldId id="315" r:id="rId34"/>
    <p:sldId id="347" r:id="rId35"/>
    <p:sldId id="318" r:id="rId36"/>
    <p:sldId id="348" r:id="rId37"/>
    <p:sldId id="319" r:id="rId38"/>
    <p:sldId id="320" r:id="rId39"/>
    <p:sldId id="321" r:id="rId40"/>
    <p:sldId id="349" r:id="rId41"/>
    <p:sldId id="342" r:id="rId42"/>
    <p:sldId id="343" r:id="rId43"/>
    <p:sldId id="344" r:id="rId44"/>
    <p:sldId id="345" r:id="rId45"/>
    <p:sldId id="322" r:id="rId46"/>
    <p:sldId id="323" r:id="rId47"/>
    <p:sldId id="324" r:id="rId48"/>
    <p:sldId id="325" r:id="rId49"/>
    <p:sldId id="326" r:id="rId50"/>
    <p:sldId id="328" r:id="rId51"/>
    <p:sldId id="346" r:id="rId52"/>
    <p:sldId id="329" r:id="rId53"/>
    <p:sldId id="350" r:id="rId54"/>
    <p:sldId id="351" r:id="rId55"/>
    <p:sldId id="352" r:id="rId56"/>
    <p:sldId id="353" r:id="rId57"/>
    <p:sldId id="354" r:id="rId58"/>
    <p:sldId id="355" r:id="rId59"/>
    <p:sldId id="356" r:id="rId60"/>
    <p:sldId id="330" r:id="rId61"/>
    <p:sldId id="357" r:id="rId62"/>
    <p:sldId id="358" r:id="rId63"/>
    <p:sldId id="359" r:id="rId64"/>
    <p:sldId id="360" r:id="rId65"/>
    <p:sldId id="331" r:id="rId66"/>
    <p:sldId id="332" r:id="rId67"/>
    <p:sldId id="333" r:id="rId68"/>
    <p:sldId id="361" r:id="rId69"/>
    <p:sldId id="362" r:id="rId70"/>
  </p:sldIdLst>
  <p:sldSz cx="12192000" cy="6858000"/>
  <p:notesSz cx="6858000" cy="9144000"/>
  <p:custDataLst>
    <p:tags r:id="rId7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7E85"/>
    <a:srgbClr val="8AB4A4"/>
    <a:srgbClr val="775D69"/>
    <a:srgbClr val="F8C7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26" autoAdjust="0"/>
    <p:restoredTop sz="94660"/>
  </p:normalViewPr>
  <p:slideViewPr>
    <p:cSldViewPr snapToGrid="0">
      <p:cViewPr varScale="1">
        <p:scale>
          <a:sx n="74" d="100"/>
          <a:sy n="74" d="100"/>
        </p:scale>
        <p:origin x="55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28062E-6A21-49E8-83AC-5C29590BD9AD}" type="datetimeFigureOut">
              <a:rPr lang="zh-CN" altLang="en-US" smtClean="0"/>
              <a:t>2021/11/22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FAEB1C-540E-4F55-BB07-59F0FA725A78}" type="slidenum">
              <a:rPr lang="zh-CN" altLang="en-US" smtClean="0"/>
              <a:t>‹#›</a:t>
            </a:fld>
            <a:endParaRPr lang="zh-CN" altLang="en-US"/>
          </a:p>
        </p:txBody>
      </p:sp>
    </p:spTree>
    <p:extLst>
      <p:ext uri="{BB962C8B-B14F-4D97-AF65-F5344CB8AC3E}">
        <p14:creationId xmlns:p14="http://schemas.microsoft.com/office/powerpoint/2010/main" val="2561608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1</a:t>
            </a:fld>
            <a:endParaRPr lang="zh-CN" altLang="en-US"/>
          </a:p>
        </p:txBody>
      </p:sp>
    </p:spTree>
    <p:extLst>
      <p:ext uri="{BB962C8B-B14F-4D97-AF65-F5344CB8AC3E}">
        <p14:creationId xmlns:p14="http://schemas.microsoft.com/office/powerpoint/2010/main" val="3876706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20</a:t>
            </a:fld>
            <a:endParaRPr lang="zh-CN" altLang="en-US"/>
          </a:p>
        </p:txBody>
      </p:sp>
    </p:spTree>
    <p:extLst>
      <p:ext uri="{BB962C8B-B14F-4D97-AF65-F5344CB8AC3E}">
        <p14:creationId xmlns:p14="http://schemas.microsoft.com/office/powerpoint/2010/main" val="38767067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21</a:t>
            </a:fld>
            <a:endParaRPr lang="zh-CN" altLang="en-US"/>
          </a:p>
        </p:txBody>
      </p:sp>
    </p:spTree>
    <p:extLst>
      <p:ext uri="{BB962C8B-B14F-4D97-AF65-F5344CB8AC3E}">
        <p14:creationId xmlns:p14="http://schemas.microsoft.com/office/powerpoint/2010/main" val="260763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22</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27</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31</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33</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35</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37</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38</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39</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2</a:t>
            </a:fld>
            <a:endParaRPr lang="zh-CN" altLang="en-US"/>
          </a:p>
        </p:txBody>
      </p:sp>
    </p:spTree>
    <p:extLst>
      <p:ext uri="{BB962C8B-B14F-4D97-AF65-F5344CB8AC3E}">
        <p14:creationId xmlns:p14="http://schemas.microsoft.com/office/powerpoint/2010/main" val="3561221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41</a:t>
            </a:fld>
            <a:endParaRPr lang="zh-CN" altLang="en-US"/>
          </a:p>
        </p:txBody>
      </p:sp>
    </p:spTree>
    <p:extLst>
      <p:ext uri="{BB962C8B-B14F-4D97-AF65-F5344CB8AC3E}">
        <p14:creationId xmlns:p14="http://schemas.microsoft.com/office/powerpoint/2010/main" val="2368213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42</a:t>
            </a:fld>
            <a:endParaRPr lang="zh-CN" altLang="en-US"/>
          </a:p>
        </p:txBody>
      </p:sp>
    </p:spTree>
    <p:extLst>
      <p:ext uri="{BB962C8B-B14F-4D97-AF65-F5344CB8AC3E}">
        <p14:creationId xmlns:p14="http://schemas.microsoft.com/office/powerpoint/2010/main" val="3876706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43</a:t>
            </a:fld>
            <a:endParaRPr lang="zh-CN" altLang="en-US"/>
          </a:p>
        </p:txBody>
      </p:sp>
    </p:spTree>
    <p:extLst>
      <p:ext uri="{BB962C8B-B14F-4D97-AF65-F5344CB8AC3E}">
        <p14:creationId xmlns:p14="http://schemas.microsoft.com/office/powerpoint/2010/main" val="260763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44</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45</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46</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47</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48</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49</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50</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3</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51</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52</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54</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56</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57</a:t>
            </a:fld>
            <a:endParaRPr lang="zh-CN" altLang="en-US"/>
          </a:p>
        </p:txBody>
      </p:sp>
    </p:spTree>
    <p:extLst>
      <p:ext uri="{BB962C8B-B14F-4D97-AF65-F5344CB8AC3E}">
        <p14:creationId xmlns:p14="http://schemas.microsoft.com/office/powerpoint/2010/main" val="23682137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58</a:t>
            </a:fld>
            <a:endParaRPr lang="zh-CN" altLang="en-US"/>
          </a:p>
        </p:txBody>
      </p:sp>
    </p:spTree>
    <p:extLst>
      <p:ext uri="{BB962C8B-B14F-4D97-AF65-F5344CB8AC3E}">
        <p14:creationId xmlns:p14="http://schemas.microsoft.com/office/powerpoint/2010/main" val="38767067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59</a:t>
            </a:fld>
            <a:endParaRPr lang="zh-CN" altLang="en-US"/>
          </a:p>
        </p:txBody>
      </p:sp>
    </p:spTree>
    <p:extLst>
      <p:ext uri="{BB962C8B-B14F-4D97-AF65-F5344CB8AC3E}">
        <p14:creationId xmlns:p14="http://schemas.microsoft.com/office/powerpoint/2010/main" val="2607638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60</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61</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62</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4</a:t>
            </a:fld>
            <a:endParaRPr lang="zh-CN" altLang="en-US"/>
          </a:p>
        </p:txBody>
      </p:sp>
    </p:spTree>
    <p:extLst>
      <p:ext uri="{BB962C8B-B14F-4D97-AF65-F5344CB8AC3E}">
        <p14:creationId xmlns:p14="http://schemas.microsoft.com/office/powerpoint/2010/main" val="2607638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63</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65</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66</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67</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68</a:t>
            </a:fld>
            <a:endParaRPr lang="zh-CN" altLang="en-US"/>
          </a:p>
        </p:txBody>
      </p:sp>
    </p:spTree>
    <p:extLst>
      <p:ext uri="{BB962C8B-B14F-4D97-AF65-F5344CB8AC3E}">
        <p14:creationId xmlns:p14="http://schemas.microsoft.com/office/powerpoint/2010/main" val="23682137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69</a:t>
            </a:fld>
            <a:endParaRPr lang="zh-CN" altLang="en-US"/>
          </a:p>
        </p:txBody>
      </p:sp>
    </p:spTree>
    <p:extLst>
      <p:ext uri="{BB962C8B-B14F-4D97-AF65-F5344CB8AC3E}">
        <p14:creationId xmlns:p14="http://schemas.microsoft.com/office/powerpoint/2010/main" val="2368213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5</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14</a:t>
            </a:fld>
            <a:endParaRPr lang="zh-CN" altLang="en-US"/>
          </a:p>
        </p:txBody>
      </p:sp>
    </p:spTree>
    <p:extLst>
      <p:ext uri="{BB962C8B-B14F-4D97-AF65-F5344CB8AC3E}">
        <p14:creationId xmlns:p14="http://schemas.microsoft.com/office/powerpoint/2010/main" val="2368213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15</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16</a:t>
            </a:fld>
            <a:endParaRPr lang="zh-CN" altLang="en-US"/>
          </a:p>
        </p:txBody>
      </p:sp>
    </p:spTree>
    <p:extLst>
      <p:ext uri="{BB962C8B-B14F-4D97-AF65-F5344CB8AC3E}">
        <p14:creationId xmlns:p14="http://schemas.microsoft.com/office/powerpoint/2010/main" val="3507856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DFAEB1C-540E-4F55-BB07-59F0FA725A78}" type="slidenum">
              <a:rPr lang="zh-CN" altLang="en-US" smtClean="0"/>
              <a:t>19</a:t>
            </a:fld>
            <a:endParaRPr lang="zh-CN" altLang="en-US"/>
          </a:p>
        </p:txBody>
      </p:sp>
    </p:spTree>
    <p:extLst>
      <p:ext uri="{BB962C8B-B14F-4D97-AF65-F5344CB8AC3E}">
        <p14:creationId xmlns:p14="http://schemas.microsoft.com/office/powerpoint/2010/main" val="2368213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91F1DD15-48F2-4274-AB50-6D57D9DF9AA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 xmlns:a16="http://schemas.microsoft.com/office/drawing/2014/main" id="{61650512-9349-4447-9436-2A7CD56723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 xmlns:a16="http://schemas.microsoft.com/office/drawing/2014/main" id="{90CD0A20-A0C4-43FF-BCBB-9E402991D328}"/>
              </a:ext>
            </a:extLst>
          </p:cNvPr>
          <p:cNvSpPr>
            <a:spLocks noGrp="1"/>
          </p:cNvSpPr>
          <p:nvPr>
            <p:ph type="dt" sz="half" idx="10"/>
          </p:nvPr>
        </p:nvSpPr>
        <p:spPr/>
        <p:txBody>
          <a:bodyPr/>
          <a:lstStyle/>
          <a:p>
            <a:fld id="{9F119269-821B-4BBA-8E6E-EFF51BD6EAA6}" type="datetimeFigureOut">
              <a:rPr lang="zh-CN" altLang="en-US" smtClean="0"/>
              <a:t>2021/11/22</a:t>
            </a:fld>
            <a:endParaRPr lang="zh-CN" altLang="en-US"/>
          </a:p>
        </p:txBody>
      </p:sp>
      <p:sp>
        <p:nvSpPr>
          <p:cNvPr id="5" name="页脚占位符 4">
            <a:extLst>
              <a:ext uri="{FF2B5EF4-FFF2-40B4-BE49-F238E27FC236}">
                <a16:creationId xmlns="" xmlns:a16="http://schemas.microsoft.com/office/drawing/2014/main" id="{99EDE876-920A-4393-9426-57B6F0BB2FC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0A0A5FE7-929F-4482-863F-4A121366111A}"/>
              </a:ext>
            </a:extLst>
          </p:cNvPr>
          <p:cNvSpPr>
            <a:spLocks noGrp="1"/>
          </p:cNvSpPr>
          <p:nvPr>
            <p:ph type="sldNum" sz="quarter" idx="12"/>
          </p:nvPr>
        </p:nvSpPr>
        <p:spPr/>
        <p:txBody>
          <a:bodyPr/>
          <a:lstStyle/>
          <a:p>
            <a:fld id="{4B97307C-FCF9-445C-8AB7-E0E66AF3399D}" type="slidenum">
              <a:rPr lang="zh-CN" altLang="en-US" smtClean="0"/>
              <a:t>‹#›</a:t>
            </a:fld>
            <a:endParaRPr lang="zh-CN" altLang="en-US"/>
          </a:p>
        </p:txBody>
      </p:sp>
    </p:spTree>
    <p:extLst>
      <p:ext uri="{BB962C8B-B14F-4D97-AF65-F5344CB8AC3E}">
        <p14:creationId xmlns:p14="http://schemas.microsoft.com/office/powerpoint/2010/main" val="17693637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0CB53D8D-3EF0-4DC8-B15D-52754FCBB04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 xmlns:a16="http://schemas.microsoft.com/office/drawing/2014/main" id="{C5086DAE-8AF2-4CA2-9D5A-C4B35CD786D5}"/>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40C6A47A-D5DC-457F-9B6D-4274020E424C}"/>
              </a:ext>
            </a:extLst>
          </p:cNvPr>
          <p:cNvSpPr>
            <a:spLocks noGrp="1"/>
          </p:cNvSpPr>
          <p:nvPr>
            <p:ph type="dt" sz="half" idx="10"/>
          </p:nvPr>
        </p:nvSpPr>
        <p:spPr/>
        <p:txBody>
          <a:bodyPr/>
          <a:lstStyle/>
          <a:p>
            <a:fld id="{9F119269-821B-4BBA-8E6E-EFF51BD6EAA6}" type="datetimeFigureOut">
              <a:rPr lang="zh-CN" altLang="en-US" smtClean="0"/>
              <a:t>2021/11/22</a:t>
            </a:fld>
            <a:endParaRPr lang="zh-CN" altLang="en-US"/>
          </a:p>
        </p:txBody>
      </p:sp>
      <p:sp>
        <p:nvSpPr>
          <p:cNvPr id="5" name="页脚占位符 4">
            <a:extLst>
              <a:ext uri="{FF2B5EF4-FFF2-40B4-BE49-F238E27FC236}">
                <a16:creationId xmlns="" xmlns:a16="http://schemas.microsoft.com/office/drawing/2014/main" id="{033D62E6-801B-41B8-8A2F-3494427FDFE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1AA6E999-4E4F-478B-8E95-A49C90DB6BA6}"/>
              </a:ext>
            </a:extLst>
          </p:cNvPr>
          <p:cNvSpPr>
            <a:spLocks noGrp="1"/>
          </p:cNvSpPr>
          <p:nvPr>
            <p:ph type="sldNum" sz="quarter" idx="12"/>
          </p:nvPr>
        </p:nvSpPr>
        <p:spPr/>
        <p:txBody>
          <a:bodyPr/>
          <a:lstStyle/>
          <a:p>
            <a:fld id="{4B97307C-FCF9-445C-8AB7-E0E66AF3399D}" type="slidenum">
              <a:rPr lang="zh-CN" altLang="en-US" smtClean="0"/>
              <a:t>‹#›</a:t>
            </a:fld>
            <a:endParaRPr lang="zh-CN" altLang="en-US"/>
          </a:p>
        </p:txBody>
      </p:sp>
    </p:spTree>
    <p:extLst>
      <p:ext uri="{BB962C8B-B14F-4D97-AF65-F5344CB8AC3E}">
        <p14:creationId xmlns:p14="http://schemas.microsoft.com/office/powerpoint/2010/main" val="35029495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 xmlns:a16="http://schemas.microsoft.com/office/drawing/2014/main" id="{C35BC8BA-D158-4997-A53E-72B9D77D59A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 xmlns:a16="http://schemas.microsoft.com/office/drawing/2014/main" id="{DE666451-5058-4214-A4D6-B8E11A0907E9}"/>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2C12BA2C-ADB3-45FA-9EFE-56E6DC3003B1}"/>
              </a:ext>
            </a:extLst>
          </p:cNvPr>
          <p:cNvSpPr>
            <a:spLocks noGrp="1"/>
          </p:cNvSpPr>
          <p:nvPr>
            <p:ph type="dt" sz="half" idx="10"/>
          </p:nvPr>
        </p:nvSpPr>
        <p:spPr/>
        <p:txBody>
          <a:bodyPr/>
          <a:lstStyle/>
          <a:p>
            <a:fld id="{9F119269-821B-4BBA-8E6E-EFF51BD6EAA6}" type="datetimeFigureOut">
              <a:rPr lang="zh-CN" altLang="en-US" smtClean="0"/>
              <a:t>2021/11/22</a:t>
            </a:fld>
            <a:endParaRPr lang="zh-CN" altLang="en-US"/>
          </a:p>
        </p:txBody>
      </p:sp>
      <p:sp>
        <p:nvSpPr>
          <p:cNvPr id="5" name="页脚占位符 4">
            <a:extLst>
              <a:ext uri="{FF2B5EF4-FFF2-40B4-BE49-F238E27FC236}">
                <a16:creationId xmlns="" xmlns:a16="http://schemas.microsoft.com/office/drawing/2014/main" id="{3469E5CB-1DB6-44F2-AC49-F7C05FC2FEC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76F4BEFA-27B0-48B5-9FDB-6A6EF6ED68B7}"/>
              </a:ext>
            </a:extLst>
          </p:cNvPr>
          <p:cNvSpPr>
            <a:spLocks noGrp="1"/>
          </p:cNvSpPr>
          <p:nvPr>
            <p:ph type="sldNum" sz="quarter" idx="12"/>
          </p:nvPr>
        </p:nvSpPr>
        <p:spPr/>
        <p:txBody>
          <a:bodyPr/>
          <a:lstStyle/>
          <a:p>
            <a:fld id="{4B97307C-FCF9-445C-8AB7-E0E66AF3399D}" type="slidenum">
              <a:rPr lang="zh-CN" altLang="en-US" smtClean="0"/>
              <a:t>‹#›</a:t>
            </a:fld>
            <a:endParaRPr lang="zh-CN" altLang="en-US"/>
          </a:p>
        </p:txBody>
      </p:sp>
    </p:spTree>
    <p:extLst>
      <p:ext uri="{BB962C8B-B14F-4D97-AF65-F5344CB8AC3E}">
        <p14:creationId xmlns:p14="http://schemas.microsoft.com/office/powerpoint/2010/main" val="23427586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95388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960216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960216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960216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960216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960216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960216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960216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9852EE9E-53DB-49C6-8444-A6AD9FB43A3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EBDD895E-7035-4A74-B6D2-5E62AF72F583}"/>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635D8AD0-A759-4A2F-A686-2619FEAE23A6}"/>
              </a:ext>
            </a:extLst>
          </p:cNvPr>
          <p:cNvSpPr>
            <a:spLocks noGrp="1"/>
          </p:cNvSpPr>
          <p:nvPr>
            <p:ph type="dt" sz="half" idx="10"/>
          </p:nvPr>
        </p:nvSpPr>
        <p:spPr/>
        <p:txBody>
          <a:bodyPr/>
          <a:lstStyle/>
          <a:p>
            <a:fld id="{9F119269-821B-4BBA-8E6E-EFF51BD6EAA6}" type="datetimeFigureOut">
              <a:rPr lang="zh-CN" altLang="en-US" smtClean="0"/>
              <a:t>2021/11/22</a:t>
            </a:fld>
            <a:endParaRPr lang="zh-CN" altLang="en-US"/>
          </a:p>
        </p:txBody>
      </p:sp>
      <p:sp>
        <p:nvSpPr>
          <p:cNvPr id="5" name="页脚占位符 4">
            <a:extLst>
              <a:ext uri="{FF2B5EF4-FFF2-40B4-BE49-F238E27FC236}">
                <a16:creationId xmlns="" xmlns:a16="http://schemas.microsoft.com/office/drawing/2014/main" id="{7E06E86A-7D26-4D8C-B3AC-1748E9E5D68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FAEB79E5-426B-4202-8B8F-C9151BD088BA}"/>
              </a:ext>
            </a:extLst>
          </p:cNvPr>
          <p:cNvSpPr>
            <a:spLocks noGrp="1"/>
          </p:cNvSpPr>
          <p:nvPr>
            <p:ph type="sldNum" sz="quarter" idx="12"/>
          </p:nvPr>
        </p:nvSpPr>
        <p:spPr/>
        <p:txBody>
          <a:bodyPr/>
          <a:lstStyle/>
          <a:p>
            <a:fld id="{4B97307C-FCF9-445C-8AB7-E0E66AF3399D}" type="slidenum">
              <a:rPr lang="zh-CN" altLang="en-US" smtClean="0"/>
              <a:t>‹#›</a:t>
            </a:fld>
            <a:endParaRPr lang="zh-CN" altLang="en-US"/>
          </a:p>
        </p:txBody>
      </p:sp>
    </p:spTree>
    <p:extLst>
      <p:ext uri="{BB962C8B-B14F-4D97-AF65-F5344CB8AC3E}">
        <p14:creationId xmlns:p14="http://schemas.microsoft.com/office/powerpoint/2010/main" val="40148891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960216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19932344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19932344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1255256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1255256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1255256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8880739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8880739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8880739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200" y="440053"/>
            <a:ext cx="10880064" cy="716478"/>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5931408"/>
            <a:ext cx="12192000" cy="926592"/>
          </a:xfrm>
          <a:prstGeom prst="rect">
            <a:avLst/>
          </a:prstGeom>
        </p:spPr>
      </p:pic>
      <p:pic>
        <p:nvPicPr>
          <p:cNvPr id="7" name="图片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464801" y="0"/>
            <a:ext cx="1727200" cy="1769288"/>
          </a:xfrm>
          <a:prstGeom prst="rect">
            <a:avLst/>
          </a:prstGeom>
        </p:spPr>
      </p:pic>
    </p:spTree>
    <p:extLst>
      <p:ext uri="{BB962C8B-B14F-4D97-AF65-F5344CB8AC3E}">
        <p14:creationId xmlns:p14="http://schemas.microsoft.com/office/powerpoint/2010/main" val="3614082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9C97836F-B293-4F94-B7F7-ABFCD309F28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 xmlns:a16="http://schemas.microsoft.com/office/drawing/2014/main" id="{424EAEE3-6F9D-4AB5-83B3-B2DCD42EF7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 xmlns:a16="http://schemas.microsoft.com/office/drawing/2014/main" id="{39A3C726-99BB-4EBC-B1E8-1AAB8722906D}"/>
              </a:ext>
            </a:extLst>
          </p:cNvPr>
          <p:cNvSpPr>
            <a:spLocks noGrp="1"/>
          </p:cNvSpPr>
          <p:nvPr>
            <p:ph type="dt" sz="half" idx="10"/>
          </p:nvPr>
        </p:nvSpPr>
        <p:spPr/>
        <p:txBody>
          <a:bodyPr/>
          <a:lstStyle/>
          <a:p>
            <a:fld id="{9F119269-821B-4BBA-8E6E-EFF51BD6EAA6}" type="datetimeFigureOut">
              <a:rPr lang="zh-CN" altLang="en-US" smtClean="0"/>
              <a:t>2021/11/22</a:t>
            </a:fld>
            <a:endParaRPr lang="zh-CN" altLang="en-US"/>
          </a:p>
        </p:txBody>
      </p:sp>
      <p:sp>
        <p:nvSpPr>
          <p:cNvPr id="5" name="页脚占位符 4">
            <a:extLst>
              <a:ext uri="{FF2B5EF4-FFF2-40B4-BE49-F238E27FC236}">
                <a16:creationId xmlns="" xmlns:a16="http://schemas.microsoft.com/office/drawing/2014/main" id="{EC9129D4-21BD-424A-A4AF-50270DFFE1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44957CB3-DE71-41EB-9F38-A1EB63CD341C}"/>
              </a:ext>
            </a:extLst>
          </p:cNvPr>
          <p:cNvSpPr>
            <a:spLocks noGrp="1"/>
          </p:cNvSpPr>
          <p:nvPr>
            <p:ph type="sldNum" sz="quarter" idx="12"/>
          </p:nvPr>
        </p:nvSpPr>
        <p:spPr/>
        <p:txBody>
          <a:bodyPr/>
          <a:lstStyle/>
          <a:p>
            <a:fld id="{4B97307C-FCF9-445C-8AB7-E0E66AF3399D}" type="slidenum">
              <a:rPr lang="zh-CN" altLang="en-US" smtClean="0"/>
              <a:t>‹#›</a:t>
            </a:fld>
            <a:endParaRPr lang="zh-CN" altLang="en-US"/>
          </a:p>
        </p:txBody>
      </p:sp>
    </p:spTree>
    <p:extLst>
      <p:ext uri="{BB962C8B-B14F-4D97-AF65-F5344CB8AC3E}">
        <p14:creationId xmlns:p14="http://schemas.microsoft.com/office/powerpoint/2010/main" val="20680764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F36D998-9366-4DCE-BD01-64799E4B47E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8F15E4AA-3AA8-46C1-BF8D-B0AC127AA127}"/>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 xmlns:a16="http://schemas.microsoft.com/office/drawing/2014/main" id="{AED48895-30BB-4485-8BC8-F8017C782A28}"/>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 xmlns:a16="http://schemas.microsoft.com/office/drawing/2014/main" id="{13919B85-0BB3-42CE-9373-D49745047ABD}"/>
              </a:ext>
            </a:extLst>
          </p:cNvPr>
          <p:cNvSpPr>
            <a:spLocks noGrp="1"/>
          </p:cNvSpPr>
          <p:nvPr>
            <p:ph type="dt" sz="half" idx="10"/>
          </p:nvPr>
        </p:nvSpPr>
        <p:spPr/>
        <p:txBody>
          <a:bodyPr/>
          <a:lstStyle/>
          <a:p>
            <a:fld id="{9F119269-821B-4BBA-8E6E-EFF51BD6EAA6}" type="datetimeFigureOut">
              <a:rPr lang="zh-CN" altLang="en-US" smtClean="0"/>
              <a:t>2021/11/22</a:t>
            </a:fld>
            <a:endParaRPr lang="zh-CN" altLang="en-US"/>
          </a:p>
        </p:txBody>
      </p:sp>
      <p:sp>
        <p:nvSpPr>
          <p:cNvPr id="6" name="页脚占位符 5">
            <a:extLst>
              <a:ext uri="{FF2B5EF4-FFF2-40B4-BE49-F238E27FC236}">
                <a16:creationId xmlns="" xmlns:a16="http://schemas.microsoft.com/office/drawing/2014/main" id="{9AB315CA-E4B6-47D6-91D1-65C74840FF8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D958C689-983B-4D26-A798-888550F0F4AD}"/>
              </a:ext>
            </a:extLst>
          </p:cNvPr>
          <p:cNvSpPr>
            <a:spLocks noGrp="1"/>
          </p:cNvSpPr>
          <p:nvPr>
            <p:ph type="sldNum" sz="quarter" idx="12"/>
          </p:nvPr>
        </p:nvSpPr>
        <p:spPr/>
        <p:txBody>
          <a:bodyPr/>
          <a:lstStyle/>
          <a:p>
            <a:fld id="{4B97307C-FCF9-445C-8AB7-E0E66AF3399D}" type="slidenum">
              <a:rPr lang="zh-CN" altLang="en-US" smtClean="0"/>
              <a:t>‹#›</a:t>
            </a:fld>
            <a:endParaRPr lang="zh-CN" altLang="en-US"/>
          </a:p>
        </p:txBody>
      </p:sp>
    </p:spTree>
    <p:extLst>
      <p:ext uri="{BB962C8B-B14F-4D97-AF65-F5344CB8AC3E}">
        <p14:creationId xmlns:p14="http://schemas.microsoft.com/office/powerpoint/2010/main" val="32844652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52CCF0D-DA78-4F63-9596-052DF770D4BD}"/>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 xmlns:a16="http://schemas.microsoft.com/office/drawing/2014/main" id="{CD121B2B-BC7F-4AE4-8D83-0522F3F93F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 xmlns:a16="http://schemas.microsoft.com/office/drawing/2014/main" id="{E1AF4968-2C95-4998-9BBB-7335BB1113F9}"/>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 xmlns:a16="http://schemas.microsoft.com/office/drawing/2014/main" id="{C82798F2-1CBC-470E-BBE2-FC3610263E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 xmlns:a16="http://schemas.microsoft.com/office/drawing/2014/main" id="{1D61DA4F-A3C8-4EFC-8A38-72AB58F3BC80}"/>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 xmlns:a16="http://schemas.microsoft.com/office/drawing/2014/main" id="{6DDFD717-EDA5-4E83-A157-BB7A7E344310}"/>
              </a:ext>
            </a:extLst>
          </p:cNvPr>
          <p:cNvSpPr>
            <a:spLocks noGrp="1"/>
          </p:cNvSpPr>
          <p:nvPr>
            <p:ph type="dt" sz="half" idx="10"/>
          </p:nvPr>
        </p:nvSpPr>
        <p:spPr/>
        <p:txBody>
          <a:bodyPr/>
          <a:lstStyle/>
          <a:p>
            <a:fld id="{9F119269-821B-4BBA-8E6E-EFF51BD6EAA6}" type="datetimeFigureOut">
              <a:rPr lang="zh-CN" altLang="en-US" smtClean="0"/>
              <a:t>2021/11/22</a:t>
            </a:fld>
            <a:endParaRPr lang="zh-CN" altLang="en-US"/>
          </a:p>
        </p:txBody>
      </p:sp>
      <p:sp>
        <p:nvSpPr>
          <p:cNvPr id="8" name="页脚占位符 7">
            <a:extLst>
              <a:ext uri="{FF2B5EF4-FFF2-40B4-BE49-F238E27FC236}">
                <a16:creationId xmlns="" xmlns:a16="http://schemas.microsoft.com/office/drawing/2014/main" id="{9203C511-05F1-46DC-8852-F47A47DE9412}"/>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 xmlns:a16="http://schemas.microsoft.com/office/drawing/2014/main" id="{1D967C17-E5E5-4512-BC36-35B2EDDCA871}"/>
              </a:ext>
            </a:extLst>
          </p:cNvPr>
          <p:cNvSpPr>
            <a:spLocks noGrp="1"/>
          </p:cNvSpPr>
          <p:nvPr>
            <p:ph type="sldNum" sz="quarter" idx="12"/>
          </p:nvPr>
        </p:nvSpPr>
        <p:spPr/>
        <p:txBody>
          <a:bodyPr/>
          <a:lstStyle/>
          <a:p>
            <a:fld id="{4B97307C-FCF9-445C-8AB7-E0E66AF3399D}" type="slidenum">
              <a:rPr lang="zh-CN" altLang="en-US" smtClean="0"/>
              <a:t>‹#›</a:t>
            </a:fld>
            <a:endParaRPr lang="zh-CN" altLang="en-US"/>
          </a:p>
        </p:txBody>
      </p:sp>
    </p:spTree>
    <p:extLst>
      <p:ext uri="{BB962C8B-B14F-4D97-AF65-F5344CB8AC3E}">
        <p14:creationId xmlns:p14="http://schemas.microsoft.com/office/powerpoint/2010/main" val="30159495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7433B70-61F9-4C5E-8CE4-214D6449783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 xmlns:a16="http://schemas.microsoft.com/office/drawing/2014/main" id="{13C78ED0-EB27-4D28-A4A8-24C4AF903448}"/>
              </a:ext>
            </a:extLst>
          </p:cNvPr>
          <p:cNvSpPr>
            <a:spLocks noGrp="1"/>
          </p:cNvSpPr>
          <p:nvPr>
            <p:ph type="dt" sz="half" idx="10"/>
          </p:nvPr>
        </p:nvSpPr>
        <p:spPr/>
        <p:txBody>
          <a:bodyPr/>
          <a:lstStyle/>
          <a:p>
            <a:fld id="{9F119269-821B-4BBA-8E6E-EFF51BD6EAA6}" type="datetimeFigureOut">
              <a:rPr lang="zh-CN" altLang="en-US" smtClean="0"/>
              <a:t>2021/11/22</a:t>
            </a:fld>
            <a:endParaRPr lang="zh-CN" altLang="en-US"/>
          </a:p>
        </p:txBody>
      </p:sp>
      <p:sp>
        <p:nvSpPr>
          <p:cNvPr id="4" name="页脚占位符 3">
            <a:extLst>
              <a:ext uri="{FF2B5EF4-FFF2-40B4-BE49-F238E27FC236}">
                <a16:creationId xmlns="" xmlns:a16="http://schemas.microsoft.com/office/drawing/2014/main" id="{99C29EE3-650F-4F2D-8166-DAEC80ABC7E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 xmlns:a16="http://schemas.microsoft.com/office/drawing/2014/main" id="{E8132899-4D5A-4739-97FA-917F696C24BA}"/>
              </a:ext>
            </a:extLst>
          </p:cNvPr>
          <p:cNvSpPr>
            <a:spLocks noGrp="1"/>
          </p:cNvSpPr>
          <p:nvPr>
            <p:ph type="sldNum" sz="quarter" idx="12"/>
          </p:nvPr>
        </p:nvSpPr>
        <p:spPr/>
        <p:txBody>
          <a:bodyPr/>
          <a:lstStyle/>
          <a:p>
            <a:fld id="{4B97307C-FCF9-445C-8AB7-E0E66AF3399D}" type="slidenum">
              <a:rPr lang="zh-CN" altLang="en-US" smtClean="0"/>
              <a:t>‹#›</a:t>
            </a:fld>
            <a:endParaRPr lang="zh-CN" altLang="en-US"/>
          </a:p>
        </p:txBody>
      </p:sp>
    </p:spTree>
    <p:extLst>
      <p:ext uri="{BB962C8B-B14F-4D97-AF65-F5344CB8AC3E}">
        <p14:creationId xmlns:p14="http://schemas.microsoft.com/office/powerpoint/2010/main" val="26938652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 xmlns:a16="http://schemas.microsoft.com/office/drawing/2014/main" id="{9281BFEE-B909-4BA1-97D3-FE11D056087A}"/>
              </a:ext>
            </a:extLst>
          </p:cNvPr>
          <p:cNvSpPr>
            <a:spLocks noGrp="1"/>
          </p:cNvSpPr>
          <p:nvPr>
            <p:ph type="dt" sz="half" idx="10"/>
          </p:nvPr>
        </p:nvSpPr>
        <p:spPr/>
        <p:txBody>
          <a:bodyPr/>
          <a:lstStyle/>
          <a:p>
            <a:fld id="{9F119269-821B-4BBA-8E6E-EFF51BD6EAA6}" type="datetimeFigureOut">
              <a:rPr lang="zh-CN" altLang="en-US" smtClean="0"/>
              <a:t>2021/11/22</a:t>
            </a:fld>
            <a:endParaRPr lang="zh-CN" altLang="en-US"/>
          </a:p>
        </p:txBody>
      </p:sp>
      <p:sp>
        <p:nvSpPr>
          <p:cNvPr id="3" name="页脚占位符 2">
            <a:extLst>
              <a:ext uri="{FF2B5EF4-FFF2-40B4-BE49-F238E27FC236}">
                <a16:creationId xmlns="" xmlns:a16="http://schemas.microsoft.com/office/drawing/2014/main" id="{4C5EB484-A8EF-4CEA-AC1E-7F03D6F0569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 xmlns:a16="http://schemas.microsoft.com/office/drawing/2014/main" id="{BDDA59B0-A11F-45CB-AD8C-2C0C84733233}"/>
              </a:ext>
            </a:extLst>
          </p:cNvPr>
          <p:cNvSpPr>
            <a:spLocks noGrp="1"/>
          </p:cNvSpPr>
          <p:nvPr>
            <p:ph type="sldNum" sz="quarter" idx="12"/>
          </p:nvPr>
        </p:nvSpPr>
        <p:spPr/>
        <p:txBody>
          <a:bodyPr/>
          <a:lstStyle/>
          <a:p>
            <a:fld id="{4B97307C-FCF9-445C-8AB7-E0E66AF3399D}" type="slidenum">
              <a:rPr lang="zh-CN" altLang="en-US" smtClean="0"/>
              <a:t>‹#›</a:t>
            </a:fld>
            <a:endParaRPr lang="zh-CN" altLang="en-US"/>
          </a:p>
        </p:txBody>
      </p:sp>
    </p:spTree>
    <p:extLst>
      <p:ext uri="{BB962C8B-B14F-4D97-AF65-F5344CB8AC3E}">
        <p14:creationId xmlns:p14="http://schemas.microsoft.com/office/powerpoint/2010/main" val="10608489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CBBF54AE-A336-47B0-B4A5-CF9F878097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 xmlns:a16="http://schemas.microsoft.com/office/drawing/2014/main" id="{E2E25347-62AB-498B-B924-15557C56DE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 xmlns:a16="http://schemas.microsoft.com/office/drawing/2014/main" id="{A0D735E7-DE69-4618-94C9-1E710FF4E9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C32839F7-807B-4B80-BB38-B015899CEC51}"/>
              </a:ext>
            </a:extLst>
          </p:cNvPr>
          <p:cNvSpPr>
            <a:spLocks noGrp="1"/>
          </p:cNvSpPr>
          <p:nvPr>
            <p:ph type="dt" sz="half" idx="10"/>
          </p:nvPr>
        </p:nvSpPr>
        <p:spPr/>
        <p:txBody>
          <a:bodyPr/>
          <a:lstStyle/>
          <a:p>
            <a:fld id="{9F119269-821B-4BBA-8E6E-EFF51BD6EAA6}" type="datetimeFigureOut">
              <a:rPr lang="zh-CN" altLang="en-US" smtClean="0"/>
              <a:t>2021/11/22</a:t>
            </a:fld>
            <a:endParaRPr lang="zh-CN" altLang="en-US"/>
          </a:p>
        </p:txBody>
      </p:sp>
      <p:sp>
        <p:nvSpPr>
          <p:cNvPr id="6" name="页脚占位符 5">
            <a:extLst>
              <a:ext uri="{FF2B5EF4-FFF2-40B4-BE49-F238E27FC236}">
                <a16:creationId xmlns="" xmlns:a16="http://schemas.microsoft.com/office/drawing/2014/main" id="{960BF0A6-1495-4D85-8820-6AD9AE8E4F6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92037F15-2799-4D1B-8158-21ED06204E7F}"/>
              </a:ext>
            </a:extLst>
          </p:cNvPr>
          <p:cNvSpPr>
            <a:spLocks noGrp="1"/>
          </p:cNvSpPr>
          <p:nvPr>
            <p:ph type="sldNum" sz="quarter" idx="12"/>
          </p:nvPr>
        </p:nvSpPr>
        <p:spPr/>
        <p:txBody>
          <a:bodyPr/>
          <a:lstStyle/>
          <a:p>
            <a:fld id="{4B97307C-FCF9-445C-8AB7-E0E66AF3399D}" type="slidenum">
              <a:rPr lang="zh-CN" altLang="en-US" smtClean="0"/>
              <a:t>‹#›</a:t>
            </a:fld>
            <a:endParaRPr lang="zh-CN" altLang="en-US"/>
          </a:p>
        </p:txBody>
      </p:sp>
    </p:spTree>
    <p:extLst>
      <p:ext uri="{BB962C8B-B14F-4D97-AF65-F5344CB8AC3E}">
        <p14:creationId xmlns:p14="http://schemas.microsoft.com/office/powerpoint/2010/main" val="31071853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272AC96-6AA6-47E7-9257-CF148946641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 xmlns:a16="http://schemas.microsoft.com/office/drawing/2014/main" id="{F35D4371-CFC8-4733-BEBD-3B3F0BE3CE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 xmlns:a16="http://schemas.microsoft.com/office/drawing/2014/main" id="{112DB449-821D-4161-8841-AF54250D0B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1A43DF44-3D8D-43FE-9549-212F4D0B29B0}"/>
              </a:ext>
            </a:extLst>
          </p:cNvPr>
          <p:cNvSpPr>
            <a:spLocks noGrp="1"/>
          </p:cNvSpPr>
          <p:nvPr>
            <p:ph type="dt" sz="half" idx="10"/>
          </p:nvPr>
        </p:nvSpPr>
        <p:spPr/>
        <p:txBody>
          <a:bodyPr/>
          <a:lstStyle/>
          <a:p>
            <a:fld id="{9F119269-821B-4BBA-8E6E-EFF51BD6EAA6}" type="datetimeFigureOut">
              <a:rPr lang="zh-CN" altLang="en-US" smtClean="0"/>
              <a:t>2021/11/22</a:t>
            </a:fld>
            <a:endParaRPr lang="zh-CN" altLang="en-US"/>
          </a:p>
        </p:txBody>
      </p:sp>
      <p:sp>
        <p:nvSpPr>
          <p:cNvPr id="6" name="页脚占位符 5">
            <a:extLst>
              <a:ext uri="{FF2B5EF4-FFF2-40B4-BE49-F238E27FC236}">
                <a16:creationId xmlns="" xmlns:a16="http://schemas.microsoft.com/office/drawing/2014/main" id="{25FC1918-33E7-46C5-8567-2F99370FD15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51D531D6-4FAA-44FB-A9F4-6E58433F0A03}"/>
              </a:ext>
            </a:extLst>
          </p:cNvPr>
          <p:cNvSpPr>
            <a:spLocks noGrp="1"/>
          </p:cNvSpPr>
          <p:nvPr>
            <p:ph type="sldNum" sz="quarter" idx="12"/>
          </p:nvPr>
        </p:nvSpPr>
        <p:spPr/>
        <p:txBody>
          <a:bodyPr/>
          <a:lstStyle/>
          <a:p>
            <a:fld id="{4B97307C-FCF9-445C-8AB7-E0E66AF3399D}" type="slidenum">
              <a:rPr lang="zh-CN" altLang="en-US" smtClean="0"/>
              <a:t>‹#›</a:t>
            </a:fld>
            <a:endParaRPr lang="zh-CN" altLang="en-US"/>
          </a:p>
        </p:txBody>
      </p:sp>
    </p:spTree>
    <p:extLst>
      <p:ext uri="{BB962C8B-B14F-4D97-AF65-F5344CB8AC3E}">
        <p14:creationId xmlns:p14="http://schemas.microsoft.com/office/powerpoint/2010/main" val="22278600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 xmlns:a16="http://schemas.microsoft.com/office/drawing/2014/main" id="{37FCB065-7605-461B-A0BA-B7EF3EE4DF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 xmlns:a16="http://schemas.microsoft.com/office/drawing/2014/main" id="{9FF2C77A-CEEC-4ED5-A84F-04D02EC972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BCCBFC35-4102-41A0-B2C1-D5331925FD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119269-821B-4BBA-8E6E-EFF51BD6EAA6}" type="datetimeFigureOut">
              <a:rPr lang="zh-CN" altLang="en-US" smtClean="0"/>
              <a:t>2021/11/22</a:t>
            </a:fld>
            <a:endParaRPr lang="zh-CN" altLang="en-US"/>
          </a:p>
        </p:txBody>
      </p:sp>
      <p:sp>
        <p:nvSpPr>
          <p:cNvPr id="5" name="页脚占位符 4">
            <a:extLst>
              <a:ext uri="{FF2B5EF4-FFF2-40B4-BE49-F238E27FC236}">
                <a16:creationId xmlns="" xmlns:a16="http://schemas.microsoft.com/office/drawing/2014/main" id="{7CFF0DBE-90BB-418A-B25F-02A6EA43BA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 xmlns:a16="http://schemas.microsoft.com/office/drawing/2014/main" id="{DE73079D-62B4-4ADA-B33C-42C2F0CE0A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97307C-FCF9-445C-8AB7-E0E66AF3399D}" type="slidenum">
              <a:rPr lang="zh-CN" altLang="en-US" smtClean="0"/>
              <a:t>‹#›</a:t>
            </a:fld>
            <a:endParaRPr lang="zh-CN" altLang="en-US"/>
          </a:p>
        </p:txBody>
      </p:sp>
      <p:sp>
        <p:nvSpPr>
          <p:cNvPr id="8" name="矩形 7">
            <a:extLst>
              <a:ext uri="{FF2B5EF4-FFF2-40B4-BE49-F238E27FC236}">
                <a16:creationId xmlns="" xmlns:a16="http://schemas.microsoft.com/office/drawing/2014/main" id="{92A83C5D-7A43-4CA1-8301-FBDE5211F674}"/>
              </a:ext>
            </a:extLst>
          </p:cNvPr>
          <p:cNvSpPr/>
          <p:nvPr userDrawn="1"/>
        </p:nvSpPr>
        <p:spPr>
          <a:xfrm>
            <a:off x="228600" y="-673100"/>
            <a:ext cx="609600" cy="355600"/>
          </a:xfrm>
          <a:prstGeom prst="rect">
            <a:avLst/>
          </a:prstGeom>
          <a:solidFill>
            <a:srgbClr val="EB7E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 xmlns:a16="http://schemas.microsoft.com/office/drawing/2014/main" id="{1CCADD35-8A67-4CD0-94E4-893024384DC9}"/>
              </a:ext>
            </a:extLst>
          </p:cNvPr>
          <p:cNvSpPr/>
          <p:nvPr userDrawn="1"/>
        </p:nvSpPr>
        <p:spPr>
          <a:xfrm>
            <a:off x="965200" y="-673100"/>
            <a:ext cx="609600" cy="355600"/>
          </a:xfrm>
          <a:prstGeom prst="rect">
            <a:avLst/>
          </a:prstGeom>
          <a:solidFill>
            <a:srgbClr val="8AB4A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 xmlns:a16="http://schemas.microsoft.com/office/drawing/2014/main" id="{8741D929-E1C0-42B6-B7D5-5BA50CEDB195}"/>
              </a:ext>
            </a:extLst>
          </p:cNvPr>
          <p:cNvSpPr/>
          <p:nvPr userDrawn="1"/>
        </p:nvSpPr>
        <p:spPr>
          <a:xfrm>
            <a:off x="1701800" y="-673100"/>
            <a:ext cx="609600" cy="355600"/>
          </a:xfrm>
          <a:prstGeom prst="rect">
            <a:avLst/>
          </a:prstGeom>
          <a:solidFill>
            <a:srgbClr val="775D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 xmlns:a16="http://schemas.microsoft.com/office/drawing/2014/main" id="{4BE4EC17-478C-4836-8266-2F37A46DD7A0}"/>
              </a:ext>
            </a:extLst>
          </p:cNvPr>
          <p:cNvSpPr/>
          <p:nvPr userDrawn="1"/>
        </p:nvSpPr>
        <p:spPr>
          <a:xfrm>
            <a:off x="2438400" y="-659734"/>
            <a:ext cx="609600" cy="355600"/>
          </a:xfrm>
          <a:prstGeom prst="rect">
            <a:avLst/>
          </a:prstGeom>
          <a:solidFill>
            <a:srgbClr val="F8C7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12941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2" r:id="rId23"/>
    <p:sldLayoutId id="2147483673" r:id="rId24"/>
    <p:sldLayoutId id="2147483675" r:id="rId25"/>
    <p:sldLayoutId id="2147483677" r:id="rId26"/>
    <p:sldLayoutId id="2147483678" r:id="rId27"/>
    <p:sldLayoutId id="2147483679" r:id="rId28"/>
    <p:sldLayoutId id="2147483680" r:id="rId29"/>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J2mryZssEzQ" TargetMode="External"/><Relationship Id="rId2" Type="http://schemas.openxmlformats.org/officeDocument/2006/relationships/image" Target="../media/image17.jpeg"/><Relationship Id="rId1" Type="http://schemas.openxmlformats.org/officeDocument/2006/relationships/slideLayout" Target="../slideLayouts/slideLayout17.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0.jpg"/><Relationship Id="rId5" Type="http://schemas.openxmlformats.org/officeDocument/2006/relationships/image" Target="../media/image19.jpe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22.jp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5.xml"/><Relationship Id="rId5" Type="http://schemas.openxmlformats.org/officeDocument/2006/relationships/image" Target="../media/image5.sv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6.xml"/><Relationship Id="rId6" Type="http://schemas.openxmlformats.org/officeDocument/2006/relationships/image" Target="../media/image23.jpg"/><Relationship Id="rId5" Type="http://schemas.openxmlformats.org/officeDocument/2006/relationships/image" Target="../media/image5.sv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2.xml"/><Relationship Id="rId7" Type="http://schemas.openxmlformats.org/officeDocument/2006/relationships/image" Target="../media/image24.jp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5.sv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5.sv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ags" Target="../tags/tag9.xml"/><Relationship Id="rId5" Type="http://schemas.openxmlformats.org/officeDocument/2006/relationships/image" Target="../media/image5.sv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1.png"/><Relationship Id="rId4" Type="http://schemas.openxmlformats.org/officeDocument/2006/relationships/image" Target="../media/image25.jpg"/></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vCRYhO-CCHY" TargetMode="External"/><Relationship Id="rId2" Type="http://schemas.openxmlformats.org/officeDocument/2006/relationships/image" Target="../media/image26.jpg"/><Relationship Id="rId1" Type="http://schemas.openxmlformats.org/officeDocument/2006/relationships/slideLayout" Target="../slideLayouts/slideLayout23.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vCRYhO-CCHY" TargetMode="External"/><Relationship Id="rId2" Type="http://schemas.openxmlformats.org/officeDocument/2006/relationships/image" Target="../media/image28.jpg"/><Relationship Id="rId1" Type="http://schemas.openxmlformats.org/officeDocument/2006/relationships/slideLayout" Target="../slideLayouts/slideLayout24.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4.jpe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ags" Target="../tags/tag10.xml"/><Relationship Id="rId5" Type="http://schemas.openxmlformats.org/officeDocument/2006/relationships/image" Target="../media/image5.sv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1.png"/><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8" Type="http://schemas.microsoft.com/office/2007/relationships/media" Target="../media/media4.mp3"/><Relationship Id="rId13" Type="http://schemas.openxmlformats.org/officeDocument/2006/relationships/image" Target="../media/image4.png"/><Relationship Id="rId3" Type="http://schemas.openxmlformats.org/officeDocument/2006/relationships/tags" Target="../tags/tag2.xml"/><Relationship Id="rId7" Type="http://schemas.openxmlformats.org/officeDocument/2006/relationships/audio" Target="../media/media3.mp3"/><Relationship Id="rId12" Type="http://schemas.openxmlformats.org/officeDocument/2006/relationships/image" Target="../media/image5.jpeg"/><Relationship Id="rId17" Type="http://schemas.openxmlformats.org/officeDocument/2006/relationships/image" Target="../media/image8.png"/><Relationship Id="rId2" Type="http://schemas.openxmlformats.org/officeDocument/2006/relationships/audio" Target="../media/media1.mp3"/><Relationship Id="rId16" Type="http://schemas.openxmlformats.org/officeDocument/2006/relationships/image" Target="../media/image7.jpeg"/><Relationship Id="rId1" Type="http://schemas.microsoft.com/office/2007/relationships/media" Target="../media/media1.mp3"/><Relationship Id="rId6" Type="http://schemas.microsoft.com/office/2007/relationships/media" Target="../media/media3.mp3"/><Relationship Id="rId11" Type="http://schemas.openxmlformats.org/officeDocument/2006/relationships/notesSlide" Target="../notesSlides/notesSlide3.xml"/><Relationship Id="rId5" Type="http://schemas.openxmlformats.org/officeDocument/2006/relationships/audio" Target="../media/media2.mp3"/><Relationship Id="rId15" Type="http://schemas.openxmlformats.org/officeDocument/2006/relationships/image" Target="../media/image6.jpeg"/><Relationship Id="rId10" Type="http://schemas.openxmlformats.org/officeDocument/2006/relationships/slideLayout" Target="../slideLayouts/slideLayout12.xml"/><Relationship Id="rId4" Type="http://schemas.microsoft.com/office/2007/relationships/media" Target="../media/media2.mp3"/><Relationship Id="rId9" Type="http://schemas.openxmlformats.org/officeDocument/2006/relationships/audio" Target="../media/media4.mp3"/><Relationship Id="rId14" Type="http://schemas.openxmlformats.org/officeDocument/2006/relationships/image" Target="../media/image5.svg"/></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J-IvGj9R7i4" TargetMode="External"/><Relationship Id="rId2" Type="http://schemas.openxmlformats.org/officeDocument/2006/relationships/image" Target="../media/image31.jpg"/><Relationship Id="rId1" Type="http://schemas.openxmlformats.org/officeDocument/2006/relationships/slideLayout" Target="../slideLayouts/slideLayout28.xml"/><Relationship Id="rId4" Type="http://schemas.openxmlformats.org/officeDocument/2006/relationships/image" Target="../media/image32.jpe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hyperlink" Target="https://www.youtube.com/watch?v=LfpnQ8c_9k8" TargetMode="External"/><Relationship Id="rId5" Type="http://schemas.openxmlformats.org/officeDocument/2006/relationships/image" Target="../media/image30.jpeg"/><Relationship Id="rId4" Type="http://schemas.openxmlformats.org/officeDocument/2006/relationships/image" Target="../media/image5.sv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1.png"/><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34.jpg"/><Relationship Id="rId4" Type="http://schemas.openxmlformats.org/officeDocument/2006/relationships/image" Target="../media/image5.svg"/></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9.jpe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ags" Target="../tags/tag11.xml"/><Relationship Id="rId5" Type="http://schemas.openxmlformats.org/officeDocument/2006/relationships/image" Target="../media/image5.sv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J2mryZssEzQ" TargetMode="External"/><Relationship Id="rId2" Type="http://schemas.openxmlformats.org/officeDocument/2006/relationships/image" Target="../media/image15.jpg"/><Relationship Id="rId1" Type="http://schemas.openxmlformats.org/officeDocument/2006/relationships/slideLayout" Target="../slideLayouts/slideLayout16.xml"/><Relationship Id="rId4" Type="http://schemas.openxmlformats.org/officeDocument/2006/relationships/image" Target="../media/image35.jpeg"/></Relationships>
</file>

<file path=ppt/slides/_rels/slide37.xml.rels><?xml version="1.0" encoding="UTF-8" standalone="yes"?>
<Relationships xmlns="http://schemas.openxmlformats.org/package/2006/relationships"><Relationship Id="rId8" Type="http://schemas.openxmlformats.org/officeDocument/2006/relationships/image" Target="../media/image5.svg"/><Relationship Id="rId3" Type="http://schemas.microsoft.com/office/2007/relationships/media" Target="../media/media6.mp3"/><Relationship Id="rId7" Type="http://schemas.openxmlformats.org/officeDocument/2006/relationships/image" Target="../media/image4.png"/><Relationship Id="rId12" Type="http://schemas.openxmlformats.org/officeDocument/2006/relationships/image" Target="../media/image36.jpe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notesSlide" Target="../notesSlides/notesSlide17.xml"/><Relationship Id="rId11" Type="http://schemas.openxmlformats.org/officeDocument/2006/relationships/hyperlink" Target="https://www.youtube.com/watch?v=Ev8WCJ01Mxs" TargetMode="External"/><Relationship Id="rId5" Type="http://schemas.openxmlformats.org/officeDocument/2006/relationships/slideLayout" Target="../slideLayouts/slideLayout12.xml"/><Relationship Id="rId10" Type="http://schemas.openxmlformats.org/officeDocument/2006/relationships/image" Target="../media/image11.png"/><Relationship Id="rId4" Type="http://schemas.openxmlformats.org/officeDocument/2006/relationships/audio" Target="../media/media6.mp3"/><Relationship Id="rId9" Type="http://schemas.openxmlformats.org/officeDocument/2006/relationships/image" Target="../media/image10.jpe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37.png"/><Relationship Id="rId4" Type="http://schemas.openxmlformats.org/officeDocument/2006/relationships/image" Target="../media/image5.svg"/></Relationships>
</file>

<file path=ppt/slides/_rels/slide3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slideLayout" Target="../slideLayouts/slideLayout12.xml"/><Relationship Id="rId7" Type="http://schemas.openxmlformats.org/officeDocument/2006/relationships/image" Target="../media/image5.sv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4.png"/><Relationship Id="rId5" Type="http://schemas.openxmlformats.org/officeDocument/2006/relationships/image" Target="../media/image9.jpg"/><Relationship Id="rId4" Type="http://schemas.openxmlformats.org/officeDocument/2006/relationships/notesSlide" Target="../notesSlides/notesSlide1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5.sv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9.jpe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image" Target="../media/image5.sv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5.sv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2.xml"/><Relationship Id="rId1" Type="http://schemas.openxmlformats.org/officeDocument/2006/relationships/tags" Target="../tags/tag14.xml"/><Relationship Id="rId5" Type="http://schemas.openxmlformats.org/officeDocument/2006/relationships/image" Target="../media/image5.svg"/><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38.png"/><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notesSlide" Target="../notesSlides/notesSlide24.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39.jpg"/><Relationship Id="rId4" Type="http://schemas.openxmlformats.org/officeDocument/2006/relationships/image" Target="../media/image5.sv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40.jpg"/><Relationship Id="rId4" Type="http://schemas.openxmlformats.org/officeDocument/2006/relationships/image" Target="../media/image5.svg"/></Relationships>
</file>

<file path=ppt/slides/_rels/slide4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12.xml"/><Relationship Id="rId7" Type="http://schemas.openxmlformats.org/officeDocument/2006/relationships/image" Target="../media/image41.jp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notesSlide" Target="../notesSlides/notesSlide27.xml"/></Relationships>
</file>

<file path=ppt/slides/_rels/slide4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2.xml"/><Relationship Id="rId7" Type="http://schemas.openxmlformats.org/officeDocument/2006/relationships/image" Target="../media/image42.jp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notesSlide" Target="../notesSlides/notesSlide28.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4.xml"/><Relationship Id="rId5" Type="http://schemas.openxmlformats.org/officeDocument/2006/relationships/image" Target="../media/image5.sv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2.xml"/><Relationship Id="rId1" Type="http://schemas.openxmlformats.org/officeDocument/2006/relationships/tags" Target="../tags/tag15.xml"/><Relationship Id="rId5" Type="http://schemas.openxmlformats.org/officeDocument/2006/relationships/image" Target="../media/image5.svg"/><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12.xml"/><Relationship Id="rId7" Type="http://schemas.openxmlformats.org/officeDocument/2006/relationships/image" Target="../media/image29.jpe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notesSlide" Target="../notesSlides/notesSlide31.xml"/></Relationships>
</file>

<file path=ppt/slides/_rels/slide53.xml.rels><?xml version="1.0" encoding="UTF-8" standalone="yes"?>
<Relationships xmlns="http://schemas.openxmlformats.org/package/2006/relationships"><Relationship Id="rId3" Type="http://schemas.openxmlformats.org/officeDocument/2006/relationships/hyperlink" Target="https://www.youtube.com/watch?v=J-IvGj9R7i4" TargetMode="External"/><Relationship Id="rId2" Type="http://schemas.openxmlformats.org/officeDocument/2006/relationships/image" Target="../media/image31.jpg"/><Relationship Id="rId1" Type="http://schemas.openxmlformats.org/officeDocument/2006/relationships/slideLayout" Target="../slideLayouts/slideLayout28.xml"/><Relationship Id="rId4" Type="http://schemas.openxmlformats.org/officeDocument/2006/relationships/image" Target="../media/image43.jpe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openxmlformats.org/officeDocument/2006/relationships/image" Target="../media/image34.jpg"/><Relationship Id="rId4" Type="http://schemas.openxmlformats.org/officeDocument/2006/relationships/image" Target="../media/image5.svg"/></Relationships>
</file>

<file path=ppt/slides/_rels/slide5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16.xml"/><Relationship Id="rId5" Type="http://schemas.openxmlformats.org/officeDocument/2006/relationships/image" Target="../media/image5.svg"/><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6.mp3"/><Relationship Id="rId7" Type="http://schemas.openxmlformats.org/officeDocument/2006/relationships/image" Target="../media/image10.jpe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jpg"/><Relationship Id="rId5" Type="http://schemas.openxmlformats.org/officeDocument/2006/relationships/slideLayout" Target="../slideLayouts/slideLayout13.xml"/><Relationship Id="rId10" Type="http://schemas.openxmlformats.org/officeDocument/2006/relationships/image" Target="../media/image12.jpeg"/><Relationship Id="rId4" Type="http://schemas.openxmlformats.org/officeDocument/2006/relationships/audio" Target="../media/media6.mp3"/><Relationship Id="rId9" Type="http://schemas.openxmlformats.org/officeDocument/2006/relationships/hyperlink" Target="https://www.youtube.com/watch?v=Ev8WCJ01Mxs"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39.jpg"/><Relationship Id="rId5" Type="http://schemas.openxmlformats.org/officeDocument/2006/relationships/image" Target="../media/image44.jpg"/><Relationship Id="rId4" Type="http://schemas.openxmlformats.org/officeDocument/2006/relationships/image" Target="../media/image5.svg"/></Relationships>
</file>

<file path=ppt/slides/_rels/slide61.xml.rels><?xml version="1.0" encoding="UTF-8" standalone="yes"?>
<Relationships xmlns="http://schemas.openxmlformats.org/package/2006/relationships"><Relationship Id="rId8" Type="http://schemas.openxmlformats.org/officeDocument/2006/relationships/image" Target="../media/image5.svg"/><Relationship Id="rId3" Type="http://schemas.microsoft.com/office/2007/relationships/media" Target="../media/media6.mp3"/><Relationship Id="rId7" Type="http://schemas.openxmlformats.org/officeDocument/2006/relationships/image" Target="../media/image4.png"/><Relationship Id="rId12" Type="http://schemas.openxmlformats.org/officeDocument/2006/relationships/image" Target="../media/image45.jpe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notesSlide" Target="../notesSlides/notesSlide38.xml"/><Relationship Id="rId11" Type="http://schemas.openxmlformats.org/officeDocument/2006/relationships/hyperlink" Target="https://www.youtube.com/watch?v=bJW-yCEwrVU" TargetMode="External"/><Relationship Id="rId5" Type="http://schemas.openxmlformats.org/officeDocument/2006/relationships/slideLayout" Target="../slideLayouts/slideLayout12.xml"/><Relationship Id="rId10" Type="http://schemas.openxmlformats.org/officeDocument/2006/relationships/image" Target="../media/image11.png"/><Relationship Id="rId4" Type="http://schemas.openxmlformats.org/officeDocument/2006/relationships/audio" Target="../media/media6.mp3"/><Relationship Id="rId9" Type="http://schemas.openxmlformats.org/officeDocument/2006/relationships/image" Target="../media/image10.jpeg"/></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2.xml"/><Relationship Id="rId5" Type="http://schemas.openxmlformats.org/officeDocument/2006/relationships/image" Target="../media/image37.png"/><Relationship Id="rId4" Type="http://schemas.openxmlformats.org/officeDocument/2006/relationships/image" Target="../media/image5.svg"/></Relationships>
</file>

<file path=ppt/slides/_rels/slide6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slideLayout" Target="../slideLayouts/slideLayout12.xml"/><Relationship Id="rId7" Type="http://schemas.openxmlformats.org/officeDocument/2006/relationships/image" Target="../media/image5.sv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4.png"/><Relationship Id="rId5" Type="http://schemas.openxmlformats.org/officeDocument/2006/relationships/image" Target="../media/image9.jpg"/><Relationship Id="rId4" Type="http://schemas.openxmlformats.org/officeDocument/2006/relationships/notesSlide" Target="../notesSlides/notesSlide40.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9.jpe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7.png"/></Relationships>
</file>

<file path=ppt/slides/_rels/slide65.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4.png"/><Relationship Id="rId7" Type="http://schemas.openxmlformats.org/officeDocument/2006/relationships/image" Target="../media/image48.jpg"/><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image" Target="../media/image47.jpg"/><Relationship Id="rId5" Type="http://schemas.openxmlformats.org/officeDocument/2006/relationships/image" Target="../media/image46.jpg"/><Relationship Id="rId4" Type="http://schemas.openxmlformats.org/officeDocument/2006/relationships/image" Target="../media/image5.sv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2.jp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image" Target="../media/image51.jpg"/><Relationship Id="rId5" Type="http://schemas.openxmlformats.org/officeDocument/2006/relationships/image" Target="../media/image50.jpg"/><Relationship Id="rId4" Type="http://schemas.openxmlformats.org/officeDocument/2006/relationships/image" Target="../media/image5.sv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tags" Target="../tags/tag18.xml"/><Relationship Id="rId5" Type="http://schemas.openxmlformats.org/officeDocument/2006/relationships/image" Target="../media/image5.svg"/><Relationship Id="rId4" Type="http://schemas.openxmlformats.org/officeDocument/2006/relationships/image" Target="../media/image4.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tags" Target="../tags/tag19.xml"/><Relationship Id="rId5" Type="http://schemas.openxmlformats.org/officeDocument/2006/relationships/image" Target="../media/image5.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J2mryZssEzQ" TargetMode="External"/><Relationship Id="rId2" Type="http://schemas.openxmlformats.org/officeDocument/2006/relationships/image" Target="../media/image15.jpg"/><Relationship Id="rId1" Type="http://schemas.openxmlformats.org/officeDocument/2006/relationships/slideLayout" Target="../slideLayouts/slideLayout16.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18D1D5C5-2E43-492D-BB56-67A1F77F3CCC}"/>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59536" r="13592" b="4999"/>
          <a:stretch/>
        </p:blipFill>
        <p:spPr>
          <a:xfrm>
            <a:off x="-73135" y="127112"/>
            <a:ext cx="12282553" cy="6938652"/>
          </a:xfrm>
          <a:prstGeom prst="rect">
            <a:avLst/>
          </a:prstGeom>
        </p:spPr>
      </p:pic>
      <p:sp>
        <p:nvSpPr>
          <p:cNvPr id="10" name="文本框 9">
            <a:extLst>
              <a:ext uri="{FF2B5EF4-FFF2-40B4-BE49-F238E27FC236}">
                <a16:creationId xmlns="" xmlns:a16="http://schemas.microsoft.com/office/drawing/2014/main" id="{45F3D220-632D-405B-B3AE-9137FAAC324C}"/>
              </a:ext>
            </a:extLst>
          </p:cNvPr>
          <p:cNvSpPr txBox="1"/>
          <p:nvPr/>
        </p:nvSpPr>
        <p:spPr>
          <a:xfrm>
            <a:off x="2320116" y="1691788"/>
            <a:ext cx="7888406" cy="1938992"/>
          </a:xfrm>
          <a:prstGeom prst="rect">
            <a:avLst/>
          </a:prstGeom>
          <a:noFill/>
        </p:spPr>
        <p:txBody>
          <a:bodyPr wrap="square" rtlCol="0">
            <a:spAutoFit/>
          </a:bodyPr>
          <a:lstStyle/>
          <a:p>
            <a:pPr algn="ctr"/>
            <a:r>
              <a:rPr lang="en-US" altLang="zh-CN" sz="6000" b="1" dirty="0">
                <a:solidFill>
                  <a:srgbClr val="EB7E85"/>
                </a:solidFill>
                <a:latin typeface="Times New Roman" pitchFamily="18" charset="0"/>
                <a:ea typeface="微软雅黑" panose="020B0503020204020204" pitchFamily="34" charset="-122"/>
                <a:cs typeface="Times New Roman" pitchFamily="18" charset="0"/>
              </a:rPr>
              <a:t>CHỦ ĐỀ 3</a:t>
            </a:r>
          </a:p>
          <a:p>
            <a:pPr algn="ctr"/>
            <a:r>
              <a:rPr lang="en-US" altLang="zh-CN" sz="6000" b="1" dirty="0">
                <a:solidFill>
                  <a:srgbClr val="EB7E85"/>
                </a:solidFill>
                <a:latin typeface="Times New Roman" pitchFamily="18" charset="0"/>
                <a:ea typeface="微软雅黑" panose="020B0503020204020204" pitchFamily="34" charset="-122"/>
                <a:cs typeface="Times New Roman" pitchFamily="18" charset="0"/>
              </a:rPr>
              <a:t>NHỚ ƠN THẦY CÔ  </a:t>
            </a:r>
            <a:endParaRPr lang="zh-CN" altLang="en-US" sz="6000" b="1" dirty="0">
              <a:solidFill>
                <a:srgbClr val="EB7E85"/>
              </a:solidFill>
              <a:latin typeface="Times New Roman" pitchFamily="18" charset="0"/>
              <a:ea typeface="微软雅黑" panose="020B0503020204020204" pitchFamily="34" charset="-122"/>
              <a:cs typeface="Times New Roman" pitchFamily="18" charset="0"/>
            </a:endParaRPr>
          </a:p>
        </p:txBody>
      </p:sp>
      <p:sp>
        <p:nvSpPr>
          <p:cNvPr id="5" name="TextBox 4"/>
          <p:cNvSpPr txBox="1"/>
          <p:nvPr/>
        </p:nvSpPr>
        <p:spPr>
          <a:xfrm>
            <a:off x="3807722" y="3783221"/>
            <a:ext cx="4913194"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dirty="0">
                <a:solidFill>
                  <a:srgbClr val="EB7E85"/>
                </a:solidFill>
                <a:latin typeface="Times New Roman" pitchFamily="18" charset="0"/>
                <a:cs typeface="Times New Roman" pitchFamily="18" charset="0"/>
              </a:rPr>
              <a:t>GV THỰC HIỆN: </a:t>
            </a:r>
            <a:r>
              <a:rPr lang="en-US" sz="2000" b="1" dirty="0" err="1" smtClean="0">
                <a:solidFill>
                  <a:srgbClr val="EB7E85"/>
                </a:solidFill>
                <a:latin typeface="Times New Roman" pitchFamily="18" charset="0"/>
                <a:cs typeface="Times New Roman" pitchFamily="18" charset="0"/>
              </a:rPr>
              <a:t>Nguyễn</a:t>
            </a:r>
            <a:r>
              <a:rPr lang="en-US" sz="2000" b="1" dirty="0" smtClean="0">
                <a:solidFill>
                  <a:srgbClr val="EB7E85"/>
                </a:solidFill>
                <a:latin typeface="Times New Roman" pitchFamily="18" charset="0"/>
                <a:cs typeface="Times New Roman" pitchFamily="18" charset="0"/>
              </a:rPr>
              <a:t> </a:t>
            </a:r>
            <a:r>
              <a:rPr lang="en-US" sz="2000" b="1" dirty="0" err="1" smtClean="0">
                <a:solidFill>
                  <a:srgbClr val="EB7E85"/>
                </a:solidFill>
                <a:latin typeface="Times New Roman" pitchFamily="18" charset="0"/>
                <a:cs typeface="Times New Roman" pitchFamily="18" charset="0"/>
              </a:rPr>
              <a:t>Thị</a:t>
            </a:r>
            <a:r>
              <a:rPr lang="en-US" sz="2000" b="1" dirty="0" smtClean="0">
                <a:solidFill>
                  <a:srgbClr val="EB7E85"/>
                </a:solidFill>
                <a:latin typeface="Times New Roman" pitchFamily="18" charset="0"/>
                <a:cs typeface="Times New Roman" pitchFamily="18" charset="0"/>
              </a:rPr>
              <a:t> </a:t>
            </a:r>
            <a:r>
              <a:rPr lang="en-US" sz="2000" b="1" dirty="0" err="1" smtClean="0">
                <a:solidFill>
                  <a:srgbClr val="EB7E85"/>
                </a:solidFill>
                <a:latin typeface="Times New Roman" pitchFamily="18" charset="0"/>
                <a:cs typeface="Times New Roman" pitchFamily="18" charset="0"/>
              </a:rPr>
              <a:t>Hương</a:t>
            </a:r>
            <a:endParaRPr lang="en-US" sz="2000" b="1" dirty="0">
              <a:solidFill>
                <a:srgbClr val="EB7E85"/>
              </a:solidFill>
              <a:latin typeface="Times New Roman" pitchFamily="18" charset="0"/>
              <a:cs typeface="Times New Roman" pitchFamily="18" charset="0"/>
            </a:endParaRPr>
          </a:p>
          <a:p>
            <a:pPr algn="ctr"/>
            <a:r>
              <a:rPr lang="en-US" sz="2000" b="1" dirty="0" err="1">
                <a:solidFill>
                  <a:srgbClr val="EB7E85"/>
                </a:solidFill>
                <a:latin typeface="Times New Roman" pitchFamily="18" charset="0"/>
                <a:cs typeface="Times New Roman" pitchFamily="18" charset="0"/>
              </a:rPr>
              <a:t>Trường</a:t>
            </a:r>
            <a:r>
              <a:rPr lang="en-US" sz="2000" b="1" dirty="0">
                <a:solidFill>
                  <a:srgbClr val="EB7E85"/>
                </a:solidFill>
                <a:latin typeface="Times New Roman" pitchFamily="18" charset="0"/>
                <a:cs typeface="Times New Roman" pitchFamily="18" charset="0"/>
              </a:rPr>
              <a:t> THCS </a:t>
            </a:r>
            <a:r>
              <a:rPr lang="en-US" sz="2000" b="1" dirty="0" smtClean="0">
                <a:solidFill>
                  <a:srgbClr val="EB7E85"/>
                </a:solidFill>
                <a:latin typeface="Times New Roman" pitchFamily="18" charset="0"/>
                <a:cs typeface="Times New Roman" pitchFamily="18" charset="0"/>
              </a:rPr>
              <a:t>Minh </a:t>
            </a:r>
            <a:r>
              <a:rPr lang="en-US" sz="2000" b="1" dirty="0" err="1" smtClean="0">
                <a:solidFill>
                  <a:srgbClr val="EB7E85"/>
                </a:solidFill>
                <a:latin typeface="Times New Roman" pitchFamily="18" charset="0"/>
                <a:cs typeface="Times New Roman" pitchFamily="18" charset="0"/>
              </a:rPr>
              <a:t>Quang</a:t>
            </a:r>
            <a:endParaRPr lang="en-US" sz="2000" b="1" dirty="0">
              <a:solidFill>
                <a:srgbClr val="EB7E85"/>
              </a:solidFill>
              <a:latin typeface="Times New Roman" pitchFamily="18" charset="0"/>
              <a:cs typeface="Times New Roman" pitchFamily="18" charset="0"/>
            </a:endParaRPr>
          </a:p>
        </p:txBody>
      </p:sp>
    </p:spTree>
    <p:extLst>
      <p:ext uri="{BB962C8B-B14F-4D97-AF65-F5344CB8AC3E}">
        <p14:creationId xmlns:p14="http://schemas.microsoft.com/office/powerpoint/2010/main" val="1613382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0" y="477670"/>
            <a:ext cx="304345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b="1">
                <a:latin typeface="Times New Roman" pitchFamily="18" charset="0"/>
                <a:cs typeface="Times New Roman" pitchFamily="18" charset="0"/>
              </a:rPr>
              <a:t>e, Học hát từng câu</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5575" y="1034871"/>
            <a:ext cx="5628879" cy="5384042"/>
          </a:xfrm>
          <a:prstGeom prst="rect">
            <a:avLst/>
          </a:prstGeom>
        </p:spPr>
      </p:pic>
      <p:pic>
        <p:nvPicPr>
          <p:cNvPr id="5" name="Picture 4">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7834" y="-4550"/>
            <a:ext cx="1719616" cy="1492155"/>
          </a:xfrm>
          <a:prstGeom prst="rect">
            <a:avLst/>
          </a:prstGeom>
        </p:spPr>
      </p:pic>
      <p:sp>
        <p:nvSpPr>
          <p:cNvPr id="6" name="TextBox 5"/>
          <p:cNvSpPr txBox="1"/>
          <p:nvPr/>
        </p:nvSpPr>
        <p:spPr>
          <a:xfrm>
            <a:off x="218365" y="4981436"/>
            <a:ext cx="3132161" cy="646331"/>
          </a:xfrm>
          <a:prstGeom prst="rect">
            <a:avLst/>
          </a:prstGeom>
          <a:noFill/>
        </p:spPr>
        <p:txBody>
          <a:bodyPr wrap="square" rtlCol="0">
            <a:spAutoFit/>
          </a:bodyPr>
          <a:lstStyle/>
          <a:p>
            <a:r>
              <a:rPr lang="en-US"/>
              <a:t>https://www.youtube.com/watch?v=J2mryZssEzQ</a:t>
            </a:r>
          </a:p>
        </p:txBody>
      </p:sp>
    </p:spTree>
    <p:extLst>
      <p:ext uri="{BB962C8B-B14F-4D97-AF65-F5344CB8AC3E}">
        <p14:creationId xmlns:p14="http://schemas.microsoft.com/office/powerpoint/2010/main" val="20106849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6" y="3249021"/>
            <a:ext cx="4808518" cy="2901770"/>
          </a:xfrm>
          <a:prstGeom prst="rect">
            <a:avLst/>
          </a:prstGeom>
        </p:spPr>
      </p:pic>
      <p:sp>
        <p:nvSpPr>
          <p:cNvPr id="2" name="TextBox 1"/>
          <p:cNvSpPr txBox="1"/>
          <p:nvPr/>
        </p:nvSpPr>
        <p:spPr>
          <a:xfrm>
            <a:off x="4217158" y="300251"/>
            <a:ext cx="2470245"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800">
                <a:latin typeface="Times New Roman" pitchFamily="18" charset="0"/>
                <a:cs typeface="Times New Roman" pitchFamily="18" charset="0"/>
              </a:rPr>
              <a:t>LUYỆN TẬP</a:t>
            </a:r>
          </a:p>
        </p:txBody>
      </p:sp>
      <p:sp>
        <p:nvSpPr>
          <p:cNvPr id="4" name="TextBox 3"/>
          <p:cNvSpPr txBox="1"/>
          <p:nvPr/>
        </p:nvSpPr>
        <p:spPr>
          <a:xfrm>
            <a:off x="974251" y="3453737"/>
            <a:ext cx="6240154" cy="1938992"/>
          </a:xfrm>
          <a:prstGeom prst="rect">
            <a:avLst/>
          </a:prstGeom>
          <a:noFill/>
        </p:spPr>
        <p:txBody>
          <a:bodyPr wrap="square" rtlCol="0">
            <a:spAutoFit/>
          </a:bodyPr>
          <a:lstStyle/>
          <a:p>
            <a:pPr>
              <a:lnSpc>
                <a:spcPct val="150000"/>
              </a:lnSpc>
            </a:pPr>
            <a:r>
              <a:rPr lang="en-US" sz="2000">
                <a:latin typeface="Times New Roman" pitchFamily="18" charset="0"/>
                <a:cs typeface="Times New Roman" pitchFamily="18" charset="0"/>
              </a:rPr>
              <a:t>HS luyện tập theo nhóm theo hình thức hát lĩnh xướng, hòa giọng</a:t>
            </a:r>
          </a:p>
          <a:p>
            <a:pPr>
              <a:lnSpc>
                <a:spcPct val="150000"/>
              </a:lnSpc>
            </a:pPr>
            <a:r>
              <a:rPr lang="en-US" sz="2000" i="1">
                <a:latin typeface="Times New Roman" pitchFamily="18" charset="0"/>
                <a:cs typeface="Times New Roman" pitchFamily="18" charset="0"/>
              </a:rPr>
              <a:t>Lĩnh xướng: Có bao điều....về tấm lòng thầy cô</a:t>
            </a:r>
          </a:p>
          <a:p>
            <a:pPr>
              <a:lnSpc>
                <a:spcPct val="150000"/>
              </a:lnSpc>
            </a:pPr>
            <a:r>
              <a:rPr lang="en-US" sz="2000" i="1">
                <a:latin typeface="Times New Roman" pitchFamily="18" charset="0"/>
                <a:cs typeface="Times New Roman" pitchFamily="18" charset="0"/>
              </a:rPr>
              <a:t>Hòa giọng: Thầy cô là....nâng bước em vào đời</a:t>
            </a:r>
          </a:p>
        </p:txBody>
      </p:sp>
      <p:pic>
        <p:nvPicPr>
          <p:cNvPr id="5" name="BEAT - THẦY CÔ LÀ TẤT CẢ.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extLst>
              <a:ext uri="{28A0092B-C50C-407E-A947-70E740481C1C}">
                <a14:useLocalDpi xmlns:a14="http://schemas.microsoft.com/office/drawing/2010/main" val="0"/>
              </a:ext>
            </a:extLst>
          </a:blip>
          <a:stretch>
            <a:fillRect/>
          </a:stretch>
        </p:blipFill>
        <p:spPr>
          <a:xfrm>
            <a:off x="11291204" y="5655491"/>
            <a:ext cx="609600" cy="38100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5104" y="1117256"/>
            <a:ext cx="9842879" cy="1598648"/>
          </a:xfrm>
          <a:prstGeom prst="rect">
            <a:avLst/>
          </a:prstGeom>
        </p:spPr>
      </p:pic>
    </p:spTree>
    <p:extLst>
      <p:ext uri="{BB962C8B-B14F-4D97-AF65-F5344CB8AC3E}">
        <p14:creationId xmlns:p14="http://schemas.microsoft.com/office/powerpoint/2010/main" val="12460228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withEffect">
                                  <p:stCondLst>
                                    <p:cond delay="0"/>
                                  </p:stCondLst>
                                  <p:childTnLst>
                                    <p:cmd type="call" cmd="playFrom(0.0)">
                                      <p:cBhvr>
                                        <p:cTn id="21" dur="187924" fill="hold"/>
                                        <p:tgtEl>
                                          <p:spTgt spid="5"/>
                                        </p:tgtEl>
                                      </p:cBhvr>
                                    </p:cmd>
                                  </p:childTnLst>
                                </p:cTn>
                              </p:par>
                            </p:childTnLst>
                          </p:cTn>
                        </p:par>
                      </p:childTnLst>
                    </p:cTn>
                  </p:par>
                </p:childTnLst>
              </p:cTn>
              <p:nextCondLst>
                <p:cond evt="onClick" delay="0">
                  <p:tgtEl>
                    <p:spTgt spid="5"/>
                  </p:tgtEl>
                </p:cond>
              </p:nextCondLst>
            </p:seq>
            <p:audio>
              <p:cMediaNode vol="80000">
                <p:cTn id="22" fill="hold" display="0">
                  <p:stCondLst>
                    <p:cond delay="indefinite"/>
                  </p:stCondLst>
                  <p:endCondLst>
                    <p:cond evt="onStopAudio" delay="0">
                      <p:tgtEl>
                        <p:sldTgt/>
                      </p:tgtEl>
                    </p:cond>
                  </p:endCondLst>
                </p:cTn>
                <p:tgtEl>
                  <p:spTgt spid="5"/>
                </p:tgtEl>
              </p:cMediaNode>
            </p:audio>
          </p:childTnLst>
        </p:cTn>
      </p:par>
    </p:tnLst>
    <p:bldLst>
      <p:bldP spid="2" grpId="0" animBg="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99797" y="318559"/>
            <a:ext cx="10972800" cy="466064"/>
          </a:xfrm>
          <a:prstGeom prst="rect">
            <a:avLst/>
          </a:prstGeom>
        </p:spPr>
        <p:txBody>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gn="ctr"/>
            <a:r>
              <a:rPr lang="en-US" b="1">
                <a:solidFill>
                  <a:srgbClr val="EB7E85"/>
                </a:solidFill>
                <a:latin typeface="Times New Roman" pitchFamily="18" charset="0"/>
                <a:cs typeface="Times New Roman" pitchFamily="18" charset="0"/>
              </a:rPr>
              <a:t>Hát kết hợp vận động phụ họa</a:t>
            </a:r>
          </a:p>
        </p:txBody>
      </p:sp>
      <p:pic>
        <p:nvPicPr>
          <p:cNvPr id="5" name="BEAT - THẦY CÔ LÀ TẤT CẢ.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7797" y="1506268"/>
            <a:ext cx="609600" cy="609600"/>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0695" y="1328847"/>
            <a:ext cx="8447965" cy="4908179"/>
          </a:xfrm>
          <a:prstGeom prst="rect">
            <a:avLst/>
          </a:prstGeom>
        </p:spPr>
      </p:pic>
    </p:spTree>
    <p:extLst>
      <p:ext uri="{BB962C8B-B14F-4D97-AF65-F5344CB8AC3E}">
        <p14:creationId xmlns:p14="http://schemas.microsoft.com/office/powerpoint/2010/main" val="36598214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92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40237" y="300251"/>
            <a:ext cx="2470245"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800">
                <a:latin typeface="Times New Roman" pitchFamily="18" charset="0"/>
                <a:cs typeface="Times New Roman" pitchFamily="18" charset="0"/>
              </a:rPr>
              <a:t>VẬN DỤNG</a:t>
            </a:r>
          </a:p>
        </p:txBody>
      </p:sp>
      <p:sp>
        <p:nvSpPr>
          <p:cNvPr id="3" name="TextBox 2"/>
          <p:cNvSpPr txBox="1"/>
          <p:nvPr/>
        </p:nvSpPr>
        <p:spPr>
          <a:xfrm>
            <a:off x="1024992" y="1719590"/>
            <a:ext cx="3233578" cy="523220"/>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z="2800">
                <a:latin typeface="Times New Roman" pitchFamily="18" charset="0"/>
                <a:cs typeface="Times New Roman" pitchFamily="18" charset="0"/>
              </a:rPr>
              <a:t>- Hát kết hợp gõ đệm</a:t>
            </a:r>
          </a:p>
        </p:txBody>
      </p:sp>
      <p:sp>
        <p:nvSpPr>
          <p:cNvPr id="4" name="TextBox 3"/>
          <p:cNvSpPr txBox="1"/>
          <p:nvPr/>
        </p:nvSpPr>
        <p:spPr>
          <a:xfrm>
            <a:off x="1024992" y="2507198"/>
            <a:ext cx="7214059" cy="1369602"/>
          </a:xfrm>
          <a:prstGeom prst="rect">
            <a:avLst/>
          </a:prstGeom>
        </p:spPr>
        <p:style>
          <a:lnRef idx="2">
            <a:schemeClr val="accent2"/>
          </a:lnRef>
          <a:fillRef idx="1">
            <a:schemeClr val="lt1"/>
          </a:fillRef>
          <a:effectRef idx="0">
            <a:schemeClr val="accent2"/>
          </a:effectRef>
          <a:fontRef idx="minor">
            <a:schemeClr val="dk1"/>
          </a:fontRef>
        </p:style>
        <p:txBody>
          <a:bodyPr wrap="square" lIns="121917" tIns="60958" rIns="121917" bIns="60958" rtlCol="0">
            <a:spAutoFit/>
          </a:bodyPr>
          <a:lstStyle/>
          <a:p>
            <a:r>
              <a:rPr lang="en-US" sz="2700">
                <a:solidFill>
                  <a:schemeClr val="tx1"/>
                </a:solidFill>
                <a:latin typeface="Times New Roman" pitchFamily="18" charset="0"/>
                <a:cs typeface="Times New Roman" pitchFamily="18" charset="0"/>
              </a:rPr>
              <a:t>-  Học thuộc bài hát để biểu diễn trong các hoạt động cộng đồng, sự kiện tổ chức có nội dung nói về chủ đề thầy cô và mái trường</a:t>
            </a:r>
          </a:p>
        </p:txBody>
      </p:sp>
      <p:grpSp>
        <p:nvGrpSpPr>
          <p:cNvPr id="5" name="Google Shape;2480;p41"/>
          <p:cNvGrpSpPr/>
          <p:nvPr/>
        </p:nvGrpSpPr>
        <p:grpSpPr>
          <a:xfrm flipH="1">
            <a:off x="8239052" y="2577775"/>
            <a:ext cx="2181401" cy="2697063"/>
            <a:chOff x="3590095" y="2019600"/>
            <a:chExt cx="1910493" cy="2362115"/>
          </a:xfrm>
        </p:grpSpPr>
        <p:sp>
          <p:nvSpPr>
            <p:cNvPr id="6" name="Google Shape;2481;p41"/>
            <p:cNvSpPr/>
            <p:nvPr/>
          </p:nvSpPr>
          <p:spPr>
            <a:xfrm>
              <a:off x="3807457" y="2136115"/>
              <a:ext cx="1693132" cy="1337734"/>
            </a:xfrm>
            <a:custGeom>
              <a:avLst/>
              <a:gdLst/>
              <a:ahLst/>
              <a:cxnLst/>
              <a:rect l="l" t="t" r="r" b="b"/>
              <a:pathLst>
                <a:path w="53810" h="42515" extrusionOk="0">
                  <a:moveTo>
                    <a:pt x="20870" y="0"/>
                  </a:moveTo>
                  <a:cubicBezTo>
                    <a:pt x="17069" y="0"/>
                    <a:pt x="12625" y="704"/>
                    <a:pt x="10175" y="1329"/>
                  </a:cubicBezTo>
                  <a:cubicBezTo>
                    <a:pt x="8947" y="1655"/>
                    <a:pt x="7494" y="5164"/>
                    <a:pt x="7193" y="6392"/>
                  </a:cubicBezTo>
                  <a:cubicBezTo>
                    <a:pt x="6717" y="8472"/>
                    <a:pt x="6040" y="11805"/>
                    <a:pt x="5915" y="14387"/>
                  </a:cubicBezTo>
                  <a:cubicBezTo>
                    <a:pt x="5689" y="18472"/>
                    <a:pt x="0" y="27695"/>
                    <a:pt x="5063" y="32833"/>
                  </a:cubicBezTo>
                  <a:cubicBezTo>
                    <a:pt x="6310" y="34104"/>
                    <a:pt x="8063" y="34535"/>
                    <a:pt x="10074" y="34535"/>
                  </a:cubicBezTo>
                  <a:cubicBezTo>
                    <a:pt x="12185" y="34535"/>
                    <a:pt x="14580" y="34060"/>
                    <a:pt x="16968" y="33585"/>
                  </a:cubicBezTo>
                  <a:cubicBezTo>
                    <a:pt x="19344" y="33099"/>
                    <a:pt x="21714" y="32620"/>
                    <a:pt x="23777" y="32620"/>
                  </a:cubicBezTo>
                  <a:cubicBezTo>
                    <a:pt x="25653" y="32620"/>
                    <a:pt x="27276" y="33016"/>
                    <a:pt x="28421" y="34162"/>
                  </a:cubicBezTo>
                  <a:cubicBezTo>
                    <a:pt x="34636" y="40355"/>
                    <a:pt x="39740" y="42515"/>
                    <a:pt x="43671" y="42515"/>
                  </a:cubicBezTo>
                  <a:cubicBezTo>
                    <a:pt x="49300" y="42515"/>
                    <a:pt x="52524" y="38088"/>
                    <a:pt x="53158" y="34738"/>
                  </a:cubicBezTo>
                  <a:cubicBezTo>
                    <a:pt x="53810" y="31254"/>
                    <a:pt x="52983" y="24537"/>
                    <a:pt x="44512" y="21279"/>
                  </a:cubicBezTo>
                  <a:cubicBezTo>
                    <a:pt x="36040" y="18046"/>
                    <a:pt x="28747" y="5640"/>
                    <a:pt x="27619" y="2181"/>
                  </a:cubicBezTo>
                  <a:cubicBezTo>
                    <a:pt x="27079" y="548"/>
                    <a:pt x="24224" y="0"/>
                    <a:pt x="208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482;p41"/>
            <p:cNvSpPr/>
            <p:nvPr/>
          </p:nvSpPr>
          <p:spPr>
            <a:xfrm>
              <a:off x="4618127" y="3168420"/>
              <a:ext cx="312322" cy="225573"/>
            </a:xfrm>
            <a:custGeom>
              <a:avLst/>
              <a:gdLst/>
              <a:ahLst/>
              <a:cxnLst/>
              <a:rect l="l" t="t" r="r" b="b"/>
              <a:pathLst>
                <a:path w="9926" h="7169" extrusionOk="0">
                  <a:moveTo>
                    <a:pt x="1" y="0"/>
                  </a:moveTo>
                  <a:cubicBezTo>
                    <a:pt x="1" y="25"/>
                    <a:pt x="1" y="50"/>
                    <a:pt x="1" y="50"/>
                  </a:cubicBezTo>
                  <a:cubicBezTo>
                    <a:pt x="126" y="75"/>
                    <a:pt x="251" y="75"/>
                    <a:pt x="351" y="75"/>
                  </a:cubicBezTo>
                  <a:lnTo>
                    <a:pt x="376" y="75"/>
                  </a:lnTo>
                  <a:cubicBezTo>
                    <a:pt x="251" y="50"/>
                    <a:pt x="126" y="25"/>
                    <a:pt x="1" y="0"/>
                  </a:cubicBezTo>
                  <a:close/>
                  <a:moveTo>
                    <a:pt x="4938" y="3509"/>
                  </a:moveTo>
                  <a:lnTo>
                    <a:pt x="4938" y="3509"/>
                  </a:lnTo>
                  <a:cubicBezTo>
                    <a:pt x="6266" y="4887"/>
                    <a:pt x="7795" y="6341"/>
                    <a:pt x="9925" y="7168"/>
                  </a:cubicBezTo>
                  <a:cubicBezTo>
                    <a:pt x="8372" y="6241"/>
                    <a:pt x="6692" y="5038"/>
                    <a:pt x="4938" y="3509"/>
                  </a:cubicBezTo>
                  <a:close/>
                </a:path>
              </a:pathLst>
            </a:custGeom>
            <a:solidFill>
              <a:srgbClr val="F574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483;p41"/>
            <p:cNvSpPr/>
            <p:nvPr/>
          </p:nvSpPr>
          <p:spPr>
            <a:xfrm>
              <a:off x="4005373" y="2472067"/>
              <a:ext cx="1392704" cy="943981"/>
            </a:xfrm>
            <a:custGeom>
              <a:avLst/>
              <a:gdLst/>
              <a:ahLst/>
              <a:cxnLst/>
              <a:rect l="l" t="t" r="r" b="b"/>
              <a:pathLst>
                <a:path w="44262" h="30001" extrusionOk="0">
                  <a:moveTo>
                    <a:pt x="20477" y="1279"/>
                  </a:moveTo>
                  <a:cubicBezTo>
                    <a:pt x="20076" y="1605"/>
                    <a:pt x="19575" y="1705"/>
                    <a:pt x="19149" y="1705"/>
                  </a:cubicBezTo>
                  <a:cubicBezTo>
                    <a:pt x="18948" y="1705"/>
                    <a:pt x="18748" y="1680"/>
                    <a:pt x="18597" y="1630"/>
                  </a:cubicBezTo>
                  <a:lnTo>
                    <a:pt x="18572" y="1630"/>
                  </a:lnTo>
                  <a:cubicBezTo>
                    <a:pt x="18397" y="1931"/>
                    <a:pt x="18221" y="2206"/>
                    <a:pt x="18046" y="2482"/>
                  </a:cubicBezTo>
                  <a:cubicBezTo>
                    <a:pt x="16868" y="4186"/>
                    <a:pt x="15264" y="5239"/>
                    <a:pt x="13510" y="5665"/>
                  </a:cubicBezTo>
                  <a:lnTo>
                    <a:pt x="13384" y="7394"/>
                  </a:lnTo>
                  <a:cubicBezTo>
                    <a:pt x="13359" y="7845"/>
                    <a:pt x="13610" y="8271"/>
                    <a:pt x="14036" y="8422"/>
                  </a:cubicBezTo>
                  <a:cubicBezTo>
                    <a:pt x="14036" y="8397"/>
                    <a:pt x="14061" y="8372"/>
                    <a:pt x="14086" y="8372"/>
                  </a:cubicBezTo>
                  <a:cubicBezTo>
                    <a:pt x="14136" y="8397"/>
                    <a:pt x="14462" y="8447"/>
                    <a:pt x="14913" y="8497"/>
                  </a:cubicBezTo>
                  <a:cubicBezTo>
                    <a:pt x="17871" y="8021"/>
                    <a:pt x="20176" y="6692"/>
                    <a:pt x="22081" y="5264"/>
                  </a:cubicBezTo>
                  <a:cubicBezTo>
                    <a:pt x="22131" y="5364"/>
                    <a:pt x="22181" y="5439"/>
                    <a:pt x="22231" y="5514"/>
                  </a:cubicBezTo>
                  <a:lnTo>
                    <a:pt x="22282" y="5464"/>
                  </a:lnTo>
                  <a:cubicBezTo>
                    <a:pt x="21931" y="4988"/>
                    <a:pt x="21630" y="4512"/>
                    <a:pt x="21429" y="4036"/>
                  </a:cubicBezTo>
                  <a:cubicBezTo>
                    <a:pt x="21028" y="3134"/>
                    <a:pt x="20778" y="2181"/>
                    <a:pt x="20477" y="1279"/>
                  </a:cubicBezTo>
                  <a:close/>
                  <a:moveTo>
                    <a:pt x="2657" y="1"/>
                  </a:moveTo>
                  <a:cubicBezTo>
                    <a:pt x="2607" y="76"/>
                    <a:pt x="2582" y="126"/>
                    <a:pt x="2557" y="176"/>
                  </a:cubicBezTo>
                  <a:cubicBezTo>
                    <a:pt x="1154" y="2507"/>
                    <a:pt x="276" y="5840"/>
                    <a:pt x="1" y="9324"/>
                  </a:cubicBezTo>
                  <a:cubicBezTo>
                    <a:pt x="26" y="9299"/>
                    <a:pt x="26" y="9299"/>
                    <a:pt x="26" y="9299"/>
                  </a:cubicBezTo>
                  <a:cubicBezTo>
                    <a:pt x="1279" y="7996"/>
                    <a:pt x="3384" y="7570"/>
                    <a:pt x="3735" y="7494"/>
                  </a:cubicBezTo>
                  <a:cubicBezTo>
                    <a:pt x="4211" y="7319"/>
                    <a:pt x="5063" y="7244"/>
                    <a:pt x="5916" y="7244"/>
                  </a:cubicBezTo>
                  <a:cubicBezTo>
                    <a:pt x="6517" y="7244"/>
                    <a:pt x="7119" y="7294"/>
                    <a:pt x="7570" y="7394"/>
                  </a:cubicBezTo>
                  <a:cubicBezTo>
                    <a:pt x="7870" y="7219"/>
                    <a:pt x="8071" y="6918"/>
                    <a:pt x="8096" y="6567"/>
                  </a:cubicBezTo>
                  <a:lnTo>
                    <a:pt x="8146" y="5941"/>
                  </a:lnTo>
                  <a:lnTo>
                    <a:pt x="8121" y="5941"/>
                  </a:lnTo>
                  <a:lnTo>
                    <a:pt x="8196" y="5088"/>
                  </a:lnTo>
                  <a:cubicBezTo>
                    <a:pt x="6693" y="4362"/>
                    <a:pt x="5414" y="3108"/>
                    <a:pt x="4612" y="1354"/>
                  </a:cubicBezTo>
                  <a:cubicBezTo>
                    <a:pt x="4462" y="1053"/>
                    <a:pt x="4337" y="753"/>
                    <a:pt x="4236" y="452"/>
                  </a:cubicBezTo>
                  <a:lnTo>
                    <a:pt x="4011" y="452"/>
                  </a:lnTo>
                  <a:cubicBezTo>
                    <a:pt x="3610" y="452"/>
                    <a:pt x="3083" y="352"/>
                    <a:pt x="2657" y="1"/>
                  </a:cubicBezTo>
                  <a:close/>
                  <a:moveTo>
                    <a:pt x="25866" y="8647"/>
                  </a:moveTo>
                  <a:cubicBezTo>
                    <a:pt x="25790" y="8748"/>
                    <a:pt x="25715" y="8823"/>
                    <a:pt x="25665" y="8923"/>
                  </a:cubicBezTo>
                  <a:cubicBezTo>
                    <a:pt x="25765" y="8998"/>
                    <a:pt x="25840" y="9048"/>
                    <a:pt x="25840" y="9048"/>
                  </a:cubicBezTo>
                  <a:cubicBezTo>
                    <a:pt x="25840" y="9048"/>
                    <a:pt x="24011" y="11254"/>
                    <a:pt x="22708" y="12457"/>
                  </a:cubicBezTo>
                  <a:cubicBezTo>
                    <a:pt x="20602" y="14487"/>
                    <a:pt x="19249" y="16016"/>
                    <a:pt x="18221" y="16968"/>
                  </a:cubicBezTo>
                  <a:cubicBezTo>
                    <a:pt x="18372" y="17971"/>
                    <a:pt x="18597" y="19048"/>
                    <a:pt x="18898" y="20201"/>
                  </a:cubicBezTo>
                  <a:cubicBezTo>
                    <a:pt x="18898" y="20226"/>
                    <a:pt x="18898" y="20226"/>
                    <a:pt x="18898" y="20226"/>
                  </a:cubicBezTo>
                  <a:cubicBezTo>
                    <a:pt x="18898" y="20251"/>
                    <a:pt x="18898" y="20251"/>
                    <a:pt x="18898" y="20251"/>
                  </a:cubicBezTo>
                  <a:cubicBezTo>
                    <a:pt x="19048" y="20853"/>
                    <a:pt x="19249" y="21479"/>
                    <a:pt x="19475" y="22131"/>
                  </a:cubicBezTo>
                  <a:cubicBezTo>
                    <a:pt x="19600" y="22156"/>
                    <a:pt x="19725" y="22181"/>
                    <a:pt x="19850" y="22206"/>
                  </a:cubicBezTo>
                  <a:cubicBezTo>
                    <a:pt x="21505" y="22407"/>
                    <a:pt x="22808" y="23961"/>
                    <a:pt x="24412" y="25640"/>
                  </a:cubicBezTo>
                  <a:cubicBezTo>
                    <a:pt x="26166" y="27169"/>
                    <a:pt x="27846" y="28372"/>
                    <a:pt x="29399" y="29299"/>
                  </a:cubicBezTo>
                  <a:cubicBezTo>
                    <a:pt x="30477" y="29750"/>
                    <a:pt x="31730" y="30001"/>
                    <a:pt x="33184" y="30001"/>
                  </a:cubicBezTo>
                  <a:cubicBezTo>
                    <a:pt x="33359" y="30001"/>
                    <a:pt x="33585" y="30001"/>
                    <a:pt x="33785" y="29976"/>
                  </a:cubicBezTo>
                  <a:cubicBezTo>
                    <a:pt x="42257" y="29575"/>
                    <a:pt x="44262" y="16993"/>
                    <a:pt x="30076" y="10953"/>
                  </a:cubicBezTo>
                  <a:cubicBezTo>
                    <a:pt x="28848" y="10427"/>
                    <a:pt x="27319" y="9625"/>
                    <a:pt x="25866" y="864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484;p41"/>
            <p:cNvSpPr/>
            <p:nvPr/>
          </p:nvSpPr>
          <p:spPr>
            <a:xfrm>
              <a:off x="4182805" y="2502054"/>
              <a:ext cx="359645" cy="368298"/>
            </a:xfrm>
            <a:custGeom>
              <a:avLst/>
              <a:gdLst/>
              <a:ahLst/>
              <a:cxnLst/>
              <a:rect l="l" t="t" r="r" b="b"/>
              <a:pathLst>
                <a:path w="11430" h="11705" extrusionOk="0">
                  <a:moveTo>
                    <a:pt x="2858" y="0"/>
                  </a:moveTo>
                  <a:lnTo>
                    <a:pt x="2457" y="5614"/>
                  </a:lnTo>
                  <a:cubicBezTo>
                    <a:pt x="2411" y="6148"/>
                    <a:pt x="1955" y="6575"/>
                    <a:pt x="1410" y="6575"/>
                  </a:cubicBezTo>
                  <a:cubicBezTo>
                    <a:pt x="1367" y="6575"/>
                    <a:pt x="1323" y="6572"/>
                    <a:pt x="1279" y="6567"/>
                  </a:cubicBezTo>
                  <a:cubicBezTo>
                    <a:pt x="502" y="6466"/>
                    <a:pt x="1" y="6416"/>
                    <a:pt x="1" y="6416"/>
                  </a:cubicBezTo>
                  <a:lnTo>
                    <a:pt x="1" y="6416"/>
                  </a:lnTo>
                  <a:cubicBezTo>
                    <a:pt x="1" y="6416"/>
                    <a:pt x="1730" y="10702"/>
                    <a:pt x="1705" y="11028"/>
                  </a:cubicBezTo>
                  <a:cubicBezTo>
                    <a:pt x="1705" y="11353"/>
                    <a:pt x="5916" y="11704"/>
                    <a:pt x="5916" y="11704"/>
                  </a:cubicBezTo>
                  <a:cubicBezTo>
                    <a:pt x="5916" y="11704"/>
                    <a:pt x="11430" y="8271"/>
                    <a:pt x="10176" y="7870"/>
                  </a:cubicBezTo>
                  <a:cubicBezTo>
                    <a:pt x="9926" y="7770"/>
                    <a:pt x="9374" y="7669"/>
                    <a:pt x="8622" y="7544"/>
                  </a:cubicBezTo>
                  <a:cubicBezTo>
                    <a:pt x="8096" y="7469"/>
                    <a:pt x="7695" y="6968"/>
                    <a:pt x="7745" y="6441"/>
                  </a:cubicBezTo>
                  <a:lnTo>
                    <a:pt x="8196" y="376"/>
                  </a:lnTo>
                  <a:lnTo>
                    <a:pt x="2858" y="0"/>
                  </a:ln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485;p41"/>
            <p:cNvSpPr/>
            <p:nvPr/>
          </p:nvSpPr>
          <p:spPr>
            <a:xfrm>
              <a:off x="4260902" y="2632162"/>
              <a:ext cx="2391" cy="26840"/>
            </a:xfrm>
            <a:custGeom>
              <a:avLst/>
              <a:gdLst/>
              <a:ahLst/>
              <a:cxnLst/>
              <a:rect l="l" t="t" r="r" b="b"/>
              <a:pathLst>
                <a:path w="76" h="853" extrusionOk="0">
                  <a:moveTo>
                    <a:pt x="75" y="0"/>
                  </a:moveTo>
                  <a:lnTo>
                    <a:pt x="0" y="853"/>
                  </a:lnTo>
                  <a:lnTo>
                    <a:pt x="25" y="853"/>
                  </a:lnTo>
                  <a:lnTo>
                    <a:pt x="75" y="0"/>
                  </a:lnTo>
                  <a:close/>
                </a:path>
              </a:pathLst>
            </a:custGeom>
            <a:solidFill>
              <a:srgbClr val="EE2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486;p41"/>
            <p:cNvSpPr/>
            <p:nvPr/>
          </p:nvSpPr>
          <p:spPr>
            <a:xfrm>
              <a:off x="4261689" y="2632162"/>
              <a:ext cx="168778" cy="52861"/>
            </a:xfrm>
            <a:custGeom>
              <a:avLst/>
              <a:gdLst/>
              <a:ahLst/>
              <a:cxnLst/>
              <a:rect l="l" t="t" r="r" b="b"/>
              <a:pathLst>
                <a:path w="5364" h="1680" extrusionOk="0">
                  <a:moveTo>
                    <a:pt x="50" y="0"/>
                  </a:moveTo>
                  <a:lnTo>
                    <a:pt x="0" y="853"/>
                  </a:lnTo>
                  <a:cubicBezTo>
                    <a:pt x="1078" y="1404"/>
                    <a:pt x="2281" y="1680"/>
                    <a:pt x="3484" y="1680"/>
                  </a:cubicBezTo>
                  <a:cubicBezTo>
                    <a:pt x="4085" y="1680"/>
                    <a:pt x="4687" y="1629"/>
                    <a:pt x="5288" y="1479"/>
                  </a:cubicBezTo>
                  <a:lnTo>
                    <a:pt x="5364" y="577"/>
                  </a:lnTo>
                  <a:lnTo>
                    <a:pt x="5364" y="577"/>
                  </a:lnTo>
                  <a:cubicBezTo>
                    <a:pt x="4737" y="752"/>
                    <a:pt x="4110" y="827"/>
                    <a:pt x="3484" y="827"/>
                  </a:cubicBezTo>
                  <a:cubicBezTo>
                    <a:pt x="2306" y="827"/>
                    <a:pt x="1128" y="552"/>
                    <a:pt x="50" y="0"/>
                  </a:cubicBezTo>
                  <a:close/>
                </a:path>
              </a:pathLst>
            </a:custGeom>
            <a:solidFill>
              <a:srgbClr val="E691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87;p41"/>
            <p:cNvSpPr/>
            <p:nvPr/>
          </p:nvSpPr>
          <p:spPr>
            <a:xfrm>
              <a:off x="4636759" y="3960164"/>
              <a:ext cx="244127" cy="246534"/>
            </a:xfrm>
            <a:custGeom>
              <a:avLst/>
              <a:gdLst/>
              <a:ahLst/>
              <a:cxnLst/>
              <a:rect l="l" t="t" r="r" b="b"/>
              <a:pathLst>
                <a:path w="5445" h="5499" extrusionOk="0">
                  <a:moveTo>
                    <a:pt x="1929" y="0"/>
                  </a:moveTo>
                  <a:cubicBezTo>
                    <a:pt x="848" y="0"/>
                    <a:pt x="1" y="1257"/>
                    <a:pt x="658" y="2316"/>
                  </a:cubicBezTo>
                  <a:cubicBezTo>
                    <a:pt x="933" y="2792"/>
                    <a:pt x="1334" y="3343"/>
                    <a:pt x="1785" y="3870"/>
                  </a:cubicBezTo>
                  <a:cubicBezTo>
                    <a:pt x="2634" y="4840"/>
                    <a:pt x="3387" y="5499"/>
                    <a:pt x="4003" y="5499"/>
                  </a:cubicBezTo>
                  <a:cubicBezTo>
                    <a:pt x="4278" y="5499"/>
                    <a:pt x="4526" y="5367"/>
                    <a:pt x="4743" y="5073"/>
                  </a:cubicBezTo>
                  <a:cubicBezTo>
                    <a:pt x="5445" y="4120"/>
                    <a:pt x="4417" y="1439"/>
                    <a:pt x="2587" y="160"/>
                  </a:cubicBezTo>
                  <a:lnTo>
                    <a:pt x="2537" y="135"/>
                  </a:lnTo>
                  <a:cubicBezTo>
                    <a:pt x="2332" y="42"/>
                    <a:pt x="2126" y="0"/>
                    <a:pt x="19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488;p41"/>
            <p:cNvSpPr/>
            <p:nvPr/>
          </p:nvSpPr>
          <p:spPr>
            <a:xfrm>
              <a:off x="4274306" y="3417592"/>
              <a:ext cx="482642" cy="634460"/>
            </a:xfrm>
            <a:custGeom>
              <a:avLst/>
              <a:gdLst/>
              <a:ahLst/>
              <a:cxnLst/>
              <a:rect l="l" t="t" r="r" b="b"/>
              <a:pathLst>
                <a:path w="15339" h="20164" extrusionOk="0">
                  <a:moveTo>
                    <a:pt x="8948" y="1"/>
                  </a:moveTo>
                  <a:lnTo>
                    <a:pt x="0" y="6317"/>
                  </a:lnTo>
                  <a:cubicBezTo>
                    <a:pt x="0" y="6317"/>
                    <a:pt x="4286" y="9801"/>
                    <a:pt x="7494" y="13134"/>
                  </a:cubicBezTo>
                  <a:cubicBezTo>
                    <a:pt x="10301" y="16041"/>
                    <a:pt x="12807" y="18948"/>
                    <a:pt x="13384" y="19650"/>
                  </a:cubicBezTo>
                  <a:cubicBezTo>
                    <a:pt x="13419" y="19882"/>
                    <a:pt x="13518" y="20164"/>
                    <a:pt x="13851" y="20164"/>
                  </a:cubicBezTo>
                  <a:cubicBezTo>
                    <a:pt x="13987" y="20164"/>
                    <a:pt x="14161" y="20117"/>
                    <a:pt x="14386" y="20001"/>
                  </a:cubicBezTo>
                  <a:cubicBezTo>
                    <a:pt x="15339" y="19500"/>
                    <a:pt x="15288" y="18823"/>
                    <a:pt x="15288" y="18823"/>
                  </a:cubicBezTo>
                  <a:cubicBezTo>
                    <a:pt x="15263" y="18773"/>
                    <a:pt x="15213" y="18723"/>
                    <a:pt x="15138" y="18698"/>
                  </a:cubicBezTo>
                  <a:lnTo>
                    <a:pt x="15188" y="18673"/>
                  </a:lnTo>
                  <a:cubicBezTo>
                    <a:pt x="15188" y="18673"/>
                    <a:pt x="14085" y="12382"/>
                    <a:pt x="12080" y="6943"/>
                  </a:cubicBezTo>
                  <a:cubicBezTo>
                    <a:pt x="10075" y="1530"/>
                    <a:pt x="8948" y="1"/>
                    <a:pt x="8948" y="1"/>
                  </a:cubicBez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89;p41"/>
            <p:cNvSpPr/>
            <p:nvPr/>
          </p:nvSpPr>
          <p:spPr>
            <a:xfrm>
              <a:off x="4412313" y="3700715"/>
              <a:ext cx="330445" cy="350961"/>
            </a:xfrm>
            <a:custGeom>
              <a:avLst/>
              <a:gdLst/>
              <a:ahLst/>
              <a:cxnLst/>
              <a:rect l="l" t="t" r="r" b="b"/>
              <a:pathLst>
                <a:path w="10502" h="11154" extrusionOk="0">
                  <a:moveTo>
                    <a:pt x="2632" y="0"/>
                  </a:moveTo>
                  <a:cubicBezTo>
                    <a:pt x="2532" y="51"/>
                    <a:pt x="2456" y="76"/>
                    <a:pt x="2381" y="126"/>
                  </a:cubicBezTo>
                  <a:cubicBezTo>
                    <a:pt x="1529" y="477"/>
                    <a:pt x="752" y="828"/>
                    <a:pt x="0" y="1128"/>
                  </a:cubicBezTo>
                  <a:cubicBezTo>
                    <a:pt x="1028" y="2081"/>
                    <a:pt x="2130" y="3108"/>
                    <a:pt x="3108" y="4136"/>
                  </a:cubicBezTo>
                  <a:cubicBezTo>
                    <a:pt x="5915" y="7043"/>
                    <a:pt x="8421" y="9950"/>
                    <a:pt x="8998" y="10652"/>
                  </a:cubicBezTo>
                  <a:cubicBezTo>
                    <a:pt x="9048" y="10878"/>
                    <a:pt x="9123" y="11153"/>
                    <a:pt x="9474" y="11153"/>
                  </a:cubicBezTo>
                  <a:cubicBezTo>
                    <a:pt x="9599" y="11153"/>
                    <a:pt x="9775" y="11103"/>
                    <a:pt x="10000" y="11003"/>
                  </a:cubicBezTo>
                  <a:cubicBezTo>
                    <a:pt x="10226" y="10878"/>
                    <a:pt x="10376" y="10752"/>
                    <a:pt x="10501" y="10652"/>
                  </a:cubicBezTo>
                  <a:lnTo>
                    <a:pt x="10501" y="10652"/>
                  </a:lnTo>
                  <a:cubicBezTo>
                    <a:pt x="10376" y="10677"/>
                    <a:pt x="10301" y="10677"/>
                    <a:pt x="10201" y="10677"/>
                  </a:cubicBezTo>
                  <a:cubicBezTo>
                    <a:pt x="9800" y="10677"/>
                    <a:pt x="9725" y="10376"/>
                    <a:pt x="9725" y="10101"/>
                  </a:cubicBezTo>
                  <a:cubicBezTo>
                    <a:pt x="9248" y="9349"/>
                    <a:pt x="7168" y="6091"/>
                    <a:pt x="4787" y="2833"/>
                  </a:cubicBezTo>
                  <a:cubicBezTo>
                    <a:pt x="4110" y="1880"/>
                    <a:pt x="3359" y="928"/>
                    <a:pt x="2632" y="0"/>
                  </a:cubicBezTo>
                  <a:close/>
                </a:path>
              </a:pathLst>
            </a:custGeom>
            <a:solidFill>
              <a:srgbClr val="E691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90;p41"/>
            <p:cNvSpPr/>
            <p:nvPr/>
          </p:nvSpPr>
          <p:spPr>
            <a:xfrm>
              <a:off x="4033523" y="4120111"/>
              <a:ext cx="161628" cy="261604"/>
            </a:xfrm>
            <a:custGeom>
              <a:avLst/>
              <a:gdLst/>
              <a:ahLst/>
              <a:cxnLst/>
              <a:rect l="l" t="t" r="r" b="b"/>
              <a:pathLst>
                <a:path w="3768" h="6098" extrusionOk="0">
                  <a:moveTo>
                    <a:pt x="2192" y="1"/>
                  </a:moveTo>
                  <a:cubicBezTo>
                    <a:pt x="1761" y="1"/>
                    <a:pt x="1329" y="185"/>
                    <a:pt x="1028" y="601"/>
                  </a:cubicBezTo>
                  <a:lnTo>
                    <a:pt x="978" y="651"/>
                  </a:lnTo>
                  <a:cubicBezTo>
                    <a:pt x="1" y="2656"/>
                    <a:pt x="427" y="5488"/>
                    <a:pt x="1504" y="5990"/>
                  </a:cubicBezTo>
                  <a:cubicBezTo>
                    <a:pt x="1670" y="6063"/>
                    <a:pt x="1822" y="6097"/>
                    <a:pt x="1962" y="6097"/>
                  </a:cubicBezTo>
                  <a:cubicBezTo>
                    <a:pt x="2740" y="6097"/>
                    <a:pt x="3166" y="5037"/>
                    <a:pt x="3484" y="3508"/>
                  </a:cubicBezTo>
                  <a:cubicBezTo>
                    <a:pt x="3635" y="2807"/>
                    <a:pt x="3710" y="2130"/>
                    <a:pt x="3735" y="1579"/>
                  </a:cubicBezTo>
                  <a:cubicBezTo>
                    <a:pt x="3768" y="622"/>
                    <a:pt x="2981" y="1"/>
                    <a:pt x="21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91;p41"/>
            <p:cNvSpPr/>
            <p:nvPr/>
          </p:nvSpPr>
          <p:spPr>
            <a:xfrm>
              <a:off x="3967520" y="3567429"/>
              <a:ext cx="350174" cy="633390"/>
            </a:xfrm>
            <a:custGeom>
              <a:avLst/>
              <a:gdLst/>
              <a:ahLst/>
              <a:cxnLst/>
              <a:rect l="l" t="t" r="r" b="b"/>
              <a:pathLst>
                <a:path w="11129" h="20130" extrusionOk="0">
                  <a:moveTo>
                    <a:pt x="251" y="1"/>
                  </a:moveTo>
                  <a:cubicBezTo>
                    <a:pt x="251" y="1"/>
                    <a:pt x="1" y="1906"/>
                    <a:pt x="878" y="7620"/>
                  </a:cubicBezTo>
                  <a:cubicBezTo>
                    <a:pt x="1780" y="13334"/>
                    <a:pt x="3885" y="19374"/>
                    <a:pt x="3885" y="19374"/>
                  </a:cubicBezTo>
                  <a:lnTo>
                    <a:pt x="3936" y="19374"/>
                  </a:lnTo>
                  <a:cubicBezTo>
                    <a:pt x="3911" y="19425"/>
                    <a:pt x="3885" y="19475"/>
                    <a:pt x="3860" y="19550"/>
                  </a:cubicBezTo>
                  <a:cubicBezTo>
                    <a:pt x="3860" y="19550"/>
                    <a:pt x="4138" y="20129"/>
                    <a:pt x="5118" y="20129"/>
                  </a:cubicBezTo>
                  <a:cubicBezTo>
                    <a:pt x="5157" y="20129"/>
                    <a:pt x="5197" y="20128"/>
                    <a:pt x="5239" y="20126"/>
                  </a:cubicBezTo>
                  <a:cubicBezTo>
                    <a:pt x="6091" y="20101"/>
                    <a:pt x="6041" y="19650"/>
                    <a:pt x="5916" y="19349"/>
                  </a:cubicBezTo>
                  <a:cubicBezTo>
                    <a:pt x="6091" y="18447"/>
                    <a:pt x="6868" y="14688"/>
                    <a:pt x="7896" y="10778"/>
                  </a:cubicBezTo>
                  <a:cubicBezTo>
                    <a:pt x="9099" y="6317"/>
                    <a:pt x="11129" y="1179"/>
                    <a:pt x="11129" y="1179"/>
                  </a:cubicBezTo>
                  <a:lnTo>
                    <a:pt x="251" y="1"/>
                  </a:ln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92;p41"/>
            <p:cNvSpPr/>
            <p:nvPr/>
          </p:nvSpPr>
          <p:spPr>
            <a:xfrm>
              <a:off x="3999867" y="3827676"/>
              <a:ext cx="122273" cy="373049"/>
            </a:xfrm>
            <a:custGeom>
              <a:avLst/>
              <a:gdLst/>
              <a:ahLst/>
              <a:cxnLst/>
              <a:rect l="l" t="t" r="r" b="b"/>
              <a:pathLst>
                <a:path w="3886" h="11856" extrusionOk="0">
                  <a:moveTo>
                    <a:pt x="1755" y="1"/>
                  </a:moveTo>
                  <a:cubicBezTo>
                    <a:pt x="1253" y="51"/>
                    <a:pt x="727" y="76"/>
                    <a:pt x="201" y="126"/>
                  </a:cubicBezTo>
                  <a:lnTo>
                    <a:pt x="0" y="126"/>
                  </a:lnTo>
                  <a:cubicBezTo>
                    <a:pt x="953" y="5615"/>
                    <a:pt x="2857" y="11103"/>
                    <a:pt x="2857" y="11103"/>
                  </a:cubicBezTo>
                  <a:lnTo>
                    <a:pt x="2908" y="11103"/>
                  </a:lnTo>
                  <a:cubicBezTo>
                    <a:pt x="2883" y="11154"/>
                    <a:pt x="2857" y="11204"/>
                    <a:pt x="2832" y="11279"/>
                  </a:cubicBezTo>
                  <a:cubicBezTo>
                    <a:pt x="2832" y="11279"/>
                    <a:pt x="3083" y="11755"/>
                    <a:pt x="3885" y="11855"/>
                  </a:cubicBezTo>
                  <a:cubicBezTo>
                    <a:pt x="3685" y="11680"/>
                    <a:pt x="3634" y="11529"/>
                    <a:pt x="3634" y="11529"/>
                  </a:cubicBezTo>
                  <a:cubicBezTo>
                    <a:pt x="3659" y="11454"/>
                    <a:pt x="3685" y="11404"/>
                    <a:pt x="3710" y="11354"/>
                  </a:cubicBezTo>
                  <a:lnTo>
                    <a:pt x="3685" y="11354"/>
                  </a:lnTo>
                  <a:cubicBezTo>
                    <a:pt x="3685" y="11354"/>
                    <a:pt x="2206" y="5590"/>
                    <a:pt x="1755" y="1"/>
                  </a:cubicBezTo>
                  <a:close/>
                </a:path>
              </a:pathLst>
            </a:custGeom>
            <a:solidFill>
              <a:srgbClr val="E691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93;p41"/>
            <p:cNvSpPr/>
            <p:nvPr/>
          </p:nvSpPr>
          <p:spPr>
            <a:xfrm>
              <a:off x="3590095" y="2770167"/>
              <a:ext cx="557277" cy="563035"/>
            </a:xfrm>
            <a:custGeom>
              <a:avLst/>
              <a:gdLst/>
              <a:ahLst/>
              <a:cxnLst/>
              <a:rect l="l" t="t" r="r" b="b"/>
              <a:pathLst>
                <a:path w="17711" h="17894" extrusionOk="0">
                  <a:moveTo>
                    <a:pt x="14101" y="0"/>
                  </a:moveTo>
                  <a:cubicBezTo>
                    <a:pt x="9715" y="3434"/>
                    <a:pt x="5354" y="8146"/>
                    <a:pt x="3098" y="15013"/>
                  </a:cubicBezTo>
                  <a:cubicBezTo>
                    <a:pt x="3075" y="15010"/>
                    <a:pt x="3047" y="15008"/>
                    <a:pt x="3017" y="15008"/>
                  </a:cubicBezTo>
                  <a:cubicBezTo>
                    <a:pt x="2556" y="15008"/>
                    <a:pt x="1339" y="15358"/>
                    <a:pt x="893" y="16016"/>
                  </a:cubicBezTo>
                  <a:cubicBezTo>
                    <a:pt x="1" y="17312"/>
                    <a:pt x="891" y="17761"/>
                    <a:pt x="1458" y="17761"/>
                  </a:cubicBezTo>
                  <a:cubicBezTo>
                    <a:pt x="1560" y="17761"/>
                    <a:pt x="1651" y="17747"/>
                    <a:pt x="1720" y="17720"/>
                  </a:cubicBezTo>
                  <a:cubicBezTo>
                    <a:pt x="2148" y="17553"/>
                    <a:pt x="3254" y="16912"/>
                    <a:pt x="3430" y="16912"/>
                  </a:cubicBezTo>
                  <a:cubicBezTo>
                    <a:pt x="3439" y="16912"/>
                    <a:pt x="3446" y="16914"/>
                    <a:pt x="3449" y="16918"/>
                  </a:cubicBezTo>
                  <a:cubicBezTo>
                    <a:pt x="3550" y="16993"/>
                    <a:pt x="3374" y="17469"/>
                    <a:pt x="3550" y="17745"/>
                  </a:cubicBezTo>
                  <a:cubicBezTo>
                    <a:pt x="3617" y="17851"/>
                    <a:pt x="3692" y="17894"/>
                    <a:pt x="3756" y="17894"/>
                  </a:cubicBezTo>
                  <a:cubicBezTo>
                    <a:pt x="3858" y="17894"/>
                    <a:pt x="3931" y="17783"/>
                    <a:pt x="3900" y="17645"/>
                  </a:cubicBezTo>
                  <a:cubicBezTo>
                    <a:pt x="3850" y="17419"/>
                    <a:pt x="4051" y="16943"/>
                    <a:pt x="4101" y="16642"/>
                  </a:cubicBezTo>
                  <a:cubicBezTo>
                    <a:pt x="4151" y="16341"/>
                    <a:pt x="4001" y="15865"/>
                    <a:pt x="4001" y="15865"/>
                  </a:cubicBezTo>
                  <a:cubicBezTo>
                    <a:pt x="4001" y="15865"/>
                    <a:pt x="9464" y="10051"/>
                    <a:pt x="17159" y="5840"/>
                  </a:cubicBezTo>
                  <a:cubicBezTo>
                    <a:pt x="17710" y="4061"/>
                    <a:pt x="16482" y="1354"/>
                    <a:pt x="14101" y="0"/>
                  </a:cubicBez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94;p41"/>
            <p:cNvSpPr/>
            <p:nvPr/>
          </p:nvSpPr>
          <p:spPr>
            <a:xfrm>
              <a:off x="3707303" y="3023304"/>
              <a:ext cx="212924" cy="282367"/>
            </a:xfrm>
            <a:custGeom>
              <a:avLst/>
              <a:gdLst/>
              <a:ahLst/>
              <a:cxnLst/>
              <a:rect l="l" t="t" r="r" b="b"/>
              <a:pathLst>
                <a:path w="6767" h="8974" extrusionOk="0">
                  <a:moveTo>
                    <a:pt x="5489" y="1"/>
                  </a:moveTo>
                  <a:cubicBezTo>
                    <a:pt x="2005" y="3986"/>
                    <a:pt x="0" y="7219"/>
                    <a:pt x="0" y="7219"/>
                  </a:cubicBezTo>
                  <a:cubicBezTo>
                    <a:pt x="0" y="7219"/>
                    <a:pt x="226" y="7695"/>
                    <a:pt x="251" y="7971"/>
                  </a:cubicBezTo>
                  <a:cubicBezTo>
                    <a:pt x="276" y="8246"/>
                    <a:pt x="201" y="8747"/>
                    <a:pt x="276" y="8973"/>
                  </a:cubicBezTo>
                  <a:cubicBezTo>
                    <a:pt x="326" y="8823"/>
                    <a:pt x="351" y="8697"/>
                    <a:pt x="376" y="8597"/>
                  </a:cubicBezTo>
                  <a:cubicBezTo>
                    <a:pt x="376" y="8547"/>
                    <a:pt x="376" y="8497"/>
                    <a:pt x="376" y="8472"/>
                  </a:cubicBezTo>
                  <a:cubicBezTo>
                    <a:pt x="376" y="8171"/>
                    <a:pt x="276" y="7820"/>
                    <a:pt x="276" y="7820"/>
                  </a:cubicBezTo>
                  <a:cubicBezTo>
                    <a:pt x="276" y="7820"/>
                    <a:pt x="2757" y="5189"/>
                    <a:pt x="6692" y="2206"/>
                  </a:cubicBezTo>
                  <a:cubicBezTo>
                    <a:pt x="6717" y="2181"/>
                    <a:pt x="6742" y="2181"/>
                    <a:pt x="6767" y="2156"/>
                  </a:cubicBezTo>
                  <a:cubicBezTo>
                    <a:pt x="6642" y="1905"/>
                    <a:pt x="6165" y="1003"/>
                    <a:pt x="5489" y="1"/>
                  </a:cubicBezTo>
                  <a:close/>
                </a:path>
              </a:pathLst>
            </a:custGeom>
            <a:solidFill>
              <a:srgbClr val="E691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95;p41"/>
            <p:cNvSpPr/>
            <p:nvPr/>
          </p:nvSpPr>
          <p:spPr>
            <a:xfrm>
              <a:off x="4498276" y="2389818"/>
              <a:ext cx="564388" cy="557025"/>
            </a:xfrm>
            <a:custGeom>
              <a:avLst/>
              <a:gdLst/>
              <a:ahLst/>
              <a:cxnLst/>
              <a:rect l="l" t="t" r="r" b="b"/>
              <a:pathLst>
                <a:path w="17937" h="17703" extrusionOk="0">
                  <a:moveTo>
                    <a:pt x="14189" y="1"/>
                  </a:moveTo>
                  <a:cubicBezTo>
                    <a:pt x="14098" y="1"/>
                    <a:pt x="14030" y="100"/>
                    <a:pt x="14060" y="234"/>
                  </a:cubicBezTo>
                  <a:cubicBezTo>
                    <a:pt x="14085" y="459"/>
                    <a:pt x="13885" y="935"/>
                    <a:pt x="13835" y="1236"/>
                  </a:cubicBezTo>
                  <a:cubicBezTo>
                    <a:pt x="13785" y="1537"/>
                    <a:pt x="13910" y="2038"/>
                    <a:pt x="13910" y="2038"/>
                  </a:cubicBezTo>
                  <a:cubicBezTo>
                    <a:pt x="13910" y="2038"/>
                    <a:pt x="8346" y="7727"/>
                    <a:pt x="576" y="11813"/>
                  </a:cubicBezTo>
                  <a:cubicBezTo>
                    <a:pt x="0" y="13592"/>
                    <a:pt x="1178" y="16324"/>
                    <a:pt x="3534" y="17702"/>
                  </a:cubicBezTo>
                  <a:cubicBezTo>
                    <a:pt x="7970" y="14344"/>
                    <a:pt x="12431" y="9707"/>
                    <a:pt x="14787" y="2890"/>
                  </a:cubicBezTo>
                  <a:cubicBezTo>
                    <a:pt x="14812" y="2894"/>
                    <a:pt x="14842" y="2895"/>
                    <a:pt x="14875" y="2895"/>
                  </a:cubicBezTo>
                  <a:cubicBezTo>
                    <a:pt x="15340" y="2895"/>
                    <a:pt x="16550" y="2569"/>
                    <a:pt x="17018" y="1938"/>
                  </a:cubicBezTo>
                  <a:cubicBezTo>
                    <a:pt x="17937" y="634"/>
                    <a:pt x="17033" y="169"/>
                    <a:pt x="16467" y="169"/>
                  </a:cubicBezTo>
                  <a:cubicBezTo>
                    <a:pt x="16370" y="169"/>
                    <a:pt x="16282" y="183"/>
                    <a:pt x="16216" y="209"/>
                  </a:cubicBezTo>
                  <a:cubicBezTo>
                    <a:pt x="15787" y="351"/>
                    <a:pt x="14659" y="991"/>
                    <a:pt x="14481" y="991"/>
                  </a:cubicBezTo>
                  <a:cubicBezTo>
                    <a:pt x="14472" y="991"/>
                    <a:pt x="14465" y="989"/>
                    <a:pt x="14461" y="986"/>
                  </a:cubicBezTo>
                  <a:cubicBezTo>
                    <a:pt x="14386" y="885"/>
                    <a:pt x="14561" y="409"/>
                    <a:pt x="14386" y="159"/>
                  </a:cubicBezTo>
                  <a:cubicBezTo>
                    <a:pt x="14325" y="47"/>
                    <a:pt x="14252" y="1"/>
                    <a:pt x="14189" y="1"/>
                  </a:cubicBez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96;p41"/>
            <p:cNvSpPr/>
            <p:nvPr/>
          </p:nvSpPr>
          <p:spPr>
            <a:xfrm>
              <a:off x="4741156" y="2398722"/>
              <a:ext cx="313895" cy="354139"/>
            </a:xfrm>
            <a:custGeom>
              <a:avLst/>
              <a:gdLst/>
              <a:ahLst/>
              <a:cxnLst/>
              <a:rect l="l" t="t" r="r" b="b"/>
              <a:pathLst>
                <a:path w="9976" h="11255" extrusionOk="0">
                  <a:moveTo>
                    <a:pt x="9249" y="1"/>
                  </a:moveTo>
                  <a:lnTo>
                    <a:pt x="9249" y="1"/>
                  </a:lnTo>
                  <a:cubicBezTo>
                    <a:pt x="9499" y="277"/>
                    <a:pt x="9524" y="753"/>
                    <a:pt x="8948" y="1454"/>
                  </a:cubicBezTo>
                  <a:cubicBezTo>
                    <a:pt x="8472" y="2031"/>
                    <a:pt x="7369" y="2282"/>
                    <a:pt x="6842" y="2282"/>
                  </a:cubicBezTo>
                  <a:cubicBezTo>
                    <a:pt x="6767" y="2282"/>
                    <a:pt x="6717" y="2256"/>
                    <a:pt x="6667" y="2256"/>
                  </a:cubicBezTo>
                  <a:cubicBezTo>
                    <a:pt x="4436" y="5439"/>
                    <a:pt x="2231" y="7545"/>
                    <a:pt x="0" y="9224"/>
                  </a:cubicBezTo>
                  <a:cubicBezTo>
                    <a:pt x="928" y="10201"/>
                    <a:pt x="1880" y="10953"/>
                    <a:pt x="2281" y="11254"/>
                  </a:cubicBezTo>
                  <a:cubicBezTo>
                    <a:pt x="3534" y="9675"/>
                    <a:pt x="4687" y="7921"/>
                    <a:pt x="5665" y="5941"/>
                  </a:cubicBezTo>
                  <a:cubicBezTo>
                    <a:pt x="6191" y="4888"/>
                    <a:pt x="6667" y="3785"/>
                    <a:pt x="7068" y="2607"/>
                  </a:cubicBezTo>
                  <a:lnTo>
                    <a:pt x="7168" y="2607"/>
                  </a:lnTo>
                  <a:cubicBezTo>
                    <a:pt x="7644" y="2607"/>
                    <a:pt x="8848" y="2282"/>
                    <a:pt x="9299" y="1655"/>
                  </a:cubicBezTo>
                  <a:cubicBezTo>
                    <a:pt x="9299" y="1655"/>
                    <a:pt x="9299" y="1630"/>
                    <a:pt x="9299" y="1630"/>
                  </a:cubicBezTo>
                  <a:cubicBezTo>
                    <a:pt x="9975" y="678"/>
                    <a:pt x="9675" y="176"/>
                    <a:pt x="9249" y="1"/>
                  </a:cubicBezTo>
                  <a:close/>
                </a:path>
              </a:pathLst>
            </a:custGeom>
            <a:solidFill>
              <a:srgbClr val="E691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97;p41"/>
            <p:cNvSpPr/>
            <p:nvPr/>
          </p:nvSpPr>
          <p:spPr>
            <a:xfrm>
              <a:off x="3749089" y="2699906"/>
              <a:ext cx="1067010" cy="1132992"/>
            </a:xfrm>
            <a:custGeom>
              <a:avLst/>
              <a:gdLst/>
              <a:ahLst/>
              <a:cxnLst/>
              <a:rect l="l" t="t" r="r" b="b"/>
              <a:pathLst>
                <a:path w="33911" h="36008" extrusionOk="0">
                  <a:moveTo>
                    <a:pt x="14007" y="0"/>
                  </a:moveTo>
                  <a:cubicBezTo>
                    <a:pt x="12951" y="0"/>
                    <a:pt x="11901" y="145"/>
                    <a:pt x="11554" y="429"/>
                  </a:cubicBezTo>
                  <a:cubicBezTo>
                    <a:pt x="11003" y="855"/>
                    <a:pt x="10827" y="3537"/>
                    <a:pt x="10226" y="6218"/>
                  </a:cubicBezTo>
                  <a:cubicBezTo>
                    <a:pt x="9624" y="9025"/>
                    <a:pt x="8020" y="11682"/>
                    <a:pt x="6767" y="14238"/>
                  </a:cubicBezTo>
                  <a:cubicBezTo>
                    <a:pt x="4687" y="18574"/>
                    <a:pt x="2507" y="22860"/>
                    <a:pt x="1529" y="27597"/>
                  </a:cubicBezTo>
                  <a:cubicBezTo>
                    <a:pt x="1279" y="28750"/>
                    <a:pt x="0" y="33136"/>
                    <a:pt x="878" y="34214"/>
                  </a:cubicBezTo>
                  <a:cubicBezTo>
                    <a:pt x="878" y="34237"/>
                    <a:pt x="2327" y="36008"/>
                    <a:pt x="6937" y="36008"/>
                  </a:cubicBezTo>
                  <a:cubicBezTo>
                    <a:pt x="7325" y="36008"/>
                    <a:pt x="7736" y="35995"/>
                    <a:pt x="8171" y="35968"/>
                  </a:cubicBezTo>
                  <a:cubicBezTo>
                    <a:pt x="13785" y="35617"/>
                    <a:pt x="17294" y="34640"/>
                    <a:pt x="23459" y="31933"/>
                  </a:cubicBezTo>
                  <a:cubicBezTo>
                    <a:pt x="29193" y="29422"/>
                    <a:pt x="31832" y="28943"/>
                    <a:pt x="33011" y="28943"/>
                  </a:cubicBezTo>
                  <a:cubicBezTo>
                    <a:pt x="33739" y="28943"/>
                    <a:pt x="33910" y="29126"/>
                    <a:pt x="33910" y="29126"/>
                  </a:cubicBezTo>
                  <a:cubicBezTo>
                    <a:pt x="33910" y="29126"/>
                    <a:pt x="28572" y="18825"/>
                    <a:pt x="27043" y="13010"/>
                  </a:cubicBezTo>
                  <a:cubicBezTo>
                    <a:pt x="25514" y="7196"/>
                    <a:pt x="26266" y="3311"/>
                    <a:pt x="25790" y="2359"/>
                  </a:cubicBezTo>
                  <a:cubicBezTo>
                    <a:pt x="25339" y="1431"/>
                    <a:pt x="22381" y="1206"/>
                    <a:pt x="22231" y="1131"/>
                  </a:cubicBezTo>
                  <a:cubicBezTo>
                    <a:pt x="22229" y="1130"/>
                    <a:pt x="22228" y="1130"/>
                    <a:pt x="22226" y="1130"/>
                  </a:cubicBezTo>
                  <a:cubicBezTo>
                    <a:pt x="22148" y="1130"/>
                    <a:pt x="21971" y="1669"/>
                    <a:pt x="21529" y="2208"/>
                  </a:cubicBezTo>
                  <a:cubicBezTo>
                    <a:pt x="21094" y="2747"/>
                    <a:pt x="20384" y="3286"/>
                    <a:pt x="19230" y="3286"/>
                  </a:cubicBezTo>
                  <a:cubicBezTo>
                    <a:pt x="18989" y="3286"/>
                    <a:pt x="18728" y="3263"/>
                    <a:pt x="18447" y="3211"/>
                  </a:cubicBezTo>
                  <a:cubicBezTo>
                    <a:pt x="15464" y="2685"/>
                    <a:pt x="15740" y="153"/>
                    <a:pt x="15740" y="153"/>
                  </a:cubicBezTo>
                  <a:cubicBezTo>
                    <a:pt x="15256" y="51"/>
                    <a:pt x="14630" y="0"/>
                    <a:pt x="140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8;p41"/>
            <p:cNvSpPr/>
            <p:nvPr/>
          </p:nvSpPr>
          <p:spPr>
            <a:xfrm>
              <a:off x="4402842" y="2637668"/>
              <a:ext cx="415621" cy="399952"/>
            </a:xfrm>
            <a:custGeom>
              <a:avLst/>
              <a:gdLst/>
              <a:ahLst/>
              <a:cxnLst/>
              <a:rect l="l" t="t" r="r" b="b"/>
              <a:pathLst>
                <a:path w="13209" h="12711" extrusionOk="0">
                  <a:moveTo>
                    <a:pt x="9449" y="1"/>
                  </a:moveTo>
                  <a:cubicBezTo>
                    <a:pt x="7544" y="1429"/>
                    <a:pt x="5239" y="2758"/>
                    <a:pt x="2281" y="3234"/>
                  </a:cubicBezTo>
                  <a:cubicBezTo>
                    <a:pt x="351" y="3560"/>
                    <a:pt x="0" y="7971"/>
                    <a:pt x="0" y="7971"/>
                  </a:cubicBezTo>
                  <a:cubicBezTo>
                    <a:pt x="1935" y="11271"/>
                    <a:pt x="2826" y="12711"/>
                    <a:pt x="3841" y="12711"/>
                  </a:cubicBezTo>
                  <a:cubicBezTo>
                    <a:pt x="5062" y="12711"/>
                    <a:pt x="6463" y="10628"/>
                    <a:pt x="10076" y="7194"/>
                  </a:cubicBezTo>
                  <a:cubicBezTo>
                    <a:pt x="11379" y="5991"/>
                    <a:pt x="13208" y="3785"/>
                    <a:pt x="13208" y="3785"/>
                  </a:cubicBezTo>
                  <a:cubicBezTo>
                    <a:pt x="13208" y="3785"/>
                    <a:pt x="10727" y="2006"/>
                    <a:pt x="94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99;p41"/>
            <p:cNvSpPr/>
            <p:nvPr/>
          </p:nvSpPr>
          <p:spPr>
            <a:xfrm>
              <a:off x="3824794" y="2707866"/>
              <a:ext cx="368298" cy="384880"/>
            </a:xfrm>
            <a:custGeom>
              <a:avLst/>
              <a:gdLst/>
              <a:ahLst/>
              <a:cxnLst/>
              <a:rect l="l" t="t" r="r" b="b"/>
              <a:pathLst>
                <a:path w="11705" h="12232" extrusionOk="0">
                  <a:moveTo>
                    <a:pt x="9499" y="0"/>
                  </a:moveTo>
                  <a:cubicBezTo>
                    <a:pt x="9499" y="0"/>
                    <a:pt x="7143" y="402"/>
                    <a:pt x="5765" y="1805"/>
                  </a:cubicBezTo>
                  <a:cubicBezTo>
                    <a:pt x="4411" y="3208"/>
                    <a:pt x="1730" y="6266"/>
                    <a:pt x="0" y="7870"/>
                  </a:cubicBezTo>
                  <a:cubicBezTo>
                    <a:pt x="1730" y="9474"/>
                    <a:pt x="3058" y="12231"/>
                    <a:pt x="3058" y="12231"/>
                  </a:cubicBezTo>
                  <a:cubicBezTo>
                    <a:pt x="3058" y="12231"/>
                    <a:pt x="5589" y="10903"/>
                    <a:pt x="6968" y="9775"/>
                  </a:cubicBezTo>
                  <a:cubicBezTo>
                    <a:pt x="8346" y="8672"/>
                    <a:pt x="11705" y="3158"/>
                    <a:pt x="94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00;p41"/>
            <p:cNvSpPr/>
            <p:nvPr/>
          </p:nvSpPr>
          <p:spPr>
            <a:xfrm>
              <a:off x="4059997" y="2082499"/>
              <a:ext cx="623605" cy="575275"/>
            </a:xfrm>
            <a:custGeom>
              <a:avLst/>
              <a:gdLst/>
              <a:ahLst/>
              <a:cxnLst/>
              <a:rect l="l" t="t" r="r" b="b"/>
              <a:pathLst>
                <a:path w="19819" h="18283" extrusionOk="0">
                  <a:moveTo>
                    <a:pt x="9690" y="1"/>
                  </a:moveTo>
                  <a:cubicBezTo>
                    <a:pt x="5461" y="1"/>
                    <a:pt x="2034" y="3489"/>
                    <a:pt x="1849" y="8321"/>
                  </a:cubicBezTo>
                  <a:cubicBezTo>
                    <a:pt x="1824" y="8572"/>
                    <a:pt x="1824" y="8848"/>
                    <a:pt x="1824" y="9098"/>
                  </a:cubicBezTo>
                  <a:cubicBezTo>
                    <a:pt x="1673" y="9048"/>
                    <a:pt x="1498" y="9023"/>
                    <a:pt x="1247" y="8998"/>
                  </a:cubicBezTo>
                  <a:cubicBezTo>
                    <a:pt x="1215" y="8995"/>
                    <a:pt x="1183" y="8993"/>
                    <a:pt x="1152" y="8993"/>
                  </a:cubicBezTo>
                  <a:cubicBezTo>
                    <a:pt x="496" y="8993"/>
                    <a:pt x="1" y="9735"/>
                    <a:pt x="144" y="10978"/>
                  </a:cubicBezTo>
                  <a:cubicBezTo>
                    <a:pt x="329" y="12428"/>
                    <a:pt x="1527" y="12842"/>
                    <a:pt x="2284" y="12842"/>
                  </a:cubicBezTo>
                  <a:cubicBezTo>
                    <a:pt x="2352" y="12842"/>
                    <a:pt x="2416" y="12839"/>
                    <a:pt x="2475" y="12833"/>
                  </a:cubicBezTo>
                  <a:lnTo>
                    <a:pt x="2500" y="12833"/>
                  </a:lnTo>
                  <a:cubicBezTo>
                    <a:pt x="2601" y="13134"/>
                    <a:pt x="2726" y="13434"/>
                    <a:pt x="2876" y="13735"/>
                  </a:cubicBezTo>
                  <a:cubicBezTo>
                    <a:pt x="4245" y="16731"/>
                    <a:pt x="7059" y="18282"/>
                    <a:pt x="9897" y="18282"/>
                  </a:cubicBezTo>
                  <a:cubicBezTo>
                    <a:pt x="12306" y="18282"/>
                    <a:pt x="14733" y="17164"/>
                    <a:pt x="16310" y="14863"/>
                  </a:cubicBezTo>
                  <a:cubicBezTo>
                    <a:pt x="16485" y="14587"/>
                    <a:pt x="16661" y="14312"/>
                    <a:pt x="16836" y="14011"/>
                  </a:cubicBezTo>
                  <a:lnTo>
                    <a:pt x="16861" y="14011"/>
                  </a:lnTo>
                  <a:cubicBezTo>
                    <a:pt x="17014" y="14056"/>
                    <a:pt x="17206" y="14085"/>
                    <a:pt x="17417" y="14085"/>
                  </a:cubicBezTo>
                  <a:cubicBezTo>
                    <a:pt x="18143" y="14085"/>
                    <a:pt x="19093" y="13747"/>
                    <a:pt x="19443" y="12582"/>
                  </a:cubicBezTo>
                  <a:cubicBezTo>
                    <a:pt x="19819" y="11304"/>
                    <a:pt x="19393" y="10477"/>
                    <a:pt x="18666" y="10452"/>
                  </a:cubicBezTo>
                  <a:cubicBezTo>
                    <a:pt x="18553" y="10439"/>
                    <a:pt x="18453" y="10433"/>
                    <a:pt x="18359" y="10433"/>
                  </a:cubicBezTo>
                  <a:cubicBezTo>
                    <a:pt x="18265" y="10433"/>
                    <a:pt x="18177" y="10439"/>
                    <a:pt x="18089" y="10452"/>
                  </a:cubicBezTo>
                  <a:cubicBezTo>
                    <a:pt x="18140" y="10201"/>
                    <a:pt x="18190" y="9926"/>
                    <a:pt x="18215" y="9675"/>
                  </a:cubicBezTo>
                  <a:cubicBezTo>
                    <a:pt x="18866" y="4487"/>
                    <a:pt x="15508" y="201"/>
                    <a:pt x="10771" y="76"/>
                  </a:cubicBezTo>
                  <a:cubicBezTo>
                    <a:pt x="10406" y="25"/>
                    <a:pt x="10045" y="1"/>
                    <a:pt x="9690" y="1"/>
                  </a:cubicBez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501;p41"/>
            <p:cNvSpPr/>
            <p:nvPr/>
          </p:nvSpPr>
          <p:spPr>
            <a:xfrm>
              <a:off x="4649686" y="2476819"/>
              <a:ext cx="22875" cy="35493"/>
            </a:xfrm>
            <a:custGeom>
              <a:avLst/>
              <a:gdLst/>
              <a:ahLst/>
              <a:cxnLst/>
              <a:rect l="l" t="t" r="r" b="b"/>
              <a:pathLst>
                <a:path w="727" h="1128" extrusionOk="0">
                  <a:moveTo>
                    <a:pt x="0" y="1128"/>
                  </a:moveTo>
                  <a:lnTo>
                    <a:pt x="0" y="1128"/>
                  </a:lnTo>
                  <a:cubicBezTo>
                    <a:pt x="301" y="877"/>
                    <a:pt x="551" y="551"/>
                    <a:pt x="702" y="50"/>
                  </a:cubicBezTo>
                  <a:cubicBezTo>
                    <a:pt x="702" y="25"/>
                    <a:pt x="702" y="0"/>
                    <a:pt x="727" y="0"/>
                  </a:cubicBezTo>
                  <a:cubicBezTo>
                    <a:pt x="702" y="0"/>
                    <a:pt x="702" y="25"/>
                    <a:pt x="702" y="50"/>
                  </a:cubicBezTo>
                  <a:cubicBezTo>
                    <a:pt x="551" y="551"/>
                    <a:pt x="301" y="877"/>
                    <a:pt x="0" y="1128"/>
                  </a:cubicBezTo>
                  <a:close/>
                </a:path>
              </a:pathLst>
            </a:custGeom>
            <a:solidFill>
              <a:srgbClr val="EE2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502;p41"/>
            <p:cNvSpPr/>
            <p:nvPr/>
          </p:nvSpPr>
          <p:spPr>
            <a:xfrm>
              <a:off x="4672530" y="2476001"/>
              <a:ext cx="31" cy="850"/>
            </a:xfrm>
            <a:custGeom>
              <a:avLst/>
              <a:gdLst/>
              <a:ahLst/>
              <a:cxnLst/>
              <a:rect l="l" t="t" r="r" b="b"/>
              <a:pathLst>
                <a:path w="1" h="27" extrusionOk="0">
                  <a:moveTo>
                    <a:pt x="1" y="26"/>
                  </a:moveTo>
                  <a:cubicBezTo>
                    <a:pt x="1" y="1"/>
                    <a:pt x="1" y="1"/>
                    <a:pt x="1" y="1"/>
                  </a:cubicBezTo>
                  <a:cubicBezTo>
                    <a:pt x="1" y="1"/>
                    <a:pt x="1" y="1"/>
                    <a:pt x="1" y="26"/>
                  </a:cubicBezTo>
                  <a:close/>
                  <a:moveTo>
                    <a:pt x="1" y="1"/>
                  </a:moveTo>
                  <a:cubicBezTo>
                    <a:pt x="1" y="1"/>
                    <a:pt x="1" y="1"/>
                    <a:pt x="1" y="1"/>
                  </a:cubicBezTo>
                  <a:cubicBezTo>
                    <a:pt x="1" y="1"/>
                    <a:pt x="1" y="1"/>
                    <a:pt x="1" y="1"/>
                  </a:cubicBezTo>
                  <a:close/>
                  <a:moveTo>
                    <a:pt x="1" y="1"/>
                  </a:moveTo>
                  <a:lnTo>
                    <a:pt x="1" y="1"/>
                  </a:lnTo>
                  <a:lnTo>
                    <a:pt x="1" y="1"/>
                  </a:lnTo>
                  <a:close/>
                </a:path>
              </a:pathLst>
            </a:custGeom>
            <a:solidFill>
              <a:srgbClr val="EE2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03;p41"/>
            <p:cNvSpPr/>
            <p:nvPr/>
          </p:nvSpPr>
          <p:spPr>
            <a:xfrm>
              <a:off x="4062954" y="2387678"/>
              <a:ext cx="614354" cy="270536"/>
            </a:xfrm>
            <a:custGeom>
              <a:avLst/>
              <a:gdLst/>
              <a:ahLst/>
              <a:cxnLst/>
              <a:rect l="l" t="t" r="r" b="b"/>
              <a:pathLst>
                <a:path w="19525" h="8598" extrusionOk="0">
                  <a:moveTo>
                    <a:pt x="176" y="1"/>
                  </a:moveTo>
                  <a:cubicBezTo>
                    <a:pt x="50" y="327"/>
                    <a:pt x="0" y="753"/>
                    <a:pt x="50" y="1279"/>
                  </a:cubicBezTo>
                  <a:cubicBezTo>
                    <a:pt x="226" y="2733"/>
                    <a:pt x="1454" y="3134"/>
                    <a:pt x="2181" y="3134"/>
                  </a:cubicBezTo>
                  <a:lnTo>
                    <a:pt x="2406" y="3134"/>
                  </a:lnTo>
                  <a:cubicBezTo>
                    <a:pt x="2507" y="3435"/>
                    <a:pt x="2632" y="3735"/>
                    <a:pt x="2782" y="4036"/>
                  </a:cubicBezTo>
                  <a:cubicBezTo>
                    <a:pt x="4161" y="7044"/>
                    <a:pt x="6968" y="8597"/>
                    <a:pt x="9800" y="8597"/>
                  </a:cubicBezTo>
                  <a:cubicBezTo>
                    <a:pt x="12206" y="8597"/>
                    <a:pt x="14637" y="7470"/>
                    <a:pt x="16216" y="5164"/>
                  </a:cubicBezTo>
                  <a:cubicBezTo>
                    <a:pt x="16391" y="4888"/>
                    <a:pt x="16567" y="4613"/>
                    <a:pt x="16742" y="4312"/>
                  </a:cubicBezTo>
                  <a:lnTo>
                    <a:pt x="16767" y="4312"/>
                  </a:lnTo>
                  <a:cubicBezTo>
                    <a:pt x="16918" y="4362"/>
                    <a:pt x="17118" y="4387"/>
                    <a:pt x="17319" y="4387"/>
                  </a:cubicBezTo>
                  <a:cubicBezTo>
                    <a:pt x="17745" y="4387"/>
                    <a:pt x="18246" y="4287"/>
                    <a:pt x="18647" y="3961"/>
                  </a:cubicBezTo>
                  <a:cubicBezTo>
                    <a:pt x="18948" y="3710"/>
                    <a:pt x="19198" y="3384"/>
                    <a:pt x="19349" y="2883"/>
                  </a:cubicBezTo>
                  <a:cubicBezTo>
                    <a:pt x="19349" y="2858"/>
                    <a:pt x="19349" y="2833"/>
                    <a:pt x="19374" y="2833"/>
                  </a:cubicBezTo>
                  <a:cubicBezTo>
                    <a:pt x="19374" y="2808"/>
                    <a:pt x="19374" y="2808"/>
                    <a:pt x="19374" y="2808"/>
                  </a:cubicBezTo>
                  <a:cubicBezTo>
                    <a:pt x="19524" y="2232"/>
                    <a:pt x="19524" y="1755"/>
                    <a:pt x="19399" y="1404"/>
                  </a:cubicBezTo>
                  <a:lnTo>
                    <a:pt x="19399" y="1404"/>
                  </a:lnTo>
                  <a:cubicBezTo>
                    <a:pt x="19023" y="2507"/>
                    <a:pt x="18096" y="2833"/>
                    <a:pt x="17369" y="2833"/>
                  </a:cubicBezTo>
                  <a:cubicBezTo>
                    <a:pt x="17168" y="2833"/>
                    <a:pt x="16993" y="2808"/>
                    <a:pt x="16817" y="2758"/>
                  </a:cubicBezTo>
                  <a:lnTo>
                    <a:pt x="16792" y="2758"/>
                  </a:lnTo>
                  <a:cubicBezTo>
                    <a:pt x="16642" y="3059"/>
                    <a:pt x="16467" y="3334"/>
                    <a:pt x="16266" y="3610"/>
                  </a:cubicBezTo>
                  <a:cubicBezTo>
                    <a:pt x="14712" y="5916"/>
                    <a:pt x="12281" y="7019"/>
                    <a:pt x="9875" y="7019"/>
                  </a:cubicBezTo>
                  <a:cubicBezTo>
                    <a:pt x="7043" y="7019"/>
                    <a:pt x="4211" y="5490"/>
                    <a:pt x="2858" y="2482"/>
                  </a:cubicBezTo>
                  <a:cubicBezTo>
                    <a:pt x="2707" y="2181"/>
                    <a:pt x="2582" y="1881"/>
                    <a:pt x="2482" y="1580"/>
                  </a:cubicBezTo>
                  <a:lnTo>
                    <a:pt x="2256" y="1580"/>
                  </a:lnTo>
                  <a:cubicBezTo>
                    <a:pt x="1554" y="1580"/>
                    <a:pt x="451" y="1229"/>
                    <a:pt x="176" y="1"/>
                  </a:cubicBezTo>
                  <a:close/>
                </a:path>
              </a:pathLst>
            </a:custGeom>
            <a:solidFill>
              <a:srgbClr val="E691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04;p41"/>
            <p:cNvSpPr/>
            <p:nvPr/>
          </p:nvSpPr>
          <p:spPr>
            <a:xfrm>
              <a:off x="4456458" y="2393940"/>
              <a:ext cx="72590" cy="35587"/>
            </a:xfrm>
            <a:custGeom>
              <a:avLst/>
              <a:gdLst/>
              <a:ahLst/>
              <a:cxnLst/>
              <a:rect l="l" t="t" r="r" b="b"/>
              <a:pathLst>
                <a:path w="2307" h="1131" extrusionOk="0">
                  <a:moveTo>
                    <a:pt x="1121" y="0"/>
                  </a:moveTo>
                  <a:cubicBezTo>
                    <a:pt x="843" y="0"/>
                    <a:pt x="589" y="167"/>
                    <a:pt x="402" y="378"/>
                  </a:cubicBezTo>
                  <a:cubicBezTo>
                    <a:pt x="301" y="479"/>
                    <a:pt x="251" y="604"/>
                    <a:pt x="176" y="704"/>
                  </a:cubicBezTo>
                  <a:cubicBezTo>
                    <a:pt x="101" y="830"/>
                    <a:pt x="51" y="980"/>
                    <a:pt x="1" y="1105"/>
                  </a:cubicBezTo>
                  <a:cubicBezTo>
                    <a:pt x="176" y="880"/>
                    <a:pt x="326" y="629"/>
                    <a:pt x="502" y="479"/>
                  </a:cubicBezTo>
                  <a:cubicBezTo>
                    <a:pt x="685" y="295"/>
                    <a:pt x="890" y="175"/>
                    <a:pt x="1115" y="175"/>
                  </a:cubicBezTo>
                  <a:cubicBezTo>
                    <a:pt x="1136" y="175"/>
                    <a:pt x="1157" y="176"/>
                    <a:pt x="1179" y="178"/>
                  </a:cubicBezTo>
                  <a:cubicBezTo>
                    <a:pt x="1429" y="178"/>
                    <a:pt x="1655" y="303"/>
                    <a:pt x="1855" y="479"/>
                  </a:cubicBezTo>
                  <a:cubicBezTo>
                    <a:pt x="2056" y="654"/>
                    <a:pt x="2231" y="880"/>
                    <a:pt x="2281" y="1130"/>
                  </a:cubicBezTo>
                  <a:cubicBezTo>
                    <a:pt x="2306" y="855"/>
                    <a:pt x="2131" y="579"/>
                    <a:pt x="1956" y="378"/>
                  </a:cubicBezTo>
                  <a:cubicBezTo>
                    <a:pt x="1755" y="178"/>
                    <a:pt x="1479" y="2"/>
                    <a:pt x="1179" y="2"/>
                  </a:cubicBezTo>
                  <a:cubicBezTo>
                    <a:pt x="1159" y="1"/>
                    <a:pt x="1140" y="0"/>
                    <a:pt x="1121" y="0"/>
                  </a:cubicBezTo>
                  <a:close/>
                </a:path>
              </a:pathLst>
            </a:custGeom>
            <a:solidFill>
              <a:srgbClr val="4527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05;p41"/>
            <p:cNvSpPr/>
            <p:nvPr/>
          </p:nvSpPr>
          <p:spPr>
            <a:xfrm>
              <a:off x="4231702" y="2375784"/>
              <a:ext cx="72590" cy="36374"/>
            </a:xfrm>
            <a:custGeom>
              <a:avLst/>
              <a:gdLst/>
              <a:ahLst/>
              <a:cxnLst/>
              <a:rect l="l" t="t" r="r" b="b"/>
              <a:pathLst>
                <a:path w="2307" h="1156" extrusionOk="0">
                  <a:moveTo>
                    <a:pt x="1266" y="1"/>
                  </a:moveTo>
                  <a:cubicBezTo>
                    <a:pt x="1245" y="1"/>
                    <a:pt x="1225" y="1"/>
                    <a:pt x="1204" y="3"/>
                  </a:cubicBezTo>
                  <a:cubicBezTo>
                    <a:pt x="903" y="28"/>
                    <a:pt x="627" y="204"/>
                    <a:pt x="452" y="404"/>
                  </a:cubicBezTo>
                  <a:cubicBezTo>
                    <a:pt x="352" y="504"/>
                    <a:pt x="276" y="630"/>
                    <a:pt x="201" y="730"/>
                  </a:cubicBezTo>
                  <a:cubicBezTo>
                    <a:pt x="126" y="855"/>
                    <a:pt x="76" y="980"/>
                    <a:pt x="1" y="1106"/>
                  </a:cubicBezTo>
                  <a:cubicBezTo>
                    <a:pt x="201" y="905"/>
                    <a:pt x="352" y="680"/>
                    <a:pt x="552" y="504"/>
                  </a:cubicBezTo>
                  <a:cubicBezTo>
                    <a:pt x="753" y="329"/>
                    <a:pt x="978" y="204"/>
                    <a:pt x="1229" y="178"/>
                  </a:cubicBezTo>
                  <a:cubicBezTo>
                    <a:pt x="1245" y="177"/>
                    <a:pt x="1262" y="176"/>
                    <a:pt x="1279" y="176"/>
                  </a:cubicBezTo>
                  <a:cubicBezTo>
                    <a:pt x="1491" y="176"/>
                    <a:pt x="1718" y="317"/>
                    <a:pt x="1880" y="479"/>
                  </a:cubicBezTo>
                  <a:cubicBezTo>
                    <a:pt x="2081" y="655"/>
                    <a:pt x="2231" y="880"/>
                    <a:pt x="2281" y="1156"/>
                  </a:cubicBezTo>
                  <a:cubicBezTo>
                    <a:pt x="2307" y="855"/>
                    <a:pt x="2181" y="605"/>
                    <a:pt x="1981" y="379"/>
                  </a:cubicBezTo>
                  <a:cubicBezTo>
                    <a:pt x="1817" y="168"/>
                    <a:pt x="1565" y="1"/>
                    <a:pt x="1266" y="1"/>
                  </a:cubicBezTo>
                  <a:close/>
                </a:path>
              </a:pathLst>
            </a:custGeom>
            <a:solidFill>
              <a:srgbClr val="4527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06;p41"/>
            <p:cNvSpPr/>
            <p:nvPr/>
          </p:nvSpPr>
          <p:spPr>
            <a:xfrm>
              <a:off x="4297150" y="2535155"/>
              <a:ext cx="115193" cy="26053"/>
            </a:xfrm>
            <a:custGeom>
              <a:avLst/>
              <a:gdLst/>
              <a:ahLst/>
              <a:cxnLst/>
              <a:rect l="l" t="t" r="r" b="b"/>
              <a:pathLst>
                <a:path w="3661" h="828" extrusionOk="0">
                  <a:moveTo>
                    <a:pt x="1" y="1"/>
                  </a:moveTo>
                  <a:lnTo>
                    <a:pt x="1" y="1"/>
                  </a:lnTo>
                  <a:cubicBezTo>
                    <a:pt x="227" y="251"/>
                    <a:pt x="502" y="427"/>
                    <a:pt x="803" y="577"/>
                  </a:cubicBezTo>
                  <a:cubicBezTo>
                    <a:pt x="1104" y="702"/>
                    <a:pt x="1430" y="778"/>
                    <a:pt x="1755" y="828"/>
                  </a:cubicBezTo>
                  <a:cubicBezTo>
                    <a:pt x="2106" y="828"/>
                    <a:pt x="2432" y="828"/>
                    <a:pt x="2758" y="753"/>
                  </a:cubicBezTo>
                  <a:cubicBezTo>
                    <a:pt x="2908" y="728"/>
                    <a:pt x="3059" y="652"/>
                    <a:pt x="3209" y="602"/>
                  </a:cubicBezTo>
                  <a:cubicBezTo>
                    <a:pt x="3359" y="552"/>
                    <a:pt x="3510" y="477"/>
                    <a:pt x="3660" y="427"/>
                  </a:cubicBezTo>
                  <a:lnTo>
                    <a:pt x="3660" y="427"/>
                  </a:lnTo>
                  <a:cubicBezTo>
                    <a:pt x="3359" y="502"/>
                    <a:pt x="3034" y="577"/>
                    <a:pt x="2733" y="627"/>
                  </a:cubicBezTo>
                  <a:cubicBezTo>
                    <a:pt x="2502" y="645"/>
                    <a:pt x="2272" y="663"/>
                    <a:pt x="2051" y="663"/>
                  </a:cubicBezTo>
                  <a:cubicBezTo>
                    <a:pt x="1959" y="663"/>
                    <a:pt x="1869" y="660"/>
                    <a:pt x="1780" y="652"/>
                  </a:cubicBezTo>
                  <a:cubicBezTo>
                    <a:pt x="1455" y="627"/>
                    <a:pt x="1154" y="552"/>
                    <a:pt x="853" y="452"/>
                  </a:cubicBezTo>
                  <a:cubicBezTo>
                    <a:pt x="552" y="352"/>
                    <a:pt x="277" y="201"/>
                    <a:pt x="1" y="1"/>
                  </a:cubicBezTo>
                  <a:close/>
                </a:path>
              </a:pathLst>
            </a:custGeom>
            <a:solidFill>
              <a:srgbClr val="4527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507;p41"/>
            <p:cNvSpPr/>
            <p:nvPr/>
          </p:nvSpPr>
          <p:spPr>
            <a:xfrm>
              <a:off x="4324776" y="2571434"/>
              <a:ext cx="47323" cy="19760"/>
            </a:xfrm>
            <a:custGeom>
              <a:avLst/>
              <a:gdLst/>
              <a:ahLst/>
              <a:cxnLst/>
              <a:rect l="l" t="t" r="r" b="b"/>
              <a:pathLst>
                <a:path w="1504" h="628" extrusionOk="0">
                  <a:moveTo>
                    <a:pt x="0" y="1"/>
                  </a:moveTo>
                  <a:lnTo>
                    <a:pt x="0" y="1"/>
                  </a:lnTo>
                  <a:cubicBezTo>
                    <a:pt x="25" y="126"/>
                    <a:pt x="126" y="251"/>
                    <a:pt x="251" y="351"/>
                  </a:cubicBezTo>
                  <a:cubicBezTo>
                    <a:pt x="351" y="452"/>
                    <a:pt x="501" y="502"/>
                    <a:pt x="652" y="552"/>
                  </a:cubicBezTo>
                  <a:cubicBezTo>
                    <a:pt x="777" y="602"/>
                    <a:pt x="928" y="627"/>
                    <a:pt x="1078" y="627"/>
                  </a:cubicBezTo>
                  <a:cubicBezTo>
                    <a:pt x="1228" y="627"/>
                    <a:pt x="1354" y="627"/>
                    <a:pt x="1504" y="577"/>
                  </a:cubicBezTo>
                  <a:cubicBezTo>
                    <a:pt x="1354" y="552"/>
                    <a:pt x="1228" y="527"/>
                    <a:pt x="1078" y="502"/>
                  </a:cubicBezTo>
                  <a:cubicBezTo>
                    <a:pt x="953" y="477"/>
                    <a:pt x="827" y="452"/>
                    <a:pt x="702" y="402"/>
                  </a:cubicBezTo>
                  <a:cubicBezTo>
                    <a:pt x="552" y="351"/>
                    <a:pt x="426" y="301"/>
                    <a:pt x="326" y="251"/>
                  </a:cubicBezTo>
                  <a:cubicBezTo>
                    <a:pt x="201" y="176"/>
                    <a:pt x="100" y="101"/>
                    <a:pt x="0" y="1"/>
                  </a:cubicBezTo>
                  <a:close/>
                </a:path>
              </a:pathLst>
            </a:custGeom>
            <a:solidFill>
              <a:srgbClr val="4527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508;p41"/>
            <p:cNvSpPr/>
            <p:nvPr/>
          </p:nvSpPr>
          <p:spPr>
            <a:xfrm>
              <a:off x="4337394" y="2480752"/>
              <a:ext cx="62332" cy="19036"/>
            </a:xfrm>
            <a:custGeom>
              <a:avLst/>
              <a:gdLst/>
              <a:ahLst/>
              <a:cxnLst/>
              <a:rect l="l" t="t" r="r" b="b"/>
              <a:pathLst>
                <a:path w="1981" h="605" extrusionOk="0">
                  <a:moveTo>
                    <a:pt x="0" y="0"/>
                  </a:moveTo>
                  <a:lnTo>
                    <a:pt x="0" y="0"/>
                  </a:lnTo>
                  <a:cubicBezTo>
                    <a:pt x="50" y="76"/>
                    <a:pt x="126" y="151"/>
                    <a:pt x="176" y="226"/>
                  </a:cubicBezTo>
                  <a:cubicBezTo>
                    <a:pt x="251" y="276"/>
                    <a:pt x="326" y="326"/>
                    <a:pt x="426" y="376"/>
                  </a:cubicBezTo>
                  <a:cubicBezTo>
                    <a:pt x="577" y="477"/>
                    <a:pt x="777" y="552"/>
                    <a:pt x="953" y="602"/>
                  </a:cubicBezTo>
                  <a:cubicBezTo>
                    <a:pt x="981" y="604"/>
                    <a:pt x="1010" y="605"/>
                    <a:pt x="1039" y="605"/>
                  </a:cubicBezTo>
                  <a:cubicBezTo>
                    <a:pt x="1413" y="605"/>
                    <a:pt x="1794" y="453"/>
                    <a:pt x="1980" y="151"/>
                  </a:cubicBezTo>
                  <a:lnTo>
                    <a:pt x="1980" y="151"/>
                  </a:lnTo>
                  <a:cubicBezTo>
                    <a:pt x="1730" y="338"/>
                    <a:pt x="1446" y="439"/>
                    <a:pt x="1155" y="439"/>
                  </a:cubicBezTo>
                  <a:cubicBezTo>
                    <a:pt x="1096" y="439"/>
                    <a:pt x="1037" y="435"/>
                    <a:pt x="978" y="426"/>
                  </a:cubicBezTo>
                  <a:cubicBezTo>
                    <a:pt x="802" y="401"/>
                    <a:pt x="652" y="351"/>
                    <a:pt x="476" y="276"/>
                  </a:cubicBezTo>
                  <a:cubicBezTo>
                    <a:pt x="326" y="201"/>
                    <a:pt x="151" y="101"/>
                    <a:pt x="0" y="0"/>
                  </a:cubicBezTo>
                  <a:close/>
                </a:path>
              </a:pathLst>
            </a:custGeom>
            <a:solidFill>
              <a:srgbClr val="4527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509;p41"/>
            <p:cNvSpPr/>
            <p:nvPr/>
          </p:nvSpPr>
          <p:spPr>
            <a:xfrm>
              <a:off x="3975418" y="2019600"/>
              <a:ext cx="595412" cy="347279"/>
            </a:xfrm>
            <a:custGeom>
              <a:avLst/>
              <a:gdLst/>
              <a:ahLst/>
              <a:cxnLst/>
              <a:rect l="l" t="t" r="r" b="b"/>
              <a:pathLst>
                <a:path w="18923" h="11037" extrusionOk="0">
                  <a:moveTo>
                    <a:pt x="13682" y="1"/>
                  </a:moveTo>
                  <a:cubicBezTo>
                    <a:pt x="11495" y="1"/>
                    <a:pt x="8926" y="741"/>
                    <a:pt x="6767" y="2476"/>
                  </a:cubicBezTo>
                  <a:cubicBezTo>
                    <a:pt x="5013" y="3879"/>
                    <a:pt x="0" y="10646"/>
                    <a:pt x="3233" y="10997"/>
                  </a:cubicBezTo>
                  <a:cubicBezTo>
                    <a:pt x="3474" y="11024"/>
                    <a:pt x="3722" y="11036"/>
                    <a:pt x="3976" y="11036"/>
                  </a:cubicBezTo>
                  <a:cubicBezTo>
                    <a:pt x="9278" y="11036"/>
                    <a:pt x="17244" y="5559"/>
                    <a:pt x="17244" y="5559"/>
                  </a:cubicBezTo>
                  <a:cubicBezTo>
                    <a:pt x="17244" y="5559"/>
                    <a:pt x="18923" y="3253"/>
                    <a:pt x="18321" y="2000"/>
                  </a:cubicBezTo>
                  <a:cubicBezTo>
                    <a:pt x="17705" y="754"/>
                    <a:pt x="15888" y="1"/>
                    <a:pt x="136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510;p41"/>
            <p:cNvSpPr/>
            <p:nvPr/>
          </p:nvSpPr>
          <p:spPr>
            <a:xfrm>
              <a:off x="4431318" y="2078597"/>
              <a:ext cx="286206" cy="332774"/>
            </a:xfrm>
            <a:custGeom>
              <a:avLst/>
              <a:gdLst/>
              <a:ahLst/>
              <a:cxnLst/>
              <a:rect l="l" t="t" r="r" b="b"/>
              <a:pathLst>
                <a:path w="9096" h="10576" extrusionOk="0">
                  <a:moveTo>
                    <a:pt x="2542" y="1"/>
                  </a:moveTo>
                  <a:cubicBezTo>
                    <a:pt x="191" y="1"/>
                    <a:pt x="1" y="1497"/>
                    <a:pt x="649" y="1929"/>
                  </a:cubicBezTo>
                  <a:cubicBezTo>
                    <a:pt x="5211" y="4887"/>
                    <a:pt x="6288" y="10576"/>
                    <a:pt x="6288" y="10576"/>
                  </a:cubicBezTo>
                  <a:lnTo>
                    <a:pt x="7792" y="10400"/>
                  </a:lnTo>
                  <a:cubicBezTo>
                    <a:pt x="7792" y="10400"/>
                    <a:pt x="9095" y="4661"/>
                    <a:pt x="6664" y="1729"/>
                  </a:cubicBezTo>
                  <a:cubicBezTo>
                    <a:pt x="6013" y="952"/>
                    <a:pt x="5110" y="350"/>
                    <a:pt x="3832" y="125"/>
                  </a:cubicBezTo>
                  <a:cubicBezTo>
                    <a:pt x="3344" y="39"/>
                    <a:pt x="2915" y="1"/>
                    <a:pt x="25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511;p41"/>
            <p:cNvSpPr/>
            <p:nvPr/>
          </p:nvSpPr>
          <p:spPr>
            <a:xfrm>
              <a:off x="4119718" y="2319871"/>
              <a:ext cx="31" cy="31"/>
            </a:xfrm>
            <a:custGeom>
              <a:avLst/>
              <a:gdLst/>
              <a:ahLst/>
              <a:cxnLst/>
              <a:rect l="l" t="t" r="r" b="b"/>
              <a:pathLst>
                <a:path w="1" h="1" extrusionOk="0">
                  <a:moveTo>
                    <a:pt x="1" y="1"/>
                  </a:moveTo>
                  <a:lnTo>
                    <a:pt x="1" y="1"/>
                  </a:lnTo>
                  <a:lnTo>
                    <a:pt x="1" y="1"/>
                  </a:lnTo>
                  <a:close/>
                </a:path>
              </a:pathLst>
            </a:custGeom>
            <a:solidFill>
              <a:srgbClr val="E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512;p41"/>
            <p:cNvSpPr/>
            <p:nvPr/>
          </p:nvSpPr>
          <p:spPr>
            <a:xfrm>
              <a:off x="4713561" y="3610032"/>
              <a:ext cx="74163" cy="11862"/>
            </a:xfrm>
            <a:custGeom>
              <a:avLst/>
              <a:gdLst/>
              <a:ahLst/>
              <a:cxnLst/>
              <a:rect l="l" t="t" r="r" b="b"/>
              <a:pathLst>
                <a:path w="2357" h="377" extrusionOk="0">
                  <a:moveTo>
                    <a:pt x="2356" y="0"/>
                  </a:moveTo>
                  <a:cubicBezTo>
                    <a:pt x="1855" y="0"/>
                    <a:pt x="1128" y="101"/>
                    <a:pt x="0" y="376"/>
                  </a:cubicBezTo>
                  <a:cubicBezTo>
                    <a:pt x="1128" y="101"/>
                    <a:pt x="1880" y="0"/>
                    <a:pt x="2356" y="0"/>
                  </a:cubicBezTo>
                  <a:close/>
                </a:path>
              </a:pathLst>
            </a:custGeom>
            <a:solidFill>
              <a:srgbClr val="70CD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513;p41"/>
            <p:cNvSpPr/>
            <p:nvPr/>
          </p:nvSpPr>
          <p:spPr>
            <a:xfrm>
              <a:off x="4578701" y="3005966"/>
              <a:ext cx="21333" cy="103331"/>
            </a:xfrm>
            <a:custGeom>
              <a:avLst/>
              <a:gdLst/>
              <a:ahLst/>
              <a:cxnLst/>
              <a:rect l="l" t="t" r="r" b="b"/>
              <a:pathLst>
                <a:path w="678" h="3284" extrusionOk="0">
                  <a:moveTo>
                    <a:pt x="677" y="3283"/>
                  </a:moveTo>
                  <a:cubicBezTo>
                    <a:pt x="677" y="3283"/>
                    <a:pt x="677" y="3283"/>
                    <a:pt x="677" y="3258"/>
                  </a:cubicBezTo>
                  <a:cubicBezTo>
                    <a:pt x="677" y="3283"/>
                    <a:pt x="677" y="3283"/>
                    <a:pt x="677" y="3283"/>
                  </a:cubicBezTo>
                  <a:close/>
                  <a:moveTo>
                    <a:pt x="677" y="3258"/>
                  </a:moveTo>
                  <a:cubicBezTo>
                    <a:pt x="677" y="3258"/>
                    <a:pt x="677" y="3258"/>
                    <a:pt x="677" y="3233"/>
                  </a:cubicBezTo>
                  <a:cubicBezTo>
                    <a:pt x="677" y="3258"/>
                    <a:pt x="677" y="3258"/>
                    <a:pt x="677" y="3258"/>
                  </a:cubicBezTo>
                  <a:close/>
                  <a:moveTo>
                    <a:pt x="677" y="3233"/>
                  </a:moveTo>
                  <a:cubicBezTo>
                    <a:pt x="376" y="2080"/>
                    <a:pt x="151" y="1003"/>
                    <a:pt x="0" y="0"/>
                  </a:cubicBezTo>
                  <a:lnTo>
                    <a:pt x="0" y="0"/>
                  </a:lnTo>
                  <a:cubicBezTo>
                    <a:pt x="151" y="1003"/>
                    <a:pt x="376" y="2080"/>
                    <a:pt x="677" y="3233"/>
                  </a:cubicBezTo>
                  <a:close/>
                </a:path>
              </a:pathLst>
            </a:custGeom>
            <a:solidFill>
              <a:srgbClr val="7823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514;p41"/>
            <p:cNvSpPr/>
            <p:nvPr/>
          </p:nvSpPr>
          <p:spPr>
            <a:xfrm>
              <a:off x="4741156" y="2688924"/>
              <a:ext cx="31" cy="31"/>
            </a:xfrm>
            <a:custGeom>
              <a:avLst/>
              <a:gdLst/>
              <a:ahLst/>
              <a:cxnLst/>
              <a:rect l="l" t="t" r="r" b="b"/>
              <a:pathLst>
                <a:path w="1" h="1" extrusionOk="0">
                  <a:moveTo>
                    <a:pt x="0" y="1"/>
                  </a:moveTo>
                  <a:cubicBezTo>
                    <a:pt x="0" y="1"/>
                    <a:pt x="0" y="1"/>
                    <a:pt x="0" y="1"/>
                  </a:cubicBezTo>
                  <a:lnTo>
                    <a:pt x="0" y="1"/>
                  </a:lnTo>
                  <a:cubicBezTo>
                    <a:pt x="0" y="1"/>
                    <a:pt x="0" y="1"/>
                    <a:pt x="0" y="1"/>
                  </a:cubicBezTo>
                  <a:close/>
                </a:path>
              </a:pathLst>
            </a:custGeom>
            <a:solidFill>
              <a:srgbClr val="736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515;p41"/>
            <p:cNvSpPr/>
            <p:nvPr/>
          </p:nvSpPr>
          <p:spPr>
            <a:xfrm>
              <a:off x="4434370" y="2965722"/>
              <a:ext cx="381733" cy="656171"/>
            </a:xfrm>
            <a:custGeom>
              <a:avLst/>
              <a:gdLst/>
              <a:ahLst/>
              <a:cxnLst/>
              <a:rect l="l" t="t" r="r" b="b"/>
              <a:pathLst>
                <a:path w="12132" h="20854" extrusionOk="0">
                  <a:moveTo>
                    <a:pt x="477" y="1"/>
                  </a:moveTo>
                  <a:cubicBezTo>
                    <a:pt x="51" y="1179"/>
                    <a:pt x="1" y="2482"/>
                    <a:pt x="402" y="3735"/>
                  </a:cubicBezTo>
                  <a:lnTo>
                    <a:pt x="427" y="3760"/>
                  </a:lnTo>
                  <a:cubicBezTo>
                    <a:pt x="2206" y="9199"/>
                    <a:pt x="7169" y="17946"/>
                    <a:pt x="8873" y="20853"/>
                  </a:cubicBezTo>
                  <a:cubicBezTo>
                    <a:pt x="10001" y="20578"/>
                    <a:pt x="10728" y="20477"/>
                    <a:pt x="11229" y="20477"/>
                  </a:cubicBezTo>
                  <a:cubicBezTo>
                    <a:pt x="11956" y="20477"/>
                    <a:pt x="12131" y="20678"/>
                    <a:pt x="12131" y="20678"/>
                  </a:cubicBezTo>
                  <a:cubicBezTo>
                    <a:pt x="12131" y="20678"/>
                    <a:pt x="6793" y="10377"/>
                    <a:pt x="5264" y="4562"/>
                  </a:cubicBezTo>
                  <a:cubicBezTo>
                    <a:pt x="5264" y="4562"/>
                    <a:pt x="5264" y="4562"/>
                    <a:pt x="5264" y="4537"/>
                  </a:cubicBezTo>
                  <a:cubicBezTo>
                    <a:pt x="5264" y="4537"/>
                    <a:pt x="5264" y="4537"/>
                    <a:pt x="5264" y="4512"/>
                  </a:cubicBezTo>
                  <a:cubicBezTo>
                    <a:pt x="4963" y="3359"/>
                    <a:pt x="4738" y="2282"/>
                    <a:pt x="4587" y="1279"/>
                  </a:cubicBezTo>
                  <a:cubicBezTo>
                    <a:pt x="3886" y="1931"/>
                    <a:pt x="3359" y="2282"/>
                    <a:pt x="2833" y="2282"/>
                  </a:cubicBezTo>
                  <a:cubicBezTo>
                    <a:pt x="2131" y="2282"/>
                    <a:pt x="1480" y="1580"/>
                    <a:pt x="4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516;p41"/>
            <p:cNvSpPr/>
            <p:nvPr/>
          </p:nvSpPr>
          <p:spPr>
            <a:xfrm>
              <a:off x="4449379" y="2688924"/>
              <a:ext cx="369084" cy="348601"/>
            </a:xfrm>
            <a:custGeom>
              <a:avLst/>
              <a:gdLst/>
              <a:ahLst/>
              <a:cxnLst/>
              <a:rect l="l" t="t" r="r" b="b"/>
              <a:pathLst>
                <a:path w="11730" h="11079" extrusionOk="0">
                  <a:moveTo>
                    <a:pt x="9273" y="1"/>
                  </a:moveTo>
                  <a:cubicBezTo>
                    <a:pt x="9048" y="176"/>
                    <a:pt x="4687" y="3785"/>
                    <a:pt x="1679" y="6367"/>
                  </a:cubicBezTo>
                  <a:cubicBezTo>
                    <a:pt x="902" y="7044"/>
                    <a:pt x="351" y="7871"/>
                    <a:pt x="0" y="8798"/>
                  </a:cubicBezTo>
                  <a:cubicBezTo>
                    <a:pt x="1003" y="10377"/>
                    <a:pt x="1654" y="11079"/>
                    <a:pt x="2356" y="11079"/>
                  </a:cubicBezTo>
                  <a:cubicBezTo>
                    <a:pt x="2882" y="11079"/>
                    <a:pt x="3409" y="10728"/>
                    <a:pt x="4110" y="10076"/>
                  </a:cubicBezTo>
                  <a:cubicBezTo>
                    <a:pt x="5138" y="9124"/>
                    <a:pt x="6491" y="7595"/>
                    <a:pt x="8597" y="5565"/>
                  </a:cubicBezTo>
                  <a:cubicBezTo>
                    <a:pt x="9900" y="4362"/>
                    <a:pt x="11729" y="2156"/>
                    <a:pt x="11729" y="2156"/>
                  </a:cubicBezTo>
                  <a:cubicBezTo>
                    <a:pt x="11729" y="2156"/>
                    <a:pt x="10552" y="1981"/>
                    <a:pt x="9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517;p41"/>
            <p:cNvSpPr/>
            <p:nvPr/>
          </p:nvSpPr>
          <p:spPr>
            <a:xfrm>
              <a:off x="3920197" y="3091111"/>
              <a:ext cx="850" cy="1636"/>
            </a:xfrm>
            <a:custGeom>
              <a:avLst/>
              <a:gdLst/>
              <a:ahLst/>
              <a:cxnLst/>
              <a:rect l="l" t="t" r="r" b="b"/>
              <a:pathLst>
                <a:path w="27" h="52" extrusionOk="0">
                  <a:moveTo>
                    <a:pt x="26" y="51"/>
                  </a:moveTo>
                  <a:lnTo>
                    <a:pt x="26" y="51"/>
                  </a:lnTo>
                  <a:lnTo>
                    <a:pt x="26" y="51"/>
                  </a:lnTo>
                  <a:lnTo>
                    <a:pt x="26" y="51"/>
                  </a:lnTo>
                  <a:lnTo>
                    <a:pt x="26" y="51"/>
                  </a:lnTo>
                  <a:close/>
                  <a:moveTo>
                    <a:pt x="26" y="51"/>
                  </a:moveTo>
                  <a:lnTo>
                    <a:pt x="26" y="51"/>
                  </a:lnTo>
                  <a:lnTo>
                    <a:pt x="26" y="51"/>
                  </a:lnTo>
                  <a:close/>
                  <a:moveTo>
                    <a:pt x="26" y="51"/>
                  </a:moveTo>
                  <a:lnTo>
                    <a:pt x="26" y="51"/>
                  </a:lnTo>
                  <a:lnTo>
                    <a:pt x="26" y="51"/>
                  </a:lnTo>
                  <a:close/>
                  <a:moveTo>
                    <a:pt x="26" y="51"/>
                  </a:moveTo>
                  <a:cubicBezTo>
                    <a:pt x="26" y="51"/>
                    <a:pt x="26" y="26"/>
                    <a:pt x="1" y="1"/>
                  </a:cubicBezTo>
                  <a:lnTo>
                    <a:pt x="1" y="1"/>
                  </a:lnTo>
                  <a:cubicBezTo>
                    <a:pt x="26" y="26"/>
                    <a:pt x="26" y="51"/>
                    <a:pt x="26" y="51"/>
                  </a:cubicBezTo>
                  <a:close/>
                </a:path>
              </a:pathLst>
            </a:custGeom>
            <a:solidFill>
              <a:srgbClr val="7730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518;p41"/>
            <p:cNvSpPr/>
            <p:nvPr/>
          </p:nvSpPr>
          <p:spPr>
            <a:xfrm>
              <a:off x="3878411" y="3020944"/>
              <a:ext cx="1605" cy="2391"/>
            </a:xfrm>
            <a:custGeom>
              <a:avLst/>
              <a:gdLst/>
              <a:ahLst/>
              <a:cxnLst/>
              <a:rect l="l" t="t" r="r" b="b"/>
              <a:pathLst>
                <a:path w="51" h="76" extrusionOk="0">
                  <a:moveTo>
                    <a:pt x="51" y="76"/>
                  </a:moveTo>
                  <a:cubicBezTo>
                    <a:pt x="51" y="50"/>
                    <a:pt x="26" y="25"/>
                    <a:pt x="1" y="0"/>
                  </a:cubicBezTo>
                  <a:lnTo>
                    <a:pt x="1" y="0"/>
                  </a:lnTo>
                  <a:cubicBezTo>
                    <a:pt x="26" y="25"/>
                    <a:pt x="51" y="50"/>
                    <a:pt x="51" y="76"/>
                  </a:cubicBezTo>
                  <a:lnTo>
                    <a:pt x="51" y="76"/>
                  </a:lnTo>
                  <a:close/>
                </a:path>
              </a:pathLst>
            </a:custGeom>
            <a:solidFill>
              <a:srgbClr val="736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519;p41"/>
            <p:cNvSpPr/>
            <p:nvPr/>
          </p:nvSpPr>
          <p:spPr>
            <a:xfrm>
              <a:off x="3879984" y="3023304"/>
              <a:ext cx="40244" cy="67839"/>
            </a:xfrm>
            <a:custGeom>
              <a:avLst/>
              <a:gdLst/>
              <a:ahLst/>
              <a:cxnLst/>
              <a:rect l="l" t="t" r="r" b="b"/>
              <a:pathLst>
                <a:path w="1279" h="2156" extrusionOk="0">
                  <a:moveTo>
                    <a:pt x="1279" y="2156"/>
                  </a:moveTo>
                  <a:cubicBezTo>
                    <a:pt x="1154" y="1905"/>
                    <a:pt x="677" y="1003"/>
                    <a:pt x="1" y="1"/>
                  </a:cubicBezTo>
                  <a:lnTo>
                    <a:pt x="1" y="1"/>
                  </a:lnTo>
                  <a:cubicBezTo>
                    <a:pt x="677" y="1003"/>
                    <a:pt x="1154" y="1905"/>
                    <a:pt x="1279" y="2156"/>
                  </a:cubicBezTo>
                  <a:lnTo>
                    <a:pt x="1279" y="2156"/>
                  </a:lnTo>
                </a:path>
              </a:pathLst>
            </a:custGeom>
            <a:solidFill>
              <a:srgbClr val="7354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520;p41"/>
            <p:cNvSpPr/>
            <p:nvPr/>
          </p:nvSpPr>
          <p:spPr>
            <a:xfrm>
              <a:off x="3878411" y="2895555"/>
              <a:ext cx="192440" cy="197191"/>
            </a:xfrm>
            <a:custGeom>
              <a:avLst/>
              <a:gdLst/>
              <a:ahLst/>
              <a:cxnLst/>
              <a:rect l="l" t="t" r="r" b="b"/>
              <a:pathLst>
                <a:path w="6116" h="6267" extrusionOk="0">
                  <a:moveTo>
                    <a:pt x="6116" y="0"/>
                  </a:moveTo>
                  <a:cubicBezTo>
                    <a:pt x="6116" y="0"/>
                    <a:pt x="4036" y="276"/>
                    <a:pt x="477" y="3509"/>
                  </a:cubicBezTo>
                  <a:cubicBezTo>
                    <a:pt x="326" y="3660"/>
                    <a:pt x="176" y="3810"/>
                    <a:pt x="1" y="3985"/>
                  </a:cubicBezTo>
                  <a:cubicBezTo>
                    <a:pt x="26" y="4010"/>
                    <a:pt x="51" y="4035"/>
                    <a:pt x="51" y="4061"/>
                  </a:cubicBezTo>
                  <a:cubicBezTo>
                    <a:pt x="727" y="5063"/>
                    <a:pt x="1204" y="5965"/>
                    <a:pt x="1329" y="6216"/>
                  </a:cubicBezTo>
                  <a:cubicBezTo>
                    <a:pt x="1354" y="6241"/>
                    <a:pt x="1354" y="6266"/>
                    <a:pt x="1354" y="6266"/>
                  </a:cubicBezTo>
                  <a:cubicBezTo>
                    <a:pt x="1354" y="6266"/>
                    <a:pt x="1429" y="6241"/>
                    <a:pt x="1529" y="6191"/>
                  </a:cubicBezTo>
                  <a:cubicBezTo>
                    <a:pt x="3384" y="4913"/>
                    <a:pt x="4487" y="4386"/>
                    <a:pt x="4487" y="4386"/>
                  </a:cubicBezTo>
                  <a:lnTo>
                    <a:pt x="611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521;p41"/>
            <p:cNvSpPr/>
            <p:nvPr/>
          </p:nvSpPr>
          <p:spPr>
            <a:xfrm>
              <a:off x="4492738" y="2346962"/>
              <a:ext cx="78096" cy="43139"/>
            </a:xfrm>
            <a:custGeom>
              <a:avLst/>
              <a:gdLst/>
              <a:ahLst/>
              <a:cxnLst/>
              <a:rect l="l" t="t" r="r" b="b"/>
              <a:pathLst>
                <a:path w="2482" h="1371" extrusionOk="0">
                  <a:moveTo>
                    <a:pt x="433" y="0"/>
                  </a:moveTo>
                  <a:cubicBezTo>
                    <a:pt x="282" y="0"/>
                    <a:pt x="133" y="12"/>
                    <a:pt x="1" y="42"/>
                  </a:cubicBezTo>
                  <a:lnTo>
                    <a:pt x="1" y="67"/>
                  </a:lnTo>
                  <a:cubicBezTo>
                    <a:pt x="477" y="67"/>
                    <a:pt x="953" y="192"/>
                    <a:pt x="1379" y="418"/>
                  </a:cubicBezTo>
                  <a:cubicBezTo>
                    <a:pt x="1605" y="518"/>
                    <a:pt x="1805" y="668"/>
                    <a:pt x="1981" y="819"/>
                  </a:cubicBezTo>
                  <a:cubicBezTo>
                    <a:pt x="2181" y="969"/>
                    <a:pt x="2331" y="1170"/>
                    <a:pt x="2482" y="1370"/>
                  </a:cubicBezTo>
                  <a:lnTo>
                    <a:pt x="2482" y="1345"/>
                  </a:lnTo>
                  <a:cubicBezTo>
                    <a:pt x="2457" y="1245"/>
                    <a:pt x="2382" y="1120"/>
                    <a:pt x="2331" y="1019"/>
                  </a:cubicBezTo>
                  <a:cubicBezTo>
                    <a:pt x="2256" y="919"/>
                    <a:pt x="2181" y="819"/>
                    <a:pt x="2081" y="719"/>
                  </a:cubicBezTo>
                  <a:cubicBezTo>
                    <a:pt x="1905" y="518"/>
                    <a:pt x="1705" y="393"/>
                    <a:pt x="1479" y="242"/>
                  </a:cubicBezTo>
                  <a:cubicBezTo>
                    <a:pt x="1254" y="142"/>
                    <a:pt x="1003" y="42"/>
                    <a:pt x="752" y="17"/>
                  </a:cubicBezTo>
                  <a:cubicBezTo>
                    <a:pt x="649" y="6"/>
                    <a:pt x="541" y="0"/>
                    <a:pt x="433" y="0"/>
                  </a:cubicBezTo>
                  <a:close/>
                </a:path>
              </a:pathLst>
            </a:custGeom>
            <a:solidFill>
              <a:srgbClr val="4527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522;p41"/>
            <p:cNvSpPr/>
            <p:nvPr/>
          </p:nvSpPr>
          <p:spPr>
            <a:xfrm>
              <a:off x="4207254" y="2335163"/>
              <a:ext cx="82061" cy="34423"/>
            </a:xfrm>
            <a:custGeom>
              <a:avLst/>
              <a:gdLst/>
              <a:ahLst/>
              <a:cxnLst/>
              <a:rect l="l" t="t" r="r" b="b"/>
              <a:pathLst>
                <a:path w="2608" h="1094" extrusionOk="0">
                  <a:moveTo>
                    <a:pt x="2313" y="1"/>
                  </a:moveTo>
                  <a:cubicBezTo>
                    <a:pt x="1929" y="1"/>
                    <a:pt x="1538" y="77"/>
                    <a:pt x="1179" y="216"/>
                  </a:cubicBezTo>
                  <a:cubicBezTo>
                    <a:pt x="953" y="317"/>
                    <a:pt x="728" y="417"/>
                    <a:pt x="527" y="567"/>
                  </a:cubicBezTo>
                  <a:cubicBezTo>
                    <a:pt x="327" y="718"/>
                    <a:pt x="151" y="893"/>
                    <a:pt x="1" y="1068"/>
                  </a:cubicBezTo>
                  <a:lnTo>
                    <a:pt x="1" y="1094"/>
                  </a:lnTo>
                  <a:cubicBezTo>
                    <a:pt x="226" y="943"/>
                    <a:pt x="402" y="818"/>
                    <a:pt x="627" y="692"/>
                  </a:cubicBezTo>
                  <a:cubicBezTo>
                    <a:pt x="828" y="567"/>
                    <a:pt x="1028" y="467"/>
                    <a:pt x="1229" y="392"/>
                  </a:cubicBezTo>
                  <a:cubicBezTo>
                    <a:pt x="1454" y="291"/>
                    <a:pt x="1680" y="241"/>
                    <a:pt x="1906" y="166"/>
                  </a:cubicBezTo>
                  <a:cubicBezTo>
                    <a:pt x="2131" y="116"/>
                    <a:pt x="2357" y="91"/>
                    <a:pt x="2607" y="41"/>
                  </a:cubicBezTo>
                  <a:lnTo>
                    <a:pt x="2607" y="16"/>
                  </a:lnTo>
                  <a:cubicBezTo>
                    <a:pt x="2510" y="6"/>
                    <a:pt x="2412" y="1"/>
                    <a:pt x="2313" y="1"/>
                  </a:cubicBezTo>
                  <a:close/>
                </a:path>
              </a:pathLst>
            </a:custGeom>
            <a:solidFill>
              <a:srgbClr val="4527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Google Shape;2525;p41"/>
          <p:cNvGrpSpPr/>
          <p:nvPr/>
        </p:nvGrpSpPr>
        <p:grpSpPr>
          <a:xfrm>
            <a:off x="10050648" y="2435664"/>
            <a:ext cx="1697517" cy="2974016"/>
            <a:chOff x="6764868" y="1405551"/>
            <a:chExt cx="1697517" cy="2974016"/>
          </a:xfrm>
        </p:grpSpPr>
        <p:sp>
          <p:nvSpPr>
            <p:cNvPr id="49" name="Google Shape;2526;p41"/>
            <p:cNvSpPr/>
            <p:nvPr/>
          </p:nvSpPr>
          <p:spPr>
            <a:xfrm>
              <a:off x="7396345" y="2375205"/>
              <a:ext cx="125852" cy="321480"/>
            </a:xfrm>
            <a:custGeom>
              <a:avLst/>
              <a:gdLst/>
              <a:ahLst/>
              <a:cxnLst/>
              <a:rect l="l" t="t" r="r" b="b"/>
              <a:pathLst>
                <a:path w="2921" h="7462" extrusionOk="0">
                  <a:moveTo>
                    <a:pt x="2212" y="0"/>
                  </a:moveTo>
                  <a:cubicBezTo>
                    <a:pt x="2212" y="0"/>
                    <a:pt x="181" y="3743"/>
                    <a:pt x="67" y="6049"/>
                  </a:cubicBezTo>
                  <a:cubicBezTo>
                    <a:pt x="0" y="7174"/>
                    <a:pt x="678" y="7462"/>
                    <a:pt x="1389" y="7462"/>
                  </a:cubicBezTo>
                  <a:cubicBezTo>
                    <a:pt x="2136" y="7462"/>
                    <a:pt x="2920" y="7144"/>
                    <a:pt x="2920" y="7144"/>
                  </a:cubicBezTo>
                  <a:lnTo>
                    <a:pt x="2920" y="1552"/>
                  </a:lnTo>
                  <a:lnTo>
                    <a:pt x="22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oogle Shape;2527;p41"/>
            <p:cNvGrpSpPr/>
            <p:nvPr/>
          </p:nvGrpSpPr>
          <p:grpSpPr>
            <a:xfrm>
              <a:off x="7377559" y="2537341"/>
              <a:ext cx="1084825" cy="1544113"/>
              <a:chOff x="6264024" y="2543630"/>
              <a:chExt cx="963775" cy="1371813"/>
            </a:xfrm>
          </p:grpSpPr>
          <p:sp>
            <p:nvSpPr>
              <p:cNvPr id="102" name="Google Shape;2528;p41"/>
              <p:cNvSpPr/>
              <p:nvPr/>
            </p:nvSpPr>
            <p:spPr>
              <a:xfrm>
                <a:off x="6882647" y="2992835"/>
                <a:ext cx="180019" cy="283082"/>
              </a:xfrm>
              <a:custGeom>
                <a:avLst/>
                <a:gdLst/>
                <a:ahLst/>
                <a:cxnLst/>
                <a:rect l="l" t="t" r="r" b="b"/>
                <a:pathLst>
                  <a:path w="4703" h="7396" extrusionOk="0">
                    <a:moveTo>
                      <a:pt x="4177" y="0"/>
                    </a:moveTo>
                    <a:lnTo>
                      <a:pt x="2534" y="5501"/>
                    </a:lnTo>
                    <a:lnTo>
                      <a:pt x="2534" y="5524"/>
                    </a:lnTo>
                    <a:cubicBezTo>
                      <a:pt x="2534" y="5547"/>
                      <a:pt x="2442" y="5889"/>
                      <a:pt x="2191" y="6209"/>
                    </a:cubicBezTo>
                    <a:cubicBezTo>
                      <a:pt x="1917" y="6551"/>
                      <a:pt x="1484" y="6848"/>
                      <a:pt x="639" y="6871"/>
                    </a:cubicBezTo>
                    <a:cubicBezTo>
                      <a:pt x="479" y="6871"/>
                      <a:pt x="297" y="6848"/>
                      <a:pt x="91" y="6825"/>
                    </a:cubicBezTo>
                    <a:lnTo>
                      <a:pt x="0" y="7350"/>
                    </a:lnTo>
                    <a:cubicBezTo>
                      <a:pt x="228" y="7396"/>
                      <a:pt x="457" y="7396"/>
                      <a:pt x="639" y="7396"/>
                    </a:cubicBezTo>
                    <a:cubicBezTo>
                      <a:pt x="1164" y="7396"/>
                      <a:pt x="1575" y="7304"/>
                      <a:pt x="1895" y="7122"/>
                    </a:cubicBezTo>
                    <a:cubicBezTo>
                      <a:pt x="2397" y="6871"/>
                      <a:pt x="2671" y="6506"/>
                      <a:pt x="2853" y="6186"/>
                    </a:cubicBezTo>
                    <a:cubicBezTo>
                      <a:pt x="2979" y="5952"/>
                      <a:pt x="3034" y="5746"/>
                      <a:pt x="3052" y="5659"/>
                    </a:cubicBezTo>
                    <a:lnTo>
                      <a:pt x="3052" y="5659"/>
                    </a:lnTo>
                    <a:lnTo>
                      <a:pt x="3059" y="5661"/>
                    </a:lnTo>
                    <a:lnTo>
                      <a:pt x="4702" y="160"/>
                    </a:lnTo>
                    <a:lnTo>
                      <a:pt x="417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529;p41"/>
              <p:cNvSpPr/>
              <p:nvPr/>
            </p:nvSpPr>
            <p:spPr>
              <a:xfrm>
                <a:off x="6776921" y="3261936"/>
                <a:ext cx="280498" cy="653507"/>
              </a:xfrm>
              <a:custGeom>
                <a:avLst/>
                <a:gdLst/>
                <a:ahLst/>
                <a:cxnLst/>
                <a:rect l="l" t="t" r="r" b="b"/>
                <a:pathLst>
                  <a:path w="7328" h="17074" extrusionOk="0">
                    <a:moveTo>
                      <a:pt x="0" y="1"/>
                    </a:moveTo>
                    <a:lnTo>
                      <a:pt x="6003" y="17074"/>
                    </a:lnTo>
                    <a:lnTo>
                      <a:pt x="7327" y="17074"/>
                    </a:lnTo>
                    <a:lnTo>
                      <a:pt x="13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530;p41"/>
              <p:cNvSpPr/>
              <p:nvPr/>
            </p:nvSpPr>
            <p:spPr>
              <a:xfrm>
                <a:off x="6264024" y="3261936"/>
                <a:ext cx="279617" cy="653507"/>
              </a:xfrm>
              <a:custGeom>
                <a:avLst/>
                <a:gdLst/>
                <a:ahLst/>
                <a:cxnLst/>
                <a:rect l="l" t="t" r="r" b="b"/>
                <a:pathLst>
                  <a:path w="7305" h="17074" extrusionOk="0">
                    <a:moveTo>
                      <a:pt x="5981" y="1"/>
                    </a:moveTo>
                    <a:lnTo>
                      <a:pt x="1" y="17074"/>
                    </a:lnTo>
                    <a:lnTo>
                      <a:pt x="1325" y="17074"/>
                    </a:lnTo>
                    <a:lnTo>
                      <a:pt x="73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531;p41"/>
              <p:cNvSpPr/>
              <p:nvPr/>
            </p:nvSpPr>
            <p:spPr>
              <a:xfrm>
                <a:off x="6347050" y="3228748"/>
                <a:ext cx="605512" cy="70809"/>
              </a:xfrm>
              <a:custGeom>
                <a:avLst/>
                <a:gdLst/>
                <a:ahLst/>
                <a:cxnLst/>
                <a:rect l="l" t="t" r="r" b="b"/>
                <a:pathLst>
                  <a:path w="15819" h="1850" extrusionOk="0">
                    <a:moveTo>
                      <a:pt x="502" y="0"/>
                    </a:moveTo>
                    <a:cubicBezTo>
                      <a:pt x="228" y="0"/>
                      <a:pt x="0" y="228"/>
                      <a:pt x="0" y="502"/>
                    </a:cubicBezTo>
                    <a:lnTo>
                      <a:pt x="0" y="1347"/>
                    </a:lnTo>
                    <a:cubicBezTo>
                      <a:pt x="0" y="1621"/>
                      <a:pt x="228" y="1849"/>
                      <a:pt x="502" y="1849"/>
                    </a:cubicBezTo>
                    <a:lnTo>
                      <a:pt x="15316" y="1849"/>
                    </a:lnTo>
                    <a:cubicBezTo>
                      <a:pt x="15590" y="1849"/>
                      <a:pt x="15818" y="1621"/>
                      <a:pt x="15818" y="1347"/>
                    </a:cubicBezTo>
                    <a:lnTo>
                      <a:pt x="15818" y="502"/>
                    </a:lnTo>
                    <a:cubicBezTo>
                      <a:pt x="15818" y="228"/>
                      <a:pt x="15590" y="0"/>
                      <a:pt x="15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532;p41"/>
              <p:cNvSpPr/>
              <p:nvPr/>
            </p:nvSpPr>
            <p:spPr>
              <a:xfrm>
                <a:off x="6982249" y="2543630"/>
                <a:ext cx="245550" cy="588287"/>
              </a:xfrm>
              <a:custGeom>
                <a:avLst/>
                <a:gdLst/>
                <a:ahLst/>
                <a:cxnLst/>
                <a:rect l="l" t="t" r="r" b="b"/>
                <a:pathLst>
                  <a:path w="6415" h="15370" extrusionOk="0">
                    <a:moveTo>
                      <a:pt x="5032" y="0"/>
                    </a:moveTo>
                    <a:cubicBezTo>
                      <a:pt x="4824" y="0"/>
                      <a:pt x="4620" y="143"/>
                      <a:pt x="4565" y="346"/>
                    </a:cubicBezTo>
                    <a:lnTo>
                      <a:pt x="91" y="14474"/>
                    </a:lnTo>
                    <a:cubicBezTo>
                      <a:pt x="0" y="14726"/>
                      <a:pt x="160" y="15022"/>
                      <a:pt x="411" y="15091"/>
                    </a:cubicBezTo>
                    <a:lnTo>
                      <a:pt x="1233" y="15342"/>
                    </a:lnTo>
                    <a:cubicBezTo>
                      <a:pt x="1290" y="15361"/>
                      <a:pt x="1347" y="15370"/>
                      <a:pt x="1403" y="15370"/>
                    </a:cubicBezTo>
                    <a:cubicBezTo>
                      <a:pt x="1613" y="15370"/>
                      <a:pt x="1800" y="15239"/>
                      <a:pt x="1872" y="15022"/>
                    </a:cubicBezTo>
                    <a:lnTo>
                      <a:pt x="6323" y="893"/>
                    </a:lnTo>
                    <a:cubicBezTo>
                      <a:pt x="6414" y="642"/>
                      <a:pt x="6254" y="368"/>
                      <a:pt x="6003" y="277"/>
                    </a:cubicBezTo>
                    <a:lnTo>
                      <a:pt x="5181" y="26"/>
                    </a:lnTo>
                    <a:cubicBezTo>
                      <a:pt x="5133" y="8"/>
                      <a:pt x="5082" y="0"/>
                      <a:pt x="50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Google Shape;2533;p41"/>
            <p:cNvSpPr/>
            <p:nvPr/>
          </p:nvSpPr>
          <p:spPr>
            <a:xfrm>
              <a:off x="8214517" y="3190495"/>
              <a:ext cx="24602" cy="7884"/>
            </a:xfrm>
            <a:custGeom>
              <a:avLst/>
              <a:gdLst/>
              <a:ahLst/>
              <a:cxnLst/>
              <a:rect l="l" t="t" r="r" b="b"/>
              <a:pathLst>
                <a:path w="571" h="183" extrusionOk="0">
                  <a:moveTo>
                    <a:pt x="0" y="0"/>
                  </a:moveTo>
                  <a:cubicBezTo>
                    <a:pt x="0" y="23"/>
                    <a:pt x="0" y="23"/>
                    <a:pt x="0" y="23"/>
                  </a:cubicBezTo>
                  <a:lnTo>
                    <a:pt x="571" y="183"/>
                  </a:lnTo>
                  <a:lnTo>
                    <a:pt x="0" y="0"/>
                  </a:lnTo>
                  <a:close/>
                </a:path>
              </a:pathLst>
            </a:custGeom>
            <a:solidFill>
              <a:srgbClr val="7FA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534;p41"/>
            <p:cNvSpPr/>
            <p:nvPr/>
          </p:nvSpPr>
          <p:spPr>
            <a:xfrm>
              <a:off x="7080564" y="2619077"/>
              <a:ext cx="318658" cy="292098"/>
            </a:xfrm>
            <a:custGeom>
              <a:avLst/>
              <a:gdLst/>
              <a:ahLst/>
              <a:cxnLst/>
              <a:rect l="l" t="t" r="r" b="b"/>
              <a:pathLst>
                <a:path w="7396" h="6780" extrusionOk="0">
                  <a:moveTo>
                    <a:pt x="0" y="1"/>
                  </a:moveTo>
                  <a:cubicBezTo>
                    <a:pt x="1" y="1"/>
                    <a:pt x="229" y="1416"/>
                    <a:pt x="366" y="1484"/>
                  </a:cubicBezTo>
                  <a:cubicBezTo>
                    <a:pt x="480" y="1576"/>
                    <a:pt x="1986" y="3173"/>
                    <a:pt x="1986" y="3173"/>
                  </a:cubicBezTo>
                  <a:lnTo>
                    <a:pt x="3516" y="4543"/>
                  </a:lnTo>
                  <a:cubicBezTo>
                    <a:pt x="4269" y="5228"/>
                    <a:pt x="5136" y="5776"/>
                    <a:pt x="6095" y="6209"/>
                  </a:cubicBezTo>
                  <a:lnTo>
                    <a:pt x="7396" y="6780"/>
                  </a:lnTo>
                  <a:lnTo>
                    <a:pt x="6095" y="3447"/>
                  </a:lnTo>
                  <a:lnTo>
                    <a:pt x="4976" y="2489"/>
                  </a:lnTo>
                  <a:lnTo>
                    <a:pt x="0" y="1"/>
                  </a:ln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535;p41"/>
            <p:cNvSpPr/>
            <p:nvPr/>
          </p:nvSpPr>
          <p:spPr>
            <a:xfrm>
              <a:off x="7112017" y="2647600"/>
              <a:ext cx="254763" cy="263578"/>
            </a:xfrm>
            <a:custGeom>
              <a:avLst/>
              <a:gdLst/>
              <a:ahLst/>
              <a:cxnLst/>
              <a:rect l="l" t="t" r="r" b="b"/>
              <a:pathLst>
                <a:path w="5913" h="6118" extrusionOk="0">
                  <a:moveTo>
                    <a:pt x="640" y="1"/>
                  </a:moveTo>
                  <a:lnTo>
                    <a:pt x="1" y="2078"/>
                  </a:lnTo>
                  <a:lnTo>
                    <a:pt x="5731" y="5994"/>
                  </a:lnTo>
                  <a:lnTo>
                    <a:pt x="5731" y="5994"/>
                  </a:lnTo>
                  <a:cubicBezTo>
                    <a:pt x="4869" y="5206"/>
                    <a:pt x="4269" y="1849"/>
                    <a:pt x="4269" y="1849"/>
                  </a:cubicBezTo>
                  <a:lnTo>
                    <a:pt x="640" y="1"/>
                  </a:lnTo>
                  <a:close/>
                  <a:moveTo>
                    <a:pt x="5731" y="5994"/>
                  </a:moveTo>
                  <a:cubicBezTo>
                    <a:pt x="5790" y="6048"/>
                    <a:pt x="5851" y="6090"/>
                    <a:pt x="5913" y="6118"/>
                  </a:cubicBezTo>
                  <a:lnTo>
                    <a:pt x="5731" y="5994"/>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536;p41"/>
            <p:cNvSpPr/>
            <p:nvPr/>
          </p:nvSpPr>
          <p:spPr>
            <a:xfrm>
              <a:off x="7600589" y="2022277"/>
              <a:ext cx="280580" cy="395578"/>
            </a:xfrm>
            <a:custGeom>
              <a:avLst/>
              <a:gdLst/>
              <a:ahLst/>
              <a:cxnLst/>
              <a:rect l="l" t="t" r="r" b="b"/>
              <a:pathLst>
                <a:path w="5662" h="7983" extrusionOk="0">
                  <a:moveTo>
                    <a:pt x="3628" y="0"/>
                  </a:moveTo>
                  <a:cubicBezTo>
                    <a:pt x="2809" y="0"/>
                    <a:pt x="275" y="2770"/>
                    <a:pt x="275" y="2770"/>
                  </a:cubicBezTo>
                  <a:cubicBezTo>
                    <a:pt x="275" y="2770"/>
                    <a:pt x="731" y="5281"/>
                    <a:pt x="526" y="5966"/>
                  </a:cubicBezTo>
                  <a:cubicBezTo>
                    <a:pt x="298" y="6651"/>
                    <a:pt x="1" y="6765"/>
                    <a:pt x="1" y="6765"/>
                  </a:cubicBezTo>
                  <a:cubicBezTo>
                    <a:pt x="1" y="6765"/>
                    <a:pt x="570" y="7983"/>
                    <a:pt x="2157" y="7983"/>
                  </a:cubicBezTo>
                  <a:cubicBezTo>
                    <a:pt x="2476" y="7983"/>
                    <a:pt x="2837" y="7933"/>
                    <a:pt x="3242" y="7815"/>
                  </a:cubicBezTo>
                  <a:cubicBezTo>
                    <a:pt x="5662" y="7130"/>
                    <a:pt x="5319" y="5532"/>
                    <a:pt x="5319" y="5395"/>
                  </a:cubicBezTo>
                  <a:cubicBezTo>
                    <a:pt x="5319" y="5258"/>
                    <a:pt x="3516" y="2679"/>
                    <a:pt x="3858" y="579"/>
                  </a:cubicBezTo>
                  <a:cubicBezTo>
                    <a:pt x="3926" y="166"/>
                    <a:pt x="3828" y="0"/>
                    <a:pt x="3628" y="0"/>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537;p41"/>
            <p:cNvSpPr/>
            <p:nvPr/>
          </p:nvSpPr>
          <p:spPr>
            <a:xfrm>
              <a:off x="7621302" y="2054770"/>
              <a:ext cx="155139" cy="209428"/>
            </a:xfrm>
            <a:custGeom>
              <a:avLst/>
              <a:gdLst/>
              <a:ahLst/>
              <a:cxnLst/>
              <a:rect l="l" t="t" r="r" b="b"/>
              <a:pathLst>
                <a:path w="2740" h="3699" extrusionOk="0">
                  <a:moveTo>
                    <a:pt x="1575" y="1"/>
                  </a:moveTo>
                  <a:lnTo>
                    <a:pt x="0" y="1713"/>
                  </a:lnTo>
                  <a:lnTo>
                    <a:pt x="91" y="3699"/>
                  </a:lnTo>
                  <a:lnTo>
                    <a:pt x="320" y="3699"/>
                  </a:lnTo>
                  <a:cubicBezTo>
                    <a:pt x="2100" y="3699"/>
                    <a:pt x="2739" y="1256"/>
                    <a:pt x="2739" y="1256"/>
                  </a:cubicBezTo>
                  <a:lnTo>
                    <a:pt x="1575"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538;p41"/>
            <p:cNvSpPr/>
            <p:nvPr/>
          </p:nvSpPr>
          <p:spPr>
            <a:xfrm>
              <a:off x="6963540" y="2958386"/>
              <a:ext cx="1016896" cy="367363"/>
            </a:xfrm>
            <a:custGeom>
              <a:avLst/>
              <a:gdLst/>
              <a:ahLst/>
              <a:cxnLst/>
              <a:rect l="l" t="t" r="r" b="b"/>
              <a:pathLst>
                <a:path w="23602" h="8527" extrusionOk="0">
                  <a:moveTo>
                    <a:pt x="13992" y="0"/>
                  </a:moveTo>
                  <a:cubicBezTo>
                    <a:pt x="13992" y="0"/>
                    <a:pt x="7350" y="1210"/>
                    <a:pt x="3675" y="2991"/>
                  </a:cubicBezTo>
                  <a:cubicBezTo>
                    <a:pt x="0" y="4771"/>
                    <a:pt x="2488" y="7236"/>
                    <a:pt x="4543" y="8035"/>
                  </a:cubicBezTo>
                  <a:cubicBezTo>
                    <a:pt x="5306" y="8323"/>
                    <a:pt x="7130" y="8526"/>
                    <a:pt x="9309" y="8526"/>
                  </a:cubicBezTo>
                  <a:cubicBezTo>
                    <a:pt x="12994" y="8526"/>
                    <a:pt x="17691" y="7945"/>
                    <a:pt x="19972" y="6209"/>
                  </a:cubicBezTo>
                  <a:cubicBezTo>
                    <a:pt x="23602" y="3447"/>
                    <a:pt x="21593" y="571"/>
                    <a:pt x="21593" y="571"/>
                  </a:cubicBezTo>
                  <a:lnTo>
                    <a:pt x="139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539;p41"/>
            <p:cNvSpPr/>
            <p:nvPr/>
          </p:nvSpPr>
          <p:spPr>
            <a:xfrm>
              <a:off x="7054022" y="3179594"/>
              <a:ext cx="870363" cy="987404"/>
            </a:xfrm>
            <a:custGeom>
              <a:avLst/>
              <a:gdLst/>
              <a:ahLst/>
              <a:cxnLst/>
              <a:rect l="l" t="t" r="r" b="b"/>
              <a:pathLst>
                <a:path w="20201" h="22919" extrusionOk="0">
                  <a:moveTo>
                    <a:pt x="2180" y="1"/>
                  </a:moveTo>
                  <a:cubicBezTo>
                    <a:pt x="1855" y="1"/>
                    <a:pt x="1584" y="63"/>
                    <a:pt x="1393" y="208"/>
                  </a:cubicBezTo>
                  <a:cubicBezTo>
                    <a:pt x="0" y="1235"/>
                    <a:pt x="959" y="5161"/>
                    <a:pt x="3607" y="7763"/>
                  </a:cubicBezTo>
                  <a:cubicBezTo>
                    <a:pt x="5775" y="9885"/>
                    <a:pt x="12189" y="14679"/>
                    <a:pt x="14494" y="16368"/>
                  </a:cubicBezTo>
                  <a:cubicBezTo>
                    <a:pt x="14996" y="16733"/>
                    <a:pt x="15225" y="17349"/>
                    <a:pt x="15111" y="17943"/>
                  </a:cubicBezTo>
                  <a:cubicBezTo>
                    <a:pt x="14745" y="19655"/>
                    <a:pt x="14152" y="22919"/>
                    <a:pt x="14608" y="22919"/>
                  </a:cubicBezTo>
                  <a:cubicBezTo>
                    <a:pt x="15248" y="22919"/>
                    <a:pt x="16754" y="20636"/>
                    <a:pt x="17621" y="19449"/>
                  </a:cubicBezTo>
                  <a:cubicBezTo>
                    <a:pt x="18489" y="18285"/>
                    <a:pt x="19539" y="17235"/>
                    <a:pt x="19858" y="15797"/>
                  </a:cubicBezTo>
                  <a:cubicBezTo>
                    <a:pt x="20201" y="14245"/>
                    <a:pt x="18717" y="14405"/>
                    <a:pt x="17074" y="13446"/>
                  </a:cubicBezTo>
                  <a:cubicBezTo>
                    <a:pt x="15407" y="12488"/>
                    <a:pt x="13033" y="7831"/>
                    <a:pt x="13033" y="7831"/>
                  </a:cubicBezTo>
                  <a:cubicBezTo>
                    <a:pt x="11207" y="2673"/>
                    <a:pt x="8354" y="2444"/>
                    <a:pt x="8354" y="2444"/>
                  </a:cubicBezTo>
                  <a:cubicBezTo>
                    <a:pt x="8354" y="2444"/>
                    <a:pt x="4213" y="1"/>
                    <a:pt x="2180" y="1"/>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540;p41"/>
            <p:cNvSpPr/>
            <p:nvPr/>
          </p:nvSpPr>
          <p:spPr>
            <a:xfrm>
              <a:off x="6787488" y="3058821"/>
              <a:ext cx="982514" cy="820029"/>
            </a:xfrm>
            <a:custGeom>
              <a:avLst/>
              <a:gdLst/>
              <a:ahLst/>
              <a:cxnLst/>
              <a:rect l="l" t="t" r="r" b="b"/>
              <a:pathLst>
                <a:path w="22804" h="19034" extrusionOk="0">
                  <a:moveTo>
                    <a:pt x="14119" y="0"/>
                  </a:moveTo>
                  <a:cubicBezTo>
                    <a:pt x="13129" y="0"/>
                    <a:pt x="11875" y="101"/>
                    <a:pt x="10295" y="340"/>
                  </a:cubicBezTo>
                  <a:cubicBezTo>
                    <a:pt x="1" y="1869"/>
                    <a:pt x="8834" y="9858"/>
                    <a:pt x="8834" y="9858"/>
                  </a:cubicBezTo>
                  <a:lnTo>
                    <a:pt x="19037" y="19034"/>
                  </a:lnTo>
                  <a:lnTo>
                    <a:pt x="22803" y="14241"/>
                  </a:lnTo>
                  <a:lnTo>
                    <a:pt x="17850" y="7553"/>
                  </a:lnTo>
                  <a:lnTo>
                    <a:pt x="17051" y="3056"/>
                  </a:lnTo>
                  <a:cubicBezTo>
                    <a:pt x="17051" y="3056"/>
                    <a:pt x="19568" y="0"/>
                    <a:pt x="14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541;p41"/>
            <p:cNvSpPr/>
            <p:nvPr/>
          </p:nvSpPr>
          <p:spPr>
            <a:xfrm>
              <a:off x="7168072" y="3483572"/>
              <a:ext cx="95434" cy="86552"/>
            </a:xfrm>
            <a:custGeom>
              <a:avLst/>
              <a:gdLst/>
              <a:ahLst/>
              <a:cxnLst/>
              <a:rect l="l" t="t" r="r" b="b"/>
              <a:pathLst>
                <a:path w="2215" h="2009" extrusionOk="0">
                  <a:moveTo>
                    <a:pt x="2215" y="2009"/>
                  </a:moveTo>
                  <a:lnTo>
                    <a:pt x="1" y="0"/>
                  </a:lnTo>
                  <a:lnTo>
                    <a:pt x="1" y="0"/>
                  </a:lnTo>
                  <a:lnTo>
                    <a:pt x="1" y="0"/>
                  </a:lnTo>
                  <a:lnTo>
                    <a:pt x="2215" y="2009"/>
                  </a:lnTo>
                  <a:lnTo>
                    <a:pt x="2215" y="2009"/>
                  </a:lnTo>
                  <a:close/>
                </a:path>
              </a:pathLst>
            </a:custGeom>
            <a:solidFill>
              <a:srgbClr val="CBD4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542;p41"/>
            <p:cNvSpPr/>
            <p:nvPr/>
          </p:nvSpPr>
          <p:spPr>
            <a:xfrm>
              <a:off x="7640172" y="3496326"/>
              <a:ext cx="131797" cy="216403"/>
            </a:xfrm>
            <a:custGeom>
              <a:avLst/>
              <a:gdLst/>
              <a:ahLst/>
              <a:cxnLst/>
              <a:rect l="l" t="t" r="r" b="b"/>
              <a:pathLst>
                <a:path w="3059" h="5023" extrusionOk="0">
                  <a:moveTo>
                    <a:pt x="0" y="1"/>
                  </a:moveTo>
                  <a:lnTo>
                    <a:pt x="3013" y="4087"/>
                  </a:lnTo>
                  <a:lnTo>
                    <a:pt x="2283" y="5022"/>
                  </a:lnTo>
                  <a:lnTo>
                    <a:pt x="2305" y="5022"/>
                  </a:lnTo>
                  <a:lnTo>
                    <a:pt x="3059" y="4087"/>
                  </a:lnTo>
                  <a:lnTo>
                    <a:pt x="0" y="1"/>
                  </a:lnTo>
                  <a:close/>
                </a:path>
              </a:pathLst>
            </a:custGeom>
            <a:solidFill>
              <a:srgbClr val="CBD4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543;p41"/>
            <p:cNvSpPr/>
            <p:nvPr/>
          </p:nvSpPr>
          <p:spPr>
            <a:xfrm>
              <a:off x="7600834" y="3444234"/>
              <a:ext cx="1982" cy="1982"/>
            </a:xfrm>
            <a:custGeom>
              <a:avLst/>
              <a:gdLst/>
              <a:ahLst/>
              <a:cxnLst/>
              <a:rect l="l" t="t" r="r" b="b"/>
              <a:pathLst>
                <a:path w="46" h="46" extrusionOk="0">
                  <a:moveTo>
                    <a:pt x="46" y="46"/>
                  </a:moveTo>
                  <a:lnTo>
                    <a:pt x="0" y="0"/>
                  </a:lnTo>
                  <a:lnTo>
                    <a:pt x="0" y="0"/>
                  </a:lnTo>
                  <a:lnTo>
                    <a:pt x="46" y="46"/>
                  </a:lnTo>
                  <a:lnTo>
                    <a:pt x="46" y="46"/>
                  </a:lnTo>
                  <a:close/>
                </a:path>
              </a:pathLst>
            </a:custGeom>
            <a:solidFill>
              <a:srgbClr val="18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544;p41"/>
            <p:cNvSpPr/>
            <p:nvPr/>
          </p:nvSpPr>
          <p:spPr>
            <a:xfrm>
              <a:off x="7634269" y="3488484"/>
              <a:ext cx="5946" cy="7884"/>
            </a:xfrm>
            <a:custGeom>
              <a:avLst/>
              <a:gdLst/>
              <a:ahLst/>
              <a:cxnLst/>
              <a:rect l="l" t="t" r="r" b="b"/>
              <a:pathLst>
                <a:path w="138" h="183" extrusionOk="0">
                  <a:moveTo>
                    <a:pt x="0" y="0"/>
                  </a:moveTo>
                  <a:lnTo>
                    <a:pt x="0" y="23"/>
                  </a:lnTo>
                  <a:lnTo>
                    <a:pt x="137" y="183"/>
                  </a:lnTo>
                  <a:lnTo>
                    <a:pt x="0" y="0"/>
                  </a:lnTo>
                  <a:close/>
                </a:path>
              </a:pathLst>
            </a:custGeom>
            <a:solidFill>
              <a:srgbClr val="141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545;p41"/>
            <p:cNvSpPr/>
            <p:nvPr/>
          </p:nvSpPr>
          <p:spPr>
            <a:xfrm>
              <a:off x="7556541" y="3384213"/>
              <a:ext cx="3016" cy="4007"/>
            </a:xfrm>
            <a:custGeom>
              <a:avLst/>
              <a:gdLst/>
              <a:ahLst/>
              <a:cxnLst/>
              <a:rect l="l" t="t" r="r" b="b"/>
              <a:pathLst>
                <a:path w="70" h="93" extrusionOk="0">
                  <a:moveTo>
                    <a:pt x="69" y="92"/>
                  </a:moveTo>
                  <a:lnTo>
                    <a:pt x="69" y="92"/>
                  </a:lnTo>
                  <a:lnTo>
                    <a:pt x="1" y="1"/>
                  </a:lnTo>
                  <a:lnTo>
                    <a:pt x="69" y="92"/>
                  </a:lnTo>
                  <a:close/>
                </a:path>
              </a:pathLst>
            </a:custGeom>
            <a:solidFill>
              <a:srgbClr val="141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546;p41"/>
            <p:cNvSpPr/>
            <p:nvPr/>
          </p:nvSpPr>
          <p:spPr>
            <a:xfrm>
              <a:off x="7545726" y="3324237"/>
              <a:ext cx="6937" cy="37395"/>
            </a:xfrm>
            <a:custGeom>
              <a:avLst/>
              <a:gdLst/>
              <a:ahLst/>
              <a:cxnLst/>
              <a:rect l="l" t="t" r="r" b="b"/>
              <a:pathLst>
                <a:path w="161" h="868" extrusionOk="0">
                  <a:moveTo>
                    <a:pt x="161" y="868"/>
                  </a:moveTo>
                  <a:lnTo>
                    <a:pt x="161" y="868"/>
                  </a:lnTo>
                  <a:lnTo>
                    <a:pt x="1" y="0"/>
                  </a:lnTo>
                  <a:lnTo>
                    <a:pt x="1" y="0"/>
                  </a:lnTo>
                  <a:lnTo>
                    <a:pt x="161" y="868"/>
                  </a:lnTo>
                  <a:close/>
                </a:path>
              </a:pathLst>
            </a:custGeom>
            <a:solidFill>
              <a:srgbClr val="18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547;p41"/>
            <p:cNvSpPr/>
            <p:nvPr/>
          </p:nvSpPr>
          <p:spPr>
            <a:xfrm>
              <a:off x="7118911" y="3087216"/>
              <a:ext cx="3016" cy="1034"/>
            </a:xfrm>
            <a:custGeom>
              <a:avLst/>
              <a:gdLst/>
              <a:ahLst/>
              <a:cxnLst/>
              <a:rect l="l" t="t" r="r" b="b"/>
              <a:pathLst>
                <a:path w="70" h="24" extrusionOk="0">
                  <a:moveTo>
                    <a:pt x="1" y="23"/>
                  </a:moveTo>
                  <a:lnTo>
                    <a:pt x="1" y="23"/>
                  </a:lnTo>
                  <a:cubicBezTo>
                    <a:pt x="24" y="23"/>
                    <a:pt x="46" y="1"/>
                    <a:pt x="69" y="1"/>
                  </a:cubicBezTo>
                  <a:cubicBezTo>
                    <a:pt x="46" y="1"/>
                    <a:pt x="24" y="23"/>
                    <a:pt x="1" y="23"/>
                  </a:cubicBezTo>
                  <a:close/>
                </a:path>
              </a:pathLst>
            </a:custGeom>
            <a:solidFill>
              <a:srgbClr val="CBD4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548;p41"/>
            <p:cNvSpPr/>
            <p:nvPr/>
          </p:nvSpPr>
          <p:spPr>
            <a:xfrm>
              <a:off x="7634269" y="3712708"/>
              <a:ext cx="105257" cy="132780"/>
            </a:xfrm>
            <a:custGeom>
              <a:avLst/>
              <a:gdLst/>
              <a:ahLst/>
              <a:cxnLst/>
              <a:rect l="l" t="t" r="r" b="b"/>
              <a:pathLst>
                <a:path w="2443" h="3082" extrusionOk="0">
                  <a:moveTo>
                    <a:pt x="2420" y="0"/>
                  </a:moveTo>
                  <a:lnTo>
                    <a:pt x="0" y="3059"/>
                  </a:lnTo>
                  <a:lnTo>
                    <a:pt x="0" y="3082"/>
                  </a:lnTo>
                  <a:lnTo>
                    <a:pt x="2442" y="0"/>
                  </a:lnTo>
                  <a:close/>
                </a:path>
              </a:pathLst>
            </a:custGeom>
            <a:solidFill>
              <a:srgbClr val="E6A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549;p41"/>
            <p:cNvSpPr/>
            <p:nvPr/>
          </p:nvSpPr>
          <p:spPr>
            <a:xfrm rot="-827001">
              <a:off x="7272991" y="1669138"/>
              <a:ext cx="122529" cy="227118"/>
            </a:xfrm>
            <a:custGeom>
              <a:avLst/>
              <a:gdLst/>
              <a:ahLst/>
              <a:cxnLst/>
              <a:rect l="l" t="t" r="r" b="b"/>
              <a:pathLst>
                <a:path w="1494" h="2769" extrusionOk="0">
                  <a:moveTo>
                    <a:pt x="1317" y="1"/>
                  </a:moveTo>
                  <a:cubicBezTo>
                    <a:pt x="1211" y="1"/>
                    <a:pt x="1037" y="94"/>
                    <a:pt x="754" y="395"/>
                  </a:cubicBezTo>
                  <a:cubicBezTo>
                    <a:pt x="0" y="1194"/>
                    <a:pt x="457" y="2769"/>
                    <a:pt x="457" y="2769"/>
                  </a:cubicBezTo>
                  <a:lnTo>
                    <a:pt x="1119" y="2381"/>
                  </a:lnTo>
                  <a:lnTo>
                    <a:pt x="1484" y="258"/>
                  </a:lnTo>
                  <a:cubicBezTo>
                    <a:pt x="1484" y="258"/>
                    <a:pt x="1493" y="1"/>
                    <a:pt x="13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550;p41"/>
            <p:cNvSpPr/>
            <p:nvPr/>
          </p:nvSpPr>
          <p:spPr>
            <a:xfrm>
              <a:off x="7440509" y="2265032"/>
              <a:ext cx="603882" cy="738561"/>
            </a:xfrm>
            <a:custGeom>
              <a:avLst/>
              <a:gdLst/>
              <a:ahLst/>
              <a:cxnLst/>
              <a:rect l="l" t="t" r="r" b="b"/>
              <a:pathLst>
                <a:path w="14016" h="17143" extrusionOk="0">
                  <a:moveTo>
                    <a:pt x="9290" y="1"/>
                  </a:moveTo>
                  <a:cubicBezTo>
                    <a:pt x="9290" y="1"/>
                    <a:pt x="7517" y="1230"/>
                    <a:pt x="5914" y="1230"/>
                  </a:cubicBezTo>
                  <a:cubicBezTo>
                    <a:pt x="5468" y="1230"/>
                    <a:pt x="5035" y="1134"/>
                    <a:pt x="4657" y="891"/>
                  </a:cubicBezTo>
                  <a:cubicBezTo>
                    <a:pt x="4657" y="891"/>
                    <a:pt x="2352" y="1279"/>
                    <a:pt x="1187" y="2557"/>
                  </a:cubicBezTo>
                  <a:cubicBezTo>
                    <a:pt x="1" y="3812"/>
                    <a:pt x="731" y="16549"/>
                    <a:pt x="731" y="16549"/>
                  </a:cubicBezTo>
                  <a:lnTo>
                    <a:pt x="13833" y="17142"/>
                  </a:lnTo>
                  <a:cubicBezTo>
                    <a:pt x="13833" y="17142"/>
                    <a:pt x="14015" y="6506"/>
                    <a:pt x="11733" y="936"/>
                  </a:cubicBezTo>
                  <a:cubicBezTo>
                    <a:pt x="11733" y="936"/>
                    <a:pt x="10934" y="297"/>
                    <a:pt x="92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551;p41"/>
            <p:cNvSpPr/>
            <p:nvPr/>
          </p:nvSpPr>
          <p:spPr>
            <a:xfrm>
              <a:off x="7954423" y="2560538"/>
              <a:ext cx="63938" cy="203607"/>
            </a:xfrm>
            <a:custGeom>
              <a:avLst/>
              <a:gdLst/>
              <a:ahLst/>
              <a:cxnLst/>
              <a:rect l="l" t="t" r="r" b="b"/>
              <a:pathLst>
                <a:path w="1484" h="4726" extrusionOk="0">
                  <a:moveTo>
                    <a:pt x="0" y="0"/>
                  </a:moveTo>
                  <a:lnTo>
                    <a:pt x="0" y="0"/>
                  </a:lnTo>
                  <a:cubicBezTo>
                    <a:pt x="69" y="731"/>
                    <a:pt x="92" y="1895"/>
                    <a:pt x="69" y="2991"/>
                  </a:cubicBezTo>
                  <a:cubicBezTo>
                    <a:pt x="594" y="3470"/>
                    <a:pt x="1027" y="4063"/>
                    <a:pt x="1324" y="4725"/>
                  </a:cubicBezTo>
                  <a:lnTo>
                    <a:pt x="1484" y="4725"/>
                  </a:lnTo>
                  <a:cubicBezTo>
                    <a:pt x="1096" y="3219"/>
                    <a:pt x="639" y="1575"/>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552;p41"/>
            <p:cNvSpPr/>
            <p:nvPr/>
          </p:nvSpPr>
          <p:spPr>
            <a:xfrm rot="-276235">
              <a:off x="7785638" y="2277154"/>
              <a:ext cx="571626" cy="682916"/>
            </a:xfrm>
            <a:custGeom>
              <a:avLst/>
              <a:gdLst/>
              <a:ahLst/>
              <a:cxnLst/>
              <a:rect l="l" t="t" r="r" b="b"/>
              <a:pathLst>
                <a:path w="13267" h="15851" extrusionOk="0">
                  <a:moveTo>
                    <a:pt x="288" y="1"/>
                  </a:moveTo>
                  <a:cubicBezTo>
                    <a:pt x="1" y="1"/>
                    <a:pt x="251" y="541"/>
                    <a:pt x="1890" y="2345"/>
                  </a:cubicBezTo>
                  <a:cubicBezTo>
                    <a:pt x="5976" y="6819"/>
                    <a:pt x="5474" y="15515"/>
                    <a:pt x="8304" y="15767"/>
                  </a:cubicBezTo>
                  <a:cubicBezTo>
                    <a:pt x="8658" y="15803"/>
                    <a:pt x="9088" y="15851"/>
                    <a:pt x="9530" y="15851"/>
                  </a:cubicBezTo>
                  <a:cubicBezTo>
                    <a:pt x="11312" y="15851"/>
                    <a:pt x="13266" y="15069"/>
                    <a:pt x="10998" y="9581"/>
                  </a:cubicBezTo>
                  <a:cubicBezTo>
                    <a:pt x="8144" y="2756"/>
                    <a:pt x="4173" y="359"/>
                    <a:pt x="4173" y="359"/>
                  </a:cubicBezTo>
                  <a:lnTo>
                    <a:pt x="2347" y="1204"/>
                  </a:lnTo>
                  <a:cubicBezTo>
                    <a:pt x="2347" y="1204"/>
                    <a:pt x="718" y="1"/>
                    <a:pt x="2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553;p41"/>
            <p:cNvSpPr/>
            <p:nvPr/>
          </p:nvSpPr>
          <p:spPr>
            <a:xfrm>
              <a:off x="6764868" y="2397955"/>
              <a:ext cx="707114" cy="399158"/>
            </a:xfrm>
            <a:custGeom>
              <a:avLst/>
              <a:gdLst/>
              <a:ahLst/>
              <a:cxnLst/>
              <a:rect l="l" t="t" r="r" b="b"/>
              <a:pathLst>
                <a:path w="16412" h="9265" extrusionOk="0">
                  <a:moveTo>
                    <a:pt x="1504" y="1"/>
                  </a:moveTo>
                  <a:cubicBezTo>
                    <a:pt x="1157" y="1"/>
                    <a:pt x="816" y="196"/>
                    <a:pt x="663" y="545"/>
                  </a:cubicBezTo>
                  <a:lnTo>
                    <a:pt x="252" y="1435"/>
                  </a:lnTo>
                  <a:cubicBezTo>
                    <a:pt x="1" y="1960"/>
                    <a:pt x="320" y="2599"/>
                    <a:pt x="914" y="2713"/>
                  </a:cubicBezTo>
                  <a:lnTo>
                    <a:pt x="2899" y="2896"/>
                  </a:lnTo>
                  <a:lnTo>
                    <a:pt x="15590" y="9264"/>
                  </a:lnTo>
                  <a:lnTo>
                    <a:pt x="16412" y="6228"/>
                  </a:lnTo>
                  <a:lnTo>
                    <a:pt x="3561" y="1686"/>
                  </a:lnTo>
                  <a:lnTo>
                    <a:pt x="2123" y="248"/>
                  </a:lnTo>
                  <a:cubicBezTo>
                    <a:pt x="1946" y="80"/>
                    <a:pt x="1724" y="1"/>
                    <a:pt x="15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554;p41"/>
            <p:cNvSpPr/>
            <p:nvPr/>
          </p:nvSpPr>
          <p:spPr>
            <a:xfrm>
              <a:off x="7174966" y="2976095"/>
              <a:ext cx="1023789" cy="349355"/>
            </a:xfrm>
            <a:custGeom>
              <a:avLst/>
              <a:gdLst/>
              <a:ahLst/>
              <a:cxnLst/>
              <a:rect l="l" t="t" r="r" b="b"/>
              <a:pathLst>
                <a:path w="23762" h="8109" extrusionOk="0">
                  <a:moveTo>
                    <a:pt x="13924" y="0"/>
                  </a:moveTo>
                  <a:cubicBezTo>
                    <a:pt x="13924" y="0"/>
                    <a:pt x="7077" y="1256"/>
                    <a:pt x="3539" y="3310"/>
                  </a:cubicBezTo>
                  <a:cubicBezTo>
                    <a:pt x="1" y="5341"/>
                    <a:pt x="2626" y="7008"/>
                    <a:pt x="4726" y="7624"/>
                  </a:cubicBezTo>
                  <a:cubicBezTo>
                    <a:pt x="5567" y="7877"/>
                    <a:pt x="7656" y="8109"/>
                    <a:pt x="10084" y="8109"/>
                  </a:cubicBezTo>
                  <a:cubicBezTo>
                    <a:pt x="13783" y="8109"/>
                    <a:pt x="18271" y="7571"/>
                    <a:pt x="20338" y="5752"/>
                  </a:cubicBezTo>
                  <a:cubicBezTo>
                    <a:pt x="23762" y="2739"/>
                    <a:pt x="21548" y="0"/>
                    <a:pt x="215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555;p41"/>
            <p:cNvSpPr/>
            <p:nvPr/>
          </p:nvSpPr>
          <p:spPr>
            <a:xfrm>
              <a:off x="7114990" y="3160722"/>
              <a:ext cx="470102" cy="1021482"/>
            </a:xfrm>
            <a:custGeom>
              <a:avLst/>
              <a:gdLst/>
              <a:ahLst/>
              <a:cxnLst/>
              <a:rect l="l" t="t" r="r" b="b"/>
              <a:pathLst>
                <a:path w="10911" h="23710" extrusionOk="0">
                  <a:moveTo>
                    <a:pt x="5157" y="1"/>
                  </a:moveTo>
                  <a:cubicBezTo>
                    <a:pt x="4774" y="1"/>
                    <a:pt x="4348" y="140"/>
                    <a:pt x="3881" y="486"/>
                  </a:cubicBezTo>
                  <a:cubicBezTo>
                    <a:pt x="1530" y="2266"/>
                    <a:pt x="3242" y="8931"/>
                    <a:pt x="4383" y="13222"/>
                  </a:cubicBezTo>
                  <a:cubicBezTo>
                    <a:pt x="5524" y="17513"/>
                    <a:pt x="5730" y="18883"/>
                    <a:pt x="5182" y="20207"/>
                  </a:cubicBezTo>
                  <a:cubicBezTo>
                    <a:pt x="4862" y="21006"/>
                    <a:pt x="0" y="21690"/>
                    <a:pt x="229" y="22718"/>
                  </a:cubicBezTo>
                  <a:cubicBezTo>
                    <a:pt x="387" y="23396"/>
                    <a:pt x="2135" y="23709"/>
                    <a:pt x="3901" y="23709"/>
                  </a:cubicBezTo>
                  <a:cubicBezTo>
                    <a:pt x="4927" y="23709"/>
                    <a:pt x="5958" y="23604"/>
                    <a:pt x="6688" y="23402"/>
                  </a:cubicBezTo>
                  <a:cubicBezTo>
                    <a:pt x="7355" y="23209"/>
                    <a:pt x="7900" y="23165"/>
                    <a:pt x="8365" y="23165"/>
                  </a:cubicBezTo>
                  <a:cubicBezTo>
                    <a:pt x="8505" y="23165"/>
                    <a:pt x="8638" y="23169"/>
                    <a:pt x="8765" y="23174"/>
                  </a:cubicBezTo>
                  <a:cubicBezTo>
                    <a:pt x="9267" y="23174"/>
                    <a:pt x="9678" y="23174"/>
                    <a:pt x="10089" y="22991"/>
                  </a:cubicBezTo>
                  <a:cubicBezTo>
                    <a:pt x="10911" y="22581"/>
                    <a:pt x="9199" y="20640"/>
                    <a:pt x="9039" y="19522"/>
                  </a:cubicBezTo>
                  <a:cubicBezTo>
                    <a:pt x="8720" y="17468"/>
                    <a:pt x="9359" y="16623"/>
                    <a:pt x="9473" y="15436"/>
                  </a:cubicBezTo>
                  <a:cubicBezTo>
                    <a:pt x="9587" y="14272"/>
                    <a:pt x="9884" y="9821"/>
                    <a:pt x="9587" y="6808"/>
                  </a:cubicBezTo>
                  <a:cubicBezTo>
                    <a:pt x="9290" y="3795"/>
                    <a:pt x="7556" y="2312"/>
                    <a:pt x="7556" y="2312"/>
                  </a:cubicBezTo>
                  <a:cubicBezTo>
                    <a:pt x="7556" y="2312"/>
                    <a:pt x="6716" y="1"/>
                    <a:pt x="5157" y="1"/>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556;p41"/>
            <p:cNvSpPr/>
            <p:nvPr/>
          </p:nvSpPr>
          <p:spPr>
            <a:xfrm>
              <a:off x="7196596" y="3137153"/>
              <a:ext cx="388499" cy="795817"/>
            </a:xfrm>
            <a:custGeom>
              <a:avLst/>
              <a:gdLst/>
              <a:ahLst/>
              <a:cxnLst/>
              <a:rect l="l" t="t" r="r" b="b"/>
              <a:pathLst>
                <a:path w="9017" h="18472" extrusionOk="0">
                  <a:moveTo>
                    <a:pt x="2996" y="0"/>
                  </a:moveTo>
                  <a:cubicBezTo>
                    <a:pt x="2627" y="0"/>
                    <a:pt x="2228" y="141"/>
                    <a:pt x="1804" y="485"/>
                  </a:cubicBezTo>
                  <a:cubicBezTo>
                    <a:pt x="1" y="1969"/>
                    <a:pt x="526" y="9455"/>
                    <a:pt x="1667" y="13769"/>
                  </a:cubicBezTo>
                  <a:cubicBezTo>
                    <a:pt x="2169" y="15618"/>
                    <a:pt x="2375" y="17193"/>
                    <a:pt x="2420" y="18471"/>
                  </a:cubicBezTo>
                  <a:lnTo>
                    <a:pt x="7488" y="18015"/>
                  </a:lnTo>
                  <a:cubicBezTo>
                    <a:pt x="7510" y="17262"/>
                    <a:pt x="7556" y="16531"/>
                    <a:pt x="7602" y="16029"/>
                  </a:cubicBezTo>
                  <a:cubicBezTo>
                    <a:pt x="7716" y="14842"/>
                    <a:pt x="9017" y="10345"/>
                    <a:pt x="8720" y="7310"/>
                  </a:cubicBezTo>
                  <a:cubicBezTo>
                    <a:pt x="8423" y="4274"/>
                    <a:pt x="5684" y="2767"/>
                    <a:pt x="5684" y="2767"/>
                  </a:cubicBezTo>
                  <a:cubicBezTo>
                    <a:pt x="5684" y="2767"/>
                    <a:pt x="4635" y="0"/>
                    <a:pt x="29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557;p41"/>
            <p:cNvSpPr/>
            <p:nvPr/>
          </p:nvSpPr>
          <p:spPr>
            <a:xfrm>
              <a:off x="7293971" y="2595767"/>
              <a:ext cx="747269" cy="511861"/>
            </a:xfrm>
            <a:custGeom>
              <a:avLst/>
              <a:gdLst/>
              <a:ahLst/>
              <a:cxnLst/>
              <a:rect l="l" t="t" r="r" b="b"/>
              <a:pathLst>
                <a:path w="17344" h="11881" extrusionOk="0">
                  <a:moveTo>
                    <a:pt x="4692" y="1"/>
                  </a:moveTo>
                  <a:cubicBezTo>
                    <a:pt x="4568" y="1"/>
                    <a:pt x="4442" y="6"/>
                    <a:pt x="4315" y="17"/>
                  </a:cubicBezTo>
                  <a:cubicBezTo>
                    <a:pt x="2443" y="177"/>
                    <a:pt x="868" y="1592"/>
                    <a:pt x="503" y="3441"/>
                  </a:cubicBezTo>
                  <a:cubicBezTo>
                    <a:pt x="1" y="5974"/>
                    <a:pt x="1827" y="8325"/>
                    <a:pt x="4337" y="8531"/>
                  </a:cubicBezTo>
                  <a:cubicBezTo>
                    <a:pt x="4479" y="8540"/>
                    <a:pt x="4621" y="8546"/>
                    <a:pt x="4761" y="8546"/>
                  </a:cubicBezTo>
                  <a:cubicBezTo>
                    <a:pt x="4959" y="8546"/>
                    <a:pt x="5155" y="8534"/>
                    <a:pt x="5342" y="8508"/>
                  </a:cubicBezTo>
                  <a:cubicBezTo>
                    <a:pt x="5464" y="8488"/>
                    <a:pt x="5587" y="8478"/>
                    <a:pt x="5709" y="8478"/>
                  </a:cubicBezTo>
                  <a:cubicBezTo>
                    <a:pt x="6424" y="8478"/>
                    <a:pt x="7100" y="8816"/>
                    <a:pt x="7510" y="9421"/>
                  </a:cubicBezTo>
                  <a:cubicBezTo>
                    <a:pt x="8355" y="10767"/>
                    <a:pt x="9815" y="11726"/>
                    <a:pt x="11527" y="11863"/>
                  </a:cubicBezTo>
                  <a:cubicBezTo>
                    <a:pt x="11673" y="11875"/>
                    <a:pt x="11818" y="11881"/>
                    <a:pt x="11962" y="11881"/>
                  </a:cubicBezTo>
                  <a:cubicBezTo>
                    <a:pt x="14900" y="11881"/>
                    <a:pt x="17344" y="9476"/>
                    <a:pt x="17257" y="6408"/>
                  </a:cubicBezTo>
                  <a:cubicBezTo>
                    <a:pt x="17188" y="4011"/>
                    <a:pt x="15453" y="1911"/>
                    <a:pt x="13102" y="1409"/>
                  </a:cubicBezTo>
                  <a:cubicBezTo>
                    <a:pt x="12717" y="1323"/>
                    <a:pt x="12334" y="1282"/>
                    <a:pt x="11959" y="1282"/>
                  </a:cubicBezTo>
                  <a:cubicBezTo>
                    <a:pt x="11245" y="1282"/>
                    <a:pt x="10558" y="1429"/>
                    <a:pt x="9930" y="1683"/>
                  </a:cubicBezTo>
                  <a:cubicBezTo>
                    <a:pt x="9672" y="1792"/>
                    <a:pt x="9399" y="1845"/>
                    <a:pt x="9128" y="1845"/>
                  </a:cubicBezTo>
                  <a:cubicBezTo>
                    <a:pt x="8605" y="1845"/>
                    <a:pt x="8091" y="1648"/>
                    <a:pt x="7716" y="1272"/>
                  </a:cubicBezTo>
                  <a:cubicBezTo>
                    <a:pt x="6951" y="487"/>
                    <a:pt x="5886" y="1"/>
                    <a:pt x="4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558;p41"/>
            <p:cNvSpPr/>
            <p:nvPr/>
          </p:nvSpPr>
          <p:spPr>
            <a:xfrm>
              <a:off x="7323486" y="2844292"/>
              <a:ext cx="680573" cy="263578"/>
            </a:xfrm>
            <a:custGeom>
              <a:avLst/>
              <a:gdLst/>
              <a:ahLst/>
              <a:cxnLst/>
              <a:rect l="l" t="t" r="r" b="b"/>
              <a:pathLst>
                <a:path w="15796" h="6118" extrusionOk="0">
                  <a:moveTo>
                    <a:pt x="0" y="1"/>
                  </a:moveTo>
                  <a:cubicBezTo>
                    <a:pt x="114" y="275"/>
                    <a:pt x="229" y="549"/>
                    <a:pt x="388" y="777"/>
                  </a:cubicBezTo>
                  <a:cubicBezTo>
                    <a:pt x="434" y="845"/>
                    <a:pt x="457" y="891"/>
                    <a:pt x="502" y="959"/>
                  </a:cubicBezTo>
                  <a:lnTo>
                    <a:pt x="502" y="640"/>
                  </a:lnTo>
                  <a:cubicBezTo>
                    <a:pt x="320" y="434"/>
                    <a:pt x="160" y="229"/>
                    <a:pt x="0" y="1"/>
                  </a:cubicBezTo>
                  <a:close/>
                  <a:moveTo>
                    <a:pt x="1233" y="1256"/>
                  </a:moveTo>
                  <a:lnTo>
                    <a:pt x="1233" y="1758"/>
                  </a:lnTo>
                  <a:cubicBezTo>
                    <a:pt x="1895" y="2329"/>
                    <a:pt x="2739" y="2694"/>
                    <a:pt x="3652" y="2763"/>
                  </a:cubicBezTo>
                  <a:cubicBezTo>
                    <a:pt x="3767" y="2785"/>
                    <a:pt x="3881" y="2785"/>
                    <a:pt x="4018" y="2785"/>
                  </a:cubicBezTo>
                  <a:cubicBezTo>
                    <a:pt x="4223" y="2785"/>
                    <a:pt x="4451" y="2763"/>
                    <a:pt x="4657" y="2740"/>
                  </a:cubicBezTo>
                  <a:cubicBezTo>
                    <a:pt x="4771" y="2717"/>
                    <a:pt x="4908" y="2694"/>
                    <a:pt x="5022" y="2694"/>
                  </a:cubicBezTo>
                  <a:cubicBezTo>
                    <a:pt x="5570" y="2694"/>
                    <a:pt x="6095" y="2900"/>
                    <a:pt x="6483" y="3265"/>
                  </a:cubicBezTo>
                  <a:lnTo>
                    <a:pt x="6483" y="2968"/>
                  </a:lnTo>
                  <a:cubicBezTo>
                    <a:pt x="6460" y="2922"/>
                    <a:pt x="6437" y="2900"/>
                    <a:pt x="6414" y="2854"/>
                  </a:cubicBezTo>
                  <a:cubicBezTo>
                    <a:pt x="6026" y="2238"/>
                    <a:pt x="5341" y="1895"/>
                    <a:pt x="4611" y="1895"/>
                  </a:cubicBezTo>
                  <a:cubicBezTo>
                    <a:pt x="4497" y="1895"/>
                    <a:pt x="4383" y="1918"/>
                    <a:pt x="4269" y="1941"/>
                  </a:cubicBezTo>
                  <a:cubicBezTo>
                    <a:pt x="4040" y="1964"/>
                    <a:pt x="3835" y="1987"/>
                    <a:pt x="3607" y="1987"/>
                  </a:cubicBezTo>
                  <a:cubicBezTo>
                    <a:pt x="3493" y="1987"/>
                    <a:pt x="3378" y="1987"/>
                    <a:pt x="3264" y="1964"/>
                  </a:cubicBezTo>
                  <a:cubicBezTo>
                    <a:pt x="2511" y="1895"/>
                    <a:pt x="1826" y="1644"/>
                    <a:pt x="1233" y="1256"/>
                  </a:cubicBezTo>
                  <a:close/>
                  <a:moveTo>
                    <a:pt x="14905" y="3470"/>
                  </a:moveTo>
                  <a:cubicBezTo>
                    <a:pt x="14426" y="4018"/>
                    <a:pt x="13855" y="4474"/>
                    <a:pt x="13193" y="4771"/>
                  </a:cubicBezTo>
                  <a:lnTo>
                    <a:pt x="13193" y="5753"/>
                  </a:lnTo>
                  <a:cubicBezTo>
                    <a:pt x="14266" y="5342"/>
                    <a:pt x="15179" y="4589"/>
                    <a:pt x="15795" y="3607"/>
                  </a:cubicBezTo>
                  <a:cubicBezTo>
                    <a:pt x="15499" y="3561"/>
                    <a:pt x="15202" y="3516"/>
                    <a:pt x="14905" y="3470"/>
                  </a:cubicBezTo>
                  <a:close/>
                  <a:moveTo>
                    <a:pt x="7213" y="3835"/>
                  </a:moveTo>
                  <a:lnTo>
                    <a:pt x="7213" y="4201"/>
                  </a:lnTo>
                  <a:cubicBezTo>
                    <a:pt x="8103" y="5251"/>
                    <a:pt x="9382" y="5981"/>
                    <a:pt x="10842" y="6095"/>
                  </a:cubicBezTo>
                  <a:cubicBezTo>
                    <a:pt x="11002" y="6118"/>
                    <a:pt x="11139" y="6118"/>
                    <a:pt x="11276" y="6118"/>
                  </a:cubicBezTo>
                  <a:cubicBezTo>
                    <a:pt x="11687" y="6118"/>
                    <a:pt x="12075" y="6072"/>
                    <a:pt x="12463" y="5981"/>
                  </a:cubicBezTo>
                  <a:lnTo>
                    <a:pt x="12463" y="5068"/>
                  </a:lnTo>
                  <a:cubicBezTo>
                    <a:pt x="11961" y="5228"/>
                    <a:pt x="11436" y="5319"/>
                    <a:pt x="10888" y="5319"/>
                  </a:cubicBezTo>
                  <a:cubicBezTo>
                    <a:pt x="10751" y="5319"/>
                    <a:pt x="10591" y="5319"/>
                    <a:pt x="10454" y="5296"/>
                  </a:cubicBezTo>
                  <a:cubicBezTo>
                    <a:pt x="9176" y="5182"/>
                    <a:pt x="8058" y="4657"/>
                    <a:pt x="7213" y="38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559;p41"/>
            <p:cNvSpPr/>
            <p:nvPr/>
          </p:nvSpPr>
          <p:spPr>
            <a:xfrm>
              <a:off x="7277254" y="2561340"/>
              <a:ext cx="747269" cy="511861"/>
            </a:xfrm>
            <a:custGeom>
              <a:avLst/>
              <a:gdLst/>
              <a:ahLst/>
              <a:cxnLst/>
              <a:rect l="l" t="t" r="r" b="b"/>
              <a:pathLst>
                <a:path w="17344" h="11881" extrusionOk="0">
                  <a:moveTo>
                    <a:pt x="4675" y="1"/>
                  </a:moveTo>
                  <a:cubicBezTo>
                    <a:pt x="4549" y="1"/>
                    <a:pt x="4421" y="6"/>
                    <a:pt x="4292" y="17"/>
                  </a:cubicBezTo>
                  <a:cubicBezTo>
                    <a:pt x="2443" y="177"/>
                    <a:pt x="868" y="1592"/>
                    <a:pt x="503" y="3441"/>
                  </a:cubicBezTo>
                  <a:cubicBezTo>
                    <a:pt x="1" y="5974"/>
                    <a:pt x="1804" y="8325"/>
                    <a:pt x="4337" y="8531"/>
                  </a:cubicBezTo>
                  <a:cubicBezTo>
                    <a:pt x="4479" y="8540"/>
                    <a:pt x="4617" y="8546"/>
                    <a:pt x="4754" y="8546"/>
                  </a:cubicBezTo>
                  <a:cubicBezTo>
                    <a:pt x="4948" y="8546"/>
                    <a:pt x="5141" y="8535"/>
                    <a:pt x="5342" y="8508"/>
                  </a:cubicBezTo>
                  <a:cubicBezTo>
                    <a:pt x="5464" y="8488"/>
                    <a:pt x="5587" y="8478"/>
                    <a:pt x="5709" y="8478"/>
                  </a:cubicBezTo>
                  <a:cubicBezTo>
                    <a:pt x="6424" y="8478"/>
                    <a:pt x="7097" y="8816"/>
                    <a:pt x="7487" y="9421"/>
                  </a:cubicBezTo>
                  <a:cubicBezTo>
                    <a:pt x="8355" y="10768"/>
                    <a:pt x="9793" y="11726"/>
                    <a:pt x="11527" y="11863"/>
                  </a:cubicBezTo>
                  <a:cubicBezTo>
                    <a:pt x="11672" y="11875"/>
                    <a:pt x="11816" y="11881"/>
                    <a:pt x="11959" y="11881"/>
                  </a:cubicBezTo>
                  <a:cubicBezTo>
                    <a:pt x="14879" y="11881"/>
                    <a:pt x="17344" y="9476"/>
                    <a:pt x="17256" y="6408"/>
                  </a:cubicBezTo>
                  <a:cubicBezTo>
                    <a:pt x="17188" y="4011"/>
                    <a:pt x="15430" y="1911"/>
                    <a:pt x="13102" y="1409"/>
                  </a:cubicBezTo>
                  <a:cubicBezTo>
                    <a:pt x="12709" y="1323"/>
                    <a:pt x="12321" y="1282"/>
                    <a:pt x="11943" y="1282"/>
                  </a:cubicBezTo>
                  <a:cubicBezTo>
                    <a:pt x="11222" y="1282"/>
                    <a:pt x="10535" y="1429"/>
                    <a:pt x="9907" y="1683"/>
                  </a:cubicBezTo>
                  <a:cubicBezTo>
                    <a:pt x="9657" y="1792"/>
                    <a:pt x="9389" y="1846"/>
                    <a:pt x="9121" y="1846"/>
                  </a:cubicBezTo>
                  <a:cubicBezTo>
                    <a:pt x="8605" y="1846"/>
                    <a:pt x="8091" y="1648"/>
                    <a:pt x="7716" y="1272"/>
                  </a:cubicBezTo>
                  <a:cubicBezTo>
                    <a:pt x="6951" y="487"/>
                    <a:pt x="5886" y="1"/>
                    <a:pt x="4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560;p41"/>
            <p:cNvSpPr/>
            <p:nvPr/>
          </p:nvSpPr>
          <p:spPr>
            <a:xfrm>
              <a:off x="7540815" y="2839380"/>
              <a:ext cx="23654" cy="18741"/>
            </a:xfrm>
            <a:custGeom>
              <a:avLst/>
              <a:gdLst/>
              <a:ahLst/>
              <a:cxnLst/>
              <a:rect l="l" t="t" r="r" b="b"/>
              <a:pathLst>
                <a:path w="549" h="435" extrusionOk="0">
                  <a:moveTo>
                    <a:pt x="549" y="434"/>
                  </a:moveTo>
                  <a:cubicBezTo>
                    <a:pt x="343" y="320"/>
                    <a:pt x="161" y="183"/>
                    <a:pt x="1" y="1"/>
                  </a:cubicBezTo>
                  <a:lnTo>
                    <a:pt x="1" y="1"/>
                  </a:lnTo>
                  <a:cubicBezTo>
                    <a:pt x="161" y="183"/>
                    <a:pt x="343" y="320"/>
                    <a:pt x="549" y="434"/>
                  </a:cubicBezTo>
                  <a:lnTo>
                    <a:pt x="549" y="434"/>
                  </a:lnTo>
                  <a:close/>
                </a:path>
              </a:pathLst>
            </a:custGeom>
            <a:solidFill>
              <a:srgbClr val="AA5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561;p41"/>
            <p:cNvSpPr/>
            <p:nvPr/>
          </p:nvSpPr>
          <p:spPr>
            <a:xfrm>
              <a:off x="6771762" y="2397826"/>
              <a:ext cx="146576" cy="124896"/>
            </a:xfrm>
            <a:custGeom>
              <a:avLst/>
              <a:gdLst/>
              <a:ahLst/>
              <a:cxnLst/>
              <a:rect l="l" t="t" r="r" b="b"/>
              <a:pathLst>
                <a:path w="3402" h="2899" extrusionOk="0">
                  <a:moveTo>
                    <a:pt x="1347" y="0"/>
                  </a:moveTo>
                  <a:cubicBezTo>
                    <a:pt x="1005" y="0"/>
                    <a:pt x="662" y="205"/>
                    <a:pt x="503" y="548"/>
                  </a:cubicBezTo>
                  <a:lnTo>
                    <a:pt x="92" y="1438"/>
                  </a:lnTo>
                  <a:cubicBezTo>
                    <a:pt x="46" y="1552"/>
                    <a:pt x="0" y="1689"/>
                    <a:pt x="0" y="1803"/>
                  </a:cubicBezTo>
                  <a:cubicBezTo>
                    <a:pt x="0" y="2237"/>
                    <a:pt x="297" y="2625"/>
                    <a:pt x="754" y="2716"/>
                  </a:cubicBezTo>
                  <a:lnTo>
                    <a:pt x="2739" y="2899"/>
                  </a:lnTo>
                  <a:lnTo>
                    <a:pt x="2808" y="2762"/>
                  </a:lnTo>
                  <a:lnTo>
                    <a:pt x="639" y="1826"/>
                  </a:lnTo>
                  <a:lnTo>
                    <a:pt x="662" y="1780"/>
                  </a:lnTo>
                  <a:lnTo>
                    <a:pt x="2831" y="2739"/>
                  </a:lnTo>
                  <a:lnTo>
                    <a:pt x="2922" y="2534"/>
                  </a:lnTo>
                  <a:lnTo>
                    <a:pt x="731" y="1598"/>
                  </a:lnTo>
                  <a:lnTo>
                    <a:pt x="754" y="1575"/>
                  </a:lnTo>
                  <a:lnTo>
                    <a:pt x="2945" y="2511"/>
                  </a:lnTo>
                  <a:lnTo>
                    <a:pt x="3059" y="2305"/>
                  </a:lnTo>
                  <a:lnTo>
                    <a:pt x="822" y="1392"/>
                  </a:lnTo>
                  <a:lnTo>
                    <a:pt x="822" y="1347"/>
                  </a:lnTo>
                  <a:lnTo>
                    <a:pt x="3082" y="2260"/>
                  </a:lnTo>
                  <a:lnTo>
                    <a:pt x="3196" y="2077"/>
                  </a:lnTo>
                  <a:lnTo>
                    <a:pt x="891" y="1164"/>
                  </a:lnTo>
                  <a:lnTo>
                    <a:pt x="913" y="1141"/>
                  </a:lnTo>
                  <a:lnTo>
                    <a:pt x="3196" y="2031"/>
                  </a:lnTo>
                  <a:lnTo>
                    <a:pt x="3310" y="1826"/>
                  </a:lnTo>
                  <a:lnTo>
                    <a:pt x="982" y="959"/>
                  </a:lnTo>
                  <a:lnTo>
                    <a:pt x="1005" y="913"/>
                  </a:lnTo>
                  <a:lnTo>
                    <a:pt x="3333" y="1803"/>
                  </a:lnTo>
                  <a:lnTo>
                    <a:pt x="3401" y="1689"/>
                  </a:lnTo>
                  <a:lnTo>
                    <a:pt x="1963" y="251"/>
                  </a:lnTo>
                  <a:cubicBezTo>
                    <a:pt x="1781" y="91"/>
                    <a:pt x="1552" y="0"/>
                    <a:pt x="13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562;p41"/>
            <p:cNvSpPr/>
            <p:nvPr/>
          </p:nvSpPr>
          <p:spPr>
            <a:xfrm>
              <a:off x="6814030" y="2437164"/>
              <a:ext cx="953991" cy="362883"/>
            </a:xfrm>
            <a:custGeom>
              <a:avLst/>
              <a:gdLst/>
              <a:ahLst/>
              <a:cxnLst/>
              <a:rect l="l" t="t" r="r" b="b"/>
              <a:pathLst>
                <a:path w="22142" h="8423" extrusionOk="0">
                  <a:moveTo>
                    <a:pt x="24" y="0"/>
                  </a:moveTo>
                  <a:lnTo>
                    <a:pt x="1" y="46"/>
                  </a:lnTo>
                  <a:lnTo>
                    <a:pt x="22119" y="8423"/>
                  </a:lnTo>
                  <a:lnTo>
                    <a:pt x="22141" y="8377"/>
                  </a:lnTo>
                  <a:lnTo>
                    <a:pt x="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563;p41"/>
            <p:cNvSpPr/>
            <p:nvPr/>
          </p:nvSpPr>
          <p:spPr>
            <a:xfrm>
              <a:off x="6810109" y="2446988"/>
              <a:ext cx="953001" cy="375678"/>
            </a:xfrm>
            <a:custGeom>
              <a:avLst/>
              <a:gdLst/>
              <a:ahLst/>
              <a:cxnLst/>
              <a:rect l="l" t="t" r="r" b="b"/>
              <a:pathLst>
                <a:path w="22119" h="8720" extrusionOk="0">
                  <a:moveTo>
                    <a:pt x="23" y="0"/>
                  </a:moveTo>
                  <a:lnTo>
                    <a:pt x="1" y="23"/>
                  </a:lnTo>
                  <a:lnTo>
                    <a:pt x="22095" y="8720"/>
                  </a:lnTo>
                  <a:lnTo>
                    <a:pt x="22118" y="8674"/>
                  </a:lnTo>
                  <a:lnTo>
                    <a:pt x="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564;p41"/>
            <p:cNvSpPr/>
            <p:nvPr/>
          </p:nvSpPr>
          <p:spPr>
            <a:xfrm>
              <a:off x="6807179" y="2455821"/>
              <a:ext cx="951966" cy="389464"/>
            </a:xfrm>
            <a:custGeom>
              <a:avLst/>
              <a:gdLst/>
              <a:ahLst/>
              <a:cxnLst/>
              <a:rect l="l" t="t" r="r" b="b"/>
              <a:pathLst>
                <a:path w="22095" h="9040" extrusionOk="0">
                  <a:moveTo>
                    <a:pt x="0" y="1"/>
                  </a:moveTo>
                  <a:lnTo>
                    <a:pt x="0" y="46"/>
                  </a:lnTo>
                  <a:lnTo>
                    <a:pt x="22072" y="9040"/>
                  </a:lnTo>
                  <a:lnTo>
                    <a:pt x="22095" y="9017"/>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565;p41"/>
            <p:cNvSpPr/>
            <p:nvPr/>
          </p:nvSpPr>
          <p:spPr>
            <a:xfrm>
              <a:off x="6803215" y="2465644"/>
              <a:ext cx="951019" cy="403251"/>
            </a:xfrm>
            <a:custGeom>
              <a:avLst/>
              <a:gdLst/>
              <a:ahLst/>
              <a:cxnLst/>
              <a:rect l="l" t="t" r="r" b="b"/>
              <a:pathLst>
                <a:path w="22073" h="9360" extrusionOk="0">
                  <a:moveTo>
                    <a:pt x="24" y="1"/>
                  </a:moveTo>
                  <a:lnTo>
                    <a:pt x="1" y="24"/>
                  </a:lnTo>
                  <a:lnTo>
                    <a:pt x="22050" y="9359"/>
                  </a:lnTo>
                  <a:lnTo>
                    <a:pt x="22073" y="9314"/>
                  </a:lnTo>
                  <a:lnTo>
                    <a:pt x="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566;p41"/>
            <p:cNvSpPr/>
            <p:nvPr/>
          </p:nvSpPr>
          <p:spPr>
            <a:xfrm>
              <a:off x="6799294" y="2474520"/>
              <a:ext cx="951019" cy="416994"/>
            </a:xfrm>
            <a:custGeom>
              <a:avLst/>
              <a:gdLst/>
              <a:ahLst/>
              <a:cxnLst/>
              <a:rect l="l" t="t" r="r" b="b"/>
              <a:pathLst>
                <a:path w="22073" h="9679" extrusionOk="0">
                  <a:moveTo>
                    <a:pt x="23" y="0"/>
                  </a:moveTo>
                  <a:lnTo>
                    <a:pt x="0" y="46"/>
                  </a:lnTo>
                  <a:lnTo>
                    <a:pt x="22050" y="9678"/>
                  </a:lnTo>
                  <a:lnTo>
                    <a:pt x="22073" y="9633"/>
                  </a:lnTo>
                  <a:lnTo>
                    <a:pt x="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567;p41"/>
            <p:cNvSpPr/>
            <p:nvPr/>
          </p:nvSpPr>
          <p:spPr>
            <a:xfrm rot="-256879">
              <a:off x="7581279" y="2769807"/>
              <a:ext cx="245236" cy="135147"/>
            </a:xfrm>
            <a:custGeom>
              <a:avLst/>
              <a:gdLst/>
              <a:ahLst/>
              <a:cxnLst/>
              <a:rect l="l" t="t" r="r" b="b"/>
              <a:pathLst>
                <a:path w="5692" h="3137" extrusionOk="0">
                  <a:moveTo>
                    <a:pt x="2537" y="0"/>
                  </a:moveTo>
                  <a:cubicBezTo>
                    <a:pt x="2443" y="0"/>
                    <a:pt x="2346" y="8"/>
                    <a:pt x="2245" y="24"/>
                  </a:cubicBezTo>
                  <a:cubicBezTo>
                    <a:pt x="2245" y="24"/>
                    <a:pt x="1766" y="275"/>
                    <a:pt x="2474" y="549"/>
                  </a:cubicBezTo>
                  <a:cubicBezTo>
                    <a:pt x="3158" y="823"/>
                    <a:pt x="3090" y="1120"/>
                    <a:pt x="3090" y="1120"/>
                  </a:cubicBezTo>
                  <a:cubicBezTo>
                    <a:pt x="3090" y="1120"/>
                    <a:pt x="2638" y="1237"/>
                    <a:pt x="2099" y="1237"/>
                  </a:cubicBezTo>
                  <a:cubicBezTo>
                    <a:pt x="1603" y="1237"/>
                    <a:pt x="1032" y="1137"/>
                    <a:pt x="670" y="754"/>
                  </a:cubicBezTo>
                  <a:cubicBezTo>
                    <a:pt x="546" y="619"/>
                    <a:pt x="447" y="560"/>
                    <a:pt x="373" y="560"/>
                  </a:cubicBezTo>
                  <a:cubicBezTo>
                    <a:pt x="1" y="560"/>
                    <a:pt x="270" y="2051"/>
                    <a:pt x="1127" y="2603"/>
                  </a:cubicBezTo>
                  <a:cubicBezTo>
                    <a:pt x="1709" y="3000"/>
                    <a:pt x="2513" y="3136"/>
                    <a:pt x="3206" y="3136"/>
                  </a:cubicBezTo>
                  <a:cubicBezTo>
                    <a:pt x="3710" y="3136"/>
                    <a:pt x="4155" y="3064"/>
                    <a:pt x="4414" y="2968"/>
                  </a:cubicBezTo>
                  <a:cubicBezTo>
                    <a:pt x="4678" y="2880"/>
                    <a:pt x="4950" y="2855"/>
                    <a:pt x="5176" y="2855"/>
                  </a:cubicBezTo>
                  <a:cubicBezTo>
                    <a:pt x="5476" y="2855"/>
                    <a:pt x="5692" y="2900"/>
                    <a:pt x="5692" y="2900"/>
                  </a:cubicBezTo>
                  <a:lnTo>
                    <a:pt x="5692" y="1097"/>
                  </a:lnTo>
                  <a:cubicBezTo>
                    <a:pt x="5692" y="1097"/>
                    <a:pt x="5666" y="1108"/>
                    <a:pt x="5588" y="1108"/>
                  </a:cubicBezTo>
                  <a:cubicBezTo>
                    <a:pt x="5469" y="1108"/>
                    <a:pt x="5231" y="1083"/>
                    <a:pt x="4779" y="960"/>
                  </a:cubicBezTo>
                  <a:cubicBezTo>
                    <a:pt x="4114" y="773"/>
                    <a:pt x="3487" y="0"/>
                    <a:pt x="2537" y="0"/>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568;p41"/>
            <p:cNvSpPr/>
            <p:nvPr/>
          </p:nvSpPr>
          <p:spPr>
            <a:xfrm rot="-256879">
              <a:off x="7803836" y="2736042"/>
              <a:ext cx="469146" cy="228849"/>
            </a:xfrm>
            <a:custGeom>
              <a:avLst/>
              <a:gdLst/>
              <a:ahLst/>
              <a:cxnLst/>
              <a:rect l="l" t="t" r="r" b="b"/>
              <a:pathLst>
                <a:path w="10889" h="5312" extrusionOk="0">
                  <a:moveTo>
                    <a:pt x="8195" y="1"/>
                  </a:moveTo>
                  <a:cubicBezTo>
                    <a:pt x="8195" y="1"/>
                    <a:pt x="6232" y="503"/>
                    <a:pt x="4680" y="731"/>
                  </a:cubicBezTo>
                  <a:cubicBezTo>
                    <a:pt x="3386" y="921"/>
                    <a:pt x="1173" y="937"/>
                    <a:pt x="472" y="937"/>
                  </a:cubicBezTo>
                  <a:cubicBezTo>
                    <a:pt x="331" y="937"/>
                    <a:pt x="251" y="937"/>
                    <a:pt x="251" y="937"/>
                  </a:cubicBezTo>
                  <a:lnTo>
                    <a:pt x="0" y="3584"/>
                  </a:lnTo>
                  <a:cubicBezTo>
                    <a:pt x="0" y="3584"/>
                    <a:pt x="3687" y="5312"/>
                    <a:pt x="7222" y="5312"/>
                  </a:cubicBezTo>
                  <a:cubicBezTo>
                    <a:pt x="8529" y="5312"/>
                    <a:pt x="9816" y="5076"/>
                    <a:pt x="10888" y="4429"/>
                  </a:cubicBezTo>
                  <a:lnTo>
                    <a:pt x="9770" y="1667"/>
                  </a:lnTo>
                  <a:lnTo>
                    <a:pt x="819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569;p41"/>
            <p:cNvSpPr/>
            <p:nvPr/>
          </p:nvSpPr>
          <p:spPr>
            <a:xfrm>
              <a:off x="7006799" y="2521916"/>
              <a:ext cx="132788" cy="189648"/>
            </a:xfrm>
            <a:custGeom>
              <a:avLst/>
              <a:gdLst/>
              <a:ahLst/>
              <a:cxnLst/>
              <a:rect l="l" t="t" r="r" b="b"/>
              <a:pathLst>
                <a:path w="3082" h="4402" extrusionOk="0">
                  <a:moveTo>
                    <a:pt x="1909" y="1"/>
                  </a:moveTo>
                  <a:cubicBezTo>
                    <a:pt x="1503" y="1"/>
                    <a:pt x="1040" y="116"/>
                    <a:pt x="685" y="247"/>
                  </a:cubicBezTo>
                  <a:cubicBezTo>
                    <a:pt x="23" y="498"/>
                    <a:pt x="1" y="1251"/>
                    <a:pt x="434" y="2279"/>
                  </a:cubicBezTo>
                  <a:cubicBezTo>
                    <a:pt x="822" y="3169"/>
                    <a:pt x="1872" y="3762"/>
                    <a:pt x="2626" y="4401"/>
                  </a:cubicBezTo>
                  <a:lnTo>
                    <a:pt x="2740" y="4036"/>
                  </a:lnTo>
                  <a:cubicBezTo>
                    <a:pt x="2374" y="3443"/>
                    <a:pt x="1986" y="2804"/>
                    <a:pt x="1986" y="2598"/>
                  </a:cubicBezTo>
                  <a:cubicBezTo>
                    <a:pt x="2009" y="2164"/>
                    <a:pt x="2443" y="1457"/>
                    <a:pt x="2443" y="1457"/>
                  </a:cubicBezTo>
                  <a:cubicBezTo>
                    <a:pt x="2443" y="1457"/>
                    <a:pt x="3082" y="681"/>
                    <a:pt x="2671" y="247"/>
                  </a:cubicBezTo>
                  <a:cubicBezTo>
                    <a:pt x="2580" y="156"/>
                    <a:pt x="2466" y="87"/>
                    <a:pt x="2329" y="64"/>
                  </a:cubicBezTo>
                  <a:lnTo>
                    <a:pt x="2260" y="42"/>
                  </a:lnTo>
                  <a:lnTo>
                    <a:pt x="2169" y="19"/>
                  </a:lnTo>
                  <a:cubicBezTo>
                    <a:pt x="2086" y="6"/>
                    <a:pt x="1999" y="1"/>
                    <a:pt x="1909" y="1"/>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570;p41"/>
            <p:cNvSpPr/>
            <p:nvPr/>
          </p:nvSpPr>
          <p:spPr>
            <a:xfrm>
              <a:off x="8270572" y="2813829"/>
              <a:ext cx="1982" cy="43"/>
            </a:xfrm>
            <a:custGeom>
              <a:avLst/>
              <a:gdLst/>
              <a:ahLst/>
              <a:cxnLst/>
              <a:rect l="l" t="t" r="r" b="b"/>
              <a:pathLst>
                <a:path w="46" h="1" extrusionOk="0">
                  <a:moveTo>
                    <a:pt x="46" y="0"/>
                  </a:moveTo>
                  <a:lnTo>
                    <a:pt x="0" y="0"/>
                  </a:lnTo>
                  <a:lnTo>
                    <a:pt x="0" y="0"/>
                  </a:lnTo>
                  <a:lnTo>
                    <a:pt x="0" y="0"/>
                  </a:lnTo>
                  <a:lnTo>
                    <a:pt x="46" y="0"/>
                  </a:lnTo>
                  <a:close/>
                </a:path>
              </a:pathLst>
            </a:custGeom>
            <a:solidFill>
              <a:srgbClr val="907F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571;p41"/>
            <p:cNvSpPr/>
            <p:nvPr/>
          </p:nvSpPr>
          <p:spPr>
            <a:xfrm>
              <a:off x="8253855" y="2808874"/>
              <a:ext cx="16760" cy="4998"/>
            </a:xfrm>
            <a:custGeom>
              <a:avLst/>
              <a:gdLst/>
              <a:ahLst/>
              <a:cxnLst/>
              <a:rect l="l" t="t" r="r" b="b"/>
              <a:pathLst>
                <a:path w="389" h="116" extrusionOk="0">
                  <a:moveTo>
                    <a:pt x="388" y="115"/>
                  </a:moveTo>
                  <a:lnTo>
                    <a:pt x="365" y="115"/>
                  </a:lnTo>
                  <a:lnTo>
                    <a:pt x="388" y="115"/>
                  </a:lnTo>
                  <a:close/>
                  <a:moveTo>
                    <a:pt x="365" y="115"/>
                  </a:moveTo>
                  <a:lnTo>
                    <a:pt x="365" y="115"/>
                  </a:lnTo>
                  <a:lnTo>
                    <a:pt x="365" y="115"/>
                  </a:lnTo>
                  <a:close/>
                  <a:moveTo>
                    <a:pt x="365" y="115"/>
                  </a:moveTo>
                  <a:lnTo>
                    <a:pt x="365" y="115"/>
                  </a:lnTo>
                  <a:lnTo>
                    <a:pt x="365" y="115"/>
                  </a:lnTo>
                  <a:close/>
                  <a:moveTo>
                    <a:pt x="365" y="115"/>
                  </a:moveTo>
                  <a:lnTo>
                    <a:pt x="365" y="115"/>
                  </a:lnTo>
                  <a:lnTo>
                    <a:pt x="365" y="115"/>
                  </a:lnTo>
                  <a:close/>
                  <a:moveTo>
                    <a:pt x="365" y="115"/>
                  </a:moveTo>
                  <a:lnTo>
                    <a:pt x="365" y="115"/>
                  </a:lnTo>
                  <a:lnTo>
                    <a:pt x="365" y="115"/>
                  </a:lnTo>
                  <a:close/>
                  <a:moveTo>
                    <a:pt x="365" y="115"/>
                  </a:moveTo>
                  <a:cubicBezTo>
                    <a:pt x="342" y="115"/>
                    <a:pt x="342" y="115"/>
                    <a:pt x="342" y="115"/>
                  </a:cubicBezTo>
                  <a:cubicBezTo>
                    <a:pt x="342" y="115"/>
                    <a:pt x="342" y="115"/>
                    <a:pt x="365" y="115"/>
                  </a:cubicBezTo>
                  <a:close/>
                  <a:moveTo>
                    <a:pt x="342" y="115"/>
                  </a:moveTo>
                  <a:cubicBezTo>
                    <a:pt x="342" y="115"/>
                    <a:pt x="342" y="115"/>
                    <a:pt x="342" y="115"/>
                  </a:cubicBezTo>
                  <a:cubicBezTo>
                    <a:pt x="342" y="115"/>
                    <a:pt x="342" y="115"/>
                    <a:pt x="342" y="115"/>
                  </a:cubicBezTo>
                  <a:close/>
                  <a:moveTo>
                    <a:pt x="342" y="115"/>
                  </a:moveTo>
                  <a:lnTo>
                    <a:pt x="342" y="115"/>
                  </a:lnTo>
                  <a:lnTo>
                    <a:pt x="342" y="115"/>
                  </a:lnTo>
                  <a:close/>
                  <a:moveTo>
                    <a:pt x="342" y="115"/>
                  </a:moveTo>
                  <a:lnTo>
                    <a:pt x="342" y="115"/>
                  </a:lnTo>
                  <a:lnTo>
                    <a:pt x="342" y="115"/>
                  </a:lnTo>
                  <a:close/>
                  <a:moveTo>
                    <a:pt x="342" y="115"/>
                  </a:moveTo>
                  <a:cubicBezTo>
                    <a:pt x="206" y="115"/>
                    <a:pt x="114" y="69"/>
                    <a:pt x="0" y="24"/>
                  </a:cubicBezTo>
                  <a:cubicBezTo>
                    <a:pt x="114" y="69"/>
                    <a:pt x="206" y="115"/>
                    <a:pt x="342" y="115"/>
                  </a:cubicBezTo>
                  <a:close/>
                  <a:moveTo>
                    <a:pt x="0" y="24"/>
                  </a:moveTo>
                  <a:cubicBezTo>
                    <a:pt x="0" y="1"/>
                    <a:pt x="0" y="1"/>
                    <a:pt x="0" y="1"/>
                  </a:cubicBezTo>
                  <a:cubicBezTo>
                    <a:pt x="0" y="1"/>
                    <a:pt x="0" y="1"/>
                    <a:pt x="0" y="24"/>
                  </a:cubicBezTo>
                  <a:close/>
                  <a:moveTo>
                    <a:pt x="0" y="1"/>
                  </a:moveTo>
                  <a:lnTo>
                    <a:pt x="0" y="1"/>
                  </a:lnTo>
                  <a:lnTo>
                    <a:pt x="0" y="1"/>
                  </a:lnTo>
                  <a:close/>
                </a:path>
              </a:pathLst>
            </a:custGeom>
            <a:solidFill>
              <a:srgbClr val="907F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572;p41"/>
            <p:cNvSpPr/>
            <p:nvPr/>
          </p:nvSpPr>
          <p:spPr>
            <a:xfrm>
              <a:off x="7331280" y="1475140"/>
              <a:ext cx="615895" cy="763442"/>
            </a:xfrm>
            <a:custGeom>
              <a:avLst/>
              <a:gdLst/>
              <a:ahLst/>
              <a:cxnLst/>
              <a:rect l="l" t="t" r="r" b="b"/>
              <a:pathLst>
                <a:path w="7510" h="9308" extrusionOk="0">
                  <a:moveTo>
                    <a:pt x="3399" y="0"/>
                  </a:moveTo>
                  <a:cubicBezTo>
                    <a:pt x="2280" y="0"/>
                    <a:pt x="1083" y="597"/>
                    <a:pt x="479" y="2333"/>
                  </a:cubicBezTo>
                  <a:cubicBezTo>
                    <a:pt x="343" y="2790"/>
                    <a:pt x="457" y="3269"/>
                    <a:pt x="411" y="3726"/>
                  </a:cubicBezTo>
                  <a:cubicBezTo>
                    <a:pt x="365" y="4137"/>
                    <a:pt x="297" y="4547"/>
                    <a:pt x="206" y="4958"/>
                  </a:cubicBezTo>
                  <a:cubicBezTo>
                    <a:pt x="206" y="5027"/>
                    <a:pt x="183" y="5095"/>
                    <a:pt x="183" y="5164"/>
                  </a:cubicBezTo>
                  <a:cubicBezTo>
                    <a:pt x="0" y="6351"/>
                    <a:pt x="434" y="7446"/>
                    <a:pt x="1119" y="8382"/>
                  </a:cubicBezTo>
                  <a:cubicBezTo>
                    <a:pt x="1592" y="9026"/>
                    <a:pt x="2217" y="9307"/>
                    <a:pt x="2883" y="9307"/>
                  </a:cubicBezTo>
                  <a:cubicBezTo>
                    <a:pt x="4528" y="9307"/>
                    <a:pt x="6422" y="7592"/>
                    <a:pt x="6893" y="5415"/>
                  </a:cubicBezTo>
                  <a:cubicBezTo>
                    <a:pt x="7510" y="2562"/>
                    <a:pt x="6848" y="667"/>
                    <a:pt x="4086" y="74"/>
                  </a:cubicBezTo>
                  <a:cubicBezTo>
                    <a:pt x="3864" y="26"/>
                    <a:pt x="3633" y="0"/>
                    <a:pt x="3399" y="0"/>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573;p41"/>
            <p:cNvSpPr/>
            <p:nvPr/>
          </p:nvSpPr>
          <p:spPr>
            <a:xfrm>
              <a:off x="7152566" y="1405551"/>
              <a:ext cx="950988" cy="797152"/>
            </a:xfrm>
            <a:custGeom>
              <a:avLst/>
              <a:gdLst/>
              <a:ahLst/>
              <a:cxnLst/>
              <a:rect l="l" t="t" r="r" b="b"/>
              <a:pathLst>
                <a:path w="11596" h="9719" extrusionOk="0">
                  <a:moveTo>
                    <a:pt x="6703" y="1"/>
                  </a:moveTo>
                  <a:cubicBezTo>
                    <a:pt x="6623" y="1"/>
                    <a:pt x="6536" y="19"/>
                    <a:pt x="6437" y="64"/>
                  </a:cubicBezTo>
                  <a:cubicBezTo>
                    <a:pt x="5951" y="272"/>
                    <a:pt x="5677" y="401"/>
                    <a:pt x="5213" y="401"/>
                  </a:cubicBezTo>
                  <a:cubicBezTo>
                    <a:pt x="5066" y="401"/>
                    <a:pt x="4900" y="388"/>
                    <a:pt x="4702" y="360"/>
                  </a:cubicBezTo>
                  <a:cubicBezTo>
                    <a:pt x="4637" y="350"/>
                    <a:pt x="4584" y="345"/>
                    <a:pt x="4539" y="345"/>
                  </a:cubicBezTo>
                  <a:cubicBezTo>
                    <a:pt x="4031" y="345"/>
                    <a:pt x="4763" y="1000"/>
                    <a:pt x="3943" y="1000"/>
                  </a:cubicBezTo>
                  <a:cubicBezTo>
                    <a:pt x="3930" y="1000"/>
                    <a:pt x="3917" y="1000"/>
                    <a:pt x="3903" y="1000"/>
                  </a:cubicBezTo>
                  <a:cubicBezTo>
                    <a:pt x="3039" y="979"/>
                    <a:pt x="2847" y="199"/>
                    <a:pt x="2612" y="199"/>
                  </a:cubicBezTo>
                  <a:cubicBezTo>
                    <a:pt x="2579" y="199"/>
                    <a:pt x="2546" y="214"/>
                    <a:pt x="2511" y="246"/>
                  </a:cubicBezTo>
                  <a:cubicBezTo>
                    <a:pt x="2191" y="497"/>
                    <a:pt x="2374" y="771"/>
                    <a:pt x="2374" y="771"/>
                  </a:cubicBezTo>
                  <a:lnTo>
                    <a:pt x="1712" y="246"/>
                  </a:lnTo>
                  <a:lnTo>
                    <a:pt x="1712" y="246"/>
                  </a:lnTo>
                  <a:cubicBezTo>
                    <a:pt x="0" y="3191"/>
                    <a:pt x="2511" y="3898"/>
                    <a:pt x="4816" y="3898"/>
                  </a:cubicBezTo>
                  <a:cubicBezTo>
                    <a:pt x="7122" y="3898"/>
                    <a:pt x="7099" y="5656"/>
                    <a:pt x="7099" y="5656"/>
                  </a:cubicBezTo>
                  <a:cubicBezTo>
                    <a:pt x="7557" y="5353"/>
                    <a:pt x="7789" y="5148"/>
                    <a:pt x="7867" y="5072"/>
                  </a:cubicBezTo>
                  <a:lnTo>
                    <a:pt x="7867" y="5072"/>
                  </a:lnTo>
                  <a:cubicBezTo>
                    <a:pt x="7779" y="5170"/>
                    <a:pt x="7516" y="5496"/>
                    <a:pt x="7213" y="6112"/>
                  </a:cubicBezTo>
                  <a:cubicBezTo>
                    <a:pt x="6551" y="7436"/>
                    <a:pt x="8126" y="8874"/>
                    <a:pt x="8263" y="9080"/>
                  </a:cubicBezTo>
                  <a:cubicBezTo>
                    <a:pt x="8377" y="9285"/>
                    <a:pt x="8879" y="9719"/>
                    <a:pt x="8879" y="9719"/>
                  </a:cubicBezTo>
                  <a:cubicBezTo>
                    <a:pt x="9975" y="9559"/>
                    <a:pt x="10317" y="8167"/>
                    <a:pt x="10317" y="7368"/>
                  </a:cubicBezTo>
                  <a:cubicBezTo>
                    <a:pt x="10317" y="6569"/>
                    <a:pt x="10545" y="6683"/>
                    <a:pt x="11025" y="6478"/>
                  </a:cubicBezTo>
                  <a:cubicBezTo>
                    <a:pt x="11481" y="6249"/>
                    <a:pt x="11595" y="5519"/>
                    <a:pt x="11185" y="4789"/>
                  </a:cubicBezTo>
                  <a:cubicBezTo>
                    <a:pt x="10797" y="4081"/>
                    <a:pt x="11025" y="4127"/>
                    <a:pt x="11025" y="3191"/>
                  </a:cubicBezTo>
                  <a:cubicBezTo>
                    <a:pt x="11025" y="2278"/>
                    <a:pt x="10568" y="2278"/>
                    <a:pt x="10135" y="1867"/>
                  </a:cubicBezTo>
                  <a:cubicBezTo>
                    <a:pt x="9724" y="1479"/>
                    <a:pt x="10066" y="885"/>
                    <a:pt x="9427" y="383"/>
                  </a:cubicBezTo>
                  <a:cubicBezTo>
                    <a:pt x="9258" y="255"/>
                    <a:pt x="9100" y="207"/>
                    <a:pt x="8951" y="207"/>
                  </a:cubicBezTo>
                  <a:cubicBezTo>
                    <a:pt x="8518" y="207"/>
                    <a:pt x="8157" y="612"/>
                    <a:pt x="7784" y="612"/>
                  </a:cubicBezTo>
                  <a:cubicBezTo>
                    <a:pt x="7337" y="612"/>
                    <a:pt x="7155" y="1"/>
                    <a:pt x="6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574;p41"/>
            <p:cNvSpPr/>
            <p:nvPr/>
          </p:nvSpPr>
          <p:spPr>
            <a:xfrm>
              <a:off x="7728612" y="1750474"/>
              <a:ext cx="191001" cy="206280"/>
            </a:xfrm>
            <a:custGeom>
              <a:avLst/>
              <a:gdLst/>
              <a:ahLst/>
              <a:cxnLst/>
              <a:rect l="l" t="t" r="r" b="b"/>
              <a:pathLst>
                <a:path w="2329" h="2515" extrusionOk="0">
                  <a:moveTo>
                    <a:pt x="732" y="0"/>
                  </a:moveTo>
                  <a:cubicBezTo>
                    <a:pt x="65" y="0"/>
                    <a:pt x="1" y="985"/>
                    <a:pt x="1" y="985"/>
                  </a:cubicBezTo>
                  <a:lnTo>
                    <a:pt x="161" y="2081"/>
                  </a:lnTo>
                  <a:cubicBezTo>
                    <a:pt x="161" y="2514"/>
                    <a:pt x="617" y="2514"/>
                    <a:pt x="617" y="2514"/>
                  </a:cubicBezTo>
                  <a:cubicBezTo>
                    <a:pt x="2329" y="2286"/>
                    <a:pt x="1530" y="72"/>
                    <a:pt x="800" y="4"/>
                  </a:cubicBezTo>
                  <a:cubicBezTo>
                    <a:pt x="777" y="1"/>
                    <a:pt x="754" y="0"/>
                    <a:pt x="732" y="0"/>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575;p41"/>
            <p:cNvSpPr/>
            <p:nvPr/>
          </p:nvSpPr>
          <p:spPr>
            <a:xfrm rot="-4149211">
              <a:off x="7157675" y="3919255"/>
              <a:ext cx="372793" cy="421990"/>
            </a:xfrm>
            <a:custGeom>
              <a:avLst/>
              <a:gdLst/>
              <a:ahLst/>
              <a:cxnLst/>
              <a:rect l="l" t="t" r="r" b="b"/>
              <a:pathLst>
                <a:path w="6091" h="6674" extrusionOk="0">
                  <a:moveTo>
                    <a:pt x="1412" y="1"/>
                  </a:moveTo>
                  <a:cubicBezTo>
                    <a:pt x="844" y="1"/>
                    <a:pt x="311" y="303"/>
                    <a:pt x="201" y="508"/>
                  </a:cubicBezTo>
                  <a:cubicBezTo>
                    <a:pt x="0" y="834"/>
                    <a:pt x="1930" y="5921"/>
                    <a:pt x="3183" y="6498"/>
                  </a:cubicBezTo>
                  <a:cubicBezTo>
                    <a:pt x="3473" y="6623"/>
                    <a:pt x="3759" y="6673"/>
                    <a:pt x="4029" y="6673"/>
                  </a:cubicBezTo>
                  <a:cubicBezTo>
                    <a:pt x="4948" y="6673"/>
                    <a:pt x="5676" y="6090"/>
                    <a:pt x="5714" y="5896"/>
                  </a:cubicBezTo>
                  <a:cubicBezTo>
                    <a:pt x="6090" y="3891"/>
                    <a:pt x="2381" y="407"/>
                    <a:pt x="2381" y="407"/>
                  </a:cubicBezTo>
                  <a:cubicBezTo>
                    <a:pt x="2100" y="108"/>
                    <a:pt x="1750" y="1"/>
                    <a:pt x="14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576;p41"/>
            <p:cNvSpPr/>
            <p:nvPr/>
          </p:nvSpPr>
          <p:spPr>
            <a:xfrm rot="-7204457">
              <a:off x="7605526" y="3773244"/>
              <a:ext cx="353150" cy="390080"/>
            </a:xfrm>
            <a:custGeom>
              <a:avLst/>
              <a:gdLst/>
              <a:ahLst/>
              <a:cxnLst/>
              <a:rect l="l" t="t" r="r" b="b"/>
              <a:pathLst>
                <a:path w="6091" h="6674" extrusionOk="0">
                  <a:moveTo>
                    <a:pt x="1412" y="1"/>
                  </a:moveTo>
                  <a:cubicBezTo>
                    <a:pt x="844" y="1"/>
                    <a:pt x="311" y="303"/>
                    <a:pt x="201" y="508"/>
                  </a:cubicBezTo>
                  <a:cubicBezTo>
                    <a:pt x="0" y="834"/>
                    <a:pt x="1930" y="5921"/>
                    <a:pt x="3183" y="6498"/>
                  </a:cubicBezTo>
                  <a:cubicBezTo>
                    <a:pt x="3473" y="6623"/>
                    <a:pt x="3759" y="6673"/>
                    <a:pt x="4029" y="6673"/>
                  </a:cubicBezTo>
                  <a:cubicBezTo>
                    <a:pt x="4948" y="6673"/>
                    <a:pt x="5676" y="6090"/>
                    <a:pt x="5714" y="5896"/>
                  </a:cubicBezTo>
                  <a:cubicBezTo>
                    <a:pt x="6090" y="3891"/>
                    <a:pt x="2381" y="407"/>
                    <a:pt x="2381" y="407"/>
                  </a:cubicBezTo>
                  <a:cubicBezTo>
                    <a:pt x="2100" y="108"/>
                    <a:pt x="1750" y="1"/>
                    <a:pt x="14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2577;p41"/>
            <p:cNvGrpSpPr/>
            <p:nvPr/>
          </p:nvGrpSpPr>
          <p:grpSpPr>
            <a:xfrm rot="-817521" flipH="1">
              <a:off x="7363438" y="1836825"/>
              <a:ext cx="350150" cy="271429"/>
              <a:chOff x="7440752" y="1916264"/>
              <a:chExt cx="190322" cy="147541"/>
            </a:xfrm>
          </p:grpSpPr>
          <p:sp>
            <p:nvSpPr>
              <p:cNvPr id="96" name="Google Shape;2578;p41"/>
              <p:cNvSpPr/>
              <p:nvPr/>
            </p:nvSpPr>
            <p:spPr>
              <a:xfrm flipH="1">
                <a:off x="7468175" y="1962179"/>
                <a:ext cx="45579" cy="23571"/>
              </a:xfrm>
              <a:custGeom>
                <a:avLst/>
                <a:gdLst/>
                <a:ahLst/>
                <a:cxnLst/>
                <a:rect l="l" t="t" r="r" b="b"/>
                <a:pathLst>
                  <a:path w="2332" h="1206" extrusionOk="0">
                    <a:moveTo>
                      <a:pt x="1171" y="0"/>
                    </a:moveTo>
                    <a:cubicBezTo>
                      <a:pt x="890" y="0"/>
                      <a:pt x="616" y="166"/>
                      <a:pt x="452" y="354"/>
                    </a:cubicBezTo>
                    <a:cubicBezTo>
                      <a:pt x="326" y="454"/>
                      <a:pt x="276" y="579"/>
                      <a:pt x="176" y="704"/>
                    </a:cubicBezTo>
                    <a:cubicBezTo>
                      <a:pt x="126" y="830"/>
                      <a:pt x="76" y="955"/>
                      <a:pt x="0" y="1080"/>
                    </a:cubicBezTo>
                    <a:cubicBezTo>
                      <a:pt x="176" y="855"/>
                      <a:pt x="326" y="629"/>
                      <a:pt x="552" y="454"/>
                    </a:cubicBezTo>
                    <a:cubicBezTo>
                      <a:pt x="712" y="293"/>
                      <a:pt x="935" y="175"/>
                      <a:pt x="1164" y="175"/>
                    </a:cubicBezTo>
                    <a:cubicBezTo>
                      <a:pt x="1186" y="175"/>
                      <a:pt x="1207" y="176"/>
                      <a:pt x="1229" y="178"/>
                    </a:cubicBezTo>
                    <a:cubicBezTo>
                      <a:pt x="1479" y="203"/>
                      <a:pt x="1705" y="354"/>
                      <a:pt x="1905" y="529"/>
                    </a:cubicBezTo>
                    <a:cubicBezTo>
                      <a:pt x="2081" y="704"/>
                      <a:pt x="2256" y="930"/>
                      <a:pt x="2306" y="1206"/>
                    </a:cubicBezTo>
                    <a:cubicBezTo>
                      <a:pt x="2331" y="930"/>
                      <a:pt x="2181" y="654"/>
                      <a:pt x="2006" y="429"/>
                    </a:cubicBezTo>
                    <a:cubicBezTo>
                      <a:pt x="1805" y="203"/>
                      <a:pt x="1554" y="28"/>
                      <a:pt x="1229" y="3"/>
                    </a:cubicBezTo>
                    <a:cubicBezTo>
                      <a:pt x="1209" y="1"/>
                      <a:pt x="1190" y="0"/>
                      <a:pt x="11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579;p41"/>
              <p:cNvSpPr/>
              <p:nvPr/>
            </p:nvSpPr>
            <p:spPr>
              <a:xfrm flipH="1">
                <a:off x="7570796" y="1941869"/>
                <a:ext cx="45579" cy="23083"/>
              </a:xfrm>
              <a:custGeom>
                <a:avLst/>
                <a:gdLst/>
                <a:ahLst/>
                <a:cxnLst/>
                <a:rect l="l" t="t" r="r" b="b"/>
                <a:pathLst>
                  <a:path w="2332" h="1181" extrusionOk="0">
                    <a:moveTo>
                      <a:pt x="1330" y="0"/>
                    </a:moveTo>
                    <a:cubicBezTo>
                      <a:pt x="1313" y="0"/>
                      <a:pt x="1296" y="1"/>
                      <a:pt x="1279" y="3"/>
                    </a:cubicBezTo>
                    <a:cubicBezTo>
                      <a:pt x="953" y="3"/>
                      <a:pt x="677" y="153"/>
                      <a:pt x="477" y="379"/>
                    </a:cubicBezTo>
                    <a:cubicBezTo>
                      <a:pt x="376" y="479"/>
                      <a:pt x="301" y="604"/>
                      <a:pt x="226" y="704"/>
                    </a:cubicBezTo>
                    <a:cubicBezTo>
                      <a:pt x="151" y="830"/>
                      <a:pt x="76" y="930"/>
                      <a:pt x="0" y="1055"/>
                    </a:cubicBezTo>
                    <a:cubicBezTo>
                      <a:pt x="201" y="855"/>
                      <a:pt x="376" y="654"/>
                      <a:pt x="577" y="479"/>
                    </a:cubicBezTo>
                    <a:cubicBezTo>
                      <a:pt x="777" y="303"/>
                      <a:pt x="1028" y="178"/>
                      <a:pt x="1279" y="178"/>
                    </a:cubicBezTo>
                    <a:cubicBezTo>
                      <a:pt x="1297" y="176"/>
                      <a:pt x="1315" y="175"/>
                      <a:pt x="1333" y="175"/>
                    </a:cubicBezTo>
                    <a:cubicBezTo>
                      <a:pt x="1562" y="175"/>
                      <a:pt x="1768" y="318"/>
                      <a:pt x="1930" y="504"/>
                    </a:cubicBezTo>
                    <a:cubicBezTo>
                      <a:pt x="2106" y="679"/>
                      <a:pt x="2256" y="930"/>
                      <a:pt x="2306" y="1181"/>
                    </a:cubicBezTo>
                    <a:cubicBezTo>
                      <a:pt x="2331" y="905"/>
                      <a:pt x="2206" y="629"/>
                      <a:pt x="2030" y="404"/>
                    </a:cubicBezTo>
                    <a:cubicBezTo>
                      <a:pt x="1865" y="191"/>
                      <a:pt x="1610" y="0"/>
                      <a:pt x="1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580;p41"/>
              <p:cNvSpPr/>
              <p:nvPr/>
            </p:nvSpPr>
            <p:spPr>
              <a:xfrm flipH="1">
                <a:off x="7542124" y="2007169"/>
                <a:ext cx="39696" cy="12470"/>
              </a:xfrm>
              <a:custGeom>
                <a:avLst/>
                <a:gdLst/>
                <a:ahLst/>
                <a:cxnLst/>
                <a:rect l="l" t="t" r="r" b="b"/>
                <a:pathLst>
                  <a:path w="2031" h="638" extrusionOk="0">
                    <a:moveTo>
                      <a:pt x="1" y="0"/>
                    </a:moveTo>
                    <a:lnTo>
                      <a:pt x="1" y="0"/>
                    </a:lnTo>
                    <a:cubicBezTo>
                      <a:pt x="51" y="75"/>
                      <a:pt x="126" y="151"/>
                      <a:pt x="201" y="226"/>
                    </a:cubicBezTo>
                    <a:cubicBezTo>
                      <a:pt x="276" y="276"/>
                      <a:pt x="352" y="351"/>
                      <a:pt x="427" y="401"/>
                    </a:cubicBezTo>
                    <a:cubicBezTo>
                      <a:pt x="577" y="502"/>
                      <a:pt x="778" y="577"/>
                      <a:pt x="978" y="627"/>
                    </a:cubicBezTo>
                    <a:cubicBezTo>
                      <a:pt x="1031" y="634"/>
                      <a:pt x="1086" y="637"/>
                      <a:pt x="1141" y="637"/>
                    </a:cubicBezTo>
                    <a:cubicBezTo>
                      <a:pt x="1477" y="637"/>
                      <a:pt x="1837" y="506"/>
                      <a:pt x="2031" y="226"/>
                    </a:cubicBezTo>
                    <a:lnTo>
                      <a:pt x="2031" y="226"/>
                    </a:lnTo>
                    <a:cubicBezTo>
                      <a:pt x="1778" y="381"/>
                      <a:pt x="1511" y="476"/>
                      <a:pt x="1240" y="476"/>
                    </a:cubicBezTo>
                    <a:cubicBezTo>
                      <a:pt x="1161" y="476"/>
                      <a:pt x="1082" y="468"/>
                      <a:pt x="1003" y="451"/>
                    </a:cubicBezTo>
                    <a:cubicBezTo>
                      <a:pt x="828" y="426"/>
                      <a:pt x="652" y="351"/>
                      <a:pt x="477" y="276"/>
                    </a:cubicBezTo>
                    <a:cubicBezTo>
                      <a:pt x="326" y="201"/>
                      <a:pt x="176" y="10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581;p41"/>
              <p:cNvSpPr/>
              <p:nvPr/>
            </p:nvSpPr>
            <p:spPr>
              <a:xfrm flipH="1">
                <a:off x="7440752" y="1932881"/>
                <a:ext cx="48511" cy="28868"/>
              </a:xfrm>
              <a:custGeom>
                <a:avLst/>
                <a:gdLst/>
                <a:ahLst/>
                <a:cxnLst/>
                <a:rect l="l" t="t" r="r" b="b"/>
                <a:pathLst>
                  <a:path w="2482" h="1477" extrusionOk="0">
                    <a:moveTo>
                      <a:pt x="342" y="1"/>
                    </a:moveTo>
                    <a:cubicBezTo>
                      <a:pt x="227" y="1"/>
                      <a:pt x="114" y="14"/>
                      <a:pt x="1" y="48"/>
                    </a:cubicBezTo>
                    <a:lnTo>
                      <a:pt x="1" y="73"/>
                    </a:lnTo>
                    <a:cubicBezTo>
                      <a:pt x="502" y="73"/>
                      <a:pt x="978" y="223"/>
                      <a:pt x="1404" y="474"/>
                    </a:cubicBezTo>
                    <a:cubicBezTo>
                      <a:pt x="1605" y="599"/>
                      <a:pt x="1830" y="725"/>
                      <a:pt x="2006" y="900"/>
                    </a:cubicBezTo>
                    <a:cubicBezTo>
                      <a:pt x="2181" y="1076"/>
                      <a:pt x="2331" y="1276"/>
                      <a:pt x="2482" y="1477"/>
                    </a:cubicBezTo>
                    <a:lnTo>
                      <a:pt x="2482" y="1452"/>
                    </a:lnTo>
                    <a:cubicBezTo>
                      <a:pt x="2432" y="1326"/>
                      <a:pt x="2382" y="1226"/>
                      <a:pt x="2331" y="1101"/>
                    </a:cubicBezTo>
                    <a:cubicBezTo>
                      <a:pt x="2256" y="1000"/>
                      <a:pt x="2181" y="900"/>
                      <a:pt x="2106" y="800"/>
                    </a:cubicBezTo>
                    <a:cubicBezTo>
                      <a:pt x="1930" y="599"/>
                      <a:pt x="1705" y="449"/>
                      <a:pt x="1504" y="299"/>
                    </a:cubicBezTo>
                    <a:cubicBezTo>
                      <a:pt x="1254" y="198"/>
                      <a:pt x="1028" y="98"/>
                      <a:pt x="778" y="48"/>
                    </a:cubicBezTo>
                    <a:cubicBezTo>
                      <a:pt x="626" y="21"/>
                      <a:pt x="483" y="1"/>
                      <a:pt x="3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582;p41"/>
              <p:cNvSpPr/>
              <p:nvPr/>
            </p:nvSpPr>
            <p:spPr>
              <a:xfrm flipH="1">
                <a:off x="7578146" y="1916264"/>
                <a:ext cx="52928" cy="19780"/>
              </a:xfrm>
              <a:custGeom>
                <a:avLst/>
                <a:gdLst/>
                <a:ahLst/>
                <a:cxnLst/>
                <a:rect l="l" t="t" r="r" b="b"/>
                <a:pathLst>
                  <a:path w="2708" h="1012" extrusionOk="0">
                    <a:moveTo>
                      <a:pt x="2257" y="1"/>
                    </a:moveTo>
                    <a:cubicBezTo>
                      <a:pt x="1908" y="1"/>
                      <a:pt x="1562" y="62"/>
                      <a:pt x="1229" y="185"/>
                    </a:cubicBezTo>
                    <a:cubicBezTo>
                      <a:pt x="1003" y="260"/>
                      <a:pt x="777" y="385"/>
                      <a:pt x="577" y="511"/>
                    </a:cubicBezTo>
                    <a:cubicBezTo>
                      <a:pt x="351" y="661"/>
                      <a:pt x="176" y="836"/>
                      <a:pt x="1" y="1012"/>
                    </a:cubicBezTo>
                    <a:lnTo>
                      <a:pt x="26" y="1012"/>
                    </a:lnTo>
                    <a:cubicBezTo>
                      <a:pt x="251" y="887"/>
                      <a:pt x="427" y="761"/>
                      <a:pt x="652" y="636"/>
                    </a:cubicBezTo>
                    <a:cubicBezTo>
                      <a:pt x="853" y="536"/>
                      <a:pt x="1078" y="435"/>
                      <a:pt x="1304" y="360"/>
                    </a:cubicBezTo>
                    <a:cubicBezTo>
                      <a:pt x="1504" y="260"/>
                      <a:pt x="1730" y="210"/>
                      <a:pt x="1980" y="160"/>
                    </a:cubicBezTo>
                    <a:cubicBezTo>
                      <a:pt x="2206" y="110"/>
                      <a:pt x="2432" y="85"/>
                      <a:pt x="2682" y="59"/>
                    </a:cubicBezTo>
                    <a:lnTo>
                      <a:pt x="2707" y="34"/>
                    </a:lnTo>
                    <a:cubicBezTo>
                      <a:pt x="2557" y="12"/>
                      <a:pt x="2407" y="1"/>
                      <a:pt x="22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583;p41"/>
              <p:cNvSpPr/>
              <p:nvPr/>
            </p:nvSpPr>
            <p:spPr>
              <a:xfrm>
                <a:off x="7576078" y="2041905"/>
                <a:ext cx="21900" cy="219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7" name="TextBox 106"/>
          <p:cNvSpPr txBox="1"/>
          <p:nvPr/>
        </p:nvSpPr>
        <p:spPr>
          <a:xfrm>
            <a:off x="1081856" y="4137557"/>
            <a:ext cx="6956674" cy="95410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800">
                <a:latin typeface="Times New Roman" pitchFamily="18" charset="0"/>
                <a:cs typeface="Times New Roman" pitchFamily="18" charset="0"/>
              </a:rPr>
              <a:t>- Hãy kể những việc làm của em để bày tỏ lòng biết ơn thầy giáo, cô giáo</a:t>
            </a:r>
          </a:p>
        </p:txBody>
      </p:sp>
    </p:spTree>
    <p:extLst>
      <p:ext uri="{BB962C8B-B14F-4D97-AF65-F5344CB8AC3E}">
        <p14:creationId xmlns:p14="http://schemas.microsoft.com/office/powerpoint/2010/main" val="40614557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18D1D5C5-2E43-492D-BB56-67A1F77F3CCC}"/>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59536" r="13592" b="4999"/>
          <a:stretch/>
        </p:blipFill>
        <p:spPr>
          <a:xfrm>
            <a:off x="78814" y="0"/>
            <a:ext cx="12192000" cy="6887497"/>
          </a:xfrm>
          <a:prstGeom prst="rect">
            <a:avLst/>
          </a:prstGeom>
        </p:spPr>
      </p:pic>
      <p:sp>
        <p:nvSpPr>
          <p:cNvPr id="13" name="MH_Entry_1"/>
          <p:cNvSpPr/>
          <p:nvPr>
            <p:custDataLst>
              <p:tags r:id="rId1"/>
            </p:custDataLst>
          </p:nvPr>
        </p:nvSpPr>
        <p:spPr>
          <a:xfrm>
            <a:off x="1854590" y="2144826"/>
            <a:ext cx="8482819" cy="1672702"/>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400" b="1" u="sng">
                <a:solidFill>
                  <a:srgbClr val="EB7E85"/>
                </a:solidFill>
                <a:latin typeface="Times New Roman" pitchFamily="18" charset="0"/>
                <a:ea typeface="+mj-ea"/>
                <a:cs typeface="Times New Roman" pitchFamily="18" charset="0"/>
                <a:sym typeface="Arial" panose="020B0604020202020204" pitchFamily="34" charset="0"/>
              </a:rPr>
              <a:t>Nội dung 2</a:t>
            </a:r>
            <a:r>
              <a:rPr lang="en-US" altLang="zh-CN" sz="4400" b="1">
                <a:solidFill>
                  <a:srgbClr val="EB7E85"/>
                </a:solidFill>
                <a:latin typeface="Times New Roman" pitchFamily="18" charset="0"/>
                <a:ea typeface="+mj-ea"/>
                <a:cs typeface="Times New Roman" pitchFamily="18" charset="0"/>
                <a:sym typeface="Arial" panose="020B0604020202020204" pitchFamily="34" charset="0"/>
              </a:rPr>
              <a:t>:</a:t>
            </a:r>
          </a:p>
          <a:p>
            <a:pPr algn="ctr">
              <a:lnSpc>
                <a:spcPct val="130000"/>
              </a:lnSpc>
            </a:pPr>
            <a:r>
              <a:rPr lang="en-US" altLang="zh-CN" sz="4400" b="1">
                <a:solidFill>
                  <a:srgbClr val="EB7E85"/>
                </a:solidFill>
                <a:latin typeface="Times New Roman" pitchFamily="18" charset="0"/>
                <a:ea typeface="+mj-ea"/>
                <a:cs typeface="Times New Roman" pitchFamily="18" charset="0"/>
                <a:sym typeface="Arial" panose="020B0604020202020204" pitchFamily="34" charset="0"/>
              </a:rPr>
              <a:t>Nghe bài hát: </a:t>
            </a:r>
            <a:r>
              <a:rPr lang="en-US" altLang="zh-CN" sz="4400" b="1" i="1">
                <a:solidFill>
                  <a:srgbClr val="EB7E85"/>
                </a:solidFill>
                <a:latin typeface="Times New Roman" pitchFamily="18" charset="0"/>
                <a:ea typeface="+mj-ea"/>
                <a:cs typeface="Times New Roman" pitchFamily="18" charset="0"/>
                <a:sym typeface="Arial" panose="020B0604020202020204" pitchFamily="34" charset="0"/>
              </a:rPr>
              <a:t>Nhớ ơn thầy cô</a:t>
            </a:r>
          </a:p>
        </p:txBody>
      </p:sp>
    </p:spTree>
    <p:extLst>
      <p:ext uri="{BB962C8B-B14F-4D97-AF65-F5344CB8AC3E}">
        <p14:creationId xmlns:p14="http://schemas.microsoft.com/office/powerpoint/2010/main" val="20905032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149" r="13592" b="70993"/>
          <a:stretch/>
        </p:blipFill>
        <p:spPr>
          <a:xfrm>
            <a:off x="-58236" y="-1367779"/>
            <a:ext cx="12280900" cy="5604386"/>
          </a:xfrm>
          <a:prstGeom prst="rect">
            <a:avLst/>
          </a:prstGeom>
        </p:spPr>
      </p:pic>
      <p:sp>
        <p:nvSpPr>
          <p:cNvPr id="7" name="MH_Entry_1"/>
          <p:cNvSpPr/>
          <p:nvPr>
            <p:custDataLst>
              <p:tags r:id="rId1"/>
            </p:custDataLst>
          </p:nvPr>
        </p:nvSpPr>
        <p:spPr>
          <a:xfrm>
            <a:off x="0" y="0"/>
            <a:ext cx="8482819" cy="1520416"/>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000" b="1" u="sng">
                <a:solidFill>
                  <a:srgbClr val="EB7E85"/>
                </a:solidFill>
                <a:latin typeface="Times New Roman" pitchFamily="18" charset="0"/>
                <a:ea typeface="+mj-ea"/>
                <a:cs typeface="Times New Roman" pitchFamily="18" charset="0"/>
                <a:sym typeface="Arial" panose="020B0604020202020204" pitchFamily="34" charset="0"/>
              </a:rPr>
              <a:t>NGHE NHẠC</a:t>
            </a:r>
          </a:p>
          <a:p>
            <a:pPr algn="ctr">
              <a:lnSpc>
                <a:spcPct val="130000"/>
              </a:lnSpc>
            </a:pPr>
            <a:r>
              <a:rPr lang="en-US" altLang="zh-CN" sz="3600" b="1" i="1" u="sng">
                <a:solidFill>
                  <a:srgbClr val="EB7E85"/>
                </a:solidFill>
                <a:latin typeface="Times New Roman" pitchFamily="18" charset="0"/>
                <a:ea typeface="+mj-ea"/>
                <a:cs typeface="Times New Roman" pitchFamily="18" charset="0"/>
                <a:sym typeface="Arial" panose="020B0604020202020204" pitchFamily="34" charset="0"/>
              </a:rPr>
              <a:t>Nhạc sĩ: Nguyễn Ngọc Thiện</a:t>
            </a:r>
            <a:endParaRPr lang="en-US" altLang="zh-CN" sz="3600" b="1" i="1">
              <a:solidFill>
                <a:srgbClr val="EB7E85"/>
              </a:solidFill>
              <a:latin typeface="Times New Roman" pitchFamily="18" charset="0"/>
              <a:ea typeface="+mj-ea"/>
              <a:cs typeface="Times New Roman" pitchFamily="18" charset="0"/>
              <a:sym typeface="Arial" panose="020B0604020202020204" pitchFamily="34" charset="0"/>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0089" y="1520416"/>
            <a:ext cx="3585665" cy="4701612"/>
          </a:xfrm>
          <a:prstGeom prst="rect">
            <a:avLst/>
          </a:prstGeom>
        </p:spPr>
      </p:pic>
      <p:sp>
        <p:nvSpPr>
          <p:cNvPr id="3" name="TextBox 2"/>
          <p:cNvSpPr txBox="1"/>
          <p:nvPr/>
        </p:nvSpPr>
        <p:spPr>
          <a:xfrm>
            <a:off x="1037230" y="1965278"/>
            <a:ext cx="6073254" cy="4154984"/>
          </a:xfrm>
          <a:prstGeom prst="rect">
            <a:avLst/>
          </a:prstGeom>
          <a:noFill/>
        </p:spPr>
        <p:txBody>
          <a:bodyPr wrap="square" rtlCol="0">
            <a:spAutoFit/>
          </a:bodyPr>
          <a:lstStyle/>
          <a:p>
            <a:r>
              <a:rPr lang="en-US" sz="2400">
                <a:latin typeface="Times New Roman" pitchFamily="18" charset="0"/>
                <a:cs typeface="Times New Roman" pitchFamily="18" charset="0"/>
              </a:rPr>
              <a:t>- Ông sinh ngày 20/11/1951. Ông sáng tác từ thời sinh viên nhưng sau giải phóng năm 1975 tên tuổi của ông mới được biết đến rộng rãi trong giới trẻ hâm mộ.</a:t>
            </a:r>
          </a:p>
          <a:p>
            <a:r>
              <a:rPr lang="en-US" sz="2400">
                <a:latin typeface="Times New Roman" pitchFamily="18" charset="0"/>
                <a:cs typeface="Times New Roman" pitchFamily="18" charset="0"/>
              </a:rPr>
              <a:t>- Ông gia nhập Hội Âm nhạc thành phố vào năm 1984. Những ca khúc của ông trữ tình và trẻ trung, thiên về đề tài tình yêu và tuổi trẻ.</a:t>
            </a:r>
          </a:p>
          <a:p>
            <a:r>
              <a:rPr lang="en-US" sz="2400">
                <a:latin typeface="Times New Roman" pitchFamily="18" charset="0"/>
                <a:cs typeface="Times New Roman" pitchFamily="18" charset="0"/>
              </a:rPr>
              <a:t>- Ông tốt nghiệp Khoa sáng tác hệ Đại học 5 năm, Nhạc viện Thành phố Hồ Chí Minh, năm 1989. Ông hiện là bác sĩ khoa Răng Hàm Mặt, viện Răng Hàm Mặt</a:t>
            </a:r>
          </a:p>
        </p:txBody>
      </p:sp>
    </p:spTree>
    <p:extLst>
      <p:ext uri="{BB962C8B-B14F-4D97-AF65-F5344CB8AC3E}">
        <p14:creationId xmlns:p14="http://schemas.microsoft.com/office/powerpoint/2010/main" val="32662883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56" presetClass="entr" presetSubtype="0" fill="hold" grpId="0" nodeType="withEffect">
                                  <p:stCondLst>
                                    <p:cond delay="0"/>
                                  </p:stCondLst>
                                  <p:iterate type="lt">
                                    <p:tmPct val="10000"/>
                                  </p:iterate>
                                  <p:childTnLst>
                                    <p:set>
                                      <p:cBhvr>
                                        <p:cTn id="12" dur="1" fill="hold">
                                          <p:stCondLst>
                                            <p:cond delay="0"/>
                                          </p:stCondLst>
                                        </p:cTn>
                                        <p:tgtEl>
                                          <p:spTgt spid="3"/>
                                        </p:tgtEl>
                                        <p:attrNameLst>
                                          <p:attrName>style.visibility</p:attrName>
                                        </p:attrNameLst>
                                      </p:cBhvr>
                                      <p:to>
                                        <p:strVal val="visible"/>
                                      </p:to>
                                    </p:set>
                                    <p:anim by="(-#ppt_w*2)" calcmode="lin" valueType="num">
                                      <p:cBhvr rctx="PPT">
                                        <p:cTn id="13" dur="375" autoRev="1" fill="hold">
                                          <p:stCondLst>
                                            <p:cond delay="0"/>
                                          </p:stCondLst>
                                        </p:cTn>
                                        <p:tgtEl>
                                          <p:spTgt spid="3"/>
                                        </p:tgtEl>
                                        <p:attrNameLst>
                                          <p:attrName>ppt_w</p:attrName>
                                        </p:attrNameLst>
                                      </p:cBhvr>
                                    </p:anim>
                                    <p:anim by="(#ppt_w*0.50)" calcmode="lin" valueType="num">
                                      <p:cBhvr>
                                        <p:cTn id="14" dur="375" decel="50000" autoRev="1" fill="hold">
                                          <p:stCondLst>
                                            <p:cond delay="0"/>
                                          </p:stCondLst>
                                        </p:cTn>
                                        <p:tgtEl>
                                          <p:spTgt spid="3"/>
                                        </p:tgtEl>
                                        <p:attrNameLst>
                                          <p:attrName>ppt_x</p:attrName>
                                        </p:attrNameLst>
                                      </p:cBhvr>
                                    </p:anim>
                                    <p:anim from="(-#ppt_h/2)" to="(#ppt_y)" calcmode="lin" valueType="num">
                                      <p:cBhvr>
                                        <p:cTn id="15" dur="750" fill="hold">
                                          <p:stCondLst>
                                            <p:cond delay="0"/>
                                          </p:stCondLst>
                                        </p:cTn>
                                        <p:tgtEl>
                                          <p:spTgt spid="3"/>
                                        </p:tgtEl>
                                        <p:attrNameLst>
                                          <p:attrName>ppt_y</p:attrName>
                                        </p:attrNameLst>
                                      </p:cBhvr>
                                    </p:anim>
                                    <p:animRot by="21600000">
                                      <p:cBhvr>
                                        <p:cTn id="16" dur="750" fill="hold">
                                          <p:stCondLst>
                                            <p:cond delay="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5">
            <a:extLst>
              <a:ext uri="{96DAC541-7B7A-43D3-8B79-37D633B846F1}">
                <asvg:svgBlip xmlns="" xmlns:asvg="http://schemas.microsoft.com/office/drawing/2016/SVG/main" r:embed="rId6"/>
              </a:ext>
            </a:extLst>
          </a:blip>
          <a:srcRect l="12942" t="149" r="13592" b="70993"/>
          <a:stretch/>
        </p:blipFill>
        <p:spPr>
          <a:xfrm>
            <a:off x="-58236" y="-1367779"/>
            <a:ext cx="12280900" cy="5604386"/>
          </a:xfrm>
          <a:prstGeom prst="rect">
            <a:avLst/>
          </a:prstGeom>
        </p:spPr>
      </p:pic>
      <p:sp>
        <p:nvSpPr>
          <p:cNvPr id="5" name="TextBox 4"/>
          <p:cNvSpPr txBox="1"/>
          <p:nvPr/>
        </p:nvSpPr>
        <p:spPr>
          <a:xfrm>
            <a:off x="3092355" y="361950"/>
            <a:ext cx="5638800" cy="523220"/>
          </a:xfrm>
          <a:prstGeom prst="rect">
            <a:avLst/>
          </a:prstGeom>
          <a:noFill/>
        </p:spPr>
        <p:txBody>
          <a:bodyPr wrap="square" rtlCol="0">
            <a:spAutoFit/>
          </a:bodyPr>
          <a:lstStyle/>
          <a:p>
            <a:r>
              <a:rPr lang="en-US" altLang="zh-CN" sz="2800" b="1">
                <a:solidFill>
                  <a:srgbClr val="EB7E85"/>
                </a:solidFill>
                <a:latin typeface="Times New Roman" pitchFamily="18" charset="0"/>
                <a:ea typeface="微软雅黑" pitchFamily="34" charset="-122"/>
                <a:cs typeface="Times New Roman" pitchFamily="18" charset="0"/>
              </a:rPr>
              <a:t>HÌNH THÀNH KIẾN THỨC MỚI</a:t>
            </a:r>
            <a:endParaRPr lang="en-US" sz="2800" b="1" dirty="0">
              <a:solidFill>
                <a:srgbClr val="EB7E85"/>
              </a:solidFill>
              <a:latin typeface="Times New Roman" pitchFamily="18" charset="0"/>
              <a:ea typeface="微软雅黑" pitchFamily="34" charset="-122"/>
              <a:cs typeface="Times New Roman" pitchFamily="18" charset="0"/>
            </a:endParaRP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8170" y="885171"/>
            <a:ext cx="10762559" cy="5054994"/>
          </a:xfrm>
          <a:prstGeom prst="rect">
            <a:avLst/>
          </a:prstGeom>
        </p:spPr>
      </p:pic>
      <p:pic>
        <p:nvPicPr>
          <p:cNvPr id="8" name="NN_ Nho On Thay Co_CD3.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75794" y="5940165"/>
            <a:ext cx="445827" cy="445827"/>
          </a:xfrm>
          <a:prstGeom prst="rect">
            <a:avLst/>
          </a:prstGeom>
        </p:spPr>
      </p:pic>
    </p:spTree>
    <p:extLst>
      <p:ext uri="{BB962C8B-B14F-4D97-AF65-F5344CB8AC3E}">
        <p14:creationId xmlns:p14="http://schemas.microsoft.com/office/powerpoint/2010/main" val="11185338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8"/>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231154" fill="hold"/>
                                        <p:tgtEl>
                                          <p:spTgt spid="8"/>
                                        </p:tgtEl>
                                      </p:cBhvr>
                                    </p:cmd>
                                  </p:childTnLst>
                                </p:cTn>
                              </p:par>
                            </p:childTnLst>
                          </p:cTn>
                        </p:par>
                      </p:childTnLst>
                    </p:cTn>
                  </p:par>
                </p:childTnLst>
              </p:cTn>
              <p:nextCondLst>
                <p:cond evt="onClick" delay="0">
                  <p:tgtEl>
                    <p:spTgt spid="8"/>
                  </p:tgtEl>
                </p:cond>
              </p:nextCondLst>
            </p:seq>
            <p:audio>
              <p:cMediaNode vol="41509">
                <p:cTn id="16" fill="hold" display="0">
                  <p:stCondLst>
                    <p:cond delay="indefinite"/>
                  </p:stCondLst>
                  <p:endCondLst>
                    <p:cond evt="onStopAudio" delay="0">
                      <p:tgtEl>
                        <p:sldTgt/>
                      </p:tgtEl>
                    </p:cond>
                  </p:endCondLst>
                </p:cTn>
                <p:tgtEl>
                  <p:spTgt spid="8"/>
                </p:tgtEl>
              </p:cMediaNode>
            </p:audio>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1346600" y="1815152"/>
            <a:ext cx="4221688" cy="2747984"/>
          </a:xfrm>
          <a:prstGeom prst="cloud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a:solidFill>
                  <a:schemeClr val="tx1"/>
                </a:solidFill>
                <a:latin typeface="Times New Roman" pitchFamily="18" charset="0"/>
                <a:cs typeface="Times New Roman" pitchFamily="18" charset="0"/>
              </a:rPr>
              <a:t>Bài hát “Nhớ ơn thầy cô” nói về nội dung gì?</a:t>
            </a:r>
          </a:p>
        </p:txBody>
      </p:sp>
      <p:sp>
        <p:nvSpPr>
          <p:cNvPr id="3" name="Right Arrow 2"/>
          <p:cNvSpPr/>
          <p:nvPr/>
        </p:nvSpPr>
        <p:spPr>
          <a:xfrm>
            <a:off x="5683176" y="2829934"/>
            <a:ext cx="1307150" cy="521614"/>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2400">
              <a:latin typeface="Times New Roman" pitchFamily="18" charset="0"/>
              <a:cs typeface="Times New Roman" pitchFamily="18" charset="0"/>
            </a:endParaRPr>
          </a:p>
        </p:txBody>
      </p:sp>
      <p:sp>
        <p:nvSpPr>
          <p:cNvPr id="4" name="Rounded Rectangle 3"/>
          <p:cNvSpPr/>
          <p:nvPr/>
        </p:nvSpPr>
        <p:spPr>
          <a:xfrm>
            <a:off x="7112779" y="1514900"/>
            <a:ext cx="4364988" cy="382137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a:latin typeface="Times New Roman" pitchFamily="18" charset="0"/>
                <a:cs typeface="Times New Roman" pitchFamily="18" charset="0"/>
              </a:rPr>
              <a:t>Bài hát “Nhớ ơn thầy cô của nhạc sĩ Nguyễn Ngọc Thiện với giai điệu vui tươi nói về những kỉ niệm của thời học sinh cùng với những hồi tưởng khi về thăm lại trường xưa. Hình ảnh cô thầy khắc họa trong bài hát với ca từ gần gũi nói lên công ơn lớn lao thầy cô giành cho các em học sinh.</a:t>
            </a:r>
          </a:p>
        </p:txBody>
      </p:sp>
    </p:spTree>
    <p:extLst>
      <p:ext uri="{BB962C8B-B14F-4D97-AF65-F5344CB8AC3E}">
        <p14:creationId xmlns:p14="http://schemas.microsoft.com/office/powerpoint/2010/main" val="29445428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07587" y="1027623"/>
            <a:ext cx="6935547" cy="538605"/>
          </a:xfrm>
          <a:prstGeom prst="rect">
            <a:avLst/>
          </a:prstGeom>
          <a:noFill/>
        </p:spPr>
        <p:txBody>
          <a:bodyPr wrap="none" lIns="121917" tIns="60958" rIns="121917" bIns="60958" rtlCol="0">
            <a:spAutoFit/>
          </a:bodyPr>
          <a:lstStyle/>
          <a:p>
            <a:r>
              <a:rPr lang="en-US" sz="2700">
                <a:latin typeface="Times New Roman" pitchFamily="18" charset="0"/>
                <a:cs typeface="Times New Roman" pitchFamily="18" charset="0"/>
              </a:rPr>
              <a:t>Hãy lựa chọn cho mình 1 trong 3 hoạt động sau:</a:t>
            </a:r>
          </a:p>
        </p:txBody>
      </p:sp>
      <p:sp>
        <p:nvSpPr>
          <p:cNvPr id="3" name="TextBox 2"/>
          <p:cNvSpPr txBox="1"/>
          <p:nvPr/>
        </p:nvSpPr>
        <p:spPr>
          <a:xfrm>
            <a:off x="1539636" y="1662442"/>
            <a:ext cx="9570144" cy="954103"/>
          </a:xfrm>
          <a:prstGeom prst="rect">
            <a:avLst/>
          </a:prstGeom>
        </p:spPr>
        <p:style>
          <a:lnRef idx="1">
            <a:schemeClr val="accent2"/>
          </a:lnRef>
          <a:fillRef idx="2">
            <a:schemeClr val="accent2"/>
          </a:fillRef>
          <a:effectRef idx="1">
            <a:schemeClr val="accent2"/>
          </a:effectRef>
          <a:fontRef idx="minor">
            <a:schemeClr val="dk1"/>
          </a:fontRef>
        </p:style>
        <p:txBody>
          <a:bodyPr wrap="square" lIns="121917" tIns="60958" rIns="121917" bIns="60958" rtlCol="0">
            <a:spAutoFit/>
          </a:bodyPr>
          <a:lstStyle/>
          <a:p>
            <a:r>
              <a:rPr lang="en-US" sz="2700">
                <a:solidFill>
                  <a:schemeClr val="tx1"/>
                </a:solidFill>
                <a:latin typeface="Times New Roman" pitchFamily="18" charset="0"/>
                <a:cs typeface="Times New Roman" pitchFamily="18" charset="0"/>
              </a:rPr>
              <a:t>1. Nêu những hình ảnh trong lời ca tạo cảm xúc khi nghe bài hát (Cảm nhận về giai điệu, thể hiện tình cảm của mình đối với bài hát)</a:t>
            </a:r>
          </a:p>
        </p:txBody>
      </p:sp>
      <p:sp>
        <p:nvSpPr>
          <p:cNvPr id="4" name="TextBox 3"/>
          <p:cNvSpPr txBox="1"/>
          <p:nvPr/>
        </p:nvSpPr>
        <p:spPr>
          <a:xfrm>
            <a:off x="1550003" y="3032263"/>
            <a:ext cx="9549409" cy="538605"/>
          </a:xfrm>
          <a:prstGeom prst="rect">
            <a:avLst/>
          </a:prstGeom>
        </p:spPr>
        <p:style>
          <a:lnRef idx="1">
            <a:schemeClr val="accent2"/>
          </a:lnRef>
          <a:fillRef idx="2">
            <a:schemeClr val="accent2"/>
          </a:fillRef>
          <a:effectRef idx="1">
            <a:schemeClr val="accent2"/>
          </a:effectRef>
          <a:fontRef idx="minor">
            <a:schemeClr val="dk1"/>
          </a:fontRef>
        </p:style>
        <p:txBody>
          <a:bodyPr wrap="square" lIns="121917" tIns="60958" rIns="121917" bIns="60958" rtlCol="0">
            <a:spAutoFit/>
          </a:bodyPr>
          <a:lstStyle/>
          <a:p>
            <a:r>
              <a:rPr lang="en-US" sz="2700">
                <a:solidFill>
                  <a:schemeClr val="tx1"/>
                </a:solidFill>
                <a:latin typeface="Times New Roman" pitchFamily="18" charset="0"/>
                <a:cs typeface="Times New Roman" pitchFamily="18" charset="0"/>
              </a:rPr>
              <a:t>2. Vẽ tranh chủ đề nhớ ơn thầy cô  </a:t>
            </a:r>
          </a:p>
        </p:txBody>
      </p:sp>
      <p:sp>
        <p:nvSpPr>
          <p:cNvPr id="5" name="TextBox 4"/>
          <p:cNvSpPr txBox="1"/>
          <p:nvPr/>
        </p:nvSpPr>
        <p:spPr>
          <a:xfrm>
            <a:off x="1570487" y="3858109"/>
            <a:ext cx="9570144" cy="538605"/>
          </a:xfrm>
          <a:prstGeom prst="rect">
            <a:avLst/>
          </a:prstGeom>
        </p:spPr>
        <p:style>
          <a:lnRef idx="1">
            <a:schemeClr val="accent2"/>
          </a:lnRef>
          <a:fillRef idx="2">
            <a:schemeClr val="accent2"/>
          </a:fillRef>
          <a:effectRef idx="1">
            <a:schemeClr val="accent2"/>
          </a:effectRef>
          <a:fontRef idx="minor">
            <a:schemeClr val="dk1"/>
          </a:fontRef>
        </p:style>
        <p:txBody>
          <a:bodyPr wrap="square" lIns="121917" tIns="60958" rIns="121917" bIns="60958" rtlCol="0">
            <a:spAutoFit/>
          </a:bodyPr>
          <a:lstStyle/>
          <a:p>
            <a:r>
              <a:rPr lang="en-US" sz="2700">
                <a:solidFill>
                  <a:schemeClr val="tx1"/>
                </a:solidFill>
                <a:latin typeface="Times New Roman" pitchFamily="18" charset="0"/>
                <a:cs typeface="Times New Roman" pitchFamily="18" charset="0"/>
              </a:rPr>
              <a:t>3. Tìm động tác vận động cơ thể theo bài hát Nhớ ơn thầy cô</a:t>
            </a:r>
            <a:endParaRPr lang="en-US" sz="2700" i="1">
              <a:solidFill>
                <a:schemeClr val="tx1"/>
              </a:solidFill>
              <a:latin typeface="Times New Roman" pitchFamily="18" charset="0"/>
              <a:cs typeface="Times New Roman" pitchFamily="18" charset="0"/>
            </a:endParaRPr>
          </a:p>
        </p:txBody>
      </p:sp>
      <p:sp>
        <p:nvSpPr>
          <p:cNvPr id="6" name="TextBox 5"/>
          <p:cNvSpPr txBox="1"/>
          <p:nvPr/>
        </p:nvSpPr>
        <p:spPr>
          <a:xfrm>
            <a:off x="4640237" y="300251"/>
            <a:ext cx="2470245"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800">
                <a:latin typeface="Times New Roman" pitchFamily="18" charset="0"/>
                <a:cs typeface="Times New Roman" pitchFamily="18" charset="0"/>
              </a:rPr>
              <a:t>VẬN DỤNG</a:t>
            </a:r>
          </a:p>
        </p:txBody>
      </p:sp>
    </p:spTree>
    <p:extLst>
      <p:ext uri="{BB962C8B-B14F-4D97-AF65-F5344CB8AC3E}">
        <p14:creationId xmlns:p14="http://schemas.microsoft.com/office/powerpoint/2010/main" val="7235046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circle(in)">
                                      <p:cBhvr>
                                        <p:cTn id="20" dur="2000"/>
                                        <p:tgtEl>
                                          <p:spTgt spid="4"/>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18D1D5C5-2E43-492D-BB56-67A1F77F3CCC}"/>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59536" r="13592" b="4999"/>
          <a:stretch/>
        </p:blipFill>
        <p:spPr>
          <a:xfrm>
            <a:off x="78814" y="0"/>
            <a:ext cx="12192000" cy="6887497"/>
          </a:xfrm>
          <a:prstGeom prst="rect">
            <a:avLst/>
          </a:prstGeom>
        </p:spPr>
      </p:pic>
      <p:sp>
        <p:nvSpPr>
          <p:cNvPr id="13" name="MH_Entry_1"/>
          <p:cNvSpPr/>
          <p:nvPr>
            <p:custDataLst>
              <p:tags r:id="rId1"/>
            </p:custDataLst>
          </p:nvPr>
        </p:nvSpPr>
        <p:spPr>
          <a:xfrm>
            <a:off x="2045658" y="472124"/>
            <a:ext cx="8482819" cy="792461"/>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400" b="1" u="sng">
                <a:solidFill>
                  <a:srgbClr val="EB7E85"/>
                </a:solidFill>
                <a:latin typeface="Times New Roman" pitchFamily="18" charset="0"/>
                <a:ea typeface="+mj-ea"/>
                <a:cs typeface="Times New Roman" pitchFamily="18" charset="0"/>
                <a:sym typeface="Arial" panose="020B0604020202020204" pitchFamily="34" charset="0"/>
              </a:rPr>
              <a:t>CHUẨN BỊ BÀI MỚI</a:t>
            </a:r>
            <a:endParaRPr lang="en-US" altLang="zh-CN" sz="4400" b="1" i="1">
              <a:solidFill>
                <a:srgbClr val="EB7E85"/>
              </a:solidFill>
              <a:latin typeface="Times New Roman" pitchFamily="18" charset="0"/>
              <a:ea typeface="+mj-ea"/>
              <a:cs typeface="Times New Roman" pitchFamily="18" charset="0"/>
              <a:sym typeface="Arial" panose="020B0604020202020204" pitchFamily="34" charset="0"/>
            </a:endParaRPr>
          </a:p>
        </p:txBody>
      </p:sp>
      <p:sp>
        <p:nvSpPr>
          <p:cNvPr id="2" name="TextBox 1"/>
          <p:cNvSpPr txBox="1"/>
          <p:nvPr/>
        </p:nvSpPr>
        <p:spPr>
          <a:xfrm>
            <a:off x="2059306" y="1514898"/>
            <a:ext cx="8312993" cy="341632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lvl="0">
              <a:lnSpc>
                <a:spcPct val="150000"/>
              </a:lnSpc>
            </a:pPr>
            <a:r>
              <a:rPr lang="en-US" sz="2400">
                <a:solidFill>
                  <a:srgbClr val="EB7E85"/>
                </a:solidFill>
                <a:latin typeface="Times New Roman" pitchFamily="18" charset="0"/>
                <a:cs typeface="Times New Roman" pitchFamily="18" charset="0"/>
              </a:rPr>
              <a:t>- GV cùng HS hệ thống lại các nội dung đã học.</a:t>
            </a:r>
          </a:p>
          <a:p>
            <a:pPr lvl="0">
              <a:lnSpc>
                <a:spcPct val="150000"/>
              </a:lnSpc>
            </a:pPr>
            <a:r>
              <a:rPr lang="en-US" sz="2400">
                <a:solidFill>
                  <a:srgbClr val="EB7E85"/>
                </a:solidFill>
                <a:latin typeface="Times New Roman" pitchFamily="18" charset="0"/>
                <a:cs typeface="Times New Roman" pitchFamily="18" charset="0"/>
              </a:rPr>
              <a:t>- Chuẩn bị tiết học sau:</a:t>
            </a:r>
          </a:p>
          <a:p>
            <a:pPr>
              <a:lnSpc>
                <a:spcPct val="150000"/>
              </a:lnSpc>
            </a:pPr>
            <a:r>
              <a:rPr lang="en-US" sz="2400">
                <a:solidFill>
                  <a:srgbClr val="EB7E85"/>
                </a:solidFill>
                <a:latin typeface="Times New Roman" pitchFamily="18" charset="0"/>
                <a:cs typeface="Times New Roman" pitchFamily="18" charset="0"/>
              </a:rPr>
              <a:t>+ Phân công nhiệm vụ cá nhân/nhóm tìm hiểu nhịp 4/4 qua tài liệu, mạng internet…</a:t>
            </a:r>
          </a:p>
          <a:p>
            <a:pPr>
              <a:lnSpc>
                <a:spcPct val="150000"/>
              </a:lnSpc>
            </a:pPr>
            <a:r>
              <a:rPr lang="en-US" sz="2400">
                <a:solidFill>
                  <a:srgbClr val="EB7E85"/>
                </a:solidFill>
                <a:latin typeface="Times New Roman" pitchFamily="18" charset="0"/>
                <a:cs typeface="Times New Roman" pitchFamily="18" charset="0"/>
              </a:rPr>
              <a:t>+ Dùng mã code do GV cung cấp để khai thác học liệu điện tử về Bài đọc nhạc số 2.</a:t>
            </a:r>
          </a:p>
        </p:txBody>
      </p:sp>
    </p:spTree>
    <p:extLst>
      <p:ext uri="{BB962C8B-B14F-4D97-AF65-F5344CB8AC3E}">
        <p14:creationId xmlns:p14="http://schemas.microsoft.com/office/powerpoint/2010/main" val="23570390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2A01599B-01AD-45B0-8F3D-7D56FC506AA6}"/>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29008" r="13592" b="38944"/>
          <a:stretch/>
        </p:blipFill>
        <p:spPr>
          <a:xfrm>
            <a:off x="-18888" y="-58204"/>
            <a:ext cx="12192000" cy="3305514"/>
          </a:xfrm>
          <a:prstGeom prst="rect">
            <a:avLst/>
          </a:prstGeom>
        </p:spPr>
      </p:pic>
      <p:sp>
        <p:nvSpPr>
          <p:cNvPr id="5" name="矩形: 圆角 4">
            <a:extLst>
              <a:ext uri="{FF2B5EF4-FFF2-40B4-BE49-F238E27FC236}">
                <a16:creationId xmlns="" xmlns:a16="http://schemas.microsoft.com/office/drawing/2014/main" id="{5E10672B-AEC0-4120-B720-BA2465F2DEE9}"/>
              </a:ext>
            </a:extLst>
          </p:cNvPr>
          <p:cNvSpPr/>
          <p:nvPr/>
        </p:nvSpPr>
        <p:spPr>
          <a:xfrm>
            <a:off x="3288471" y="77473"/>
            <a:ext cx="5772150" cy="1885950"/>
          </a:xfrm>
          <a:prstGeom prst="roundRect">
            <a:avLst>
              <a:gd name="adj" fmla="val 36869"/>
            </a:avLst>
          </a:prstGeom>
          <a:solidFill>
            <a:srgbClr val="EB7E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3" name="组合 32">
            <a:extLst>
              <a:ext uri="{FF2B5EF4-FFF2-40B4-BE49-F238E27FC236}">
                <a16:creationId xmlns="" xmlns:a16="http://schemas.microsoft.com/office/drawing/2014/main" id="{2FE4B792-02BC-4C16-8A07-0B83D9F5A96A}"/>
              </a:ext>
            </a:extLst>
          </p:cNvPr>
          <p:cNvGrpSpPr/>
          <p:nvPr/>
        </p:nvGrpSpPr>
        <p:grpSpPr>
          <a:xfrm>
            <a:off x="3195119" y="2091927"/>
            <a:ext cx="4977925" cy="622517"/>
            <a:chOff x="2938615" y="2895388"/>
            <a:chExt cx="4977925" cy="622517"/>
          </a:xfrm>
        </p:grpSpPr>
        <p:sp>
          <p:nvSpPr>
            <p:cNvPr id="18" name="TextBox 21">
              <a:extLst>
                <a:ext uri="{FF2B5EF4-FFF2-40B4-BE49-F238E27FC236}">
                  <a16:creationId xmlns="" xmlns:a16="http://schemas.microsoft.com/office/drawing/2014/main" id="{21E6B4D7-1417-4627-BF04-79BA78EDC280}"/>
                </a:ext>
              </a:extLst>
            </p:cNvPr>
            <p:cNvSpPr txBox="1"/>
            <p:nvPr/>
          </p:nvSpPr>
          <p:spPr>
            <a:xfrm>
              <a:off x="3724676" y="2993864"/>
              <a:ext cx="4191864" cy="524041"/>
            </a:xfrm>
            <a:prstGeom prst="rect">
              <a:avLst/>
            </a:prstGeom>
            <a:noFill/>
          </p:spPr>
          <p:txBody>
            <a:bodyPr wrap="square" lIns="0" tIns="0" rIns="0" bIns="0" anchor="ctr" anchorCtr="0">
              <a:noAutofit/>
            </a:bodyPr>
            <a:lstStyle/>
            <a:p>
              <a:pPr>
                <a:lnSpc>
                  <a:spcPct val="120000"/>
                </a:lnSpc>
              </a:pPr>
              <a:r>
                <a:rPr lang="en-US" altLang="zh-CN" sz="2400">
                  <a:solidFill>
                    <a:schemeClr val="bg2">
                      <a:lumMod val="50000"/>
                    </a:schemeClr>
                  </a:solidFill>
                  <a:latin typeface="Times New Roman" pitchFamily="18" charset="0"/>
                  <a:cs typeface="Times New Roman" pitchFamily="18" charset="0"/>
                </a:rPr>
                <a:t>- Học hát: Thầy cô là tất cả</a:t>
              </a:r>
            </a:p>
            <a:p>
              <a:pPr>
                <a:lnSpc>
                  <a:spcPct val="120000"/>
                </a:lnSpc>
              </a:pPr>
              <a:r>
                <a:rPr lang="en-US" altLang="zh-CN" sz="2400">
                  <a:solidFill>
                    <a:schemeClr val="bg2">
                      <a:lumMod val="50000"/>
                    </a:schemeClr>
                  </a:solidFill>
                  <a:latin typeface="Times New Roman" pitchFamily="18" charset="0"/>
                  <a:cs typeface="Times New Roman" pitchFamily="18" charset="0"/>
                </a:rPr>
                <a:t>  Nghe nhạc: Nhớ ơn thầy cô</a:t>
              </a:r>
              <a:endParaRPr lang="zh-CN" altLang="en-US" sz="2400" dirty="0">
                <a:solidFill>
                  <a:schemeClr val="bg2">
                    <a:lumMod val="50000"/>
                  </a:schemeClr>
                </a:solidFill>
                <a:latin typeface="Times New Roman" pitchFamily="18" charset="0"/>
                <a:cs typeface="Times New Roman" pitchFamily="18" charset="0"/>
              </a:endParaRPr>
            </a:p>
          </p:txBody>
        </p:sp>
        <p:sp>
          <p:nvSpPr>
            <p:cNvPr id="23" name="Oval 2">
              <a:extLst>
                <a:ext uri="{FF2B5EF4-FFF2-40B4-BE49-F238E27FC236}">
                  <a16:creationId xmlns="" xmlns:a16="http://schemas.microsoft.com/office/drawing/2014/main" id="{77A01F32-711C-42EB-8115-30A49ECD3201}"/>
                </a:ext>
              </a:extLst>
            </p:cNvPr>
            <p:cNvSpPr/>
            <p:nvPr/>
          </p:nvSpPr>
          <p:spPr bwMode="auto">
            <a:xfrm>
              <a:off x="2938615" y="2895388"/>
              <a:ext cx="524041" cy="524041"/>
            </a:xfrm>
            <a:prstGeom prst="ellipse">
              <a:avLst/>
            </a:prstGeom>
            <a:solidFill>
              <a:srgbClr val="EB7E85"/>
            </a:solidFill>
            <a:ln w="19050">
              <a:noFill/>
              <a:round/>
              <a:headEnd/>
              <a:tailEnd/>
            </a:ln>
          </p:spPr>
          <p:txBody>
            <a:bodyPr rot="0" spcFirstLastPara="0" vert="horz" wrap="none" lIns="0" tIns="0" rIns="0" bIns="0" anchor="ctr" anchorCtr="1" forceAA="0" compatLnSpc="1">
              <a:prstTxWarp prst="textNoShape">
                <a:avLst/>
              </a:prstTxWarp>
              <a:normAutofit/>
            </a:bodyPr>
            <a:lstStyle/>
            <a:p>
              <a:pPr algn="ctr"/>
              <a:r>
                <a:rPr lang="en-US" altLang="zh-CN" sz="2400" dirty="0">
                  <a:solidFill>
                    <a:schemeClr val="bg1"/>
                  </a:solidFill>
                  <a:latin typeface="Impact" panose="020B0806030902050204" pitchFamily="34" charset="0"/>
                </a:rPr>
                <a:t>01</a:t>
              </a:r>
            </a:p>
          </p:txBody>
        </p:sp>
      </p:grpSp>
      <p:grpSp>
        <p:nvGrpSpPr>
          <p:cNvPr id="32" name="组合 31">
            <a:extLst>
              <a:ext uri="{FF2B5EF4-FFF2-40B4-BE49-F238E27FC236}">
                <a16:creationId xmlns="" xmlns:a16="http://schemas.microsoft.com/office/drawing/2014/main" id="{46F16232-2FD0-4104-9806-DA4AA1AE9EA4}"/>
              </a:ext>
            </a:extLst>
          </p:cNvPr>
          <p:cNvGrpSpPr/>
          <p:nvPr/>
        </p:nvGrpSpPr>
        <p:grpSpPr>
          <a:xfrm>
            <a:off x="3195119" y="3168174"/>
            <a:ext cx="6058053" cy="846674"/>
            <a:chOff x="3462656" y="3624862"/>
            <a:chExt cx="6058053" cy="846674"/>
          </a:xfrm>
        </p:grpSpPr>
        <p:sp>
          <p:nvSpPr>
            <p:cNvPr id="15" name="TextBox 18">
              <a:extLst>
                <a:ext uri="{FF2B5EF4-FFF2-40B4-BE49-F238E27FC236}">
                  <a16:creationId xmlns="" xmlns:a16="http://schemas.microsoft.com/office/drawing/2014/main" id="{2AEC9DB3-6B63-48E2-B42D-75407619E001}"/>
                </a:ext>
              </a:extLst>
            </p:cNvPr>
            <p:cNvSpPr txBox="1"/>
            <p:nvPr/>
          </p:nvSpPr>
          <p:spPr>
            <a:xfrm>
              <a:off x="4248716" y="3779610"/>
              <a:ext cx="5271993" cy="691926"/>
            </a:xfrm>
            <a:prstGeom prst="rect">
              <a:avLst/>
            </a:prstGeom>
            <a:noFill/>
          </p:spPr>
          <p:txBody>
            <a:bodyPr wrap="square" lIns="0" tIns="0" rIns="0" bIns="0" anchor="ctr" anchorCtr="0">
              <a:noAutofit/>
            </a:bodyPr>
            <a:lstStyle/>
            <a:p>
              <a:pPr>
                <a:lnSpc>
                  <a:spcPct val="120000"/>
                </a:lnSpc>
              </a:pPr>
              <a:r>
                <a:rPr lang="en-US" altLang="zh-CN" sz="2400">
                  <a:solidFill>
                    <a:schemeClr val="bg2">
                      <a:lumMod val="50000"/>
                    </a:schemeClr>
                  </a:solidFill>
                  <a:latin typeface="Times New Roman" pitchFamily="18" charset="0"/>
                  <a:cs typeface="Times New Roman" pitchFamily="18" charset="0"/>
                </a:rPr>
                <a:t>- Nhạc lí: Nhịp 4/4 (C)</a:t>
              </a:r>
            </a:p>
            <a:p>
              <a:pPr>
                <a:lnSpc>
                  <a:spcPct val="120000"/>
                </a:lnSpc>
              </a:pPr>
              <a:r>
                <a:rPr lang="en-US" altLang="zh-CN" sz="2400">
                  <a:solidFill>
                    <a:schemeClr val="bg2">
                      <a:lumMod val="50000"/>
                    </a:schemeClr>
                  </a:solidFill>
                  <a:latin typeface="Times New Roman" pitchFamily="18" charset="0"/>
                  <a:cs typeface="Times New Roman" pitchFamily="18" charset="0"/>
                </a:rPr>
                <a:t>  Đọc nhạc: Bài đọc nhạc số 2</a:t>
              </a:r>
            </a:p>
            <a:p>
              <a:pPr>
                <a:lnSpc>
                  <a:spcPct val="120000"/>
                </a:lnSpc>
              </a:pPr>
              <a:r>
                <a:rPr lang="en-US" altLang="zh-CN" sz="2400">
                  <a:solidFill>
                    <a:schemeClr val="bg2">
                      <a:lumMod val="50000"/>
                    </a:schemeClr>
                  </a:solidFill>
                  <a:latin typeface="Times New Roman" pitchFamily="18" charset="0"/>
                  <a:cs typeface="Times New Roman" pitchFamily="18" charset="0"/>
                </a:rPr>
                <a:t>  Ôn tập bài hát: Thầy cô là tất cả</a:t>
              </a:r>
              <a:endParaRPr lang="zh-CN" altLang="en-US" sz="2400" dirty="0">
                <a:solidFill>
                  <a:schemeClr val="bg2">
                    <a:lumMod val="50000"/>
                  </a:schemeClr>
                </a:solidFill>
                <a:latin typeface="Times New Roman" pitchFamily="18" charset="0"/>
                <a:cs typeface="Times New Roman" pitchFamily="18" charset="0"/>
              </a:endParaRPr>
            </a:p>
          </p:txBody>
        </p:sp>
        <p:sp>
          <p:nvSpPr>
            <p:cNvPr id="24" name="Oval 2">
              <a:extLst>
                <a:ext uri="{FF2B5EF4-FFF2-40B4-BE49-F238E27FC236}">
                  <a16:creationId xmlns="" xmlns:a16="http://schemas.microsoft.com/office/drawing/2014/main" id="{ADDE74ED-B17E-434E-9890-BEF5F7CD5047}"/>
                </a:ext>
              </a:extLst>
            </p:cNvPr>
            <p:cNvSpPr/>
            <p:nvPr/>
          </p:nvSpPr>
          <p:spPr bwMode="auto">
            <a:xfrm>
              <a:off x="3462656" y="3624862"/>
              <a:ext cx="524041" cy="524041"/>
            </a:xfrm>
            <a:prstGeom prst="ellipse">
              <a:avLst/>
            </a:prstGeom>
            <a:solidFill>
              <a:srgbClr val="EB7E85"/>
            </a:solidFill>
            <a:ln w="19050">
              <a:noFill/>
              <a:round/>
              <a:headEnd/>
              <a:tailEnd/>
            </a:ln>
          </p:spPr>
          <p:txBody>
            <a:bodyPr rot="0" spcFirstLastPara="0" vert="horz" wrap="none" lIns="0" tIns="0" rIns="0" bIns="0" anchor="ctr" anchorCtr="1" forceAA="0" compatLnSpc="1">
              <a:prstTxWarp prst="textNoShape">
                <a:avLst/>
              </a:prstTxWarp>
              <a:normAutofit/>
            </a:bodyPr>
            <a:lstStyle/>
            <a:p>
              <a:pPr algn="ctr"/>
              <a:r>
                <a:rPr lang="en-US" altLang="zh-CN" sz="2400" dirty="0">
                  <a:solidFill>
                    <a:schemeClr val="bg1"/>
                  </a:solidFill>
                  <a:latin typeface="Impact" panose="020B0806030902050204" pitchFamily="34" charset="0"/>
                </a:rPr>
                <a:t>02</a:t>
              </a:r>
            </a:p>
          </p:txBody>
        </p:sp>
      </p:grpSp>
      <p:grpSp>
        <p:nvGrpSpPr>
          <p:cNvPr id="31" name="组合 30">
            <a:extLst>
              <a:ext uri="{FF2B5EF4-FFF2-40B4-BE49-F238E27FC236}">
                <a16:creationId xmlns="" xmlns:a16="http://schemas.microsoft.com/office/drawing/2014/main" id="{FB7778D2-F4FC-4706-A4D5-987D3AA97066}"/>
              </a:ext>
            </a:extLst>
          </p:cNvPr>
          <p:cNvGrpSpPr/>
          <p:nvPr/>
        </p:nvGrpSpPr>
        <p:grpSpPr>
          <a:xfrm>
            <a:off x="3166281" y="4493159"/>
            <a:ext cx="7398553" cy="676411"/>
            <a:chOff x="4181175" y="4471535"/>
            <a:chExt cx="5084697" cy="676411"/>
          </a:xfrm>
        </p:grpSpPr>
        <p:sp>
          <p:nvSpPr>
            <p:cNvPr id="12" name="TextBox 15">
              <a:extLst>
                <a:ext uri="{FF2B5EF4-FFF2-40B4-BE49-F238E27FC236}">
                  <a16:creationId xmlns="" xmlns:a16="http://schemas.microsoft.com/office/drawing/2014/main" id="{7D5D81F4-69DF-4552-92C8-314286EBCBC6}"/>
                </a:ext>
              </a:extLst>
            </p:cNvPr>
            <p:cNvSpPr txBox="1"/>
            <p:nvPr/>
          </p:nvSpPr>
          <p:spPr>
            <a:xfrm>
              <a:off x="4686481" y="4471535"/>
              <a:ext cx="4579391" cy="676411"/>
            </a:xfrm>
            <a:prstGeom prst="rect">
              <a:avLst/>
            </a:prstGeom>
            <a:noFill/>
          </p:spPr>
          <p:txBody>
            <a:bodyPr wrap="square" lIns="0" tIns="0" rIns="0" bIns="0" anchor="ctr" anchorCtr="0">
              <a:noAutofit/>
            </a:bodyPr>
            <a:lstStyle/>
            <a:p>
              <a:pPr>
                <a:lnSpc>
                  <a:spcPct val="120000"/>
                </a:lnSpc>
              </a:pPr>
              <a:r>
                <a:rPr lang="en-US" altLang="zh-CN" sz="2400">
                  <a:solidFill>
                    <a:schemeClr val="bg2">
                      <a:lumMod val="50000"/>
                    </a:schemeClr>
                  </a:solidFill>
                  <a:latin typeface="Times New Roman" pitchFamily="18" charset="0"/>
                  <a:cs typeface="Times New Roman" pitchFamily="18" charset="0"/>
                </a:rPr>
                <a:t>- Âm nhạc thường thức: giới thiệu hình thức hát bè</a:t>
              </a:r>
            </a:p>
            <a:p>
              <a:pPr>
                <a:lnSpc>
                  <a:spcPct val="120000"/>
                </a:lnSpc>
              </a:pPr>
              <a:r>
                <a:rPr lang="en-US" altLang="zh-CN" sz="2400">
                  <a:solidFill>
                    <a:schemeClr val="bg2">
                      <a:lumMod val="50000"/>
                    </a:schemeClr>
                  </a:solidFill>
                  <a:latin typeface="Times New Roman" pitchFamily="18" charset="0"/>
                  <a:cs typeface="Times New Roman" pitchFamily="18" charset="0"/>
                </a:rPr>
                <a:t>  Ôn bài đọc nhạc số 2</a:t>
              </a:r>
              <a:endParaRPr lang="zh-CN" altLang="en-US" sz="2400">
                <a:solidFill>
                  <a:schemeClr val="bg2">
                    <a:lumMod val="50000"/>
                  </a:schemeClr>
                </a:solidFill>
                <a:latin typeface="Times New Roman" pitchFamily="18" charset="0"/>
                <a:cs typeface="Times New Roman" pitchFamily="18" charset="0"/>
              </a:endParaRPr>
            </a:p>
          </p:txBody>
        </p:sp>
        <p:sp>
          <p:nvSpPr>
            <p:cNvPr id="25" name="Oval 2">
              <a:extLst>
                <a:ext uri="{FF2B5EF4-FFF2-40B4-BE49-F238E27FC236}">
                  <a16:creationId xmlns="" xmlns:a16="http://schemas.microsoft.com/office/drawing/2014/main" id="{78DDDAAC-C3F1-4438-8C98-3F69BD1AFDAB}"/>
                </a:ext>
              </a:extLst>
            </p:cNvPr>
            <p:cNvSpPr/>
            <p:nvPr/>
          </p:nvSpPr>
          <p:spPr bwMode="auto">
            <a:xfrm>
              <a:off x="4181175" y="4527807"/>
              <a:ext cx="428164" cy="524041"/>
            </a:xfrm>
            <a:prstGeom prst="ellipse">
              <a:avLst/>
            </a:prstGeom>
            <a:solidFill>
              <a:srgbClr val="EB7E85"/>
            </a:solidFill>
            <a:ln w="19050">
              <a:noFill/>
              <a:round/>
              <a:headEnd/>
              <a:tailEnd/>
            </a:ln>
          </p:spPr>
          <p:txBody>
            <a:bodyPr rot="0" spcFirstLastPara="0" vert="horz" wrap="none" lIns="0" tIns="0" rIns="0" bIns="0" anchor="ctr" anchorCtr="1" forceAA="0" compatLnSpc="1">
              <a:prstTxWarp prst="textNoShape">
                <a:avLst/>
              </a:prstTxWarp>
              <a:normAutofit/>
            </a:bodyPr>
            <a:lstStyle/>
            <a:p>
              <a:pPr algn="ctr"/>
              <a:r>
                <a:rPr lang="en-US" altLang="zh-CN" sz="2400" dirty="0">
                  <a:solidFill>
                    <a:schemeClr val="bg1"/>
                  </a:solidFill>
                  <a:latin typeface="Impact" panose="020B0806030902050204" pitchFamily="34" charset="0"/>
                </a:rPr>
                <a:t>03</a:t>
              </a:r>
            </a:p>
          </p:txBody>
        </p:sp>
      </p:grpSp>
      <p:grpSp>
        <p:nvGrpSpPr>
          <p:cNvPr id="30" name="组合 29">
            <a:extLst>
              <a:ext uri="{FF2B5EF4-FFF2-40B4-BE49-F238E27FC236}">
                <a16:creationId xmlns="" xmlns:a16="http://schemas.microsoft.com/office/drawing/2014/main" id="{11AB5A84-1F84-4620-9D56-BC1D51487DE5}"/>
              </a:ext>
            </a:extLst>
          </p:cNvPr>
          <p:cNvGrpSpPr/>
          <p:nvPr/>
        </p:nvGrpSpPr>
        <p:grpSpPr>
          <a:xfrm>
            <a:off x="3195120" y="5350580"/>
            <a:ext cx="5824781" cy="524041"/>
            <a:chOff x="4515438" y="5244548"/>
            <a:chExt cx="4823130" cy="524041"/>
          </a:xfrm>
        </p:grpSpPr>
        <p:sp>
          <p:nvSpPr>
            <p:cNvPr id="9" name="TextBox 12">
              <a:extLst>
                <a:ext uri="{FF2B5EF4-FFF2-40B4-BE49-F238E27FC236}">
                  <a16:creationId xmlns="" xmlns:a16="http://schemas.microsoft.com/office/drawing/2014/main" id="{10203A50-A424-4460-859B-F600E4748EE2}"/>
                </a:ext>
              </a:extLst>
            </p:cNvPr>
            <p:cNvSpPr txBox="1"/>
            <p:nvPr/>
          </p:nvSpPr>
          <p:spPr>
            <a:xfrm>
              <a:off x="5146703" y="5271843"/>
              <a:ext cx="4191865" cy="496745"/>
            </a:xfrm>
            <a:prstGeom prst="rect">
              <a:avLst/>
            </a:prstGeom>
            <a:noFill/>
          </p:spPr>
          <p:txBody>
            <a:bodyPr wrap="square" lIns="0" tIns="0" rIns="0" bIns="0" anchor="ctr" anchorCtr="0">
              <a:noAutofit/>
            </a:bodyPr>
            <a:lstStyle/>
            <a:p>
              <a:pPr>
                <a:lnSpc>
                  <a:spcPct val="120000"/>
                </a:lnSpc>
              </a:pPr>
              <a:r>
                <a:rPr lang="en-US" altLang="zh-CN" sz="2400">
                  <a:solidFill>
                    <a:schemeClr val="bg2">
                      <a:lumMod val="50000"/>
                    </a:schemeClr>
                  </a:solidFill>
                  <a:latin typeface="Times New Roman" pitchFamily="18" charset="0"/>
                  <a:cs typeface="Times New Roman" pitchFamily="18" charset="0"/>
                </a:rPr>
                <a:t>- Vận dụng- Sáng tạo</a:t>
              </a:r>
              <a:endParaRPr lang="zh-CN" altLang="en-US" sz="2400">
                <a:solidFill>
                  <a:schemeClr val="bg2">
                    <a:lumMod val="50000"/>
                  </a:schemeClr>
                </a:solidFill>
                <a:latin typeface="Times New Roman" pitchFamily="18" charset="0"/>
                <a:cs typeface="Times New Roman" pitchFamily="18" charset="0"/>
              </a:endParaRPr>
            </a:p>
          </p:txBody>
        </p:sp>
        <p:sp>
          <p:nvSpPr>
            <p:cNvPr id="26" name="Oval 2">
              <a:extLst>
                <a:ext uri="{FF2B5EF4-FFF2-40B4-BE49-F238E27FC236}">
                  <a16:creationId xmlns="" xmlns:a16="http://schemas.microsoft.com/office/drawing/2014/main" id="{1947D5BA-AB69-48E2-BAB4-36F02F68CBBE}"/>
                </a:ext>
              </a:extLst>
            </p:cNvPr>
            <p:cNvSpPr/>
            <p:nvPr/>
          </p:nvSpPr>
          <p:spPr bwMode="auto">
            <a:xfrm>
              <a:off x="4515438" y="5244548"/>
              <a:ext cx="524041" cy="524041"/>
            </a:xfrm>
            <a:prstGeom prst="ellipse">
              <a:avLst/>
            </a:prstGeom>
            <a:solidFill>
              <a:srgbClr val="EB7E85"/>
            </a:solidFill>
            <a:ln w="19050">
              <a:noFill/>
              <a:round/>
              <a:headEnd/>
              <a:tailEnd/>
            </a:ln>
          </p:spPr>
          <p:txBody>
            <a:bodyPr rot="0" spcFirstLastPara="0" vert="horz" wrap="none" lIns="0" tIns="0" rIns="0" bIns="0" anchor="ctr" anchorCtr="1" forceAA="0" compatLnSpc="1">
              <a:prstTxWarp prst="textNoShape">
                <a:avLst/>
              </a:prstTxWarp>
              <a:normAutofit/>
            </a:bodyPr>
            <a:lstStyle/>
            <a:p>
              <a:pPr algn="ctr"/>
              <a:r>
                <a:rPr lang="en-US" altLang="zh-CN" sz="2400" dirty="0">
                  <a:solidFill>
                    <a:schemeClr val="bg1"/>
                  </a:solidFill>
                  <a:latin typeface="Impact" panose="020B0806030902050204" pitchFamily="34" charset="0"/>
                </a:rPr>
                <a:t>04</a:t>
              </a:r>
            </a:p>
          </p:txBody>
        </p:sp>
      </p:grpSp>
      <p:sp>
        <p:nvSpPr>
          <p:cNvPr id="34" name="文本框 9">
            <a:extLst>
              <a:ext uri="{FF2B5EF4-FFF2-40B4-BE49-F238E27FC236}">
                <a16:creationId xmlns="" xmlns:a16="http://schemas.microsoft.com/office/drawing/2014/main" id="{45F3D220-632D-405B-B3AE-9137FAAC324C}"/>
              </a:ext>
            </a:extLst>
          </p:cNvPr>
          <p:cNvSpPr txBox="1"/>
          <p:nvPr/>
        </p:nvSpPr>
        <p:spPr>
          <a:xfrm>
            <a:off x="3166281" y="309999"/>
            <a:ext cx="6100550" cy="1323439"/>
          </a:xfrm>
          <a:prstGeom prst="rect">
            <a:avLst/>
          </a:prstGeom>
          <a:noFill/>
        </p:spPr>
        <p:txBody>
          <a:bodyPr wrap="square" rtlCol="0">
            <a:spAutoFit/>
          </a:bodyPr>
          <a:lstStyle/>
          <a:p>
            <a:pPr algn="ctr"/>
            <a:r>
              <a:rPr lang="en-US" altLang="zh-CN" sz="4000" b="1">
                <a:solidFill>
                  <a:schemeClr val="bg1"/>
                </a:solidFill>
                <a:latin typeface="Times New Roman" pitchFamily="18" charset="0"/>
                <a:ea typeface="微软雅黑" panose="020B0503020204020204" pitchFamily="34" charset="-122"/>
                <a:cs typeface="Times New Roman" pitchFamily="18" charset="0"/>
              </a:rPr>
              <a:t>CHỦ ĐỀ 3</a:t>
            </a:r>
          </a:p>
          <a:p>
            <a:pPr algn="ctr"/>
            <a:r>
              <a:rPr lang="en-US" altLang="zh-CN" sz="4000" b="1">
                <a:solidFill>
                  <a:schemeClr val="bg1"/>
                </a:solidFill>
                <a:latin typeface="Times New Roman" pitchFamily="18" charset="0"/>
                <a:ea typeface="微软雅黑" panose="020B0503020204020204" pitchFamily="34" charset="-122"/>
                <a:cs typeface="Times New Roman" pitchFamily="18" charset="0"/>
              </a:rPr>
              <a:t>NHỚ ƠN THẦY CÔ  </a:t>
            </a:r>
            <a:endParaRPr lang="zh-CN" altLang="en-US" sz="4000" b="1" dirty="0">
              <a:solidFill>
                <a:schemeClr val="bg1"/>
              </a:solidFill>
              <a:latin typeface="Times New Roman" pitchFamily="18" charset="0"/>
              <a:ea typeface="微软雅黑" panose="020B0503020204020204" pitchFamily="34" charset="-122"/>
              <a:cs typeface="Times New Roman" pitchFamily="18" charset="0"/>
            </a:endParaRPr>
          </a:p>
        </p:txBody>
      </p:sp>
      <p:sp>
        <p:nvSpPr>
          <p:cNvPr id="37" name="Oval 2">
            <a:extLst>
              <a:ext uri="{FF2B5EF4-FFF2-40B4-BE49-F238E27FC236}">
                <a16:creationId xmlns="" xmlns:a16="http://schemas.microsoft.com/office/drawing/2014/main" id="{77A01F32-711C-42EB-8115-30A49ECD3201}"/>
              </a:ext>
            </a:extLst>
          </p:cNvPr>
          <p:cNvSpPr/>
          <p:nvPr/>
        </p:nvSpPr>
        <p:spPr bwMode="auto">
          <a:xfrm>
            <a:off x="3195118" y="2077859"/>
            <a:ext cx="524041" cy="524041"/>
          </a:xfrm>
          <a:prstGeom prst="ellipse">
            <a:avLst/>
          </a:prstGeom>
          <a:solidFill>
            <a:srgbClr val="EB7E85"/>
          </a:solidFill>
          <a:ln w="19050">
            <a:noFill/>
            <a:round/>
            <a:headEnd/>
            <a:tailEnd/>
          </a:ln>
        </p:spPr>
        <p:txBody>
          <a:bodyPr rot="0" spcFirstLastPara="0" vert="horz" wrap="none" lIns="0" tIns="0" rIns="0" bIns="0" anchor="ctr" anchorCtr="1" forceAA="0" compatLnSpc="1">
            <a:prstTxWarp prst="textNoShape">
              <a:avLst/>
            </a:prstTxWarp>
            <a:normAutofit/>
          </a:bodyPr>
          <a:lstStyle/>
          <a:p>
            <a:pPr algn="ctr"/>
            <a:r>
              <a:rPr lang="en-US" altLang="zh-CN" sz="2400" dirty="0">
                <a:solidFill>
                  <a:schemeClr val="bg1"/>
                </a:solidFill>
                <a:latin typeface="Impact" panose="020B0806030902050204" pitchFamily="34" charset="0"/>
              </a:rPr>
              <a:t>01</a:t>
            </a:r>
          </a:p>
        </p:txBody>
      </p:sp>
      <p:sp>
        <p:nvSpPr>
          <p:cNvPr id="40" name="Oval 2">
            <a:extLst>
              <a:ext uri="{FF2B5EF4-FFF2-40B4-BE49-F238E27FC236}">
                <a16:creationId xmlns="" xmlns:a16="http://schemas.microsoft.com/office/drawing/2014/main" id="{ADDE74ED-B17E-434E-9890-BEF5F7CD5047}"/>
              </a:ext>
            </a:extLst>
          </p:cNvPr>
          <p:cNvSpPr/>
          <p:nvPr/>
        </p:nvSpPr>
        <p:spPr bwMode="auto">
          <a:xfrm>
            <a:off x="3217676" y="3148895"/>
            <a:ext cx="524041" cy="524041"/>
          </a:xfrm>
          <a:prstGeom prst="ellipse">
            <a:avLst/>
          </a:prstGeom>
          <a:solidFill>
            <a:srgbClr val="EB7E85"/>
          </a:solidFill>
          <a:ln w="19050">
            <a:noFill/>
            <a:round/>
            <a:headEnd/>
            <a:tailEnd/>
          </a:ln>
        </p:spPr>
        <p:txBody>
          <a:bodyPr rot="0" spcFirstLastPara="0" vert="horz" wrap="none" lIns="0" tIns="0" rIns="0" bIns="0" anchor="ctr" anchorCtr="1" forceAA="0" compatLnSpc="1">
            <a:prstTxWarp prst="textNoShape">
              <a:avLst/>
            </a:prstTxWarp>
            <a:normAutofit/>
          </a:bodyPr>
          <a:lstStyle/>
          <a:p>
            <a:pPr algn="ctr"/>
            <a:r>
              <a:rPr lang="en-US" altLang="zh-CN" sz="2400" dirty="0">
                <a:solidFill>
                  <a:schemeClr val="bg1"/>
                </a:solidFill>
                <a:latin typeface="Impact" panose="020B0806030902050204" pitchFamily="34" charset="0"/>
              </a:rPr>
              <a:t>02</a:t>
            </a:r>
          </a:p>
        </p:txBody>
      </p:sp>
      <p:sp>
        <p:nvSpPr>
          <p:cNvPr id="43" name="Oval 2">
            <a:extLst>
              <a:ext uri="{FF2B5EF4-FFF2-40B4-BE49-F238E27FC236}">
                <a16:creationId xmlns="" xmlns:a16="http://schemas.microsoft.com/office/drawing/2014/main" id="{78DDDAAC-C3F1-4438-8C98-3F69BD1AFDAB}"/>
              </a:ext>
            </a:extLst>
          </p:cNvPr>
          <p:cNvSpPr/>
          <p:nvPr/>
        </p:nvSpPr>
        <p:spPr bwMode="auto">
          <a:xfrm>
            <a:off x="3166599" y="4538551"/>
            <a:ext cx="615823" cy="524041"/>
          </a:xfrm>
          <a:prstGeom prst="ellipse">
            <a:avLst/>
          </a:prstGeom>
          <a:solidFill>
            <a:srgbClr val="EB7E85"/>
          </a:solidFill>
          <a:ln w="19050">
            <a:noFill/>
            <a:round/>
            <a:headEnd/>
            <a:tailEnd/>
          </a:ln>
        </p:spPr>
        <p:txBody>
          <a:bodyPr rot="0" spcFirstLastPara="0" vert="horz" wrap="none" lIns="0" tIns="0" rIns="0" bIns="0" anchor="ctr" anchorCtr="1" forceAA="0" compatLnSpc="1">
            <a:prstTxWarp prst="textNoShape">
              <a:avLst/>
            </a:prstTxWarp>
            <a:normAutofit/>
          </a:bodyPr>
          <a:lstStyle/>
          <a:p>
            <a:pPr algn="ctr"/>
            <a:r>
              <a:rPr lang="en-US" altLang="zh-CN" sz="2400" dirty="0">
                <a:solidFill>
                  <a:schemeClr val="bg1"/>
                </a:solidFill>
                <a:latin typeface="Impact" panose="020B0806030902050204" pitchFamily="34" charset="0"/>
              </a:rPr>
              <a:t>03</a:t>
            </a:r>
          </a:p>
        </p:txBody>
      </p:sp>
      <p:sp>
        <p:nvSpPr>
          <p:cNvPr id="46" name="Oval 2">
            <a:extLst>
              <a:ext uri="{FF2B5EF4-FFF2-40B4-BE49-F238E27FC236}">
                <a16:creationId xmlns="" xmlns:a16="http://schemas.microsoft.com/office/drawing/2014/main" id="{1947D5BA-AB69-48E2-BAB4-36F02F68CBBE}"/>
              </a:ext>
            </a:extLst>
          </p:cNvPr>
          <p:cNvSpPr/>
          <p:nvPr/>
        </p:nvSpPr>
        <p:spPr bwMode="auto">
          <a:xfrm>
            <a:off x="3222409" y="5350580"/>
            <a:ext cx="566877" cy="524041"/>
          </a:xfrm>
          <a:prstGeom prst="ellipse">
            <a:avLst/>
          </a:prstGeom>
          <a:solidFill>
            <a:srgbClr val="EB7E85"/>
          </a:solidFill>
          <a:ln w="19050">
            <a:noFill/>
            <a:round/>
            <a:headEnd/>
            <a:tailEnd/>
          </a:ln>
        </p:spPr>
        <p:txBody>
          <a:bodyPr rot="0" spcFirstLastPara="0" vert="horz" wrap="none" lIns="0" tIns="0" rIns="0" bIns="0" anchor="ctr" anchorCtr="1" forceAA="0" compatLnSpc="1">
            <a:prstTxWarp prst="textNoShape">
              <a:avLst/>
            </a:prstTxWarp>
            <a:normAutofit/>
          </a:bodyPr>
          <a:lstStyle/>
          <a:p>
            <a:pPr algn="ctr"/>
            <a:r>
              <a:rPr lang="en-US" altLang="zh-CN" sz="2400" dirty="0">
                <a:solidFill>
                  <a:schemeClr val="bg1"/>
                </a:solidFill>
                <a:latin typeface="Impact" panose="020B0806030902050204" pitchFamily="34" charset="0"/>
              </a:rPr>
              <a:t>04</a:t>
            </a:r>
          </a:p>
        </p:txBody>
      </p:sp>
    </p:spTree>
    <p:extLst>
      <p:ext uri="{BB962C8B-B14F-4D97-AF65-F5344CB8AC3E}">
        <p14:creationId xmlns:p14="http://schemas.microsoft.com/office/powerpoint/2010/main" val="37491537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wipe(left)">
                                      <p:cBhvr>
                                        <p:cTn id="11" dur="500"/>
                                        <p:tgtEl>
                                          <p:spTgt spid="3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left)">
                                      <p:cBhvr>
                                        <p:cTn id="15" dur="500"/>
                                        <p:tgtEl>
                                          <p:spTgt spid="31"/>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left)">
                                      <p:cBhvr>
                                        <p:cTn id="1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18D1D5C5-2E43-492D-BB56-67A1F77F3CCC}"/>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59536" r="13592" b="4999"/>
          <a:stretch/>
        </p:blipFill>
        <p:spPr>
          <a:xfrm>
            <a:off x="-73135" y="127112"/>
            <a:ext cx="12282553" cy="6938652"/>
          </a:xfrm>
          <a:prstGeom prst="rect">
            <a:avLst/>
          </a:prstGeom>
        </p:spPr>
      </p:pic>
      <p:sp>
        <p:nvSpPr>
          <p:cNvPr id="10" name="文本框 9">
            <a:extLst>
              <a:ext uri="{FF2B5EF4-FFF2-40B4-BE49-F238E27FC236}">
                <a16:creationId xmlns="" xmlns:a16="http://schemas.microsoft.com/office/drawing/2014/main" id="{45F3D220-632D-405B-B3AE-9137FAAC324C}"/>
              </a:ext>
            </a:extLst>
          </p:cNvPr>
          <p:cNvSpPr txBox="1"/>
          <p:nvPr/>
        </p:nvSpPr>
        <p:spPr>
          <a:xfrm>
            <a:off x="2320116" y="1691788"/>
            <a:ext cx="7888406" cy="1938992"/>
          </a:xfrm>
          <a:prstGeom prst="rect">
            <a:avLst/>
          </a:prstGeom>
          <a:noFill/>
        </p:spPr>
        <p:txBody>
          <a:bodyPr wrap="square" rtlCol="0">
            <a:spAutoFit/>
          </a:bodyPr>
          <a:lstStyle/>
          <a:p>
            <a:pPr algn="ctr"/>
            <a:r>
              <a:rPr lang="en-US" altLang="zh-CN" sz="6000" b="1">
                <a:solidFill>
                  <a:srgbClr val="EB7E85"/>
                </a:solidFill>
                <a:latin typeface="Times New Roman" pitchFamily="18" charset="0"/>
                <a:ea typeface="微软雅黑" panose="020B0503020204020204" pitchFamily="34" charset="-122"/>
                <a:cs typeface="Times New Roman" pitchFamily="18" charset="0"/>
              </a:rPr>
              <a:t>CHỦ ĐỀ 3</a:t>
            </a:r>
          </a:p>
          <a:p>
            <a:pPr algn="ctr"/>
            <a:r>
              <a:rPr lang="en-US" altLang="zh-CN" sz="6000" b="1">
                <a:solidFill>
                  <a:srgbClr val="EB7E85"/>
                </a:solidFill>
                <a:latin typeface="Times New Roman" pitchFamily="18" charset="0"/>
                <a:ea typeface="微软雅黑" panose="020B0503020204020204" pitchFamily="34" charset="-122"/>
                <a:cs typeface="Times New Roman" pitchFamily="18" charset="0"/>
              </a:rPr>
              <a:t>NHỚ ƠN THẦY CÔ  </a:t>
            </a:r>
            <a:endParaRPr lang="zh-CN" altLang="en-US" sz="6000" b="1" dirty="0">
              <a:solidFill>
                <a:srgbClr val="EB7E85"/>
              </a:solidFill>
              <a:latin typeface="Times New Roman" pitchFamily="18" charset="0"/>
              <a:ea typeface="微软雅黑" panose="020B0503020204020204" pitchFamily="34" charset="-122"/>
              <a:cs typeface="Times New Roman" pitchFamily="18" charset="0"/>
            </a:endParaRPr>
          </a:p>
        </p:txBody>
      </p:sp>
    </p:spTree>
    <p:extLst>
      <p:ext uri="{BB962C8B-B14F-4D97-AF65-F5344CB8AC3E}">
        <p14:creationId xmlns:p14="http://schemas.microsoft.com/office/powerpoint/2010/main" val="3894758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4087E215-D2C9-4B28-9A59-3220538A435D}"/>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149" r="13592" b="70993"/>
          <a:stretch/>
        </p:blipFill>
        <p:spPr>
          <a:xfrm>
            <a:off x="-29497" y="-1391965"/>
            <a:ext cx="12192000" cy="5604386"/>
          </a:xfrm>
          <a:prstGeom prst="rect">
            <a:avLst/>
          </a:prstGeom>
        </p:spPr>
      </p:pic>
      <p:sp>
        <p:nvSpPr>
          <p:cNvPr id="12" name="矩形: 圆角 4">
            <a:extLst>
              <a:ext uri="{FF2B5EF4-FFF2-40B4-BE49-F238E27FC236}">
                <a16:creationId xmlns="" xmlns:a16="http://schemas.microsoft.com/office/drawing/2014/main" id="{5E10672B-AEC0-4120-B720-BA2465F2DEE9}"/>
              </a:ext>
            </a:extLst>
          </p:cNvPr>
          <p:cNvSpPr/>
          <p:nvPr/>
        </p:nvSpPr>
        <p:spPr>
          <a:xfrm>
            <a:off x="1828803" y="1609409"/>
            <a:ext cx="8488908" cy="3412974"/>
          </a:xfrm>
          <a:prstGeom prst="roundRect">
            <a:avLst>
              <a:gd name="adj" fmla="val 36869"/>
            </a:avLst>
          </a:prstGeom>
          <a:solidFill>
            <a:srgbClr val="EB7E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MH_Entry_1"/>
          <p:cNvSpPr/>
          <p:nvPr>
            <p:custDataLst>
              <p:tags r:id="rId1"/>
            </p:custDataLst>
          </p:nvPr>
        </p:nvSpPr>
        <p:spPr>
          <a:xfrm>
            <a:off x="2509302" y="1556551"/>
            <a:ext cx="7835705" cy="3360920"/>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200" u="sng">
                <a:solidFill>
                  <a:schemeClr val="bg1"/>
                </a:solidFill>
                <a:latin typeface="Times New Roman" pitchFamily="18" charset="0"/>
                <a:ea typeface="+mj-ea"/>
                <a:cs typeface="Times New Roman" pitchFamily="18" charset="0"/>
                <a:sym typeface="Arial" panose="020B0604020202020204" pitchFamily="34" charset="0"/>
              </a:rPr>
              <a:t>Tiết 10</a:t>
            </a:r>
          </a:p>
          <a:p>
            <a:pPr>
              <a:lnSpc>
                <a:spcPct val="130000"/>
              </a:lnSpc>
            </a:pPr>
            <a:r>
              <a:rPr lang="en-US" altLang="zh-CN" sz="4200">
                <a:solidFill>
                  <a:schemeClr val="bg1"/>
                </a:solidFill>
                <a:latin typeface="Times New Roman" pitchFamily="18" charset="0"/>
                <a:ea typeface="+mj-ea"/>
                <a:cs typeface="Times New Roman" pitchFamily="18" charset="0"/>
                <a:sym typeface="Arial" panose="020B0604020202020204" pitchFamily="34" charset="0"/>
              </a:rPr>
              <a:t>- Nhạc lí: </a:t>
            </a:r>
            <a:r>
              <a:rPr lang="en-US" altLang="zh-CN" sz="4200" i="1">
                <a:solidFill>
                  <a:schemeClr val="bg1"/>
                </a:solidFill>
                <a:latin typeface="Times New Roman" pitchFamily="18" charset="0"/>
                <a:ea typeface="+mj-ea"/>
                <a:cs typeface="Times New Roman" pitchFamily="18" charset="0"/>
                <a:sym typeface="Arial" panose="020B0604020202020204" pitchFamily="34" charset="0"/>
              </a:rPr>
              <a:t>Nhịp 4/4</a:t>
            </a:r>
          </a:p>
          <a:p>
            <a:pPr>
              <a:lnSpc>
                <a:spcPct val="130000"/>
              </a:lnSpc>
            </a:pPr>
            <a:r>
              <a:rPr lang="en-US" altLang="zh-CN" sz="4200" i="1">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a:solidFill>
                  <a:schemeClr val="bg1"/>
                </a:solidFill>
                <a:latin typeface="Times New Roman" pitchFamily="18" charset="0"/>
                <a:ea typeface="+mj-ea"/>
                <a:cs typeface="Times New Roman" pitchFamily="18" charset="0"/>
                <a:sym typeface="Arial" panose="020B0604020202020204" pitchFamily="34" charset="0"/>
              </a:rPr>
              <a:t>Đọc nhạc</a:t>
            </a:r>
            <a:r>
              <a:rPr lang="en-US" altLang="zh-CN" sz="4200" i="1">
                <a:solidFill>
                  <a:schemeClr val="bg1"/>
                </a:solidFill>
                <a:latin typeface="Times New Roman" pitchFamily="18" charset="0"/>
                <a:ea typeface="+mj-ea"/>
                <a:cs typeface="Times New Roman" pitchFamily="18" charset="0"/>
                <a:sym typeface="Arial" panose="020B0604020202020204" pitchFamily="34" charset="0"/>
              </a:rPr>
              <a:t>: Bài đọc nhạc số 2</a:t>
            </a:r>
          </a:p>
          <a:p>
            <a:pPr>
              <a:lnSpc>
                <a:spcPct val="130000"/>
              </a:lnSpc>
            </a:pPr>
            <a:r>
              <a:rPr lang="en-US" altLang="zh-CN" sz="4200">
                <a:solidFill>
                  <a:schemeClr val="bg1"/>
                </a:solidFill>
                <a:latin typeface="Times New Roman" pitchFamily="18" charset="0"/>
                <a:ea typeface="+mj-ea"/>
                <a:cs typeface="Times New Roman" pitchFamily="18" charset="0"/>
                <a:sym typeface="Arial" panose="020B0604020202020204" pitchFamily="34" charset="0"/>
              </a:rPr>
              <a:t>- Ôn tập bài hát: </a:t>
            </a:r>
            <a:r>
              <a:rPr lang="en-US" altLang="zh-CN" sz="4200" i="1">
                <a:solidFill>
                  <a:schemeClr val="bg1"/>
                </a:solidFill>
                <a:latin typeface="Times New Roman" pitchFamily="18" charset="0"/>
                <a:ea typeface="+mj-ea"/>
                <a:cs typeface="Times New Roman" pitchFamily="18" charset="0"/>
                <a:sym typeface="Arial" panose="020B0604020202020204" pitchFamily="34" charset="0"/>
              </a:rPr>
              <a:t>Thầy cô là tất cả</a:t>
            </a:r>
            <a:endParaRPr lang="zh-CN" altLang="en-US" sz="4200" i="1" dirty="0">
              <a:solidFill>
                <a:schemeClr val="bg1"/>
              </a:solidFill>
              <a:latin typeface="Times New Roman" pitchFamily="18" charset="0"/>
              <a:ea typeface="+mj-ea"/>
              <a:cs typeface="Times New Roman" pitchFamily="18" charset="0"/>
              <a:sym typeface="Arial" panose="020B0604020202020204" pitchFamily="34" charset="0"/>
            </a:endParaRPr>
          </a:p>
        </p:txBody>
      </p:sp>
    </p:spTree>
    <p:extLst>
      <p:ext uri="{BB962C8B-B14F-4D97-AF65-F5344CB8AC3E}">
        <p14:creationId xmlns:p14="http://schemas.microsoft.com/office/powerpoint/2010/main" val="42564452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 xmlns:a16="http://schemas.microsoft.com/office/drawing/2014/main" id="{5E10672B-AEC0-4120-B720-BA2465F2DEE9}"/>
              </a:ext>
            </a:extLst>
          </p:cNvPr>
          <p:cNvSpPr/>
          <p:nvPr/>
        </p:nvSpPr>
        <p:spPr>
          <a:xfrm>
            <a:off x="2483907" y="1609409"/>
            <a:ext cx="7042242" cy="2627198"/>
          </a:xfrm>
          <a:prstGeom prst="roundRect">
            <a:avLst>
              <a:gd name="adj" fmla="val 36869"/>
            </a:avLst>
          </a:prstGeom>
          <a:solidFill>
            <a:srgbClr val="EB7E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149" r="13592" b="70993"/>
          <a:stretch/>
        </p:blipFill>
        <p:spPr>
          <a:xfrm>
            <a:off x="0" y="-1192784"/>
            <a:ext cx="12280900" cy="5604386"/>
          </a:xfrm>
          <a:prstGeom prst="rect">
            <a:avLst/>
          </a:prstGeom>
        </p:spPr>
      </p:pic>
      <p:sp>
        <p:nvSpPr>
          <p:cNvPr id="4" name="MH_Entry_1"/>
          <p:cNvSpPr/>
          <p:nvPr>
            <p:custDataLst>
              <p:tags r:id="rId1"/>
            </p:custDataLst>
          </p:nvPr>
        </p:nvSpPr>
        <p:spPr>
          <a:xfrm>
            <a:off x="2237819" y="1905467"/>
            <a:ext cx="7835705" cy="1920526"/>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800" b="1">
                <a:solidFill>
                  <a:schemeClr val="bg1"/>
                </a:solidFill>
                <a:latin typeface="Times New Roman" pitchFamily="18" charset="0"/>
                <a:ea typeface="+mj-ea"/>
                <a:cs typeface="Times New Roman" pitchFamily="18" charset="0"/>
                <a:sym typeface="Arial" panose="020B0604020202020204" pitchFamily="34" charset="0"/>
              </a:rPr>
              <a:t>Nội dung 1:</a:t>
            </a:r>
          </a:p>
          <a:p>
            <a:pPr algn="ctr">
              <a:lnSpc>
                <a:spcPct val="130000"/>
              </a:lnSpc>
            </a:pPr>
            <a:r>
              <a:rPr lang="en-US" altLang="zh-CN" sz="4800" b="1">
                <a:solidFill>
                  <a:schemeClr val="bg1"/>
                </a:solidFill>
                <a:latin typeface="Times New Roman" pitchFamily="18" charset="0"/>
                <a:ea typeface="+mj-ea"/>
                <a:cs typeface="Times New Roman" pitchFamily="18" charset="0"/>
                <a:sym typeface="Arial" panose="020B0604020202020204" pitchFamily="34" charset="0"/>
              </a:rPr>
              <a:t>Nhạc lí: </a:t>
            </a:r>
            <a:r>
              <a:rPr lang="en-US" altLang="zh-CN" sz="4800" b="1" i="1">
                <a:solidFill>
                  <a:schemeClr val="bg1"/>
                </a:solidFill>
                <a:latin typeface="Times New Roman" pitchFamily="18" charset="0"/>
                <a:ea typeface="+mj-ea"/>
                <a:cs typeface="Times New Roman" pitchFamily="18" charset="0"/>
                <a:sym typeface="Arial" panose="020B0604020202020204" pitchFamily="34" charset="0"/>
              </a:rPr>
              <a:t>Nhịp 4/4</a:t>
            </a:r>
          </a:p>
        </p:txBody>
      </p:sp>
    </p:spTree>
    <p:extLst>
      <p:ext uri="{BB962C8B-B14F-4D97-AF65-F5344CB8AC3E}">
        <p14:creationId xmlns:p14="http://schemas.microsoft.com/office/powerpoint/2010/main" val="30827263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92891" y="327546"/>
            <a:ext cx="4018588"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b="1">
                <a:solidFill>
                  <a:schemeClr val="bg1"/>
                </a:solidFill>
                <a:latin typeface="Times New Roman" pitchFamily="18" charset="0"/>
                <a:cs typeface="Times New Roman" pitchFamily="18" charset="0"/>
              </a:rPr>
              <a:t>HOẠT ĐỘNG KHỞI ĐỘNG</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0" y="1715051"/>
            <a:ext cx="6423538" cy="3157200"/>
          </a:xfrm>
          <a:prstGeom prst="rect">
            <a:avLst/>
          </a:prstGeom>
        </p:spPr>
      </p:pic>
      <p:pic>
        <p:nvPicPr>
          <p:cNvPr id="8" name="BÀI HÁT MẪU - THẦY CÔ LÀ TẤT CẢ.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22508" y="1105451"/>
            <a:ext cx="609600" cy="609600"/>
          </a:xfrm>
          <a:prstGeom prst="rect">
            <a:avLst/>
          </a:prstGeom>
        </p:spPr>
      </p:pic>
      <p:sp>
        <p:nvSpPr>
          <p:cNvPr id="11" name="矩形: 圆角 4">
            <a:extLst>
              <a:ext uri="{FF2B5EF4-FFF2-40B4-BE49-F238E27FC236}">
                <a16:creationId xmlns="" xmlns:a16="http://schemas.microsoft.com/office/drawing/2014/main" id="{5E10672B-AEC0-4120-B720-BA2465F2DEE9}"/>
              </a:ext>
            </a:extLst>
          </p:cNvPr>
          <p:cNvSpPr/>
          <p:nvPr/>
        </p:nvSpPr>
        <p:spPr>
          <a:xfrm>
            <a:off x="723331" y="2437194"/>
            <a:ext cx="4585648" cy="1712913"/>
          </a:xfrm>
          <a:prstGeom prst="roundRect">
            <a:avLst>
              <a:gd name="adj" fmla="val 36869"/>
            </a:avLst>
          </a:prstGeom>
          <a:solidFill>
            <a:srgbClr val="EB7E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887104" y="2639741"/>
            <a:ext cx="4421875" cy="1200329"/>
          </a:xfrm>
          <a:prstGeom prst="rect">
            <a:avLst/>
          </a:prstGeom>
          <a:noFill/>
        </p:spPr>
        <p:txBody>
          <a:bodyPr wrap="square" rtlCol="0">
            <a:spAutoFit/>
          </a:bodyPr>
          <a:lstStyle/>
          <a:p>
            <a:pPr algn="ctr"/>
            <a:r>
              <a:rPr lang="en-US" sz="2400" b="1">
                <a:solidFill>
                  <a:schemeClr val="bg1"/>
                </a:solidFill>
                <a:latin typeface="Times New Roman" pitchFamily="18" charset="0"/>
                <a:cs typeface="Times New Roman" pitchFamily="18" charset="0"/>
              </a:rPr>
              <a:t>Hát kết hợp gõ đệm nhẹ nhàng và quan sát bản nhạc bài </a:t>
            </a:r>
          </a:p>
          <a:p>
            <a:pPr algn="ctr"/>
            <a:r>
              <a:rPr lang="en-US" sz="2400" b="1">
                <a:solidFill>
                  <a:schemeClr val="bg1"/>
                </a:solidFill>
                <a:latin typeface="Times New Roman" pitchFamily="18" charset="0"/>
                <a:cs typeface="Times New Roman" pitchFamily="18" charset="0"/>
              </a:rPr>
              <a:t>“Thầy cô là tất cả”</a:t>
            </a:r>
          </a:p>
        </p:txBody>
      </p:sp>
    </p:spTree>
    <p:extLst>
      <p:ext uri="{BB962C8B-B14F-4D97-AF65-F5344CB8AC3E}">
        <p14:creationId xmlns:p14="http://schemas.microsoft.com/office/powerpoint/2010/main" val="650879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76088" fill="hold"/>
                                        <p:tgtEl>
                                          <p:spTgt spid="8"/>
                                        </p:tgtEl>
                                      </p:cBhvr>
                                    </p:cmd>
                                  </p:childTnLst>
                                </p:cTn>
                              </p:par>
                            </p:childTnLst>
                          </p:cTn>
                        </p:par>
                      </p:childTnLst>
                    </p:cTn>
                  </p:par>
                </p:childTnLst>
              </p:cTn>
              <p:nextCondLst>
                <p:cond evt="onClick" delay="0">
                  <p:tgtEl>
                    <p:spTgt spid="8"/>
                  </p:tgtEl>
                </p:cond>
              </p:nextCondLst>
            </p:seq>
            <p:audio>
              <p:cMediaNode vol="80000">
                <p:cTn id="17" fill="hold" display="0">
                  <p:stCondLst>
                    <p:cond delay="indefinite"/>
                  </p:stCondLst>
                  <p:endCondLst>
                    <p:cond evt="onStopAudio" delay="0">
                      <p:tgtEl>
                        <p:sldTgt/>
                      </p:tgtEl>
                    </p:cond>
                  </p:endCondLst>
                </p:cTn>
                <p:tgtEl>
                  <p:spTgt spid="8"/>
                </p:tgtEl>
              </p:cMediaNode>
            </p:audio>
          </p:childTnLst>
        </p:cTn>
      </p:par>
    </p:tnLst>
    <p:bldLst>
      <p:bldP spid="3"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Elbow Connector 3"/>
          <p:cNvCxnSpPr/>
          <p:nvPr/>
        </p:nvCxnSpPr>
        <p:spPr>
          <a:xfrm rot="10800000">
            <a:off x="1910701" y="2219186"/>
            <a:ext cx="3174456" cy="865208"/>
          </a:xfrm>
          <a:prstGeom prst="bentConnector3">
            <a:avLst>
              <a:gd name="adj1" fmla="val 13026"/>
            </a:avLst>
          </a:prstGeom>
        </p:spPr>
        <p:style>
          <a:lnRef idx="3">
            <a:schemeClr val="accent2"/>
          </a:lnRef>
          <a:fillRef idx="0">
            <a:schemeClr val="accent2"/>
          </a:fillRef>
          <a:effectRef idx="2">
            <a:schemeClr val="accent2"/>
          </a:effectRef>
          <a:fontRef idx="minor">
            <a:schemeClr val="tx1"/>
          </a:fontRef>
        </p:style>
      </p:cxnSp>
      <p:cxnSp>
        <p:nvCxnSpPr>
          <p:cNvPr id="9" name="Elbow Connector 8"/>
          <p:cNvCxnSpPr/>
          <p:nvPr/>
        </p:nvCxnSpPr>
        <p:spPr>
          <a:xfrm rot="10800000" flipV="1">
            <a:off x="1091832" y="3428999"/>
            <a:ext cx="3884138" cy="419669"/>
          </a:xfrm>
          <a:prstGeom prst="bentConnector3">
            <a:avLst>
              <a:gd name="adj1" fmla="val 20133"/>
            </a:avLst>
          </a:prstGeom>
        </p:spPr>
        <p:style>
          <a:lnRef idx="1">
            <a:schemeClr val="accent2"/>
          </a:lnRef>
          <a:fillRef idx="0">
            <a:schemeClr val="accent2"/>
          </a:fillRef>
          <a:effectRef idx="0">
            <a:schemeClr val="accent2"/>
          </a:effectRef>
          <a:fontRef idx="minor">
            <a:schemeClr val="tx1"/>
          </a:fontRef>
        </p:style>
      </p:cxnSp>
      <p:cxnSp>
        <p:nvCxnSpPr>
          <p:cNvPr id="20" name="Elbow Connector 19"/>
          <p:cNvCxnSpPr/>
          <p:nvPr/>
        </p:nvCxnSpPr>
        <p:spPr>
          <a:xfrm rot="10800000" flipV="1">
            <a:off x="1132772" y="3638830"/>
            <a:ext cx="3848673" cy="1383545"/>
          </a:xfrm>
          <a:prstGeom prst="bentConnector3">
            <a:avLst>
              <a:gd name="adj1" fmla="val 8511"/>
            </a:avLst>
          </a:prstGeom>
          <a:ln>
            <a:tailEnd type="arrow"/>
          </a:ln>
        </p:spPr>
        <p:style>
          <a:lnRef idx="3">
            <a:schemeClr val="accent2"/>
          </a:lnRef>
          <a:fillRef idx="0">
            <a:schemeClr val="accent2"/>
          </a:fillRef>
          <a:effectRef idx="2">
            <a:schemeClr val="accent2"/>
          </a:effectRef>
          <a:fontRef idx="minor">
            <a:schemeClr val="tx1"/>
          </a:fontRef>
        </p:style>
      </p:cxnSp>
      <p:sp>
        <p:nvSpPr>
          <p:cNvPr id="26" name="TextBox 25"/>
          <p:cNvSpPr txBox="1"/>
          <p:nvPr/>
        </p:nvSpPr>
        <p:spPr>
          <a:xfrm>
            <a:off x="1976199" y="1767805"/>
            <a:ext cx="2661310" cy="461665"/>
          </a:xfrm>
          <a:prstGeom prst="rect">
            <a:avLst/>
          </a:prstGeom>
          <a:noFill/>
        </p:spPr>
        <p:txBody>
          <a:bodyPr wrap="square" rtlCol="0">
            <a:spAutoFit/>
          </a:bodyPr>
          <a:lstStyle/>
          <a:p>
            <a:r>
              <a:rPr lang="en-US" sz="2400">
                <a:latin typeface="Times New Roman" pitchFamily="18" charset="0"/>
                <a:cs typeface="Times New Roman" pitchFamily="18" charset="0"/>
              </a:rPr>
              <a:t>- Còn gọi là nhịp C</a:t>
            </a:r>
          </a:p>
        </p:txBody>
      </p:sp>
      <p:cxnSp>
        <p:nvCxnSpPr>
          <p:cNvPr id="36" name="Elbow Connector 35"/>
          <p:cNvCxnSpPr/>
          <p:nvPr/>
        </p:nvCxnSpPr>
        <p:spPr>
          <a:xfrm flipV="1">
            <a:off x="5745711" y="2203537"/>
            <a:ext cx="3029803" cy="659654"/>
          </a:xfrm>
          <a:prstGeom prst="bentConnector3">
            <a:avLst>
              <a:gd name="adj1" fmla="val 2027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9" name="Elbow Connector 38"/>
          <p:cNvCxnSpPr/>
          <p:nvPr/>
        </p:nvCxnSpPr>
        <p:spPr>
          <a:xfrm>
            <a:off x="6341663" y="3998790"/>
            <a:ext cx="2679511" cy="1101811"/>
          </a:xfrm>
          <a:prstGeom prst="bentConnector3">
            <a:avLst>
              <a:gd name="adj1" fmla="val 13837"/>
            </a:avLst>
          </a:prstGeom>
          <a:ln>
            <a:tailEnd type="arrow"/>
          </a:ln>
        </p:spPr>
        <p:style>
          <a:lnRef idx="3">
            <a:schemeClr val="accent2"/>
          </a:lnRef>
          <a:fillRef idx="0">
            <a:schemeClr val="accent2"/>
          </a:fillRef>
          <a:effectRef idx="2">
            <a:schemeClr val="accent2"/>
          </a:effectRef>
          <a:fontRef idx="minor">
            <a:schemeClr val="tx1"/>
          </a:fontRef>
        </p:style>
      </p:cxnSp>
      <p:cxnSp>
        <p:nvCxnSpPr>
          <p:cNvPr id="42" name="Elbow Connector 41"/>
          <p:cNvCxnSpPr/>
          <p:nvPr/>
        </p:nvCxnSpPr>
        <p:spPr>
          <a:xfrm>
            <a:off x="7001306" y="4021107"/>
            <a:ext cx="3357356" cy="477672"/>
          </a:xfrm>
          <a:prstGeom prst="bentConnector3">
            <a:avLst>
              <a:gd name="adj1" fmla="val 6504"/>
            </a:avLst>
          </a:prstGeom>
          <a:ln>
            <a:tailEnd type="arrow"/>
          </a:ln>
        </p:spPr>
        <p:style>
          <a:lnRef idx="3">
            <a:schemeClr val="accent2"/>
          </a:lnRef>
          <a:fillRef idx="0">
            <a:schemeClr val="accent2"/>
          </a:fillRef>
          <a:effectRef idx="2">
            <a:schemeClr val="accent2"/>
          </a:effectRef>
          <a:fontRef idx="minor">
            <a:schemeClr val="tx1"/>
          </a:fontRef>
        </p:style>
      </p:cxnSp>
      <p:cxnSp>
        <p:nvCxnSpPr>
          <p:cNvPr id="52" name="Straight Arrow Connector 51"/>
          <p:cNvCxnSpPr/>
          <p:nvPr/>
        </p:nvCxnSpPr>
        <p:spPr>
          <a:xfrm>
            <a:off x="8275098" y="3647367"/>
            <a:ext cx="2342866" cy="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53" name="TextBox 52"/>
          <p:cNvSpPr txBox="1"/>
          <p:nvPr/>
        </p:nvSpPr>
        <p:spPr>
          <a:xfrm>
            <a:off x="627802" y="3330059"/>
            <a:ext cx="4061560" cy="461665"/>
          </a:xfrm>
          <a:prstGeom prst="rect">
            <a:avLst/>
          </a:prstGeom>
          <a:noFill/>
        </p:spPr>
        <p:txBody>
          <a:bodyPr wrap="square" rtlCol="0">
            <a:spAutoFit/>
          </a:bodyPr>
          <a:lstStyle/>
          <a:p>
            <a:r>
              <a:rPr lang="en-US" sz="2400">
                <a:latin typeface="Times New Roman" pitchFamily="18" charset="0"/>
                <a:cs typeface="Times New Roman" pitchFamily="18" charset="0"/>
              </a:rPr>
              <a:t>Có 4 phách trong mỗi ô nhịp</a:t>
            </a:r>
          </a:p>
        </p:txBody>
      </p:sp>
      <p:sp>
        <p:nvSpPr>
          <p:cNvPr id="60" name="TextBox 59"/>
          <p:cNvSpPr txBox="1"/>
          <p:nvPr/>
        </p:nvSpPr>
        <p:spPr>
          <a:xfrm>
            <a:off x="1091831" y="4235066"/>
            <a:ext cx="3682158" cy="830997"/>
          </a:xfrm>
          <a:prstGeom prst="rect">
            <a:avLst/>
          </a:prstGeom>
          <a:noFill/>
        </p:spPr>
        <p:txBody>
          <a:bodyPr wrap="square" rtlCol="0">
            <a:spAutoFit/>
          </a:bodyPr>
          <a:lstStyle/>
          <a:p>
            <a:pPr algn="ctr"/>
            <a:r>
              <a:rPr lang="en-US" sz="2400">
                <a:latin typeface="Times New Roman" pitchFamily="18" charset="0"/>
                <a:cs typeface="Times New Roman" pitchFamily="18" charset="0"/>
              </a:rPr>
              <a:t>Mỗi phách có giá trị trường độ bằng 1 nốt đen</a:t>
            </a:r>
          </a:p>
        </p:txBody>
      </p:sp>
      <p:sp>
        <p:nvSpPr>
          <p:cNvPr id="61" name="TextBox 60"/>
          <p:cNvSpPr txBox="1"/>
          <p:nvPr/>
        </p:nvSpPr>
        <p:spPr>
          <a:xfrm>
            <a:off x="6368959" y="1795101"/>
            <a:ext cx="3266360" cy="461665"/>
          </a:xfrm>
          <a:prstGeom prst="rect">
            <a:avLst/>
          </a:prstGeom>
          <a:noFill/>
        </p:spPr>
        <p:txBody>
          <a:bodyPr wrap="square" rtlCol="0">
            <a:spAutoFit/>
          </a:bodyPr>
          <a:lstStyle/>
          <a:p>
            <a:r>
              <a:rPr lang="en-US" sz="2400">
                <a:latin typeface="Times New Roman" pitchFamily="18" charset="0"/>
                <a:cs typeface="Times New Roman" pitchFamily="18" charset="0"/>
              </a:rPr>
              <a:t>Phách thứ nhất mạnh</a:t>
            </a:r>
          </a:p>
        </p:txBody>
      </p:sp>
      <p:sp>
        <p:nvSpPr>
          <p:cNvPr id="62" name="TextBox 61"/>
          <p:cNvSpPr txBox="1"/>
          <p:nvPr/>
        </p:nvSpPr>
        <p:spPr>
          <a:xfrm>
            <a:off x="6837530" y="4690325"/>
            <a:ext cx="2784144" cy="461665"/>
          </a:xfrm>
          <a:prstGeom prst="rect">
            <a:avLst/>
          </a:prstGeom>
          <a:noFill/>
        </p:spPr>
        <p:txBody>
          <a:bodyPr wrap="square" rtlCol="0">
            <a:spAutoFit/>
          </a:bodyPr>
          <a:lstStyle/>
          <a:p>
            <a:r>
              <a:rPr lang="en-US" sz="2400">
                <a:latin typeface="Times New Roman" pitchFamily="18" charset="0"/>
                <a:cs typeface="Times New Roman" pitchFamily="18" charset="0"/>
              </a:rPr>
              <a:t>Phách thứ hai nhẹ</a:t>
            </a:r>
          </a:p>
        </p:txBody>
      </p:sp>
      <p:sp>
        <p:nvSpPr>
          <p:cNvPr id="66" name="TextBox 65"/>
          <p:cNvSpPr txBox="1"/>
          <p:nvPr/>
        </p:nvSpPr>
        <p:spPr>
          <a:xfrm>
            <a:off x="7381164" y="4054809"/>
            <a:ext cx="3687180" cy="461665"/>
          </a:xfrm>
          <a:prstGeom prst="rect">
            <a:avLst/>
          </a:prstGeom>
          <a:noFill/>
        </p:spPr>
        <p:txBody>
          <a:bodyPr wrap="square" rtlCol="0">
            <a:spAutoFit/>
          </a:bodyPr>
          <a:lstStyle/>
          <a:p>
            <a:r>
              <a:rPr lang="en-US" sz="2400">
                <a:latin typeface="Times New Roman" pitchFamily="18" charset="0"/>
                <a:cs typeface="Times New Roman" pitchFamily="18" charset="0"/>
              </a:rPr>
              <a:t>Phách thứ ba mạnh vừa</a:t>
            </a:r>
          </a:p>
        </p:txBody>
      </p:sp>
      <p:sp>
        <p:nvSpPr>
          <p:cNvPr id="69" name="TextBox 68"/>
          <p:cNvSpPr txBox="1"/>
          <p:nvPr/>
        </p:nvSpPr>
        <p:spPr>
          <a:xfrm>
            <a:off x="8397930" y="3187169"/>
            <a:ext cx="2268570" cy="461665"/>
          </a:xfrm>
          <a:prstGeom prst="rect">
            <a:avLst/>
          </a:prstGeom>
          <a:noFill/>
        </p:spPr>
        <p:txBody>
          <a:bodyPr wrap="none" rtlCol="0">
            <a:spAutoFit/>
          </a:bodyPr>
          <a:lstStyle/>
          <a:p>
            <a:r>
              <a:rPr lang="en-US" sz="2400">
                <a:latin typeface="Times New Roman" pitchFamily="18" charset="0"/>
                <a:cs typeface="Times New Roman" pitchFamily="18" charset="0"/>
              </a:rPr>
              <a:t>Phách thứ tư nhẹ</a:t>
            </a:r>
          </a:p>
        </p:txBody>
      </p:sp>
      <p:sp>
        <p:nvSpPr>
          <p:cNvPr id="70" name="TextBox 69"/>
          <p:cNvSpPr txBox="1"/>
          <p:nvPr/>
        </p:nvSpPr>
        <p:spPr>
          <a:xfrm>
            <a:off x="3794078" y="327546"/>
            <a:ext cx="4967785"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b="1">
                <a:solidFill>
                  <a:schemeClr val="bg1"/>
                </a:solidFill>
                <a:latin typeface="Times New Roman" pitchFamily="18" charset="0"/>
                <a:cs typeface="Times New Roman" pitchFamily="18" charset="0"/>
              </a:rPr>
              <a:t>HÌNH THÀNH KIẾN THỨC MỚI</a:t>
            </a:r>
          </a:p>
        </p:txBody>
      </p:sp>
      <p:pic>
        <p:nvPicPr>
          <p:cNvPr id="72" name="Picture 7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5240" y="3105150"/>
            <a:ext cx="2924175" cy="647700"/>
          </a:xfrm>
          <a:prstGeom prst="rect">
            <a:avLst/>
          </a:prstGeom>
          <a:ln w="88900" cap="sq" cmpd="thickThin">
            <a:solidFill>
              <a:srgbClr val="000000"/>
            </a:solidFill>
            <a:prstDash val="solid"/>
            <a:miter lim="800000"/>
          </a:ln>
          <a:effectLst>
            <a:innerShdw blurRad="76200">
              <a:srgbClr val="000000"/>
            </a:innerShdw>
          </a:effectLst>
        </p:spPr>
      </p:pic>
      <p:sp>
        <p:nvSpPr>
          <p:cNvPr id="18" name="TextBox 17"/>
          <p:cNvSpPr txBox="1"/>
          <p:nvPr/>
        </p:nvSpPr>
        <p:spPr>
          <a:xfrm>
            <a:off x="0" y="6114297"/>
            <a:ext cx="6059606"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a:solidFill>
                  <a:srgbClr val="EB7E85"/>
                </a:solidFill>
                <a:latin typeface="Times New Roman" pitchFamily="18" charset="0"/>
                <a:cs typeface="Times New Roman" pitchFamily="18" charset="0"/>
              </a:rPr>
              <a:t>https://www.youtube.com/watch?v=vCRYhO-CCHY</a:t>
            </a:r>
          </a:p>
        </p:txBody>
      </p:sp>
      <p:pic>
        <p:nvPicPr>
          <p:cNvPr id="2" name="Picture 1">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038" y="51418"/>
            <a:ext cx="1475585" cy="1475585"/>
          </a:xfrm>
          <a:prstGeom prst="rect">
            <a:avLst/>
          </a:prstGeom>
        </p:spPr>
      </p:pic>
    </p:spTree>
    <p:extLst>
      <p:ext uri="{BB962C8B-B14F-4D97-AF65-F5344CB8AC3E}">
        <p14:creationId xmlns:p14="http://schemas.microsoft.com/office/powerpoint/2010/main" val="29315168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barn(inVertical)">
                                      <p:cBhvr>
                                        <p:cTn id="7" dur="500"/>
                                        <p:tgtEl>
                                          <p:spTgt spid="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2"/>
                                        </p:tgtEl>
                                        <p:attrNameLst>
                                          <p:attrName>style.visibility</p:attrName>
                                        </p:attrNameLst>
                                      </p:cBhvr>
                                      <p:to>
                                        <p:strVal val="visible"/>
                                      </p:to>
                                    </p:set>
                                    <p:animEffect transition="in" filter="barn(inVertical)">
                                      <p:cBhvr>
                                        <p:cTn id="12" dur="500"/>
                                        <p:tgtEl>
                                          <p:spTgt spid="7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6" presetClass="entr" presetSubtype="0" fill="hold" grpId="0" nodeType="clickEffect">
                                  <p:stCondLst>
                                    <p:cond delay="0"/>
                                  </p:stCondLst>
                                  <p:iterate type="lt">
                                    <p:tmPct val="10000"/>
                                  </p:iterate>
                                  <p:childTnLst>
                                    <p:set>
                                      <p:cBhvr>
                                        <p:cTn id="21" dur="1" fill="hold">
                                          <p:stCondLst>
                                            <p:cond delay="0"/>
                                          </p:stCondLst>
                                        </p:cTn>
                                        <p:tgtEl>
                                          <p:spTgt spid="26"/>
                                        </p:tgtEl>
                                        <p:attrNameLst>
                                          <p:attrName>style.visibility</p:attrName>
                                        </p:attrNameLst>
                                      </p:cBhvr>
                                      <p:to>
                                        <p:strVal val="visible"/>
                                      </p:to>
                                    </p:set>
                                    <p:anim by="(-#ppt_w*2)" calcmode="lin" valueType="num">
                                      <p:cBhvr rctx="PPT">
                                        <p:cTn id="22" dur="500" autoRev="1" fill="hold">
                                          <p:stCondLst>
                                            <p:cond delay="0"/>
                                          </p:stCondLst>
                                        </p:cTn>
                                        <p:tgtEl>
                                          <p:spTgt spid="26"/>
                                        </p:tgtEl>
                                        <p:attrNameLst>
                                          <p:attrName>ppt_w</p:attrName>
                                        </p:attrNameLst>
                                      </p:cBhvr>
                                    </p:anim>
                                    <p:anim by="(#ppt_w*0.50)" calcmode="lin" valueType="num">
                                      <p:cBhvr>
                                        <p:cTn id="23" dur="500" decel="50000" autoRev="1" fill="hold">
                                          <p:stCondLst>
                                            <p:cond delay="0"/>
                                          </p:stCondLst>
                                        </p:cTn>
                                        <p:tgtEl>
                                          <p:spTgt spid="26"/>
                                        </p:tgtEl>
                                        <p:attrNameLst>
                                          <p:attrName>ppt_x</p:attrName>
                                        </p:attrNameLst>
                                      </p:cBhvr>
                                    </p:anim>
                                    <p:anim from="(-#ppt_h/2)" to="(#ppt_y)" calcmode="lin" valueType="num">
                                      <p:cBhvr>
                                        <p:cTn id="24" dur="1000" fill="hold">
                                          <p:stCondLst>
                                            <p:cond delay="0"/>
                                          </p:stCondLst>
                                        </p:cTn>
                                        <p:tgtEl>
                                          <p:spTgt spid="26"/>
                                        </p:tgtEl>
                                        <p:attrNameLst>
                                          <p:attrName>ppt_y</p:attrName>
                                        </p:attrNameLst>
                                      </p:cBhvr>
                                    </p:anim>
                                    <p:animRot by="21600000">
                                      <p:cBhvr>
                                        <p:cTn id="25" dur="1000" fill="hold">
                                          <p:stCondLst>
                                            <p:cond delay="0"/>
                                          </p:stCondLst>
                                        </p:cTn>
                                        <p:tgtEl>
                                          <p:spTgt spid="26"/>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6" presetClass="entr" presetSubtype="0" fill="hold" grpId="0" nodeType="clickEffect">
                                  <p:stCondLst>
                                    <p:cond delay="0"/>
                                  </p:stCondLst>
                                  <p:iterate type="lt">
                                    <p:tmPct val="10000"/>
                                  </p:iterate>
                                  <p:childTnLst>
                                    <p:set>
                                      <p:cBhvr>
                                        <p:cTn id="34" dur="1" fill="hold">
                                          <p:stCondLst>
                                            <p:cond delay="0"/>
                                          </p:stCondLst>
                                        </p:cTn>
                                        <p:tgtEl>
                                          <p:spTgt spid="53"/>
                                        </p:tgtEl>
                                        <p:attrNameLst>
                                          <p:attrName>style.visibility</p:attrName>
                                        </p:attrNameLst>
                                      </p:cBhvr>
                                      <p:to>
                                        <p:strVal val="visible"/>
                                      </p:to>
                                    </p:set>
                                    <p:anim by="(-#ppt_w*2)" calcmode="lin" valueType="num">
                                      <p:cBhvr rctx="PPT">
                                        <p:cTn id="35" dur="500" autoRev="1" fill="hold">
                                          <p:stCondLst>
                                            <p:cond delay="0"/>
                                          </p:stCondLst>
                                        </p:cTn>
                                        <p:tgtEl>
                                          <p:spTgt spid="53"/>
                                        </p:tgtEl>
                                        <p:attrNameLst>
                                          <p:attrName>ppt_w</p:attrName>
                                        </p:attrNameLst>
                                      </p:cBhvr>
                                    </p:anim>
                                    <p:anim by="(#ppt_w*0.50)" calcmode="lin" valueType="num">
                                      <p:cBhvr>
                                        <p:cTn id="36" dur="500" decel="50000" autoRev="1" fill="hold">
                                          <p:stCondLst>
                                            <p:cond delay="0"/>
                                          </p:stCondLst>
                                        </p:cTn>
                                        <p:tgtEl>
                                          <p:spTgt spid="53"/>
                                        </p:tgtEl>
                                        <p:attrNameLst>
                                          <p:attrName>ppt_x</p:attrName>
                                        </p:attrNameLst>
                                      </p:cBhvr>
                                    </p:anim>
                                    <p:anim from="(-#ppt_h/2)" to="(#ppt_y)" calcmode="lin" valueType="num">
                                      <p:cBhvr>
                                        <p:cTn id="37" dur="1000" fill="hold">
                                          <p:stCondLst>
                                            <p:cond delay="0"/>
                                          </p:stCondLst>
                                        </p:cTn>
                                        <p:tgtEl>
                                          <p:spTgt spid="53"/>
                                        </p:tgtEl>
                                        <p:attrNameLst>
                                          <p:attrName>ppt_y</p:attrName>
                                        </p:attrNameLst>
                                      </p:cBhvr>
                                    </p:anim>
                                    <p:animRot by="21600000">
                                      <p:cBhvr>
                                        <p:cTn id="38" dur="1000" fill="hold">
                                          <p:stCondLst>
                                            <p:cond delay="0"/>
                                          </p:stCondLst>
                                        </p:cTn>
                                        <p:tgtEl>
                                          <p:spTgt spid="53"/>
                                        </p:tgtEl>
                                        <p:attrNameLst>
                                          <p:attrName>r</p:attrName>
                                        </p:attrNameLst>
                                      </p:cBhvr>
                                    </p:animRo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barn(inVertical)">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56" presetClass="entr" presetSubtype="0" fill="hold" grpId="0" nodeType="clickEffect">
                                  <p:stCondLst>
                                    <p:cond delay="0"/>
                                  </p:stCondLst>
                                  <p:iterate type="lt">
                                    <p:tmPct val="10000"/>
                                  </p:iterate>
                                  <p:childTnLst>
                                    <p:set>
                                      <p:cBhvr>
                                        <p:cTn id="47" dur="1" fill="hold">
                                          <p:stCondLst>
                                            <p:cond delay="0"/>
                                          </p:stCondLst>
                                        </p:cTn>
                                        <p:tgtEl>
                                          <p:spTgt spid="60"/>
                                        </p:tgtEl>
                                        <p:attrNameLst>
                                          <p:attrName>style.visibility</p:attrName>
                                        </p:attrNameLst>
                                      </p:cBhvr>
                                      <p:to>
                                        <p:strVal val="visible"/>
                                      </p:to>
                                    </p:set>
                                    <p:anim by="(-#ppt_w*2)" calcmode="lin" valueType="num">
                                      <p:cBhvr rctx="PPT">
                                        <p:cTn id="48" dur="500" autoRev="1" fill="hold">
                                          <p:stCondLst>
                                            <p:cond delay="0"/>
                                          </p:stCondLst>
                                        </p:cTn>
                                        <p:tgtEl>
                                          <p:spTgt spid="60"/>
                                        </p:tgtEl>
                                        <p:attrNameLst>
                                          <p:attrName>ppt_w</p:attrName>
                                        </p:attrNameLst>
                                      </p:cBhvr>
                                    </p:anim>
                                    <p:anim by="(#ppt_w*0.50)" calcmode="lin" valueType="num">
                                      <p:cBhvr>
                                        <p:cTn id="49" dur="500" decel="50000" autoRev="1" fill="hold">
                                          <p:stCondLst>
                                            <p:cond delay="0"/>
                                          </p:stCondLst>
                                        </p:cTn>
                                        <p:tgtEl>
                                          <p:spTgt spid="60"/>
                                        </p:tgtEl>
                                        <p:attrNameLst>
                                          <p:attrName>ppt_x</p:attrName>
                                        </p:attrNameLst>
                                      </p:cBhvr>
                                    </p:anim>
                                    <p:anim from="(-#ppt_h/2)" to="(#ppt_y)" calcmode="lin" valueType="num">
                                      <p:cBhvr>
                                        <p:cTn id="50" dur="1000" fill="hold">
                                          <p:stCondLst>
                                            <p:cond delay="0"/>
                                          </p:stCondLst>
                                        </p:cTn>
                                        <p:tgtEl>
                                          <p:spTgt spid="60"/>
                                        </p:tgtEl>
                                        <p:attrNameLst>
                                          <p:attrName>ppt_y</p:attrName>
                                        </p:attrNameLst>
                                      </p:cBhvr>
                                    </p:anim>
                                    <p:animRot by="21600000">
                                      <p:cBhvr>
                                        <p:cTn id="51" dur="1000" fill="hold">
                                          <p:stCondLst>
                                            <p:cond delay="0"/>
                                          </p:stCondLst>
                                        </p:cTn>
                                        <p:tgtEl>
                                          <p:spTgt spid="60"/>
                                        </p:tgtEl>
                                        <p:attrNameLst>
                                          <p:attrName>r</p:attrName>
                                        </p:attrNameLst>
                                      </p:cBhvr>
                                    </p:animRo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barn(inVertical)">
                                      <p:cBhvr>
                                        <p:cTn id="56" dur="500"/>
                                        <p:tgtEl>
                                          <p:spTgt spid="36"/>
                                        </p:tgtEl>
                                      </p:cBhvr>
                                    </p:animEffect>
                                  </p:childTnLst>
                                </p:cTn>
                              </p:par>
                            </p:childTnLst>
                          </p:cTn>
                        </p:par>
                      </p:childTnLst>
                    </p:cTn>
                  </p:par>
                  <p:par>
                    <p:cTn id="57" fill="hold">
                      <p:stCondLst>
                        <p:cond delay="indefinite"/>
                      </p:stCondLst>
                      <p:childTnLst>
                        <p:par>
                          <p:cTn id="58" fill="hold">
                            <p:stCondLst>
                              <p:cond delay="0"/>
                            </p:stCondLst>
                            <p:childTnLst>
                              <p:par>
                                <p:cTn id="59" presetID="56" presetClass="entr" presetSubtype="0" fill="hold" grpId="0" nodeType="clickEffect">
                                  <p:stCondLst>
                                    <p:cond delay="0"/>
                                  </p:stCondLst>
                                  <p:iterate type="lt">
                                    <p:tmPct val="10000"/>
                                  </p:iterate>
                                  <p:childTnLst>
                                    <p:set>
                                      <p:cBhvr>
                                        <p:cTn id="60" dur="1" fill="hold">
                                          <p:stCondLst>
                                            <p:cond delay="0"/>
                                          </p:stCondLst>
                                        </p:cTn>
                                        <p:tgtEl>
                                          <p:spTgt spid="61"/>
                                        </p:tgtEl>
                                        <p:attrNameLst>
                                          <p:attrName>style.visibility</p:attrName>
                                        </p:attrNameLst>
                                      </p:cBhvr>
                                      <p:to>
                                        <p:strVal val="visible"/>
                                      </p:to>
                                    </p:set>
                                    <p:anim by="(-#ppt_w*2)" calcmode="lin" valueType="num">
                                      <p:cBhvr rctx="PPT">
                                        <p:cTn id="61" dur="500" autoRev="1" fill="hold">
                                          <p:stCondLst>
                                            <p:cond delay="0"/>
                                          </p:stCondLst>
                                        </p:cTn>
                                        <p:tgtEl>
                                          <p:spTgt spid="61"/>
                                        </p:tgtEl>
                                        <p:attrNameLst>
                                          <p:attrName>ppt_w</p:attrName>
                                        </p:attrNameLst>
                                      </p:cBhvr>
                                    </p:anim>
                                    <p:anim by="(#ppt_w*0.50)" calcmode="lin" valueType="num">
                                      <p:cBhvr>
                                        <p:cTn id="62" dur="500" decel="50000" autoRev="1" fill="hold">
                                          <p:stCondLst>
                                            <p:cond delay="0"/>
                                          </p:stCondLst>
                                        </p:cTn>
                                        <p:tgtEl>
                                          <p:spTgt spid="61"/>
                                        </p:tgtEl>
                                        <p:attrNameLst>
                                          <p:attrName>ppt_x</p:attrName>
                                        </p:attrNameLst>
                                      </p:cBhvr>
                                    </p:anim>
                                    <p:anim from="(-#ppt_h/2)" to="(#ppt_y)" calcmode="lin" valueType="num">
                                      <p:cBhvr>
                                        <p:cTn id="63" dur="1000" fill="hold">
                                          <p:stCondLst>
                                            <p:cond delay="0"/>
                                          </p:stCondLst>
                                        </p:cTn>
                                        <p:tgtEl>
                                          <p:spTgt spid="61"/>
                                        </p:tgtEl>
                                        <p:attrNameLst>
                                          <p:attrName>ppt_y</p:attrName>
                                        </p:attrNameLst>
                                      </p:cBhvr>
                                    </p:anim>
                                    <p:animRot by="21600000">
                                      <p:cBhvr>
                                        <p:cTn id="64" dur="1000" fill="hold">
                                          <p:stCondLst>
                                            <p:cond delay="0"/>
                                          </p:stCondLst>
                                        </p:cTn>
                                        <p:tgtEl>
                                          <p:spTgt spid="61"/>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barn(inVertical)">
                                      <p:cBhvr>
                                        <p:cTn id="69" dur="500"/>
                                        <p:tgtEl>
                                          <p:spTgt spid="39"/>
                                        </p:tgtEl>
                                      </p:cBhvr>
                                    </p:animEffect>
                                  </p:childTnLst>
                                </p:cTn>
                              </p:par>
                            </p:childTnLst>
                          </p:cTn>
                        </p:par>
                      </p:childTnLst>
                    </p:cTn>
                  </p:par>
                  <p:par>
                    <p:cTn id="70" fill="hold">
                      <p:stCondLst>
                        <p:cond delay="indefinite"/>
                      </p:stCondLst>
                      <p:childTnLst>
                        <p:par>
                          <p:cTn id="71" fill="hold">
                            <p:stCondLst>
                              <p:cond delay="0"/>
                            </p:stCondLst>
                            <p:childTnLst>
                              <p:par>
                                <p:cTn id="72" presetID="56" presetClass="entr" presetSubtype="0" fill="hold" grpId="0" nodeType="clickEffect">
                                  <p:stCondLst>
                                    <p:cond delay="0"/>
                                  </p:stCondLst>
                                  <p:iterate type="lt">
                                    <p:tmPct val="10000"/>
                                  </p:iterate>
                                  <p:childTnLst>
                                    <p:set>
                                      <p:cBhvr>
                                        <p:cTn id="73" dur="1" fill="hold">
                                          <p:stCondLst>
                                            <p:cond delay="0"/>
                                          </p:stCondLst>
                                        </p:cTn>
                                        <p:tgtEl>
                                          <p:spTgt spid="62"/>
                                        </p:tgtEl>
                                        <p:attrNameLst>
                                          <p:attrName>style.visibility</p:attrName>
                                        </p:attrNameLst>
                                      </p:cBhvr>
                                      <p:to>
                                        <p:strVal val="visible"/>
                                      </p:to>
                                    </p:set>
                                    <p:anim by="(-#ppt_w*2)" calcmode="lin" valueType="num">
                                      <p:cBhvr rctx="PPT">
                                        <p:cTn id="74" dur="500" autoRev="1" fill="hold">
                                          <p:stCondLst>
                                            <p:cond delay="0"/>
                                          </p:stCondLst>
                                        </p:cTn>
                                        <p:tgtEl>
                                          <p:spTgt spid="62"/>
                                        </p:tgtEl>
                                        <p:attrNameLst>
                                          <p:attrName>ppt_w</p:attrName>
                                        </p:attrNameLst>
                                      </p:cBhvr>
                                    </p:anim>
                                    <p:anim by="(#ppt_w*0.50)" calcmode="lin" valueType="num">
                                      <p:cBhvr>
                                        <p:cTn id="75" dur="500" decel="50000" autoRev="1" fill="hold">
                                          <p:stCondLst>
                                            <p:cond delay="0"/>
                                          </p:stCondLst>
                                        </p:cTn>
                                        <p:tgtEl>
                                          <p:spTgt spid="62"/>
                                        </p:tgtEl>
                                        <p:attrNameLst>
                                          <p:attrName>ppt_x</p:attrName>
                                        </p:attrNameLst>
                                      </p:cBhvr>
                                    </p:anim>
                                    <p:anim from="(-#ppt_h/2)" to="(#ppt_y)" calcmode="lin" valueType="num">
                                      <p:cBhvr>
                                        <p:cTn id="76" dur="1000" fill="hold">
                                          <p:stCondLst>
                                            <p:cond delay="0"/>
                                          </p:stCondLst>
                                        </p:cTn>
                                        <p:tgtEl>
                                          <p:spTgt spid="62"/>
                                        </p:tgtEl>
                                        <p:attrNameLst>
                                          <p:attrName>ppt_y</p:attrName>
                                        </p:attrNameLst>
                                      </p:cBhvr>
                                    </p:anim>
                                    <p:animRot by="21600000">
                                      <p:cBhvr>
                                        <p:cTn id="77" dur="1000" fill="hold">
                                          <p:stCondLst>
                                            <p:cond delay="0"/>
                                          </p:stCondLst>
                                        </p:cTn>
                                        <p:tgtEl>
                                          <p:spTgt spid="62"/>
                                        </p:tgtEl>
                                        <p:attrNameLst>
                                          <p:attrName>r</p:attrName>
                                        </p:attrNameLst>
                                      </p:cBhvr>
                                    </p:animRo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barn(inVertical)">
                                      <p:cBhvr>
                                        <p:cTn id="82" dur="500"/>
                                        <p:tgtEl>
                                          <p:spTgt spid="42"/>
                                        </p:tgtEl>
                                      </p:cBhvr>
                                    </p:animEffect>
                                  </p:childTnLst>
                                </p:cTn>
                              </p:par>
                            </p:childTnLst>
                          </p:cTn>
                        </p:par>
                      </p:childTnLst>
                    </p:cTn>
                  </p:par>
                  <p:par>
                    <p:cTn id="83" fill="hold">
                      <p:stCondLst>
                        <p:cond delay="indefinite"/>
                      </p:stCondLst>
                      <p:childTnLst>
                        <p:par>
                          <p:cTn id="84" fill="hold">
                            <p:stCondLst>
                              <p:cond delay="0"/>
                            </p:stCondLst>
                            <p:childTnLst>
                              <p:par>
                                <p:cTn id="85" presetID="56" presetClass="entr" presetSubtype="0" fill="hold" grpId="0" nodeType="clickEffect">
                                  <p:stCondLst>
                                    <p:cond delay="0"/>
                                  </p:stCondLst>
                                  <p:iterate type="lt">
                                    <p:tmPct val="10000"/>
                                  </p:iterate>
                                  <p:childTnLst>
                                    <p:set>
                                      <p:cBhvr>
                                        <p:cTn id="86" dur="1" fill="hold">
                                          <p:stCondLst>
                                            <p:cond delay="0"/>
                                          </p:stCondLst>
                                        </p:cTn>
                                        <p:tgtEl>
                                          <p:spTgt spid="66"/>
                                        </p:tgtEl>
                                        <p:attrNameLst>
                                          <p:attrName>style.visibility</p:attrName>
                                        </p:attrNameLst>
                                      </p:cBhvr>
                                      <p:to>
                                        <p:strVal val="visible"/>
                                      </p:to>
                                    </p:set>
                                    <p:anim by="(-#ppt_w*2)" calcmode="lin" valueType="num">
                                      <p:cBhvr rctx="PPT">
                                        <p:cTn id="87" dur="500" autoRev="1" fill="hold">
                                          <p:stCondLst>
                                            <p:cond delay="0"/>
                                          </p:stCondLst>
                                        </p:cTn>
                                        <p:tgtEl>
                                          <p:spTgt spid="66"/>
                                        </p:tgtEl>
                                        <p:attrNameLst>
                                          <p:attrName>ppt_w</p:attrName>
                                        </p:attrNameLst>
                                      </p:cBhvr>
                                    </p:anim>
                                    <p:anim by="(#ppt_w*0.50)" calcmode="lin" valueType="num">
                                      <p:cBhvr>
                                        <p:cTn id="88" dur="500" decel="50000" autoRev="1" fill="hold">
                                          <p:stCondLst>
                                            <p:cond delay="0"/>
                                          </p:stCondLst>
                                        </p:cTn>
                                        <p:tgtEl>
                                          <p:spTgt spid="66"/>
                                        </p:tgtEl>
                                        <p:attrNameLst>
                                          <p:attrName>ppt_x</p:attrName>
                                        </p:attrNameLst>
                                      </p:cBhvr>
                                    </p:anim>
                                    <p:anim from="(-#ppt_h/2)" to="(#ppt_y)" calcmode="lin" valueType="num">
                                      <p:cBhvr>
                                        <p:cTn id="89" dur="1000" fill="hold">
                                          <p:stCondLst>
                                            <p:cond delay="0"/>
                                          </p:stCondLst>
                                        </p:cTn>
                                        <p:tgtEl>
                                          <p:spTgt spid="66"/>
                                        </p:tgtEl>
                                        <p:attrNameLst>
                                          <p:attrName>ppt_y</p:attrName>
                                        </p:attrNameLst>
                                      </p:cBhvr>
                                    </p:anim>
                                    <p:animRot by="21600000">
                                      <p:cBhvr>
                                        <p:cTn id="90" dur="1000" fill="hold">
                                          <p:stCondLst>
                                            <p:cond delay="0"/>
                                          </p:stCondLst>
                                        </p:cTn>
                                        <p:tgtEl>
                                          <p:spTgt spid="66"/>
                                        </p:tgtEl>
                                        <p:attrNameLst>
                                          <p:attrName>r</p:attrName>
                                        </p:attrNameLst>
                                      </p:cBhvr>
                                    </p:animRot>
                                  </p:childTnLst>
                                </p:cTn>
                              </p:par>
                            </p:childTnLst>
                          </p:cTn>
                        </p:par>
                      </p:childTnLst>
                    </p:cTn>
                  </p:par>
                  <p:par>
                    <p:cTn id="91" fill="hold">
                      <p:stCondLst>
                        <p:cond delay="indefinite"/>
                      </p:stCondLst>
                      <p:childTnLst>
                        <p:par>
                          <p:cTn id="92" fill="hold">
                            <p:stCondLst>
                              <p:cond delay="0"/>
                            </p:stCondLst>
                            <p:childTnLst>
                              <p:par>
                                <p:cTn id="93" presetID="16" presetClass="entr" presetSubtype="21" fill="hold" nodeType="clickEffect">
                                  <p:stCondLst>
                                    <p:cond delay="0"/>
                                  </p:stCondLst>
                                  <p:childTnLst>
                                    <p:set>
                                      <p:cBhvr>
                                        <p:cTn id="94" dur="1" fill="hold">
                                          <p:stCondLst>
                                            <p:cond delay="0"/>
                                          </p:stCondLst>
                                        </p:cTn>
                                        <p:tgtEl>
                                          <p:spTgt spid="52"/>
                                        </p:tgtEl>
                                        <p:attrNameLst>
                                          <p:attrName>style.visibility</p:attrName>
                                        </p:attrNameLst>
                                      </p:cBhvr>
                                      <p:to>
                                        <p:strVal val="visible"/>
                                      </p:to>
                                    </p:set>
                                    <p:animEffect transition="in" filter="barn(inVertical)">
                                      <p:cBhvr>
                                        <p:cTn id="95" dur="500"/>
                                        <p:tgtEl>
                                          <p:spTgt spid="52"/>
                                        </p:tgtEl>
                                      </p:cBhvr>
                                    </p:animEffect>
                                  </p:childTnLst>
                                </p:cTn>
                              </p:par>
                            </p:childTnLst>
                          </p:cTn>
                        </p:par>
                      </p:childTnLst>
                    </p:cTn>
                  </p:par>
                  <p:par>
                    <p:cTn id="96" fill="hold">
                      <p:stCondLst>
                        <p:cond delay="indefinite"/>
                      </p:stCondLst>
                      <p:childTnLst>
                        <p:par>
                          <p:cTn id="97" fill="hold">
                            <p:stCondLst>
                              <p:cond delay="0"/>
                            </p:stCondLst>
                            <p:childTnLst>
                              <p:par>
                                <p:cTn id="98" presetID="56" presetClass="entr" presetSubtype="0" fill="hold" grpId="0" nodeType="clickEffect">
                                  <p:stCondLst>
                                    <p:cond delay="0"/>
                                  </p:stCondLst>
                                  <p:iterate type="lt">
                                    <p:tmPct val="10000"/>
                                  </p:iterate>
                                  <p:childTnLst>
                                    <p:set>
                                      <p:cBhvr>
                                        <p:cTn id="99" dur="1" fill="hold">
                                          <p:stCondLst>
                                            <p:cond delay="0"/>
                                          </p:stCondLst>
                                        </p:cTn>
                                        <p:tgtEl>
                                          <p:spTgt spid="69"/>
                                        </p:tgtEl>
                                        <p:attrNameLst>
                                          <p:attrName>style.visibility</p:attrName>
                                        </p:attrNameLst>
                                      </p:cBhvr>
                                      <p:to>
                                        <p:strVal val="visible"/>
                                      </p:to>
                                    </p:set>
                                    <p:anim by="(-#ppt_w*2)" calcmode="lin" valueType="num">
                                      <p:cBhvr rctx="PPT">
                                        <p:cTn id="100" dur="500" autoRev="1" fill="hold">
                                          <p:stCondLst>
                                            <p:cond delay="0"/>
                                          </p:stCondLst>
                                        </p:cTn>
                                        <p:tgtEl>
                                          <p:spTgt spid="69"/>
                                        </p:tgtEl>
                                        <p:attrNameLst>
                                          <p:attrName>ppt_w</p:attrName>
                                        </p:attrNameLst>
                                      </p:cBhvr>
                                    </p:anim>
                                    <p:anim by="(#ppt_w*0.50)" calcmode="lin" valueType="num">
                                      <p:cBhvr>
                                        <p:cTn id="101" dur="500" decel="50000" autoRev="1" fill="hold">
                                          <p:stCondLst>
                                            <p:cond delay="0"/>
                                          </p:stCondLst>
                                        </p:cTn>
                                        <p:tgtEl>
                                          <p:spTgt spid="69"/>
                                        </p:tgtEl>
                                        <p:attrNameLst>
                                          <p:attrName>ppt_x</p:attrName>
                                        </p:attrNameLst>
                                      </p:cBhvr>
                                    </p:anim>
                                    <p:anim from="(-#ppt_h/2)" to="(#ppt_y)" calcmode="lin" valueType="num">
                                      <p:cBhvr>
                                        <p:cTn id="102" dur="1000" fill="hold">
                                          <p:stCondLst>
                                            <p:cond delay="0"/>
                                          </p:stCondLst>
                                        </p:cTn>
                                        <p:tgtEl>
                                          <p:spTgt spid="69"/>
                                        </p:tgtEl>
                                        <p:attrNameLst>
                                          <p:attrName>ppt_y</p:attrName>
                                        </p:attrNameLst>
                                      </p:cBhvr>
                                    </p:anim>
                                    <p:animRot by="21600000">
                                      <p:cBhvr>
                                        <p:cTn id="103" dur="1000" fill="hold">
                                          <p:stCondLst>
                                            <p:cond delay="0"/>
                                          </p:stCondLst>
                                        </p:cTn>
                                        <p:tgtEl>
                                          <p:spTgt spid="6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53" grpId="0"/>
      <p:bldP spid="60" grpId="0"/>
      <p:bldP spid="61" grpId="0"/>
      <p:bldP spid="62" grpId="0"/>
      <p:bldP spid="66" grpId="0"/>
      <p:bldP spid="69" grpId="0"/>
      <p:bldP spid="7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94078" y="327546"/>
            <a:ext cx="4967785"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b="1">
                <a:solidFill>
                  <a:schemeClr val="bg1"/>
                </a:solidFill>
                <a:latin typeface="Times New Roman" pitchFamily="18" charset="0"/>
                <a:cs typeface="Times New Roman" pitchFamily="18" charset="0"/>
              </a:rPr>
              <a:t>HÌNH THÀNH KIẾN THỨC MỚI</a:t>
            </a:r>
          </a:p>
        </p:txBody>
      </p:sp>
      <p:sp>
        <p:nvSpPr>
          <p:cNvPr id="3" name="TextBox 2"/>
          <p:cNvSpPr txBox="1"/>
          <p:nvPr/>
        </p:nvSpPr>
        <p:spPr>
          <a:xfrm>
            <a:off x="1842448" y="1250990"/>
            <a:ext cx="2906973" cy="523220"/>
          </a:xfrm>
          <a:prstGeom prst="rect">
            <a:avLst/>
          </a:prstGeom>
          <a:noFill/>
        </p:spPr>
        <p:txBody>
          <a:bodyPr wrap="square" rtlCol="0">
            <a:spAutoFit/>
          </a:bodyPr>
          <a:lstStyle/>
          <a:p>
            <a:r>
              <a:rPr lang="en-US" sz="2800" b="1">
                <a:solidFill>
                  <a:srgbClr val="EB7E85"/>
                </a:solidFill>
                <a:latin typeface="Times New Roman" pitchFamily="18" charset="0"/>
                <a:cs typeface="Times New Roman" pitchFamily="18" charset="0"/>
              </a:rPr>
              <a:t>a. Khái niệm</a:t>
            </a:r>
            <a:r>
              <a:rPr lang="en-US" sz="2800" b="1">
                <a:solidFill>
                  <a:srgbClr val="EB7E85"/>
                </a:solidFill>
              </a:rPr>
              <a:t> </a:t>
            </a:r>
          </a:p>
        </p:txBody>
      </p:sp>
      <p:sp>
        <p:nvSpPr>
          <p:cNvPr id="22" name="TextBox 21"/>
          <p:cNvSpPr txBox="1"/>
          <p:nvPr/>
        </p:nvSpPr>
        <p:spPr>
          <a:xfrm>
            <a:off x="1685499" y="1803817"/>
            <a:ext cx="9184941" cy="1384995"/>
          </a:xfrm>
          <a:prstGeom prst="rect">
            <a:avLst/>
          </a:prstGeom>
          <a:noFill/>
        </p:spPr>
        <p:txBody>
          <a:bodyPr wrap="square" rtlCol="0">
            <a:spAutoFit/>
          </a:bodyPr>
          <a:lstStyle/>
          <a:p>
            <a:r>
              <a:rPr lang="en-US" sz="2800">
                <a:latin typeface="Times New Roman" pitchFamily="18" charset="0"/>
                <a:cs typeface="Times New Roman" pitchFamily="18" charset="0"/>
              </a:rPr>
              <a:t>Nhịp 4/4  (C) có 4 phách trong một ô nhịp. Giá trị mỗi phách bằng một nốt đen. Phách 1 mạnh, phách 2 nhẹ, phách 3 mạnh vừa, phách 4 nhẹ. </a:t>
            </a:r>
          </a:p>
        </p:txBody>
      </p:sp>
      <p:sp>
        <p:nvSpPr>
          <p:cNvPr id="5" name="TextBox 4"/>
          <p:cNvSpPr txBox="1"/>
          <p:nvPr/>
        </p:nvSpPr>
        <p:spPr>
          <a:xfrm>
            <a:off x="-1" y="6114297"/>
            <a:ext cx="5950425"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a:solidFill>
                  <a:srgbClr val="EB7E85"/>
                </a:solidFill>
                <a:latin typeface="Times New Roman" pitchFamily="18" charset="0"/>
                <a:cs typeface="Times New Roman" pitchFamily="18" charset="0"/>
              </a:rPr>
              <a:t>https://www.youtube.com/watch?v=vCRYhO-CCHY</a:t>
            </a:r>
          </a:p>
        </p:txBody>
      </p:sp>
      <p:sp>
        <p:nvSpPr>
          <p:cNvPr id="6" name="TextBox 5"/>
          <p:cNvSpPr txBox="1"/>
          <p:nvPr/>
        </p:nvSpPr>
        <p:spPr>
          <a:xfrm>
            <a:off x="1815152" y="3188812"/>
            <a:ext cx="3957851" cy="523220"/>
          </a:xfrm>
          <a:prstGeom prst="rect">
            <a:avLst/>
          </a:prstGeom>
          <a:noFill/>
        </p:spPr>
        <p:txBody>
          <a:bodyPr wrap="square" rtlCol="0">
            <a:spAutoFit/>
          </a:bodyPr>
          <a:lstStyle/>
          <a:p>
            <a:r>
              <a:rPr lang="en-US" sz="2800" b="1">
                <a:solidFill>
                  <a:srgbClr val="EB7E85"/>
                </a:solidFill>
                <a:latin typeface="Times New Roman" pitchFamily="18" charset="0"/>
                <a:cs typeface="Times New Roman" pitchFamily="18" charset="0"/>
              </a:rPr>
              <a:t>b. Cách đánh nhịp 4/4 </a:t>
            </a:r>
            <a:endParaRPr lang="en-US" sz="2800" b="1">
              <a:solidFill>
                <a:srgbClr val="EB7E85"/>
              </a:solidFill>
            </a:endParaRP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8359" t="26380" r="2208"/>
          <a:stretch/>
        </p:blipFill>
        <p:spPr>
          <a:xfrm>
            <a:off x="2279175" y="3794079"/>
            <a:ext cx="7738281" cy="2126882"/>
          </a:xfrm>
          <a:prstGeom prst="rect">
            <a:avLst/>
          </a:prstGeom>
        </p:spPr>
      </p:pic>
      <p:pic>
        <p:nvPicPr>
          <p:cNvPr id="8" name="Picture 7">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9317"/>
            <a:ext cx="1475585" cy="1475585"/>
          </a:xfrm>
          <a:prstGeom prst="rect">
            <a:avLst/>
          </a:prstGeom>
        </p:spPr>
      </p:pic>
    </p:spTree>
    <p:extLst>
      <p:ext uri="{BB962C8B-B14F-4D97-AF65-F5344CB8AC3E}">
        <p14:creationId xmlns:p14="http://schemas.microsoft.com/office/powerpoint/2010/main" val="12501998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16" presetClass="entr" presetSubtype="21"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22"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Callout 4"/>
          <p:cNvSpPr/>
          <p:nvPr/>
        </p:nvSpPr>
        <p:spPr>
          <a:xfrm>
            <a:off x="532263" y="1078160"/>
            <a:ext cx="3370997" cy="2374710"/>
          </a:xfrm>
          <a:prstGeom prst="wedgeEllipse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b="52207"/>
          <a:stretch/>
        </p:blipFill>
        <p:spPr>
          <a:xfrm>
            <a:off x="4765328" y="122830"/>
            <a:ext cx="7135519" cy="6496334"/>
          </a:xfrm>
          <a:prstGeom prst="rect">
            <a:avLst/>
          </a:prstGeom>
        </p:spPr>
      </p:pic>
      <p:sp>
        <p:nvSpPr>
          <p:cNvPr id="4" name="TextBox 3"/>
          <p:cNvSpPr txBox="1"/>
          <p:nvPr/>
        </p:nvSpPr>
        <p:spPr>
          <a:xfrm>
            <a:off x="968991" y="1788461"/>
            <a:ext cx="2729552" cy="954107"/>
          </a:xfrm>
          <a:prstGeom prst="rect">
            <a:avLst/>
          </a:prstGeom>
          <a:noFill/>
        </p:spPr>
        <p:txBody>
          <a:bodyPr wrap="square" rtlCol="0">
            <a:spAutoFit/>
          </a:bodyPr>
          <a:lstStyle/>
          <a:p>
            <a:pPr algn="ctr"/>
            <a:r>
              <a:rPr lang="en-US" sz="2800" b="1">
                <a:solidFill>
                  <a:schemeClr val="bg1"/>
                </a:solidFill>
                <a:latin typeface="Times New Roman" pitchFamily="18" charset="0"/>
                <a:cs typeface="Times New Roman" pitchFamily="18" charset="0"/>
              </a:rPr>
              <a:t>Đọc kết hợp đánh nhịp 4/4</a:t>
            </a:r>
          </a:p>
        </p:txBody>
      </p:sp>
      <p:sp>
        <p:nvSpPr>
          <p:cNvPr id="7" name="TextBox 6"/>
          <p:cNvSpPr txBox="1"/>
          <p:nvPr/>
        </p:nvSpPr>
        <p:spPr>
          <a:xfrm>
            <a:off x="1160060" y="423081"/>
            <a:ext cx="3398292" cy="584775"/>
          </a:xfrm>
          <a:prstGeom prst="rect">
            <a:avLst/>
          </a:prstGeom>
          <a:noFill/>
        </p:spPr>
        <p:txBody>
          <a:bodyPr wrap="square" rtlCol="0">
            <a:spAutoFit/>
          </a:bodyPr>
          <a:lstStyle/>
          <a:p>
            <a:pPr algn="ctr"/>
            <a:r>
              <a:rPr lang="en-US" sz="3200" b="1">
                <a:solidFill>
                  <a:srgbClr val="EB7E85"/>
                </a:solidFill>
                <a:latin typeface="Times New Roman" pitchFamily="18" charset="0"/>
                <a:cs typeface="Times New Roman" pitchFamily="18" charset="0"/>
              </a:rPr>
              <a:t>LUYỆN TẬP</a:t>
            </a:r>
          </a:p>
        </p:txBody>
      </p:sp>
      <p:sp>
        <p:nvSpPr>
          <p:cNvPr id="2" name="TextBox 1"/>
          <p:cNvSpPr txBox="1"/>
          <p:nvPr/>
        </p:nvSpPr>
        <p:spPr>
          <a:xfrm>
            <a:off x="5759356" y="2845136"/>
            <a:ext cx="5977719" cy="369332"/>
          </a:xfrm>
          <a:prstGeom prst="rect">
            <a:avLst/>
          </a:prstGeom>
          <a:noFill/>
        </p:spPr>
        <p:txBody>
          <a:bodyPr wrap="square" rtlCol="0">
            <a:spAutoFit/>
          </a:bodyPr>
          <a:lstStyle/>
          <a:p>
            <a:r>
              <a:rPr lang="en-US">
                <a:solidFill>
                  <a:srgbClr val="FF0000"/>
                </a:solidFill>
                <a:latin typeface="Times New Roman" pitchFamily="18" charset="0"/>
                <a:cs typeface="Times New Roman" pitchFamily="18" charset="0"/>
              </a:rPr>
              <a:t>12           3        4          1234     12         3            4           1234     </a:t>
            </a:r>
          </a:p>
        </p:txBody>
      </p:sp>
      <p:sp>
        <p:nvSpPr>
          <p:cNvPr id="8" name="TextBox 7"/>
          <p:cNvSpPr txBox="1"/>
          <p:nvPr/>
        </p:nvSpPr>
        <p:spPr>
          <a:xfrm>
            <a:off x="5322627" y="4656402"/>
            <a:ext cx="6414448" cy="369332"/>
          </a:xfrm>
          <a:prstGeom prst="rect">
            <a:avLst/>
          </a:prstGeom>
          <a:noFill/>
        </p:spPr>
        <p:txBody>
          <a:bodyPr wrap="square" rtlCol="0">
            <a:spAutoFit/>
          </a:bodyPr>
          <a:lstStyle/>
          <a:p>
            <a:r>
              <a:rPr lang="en-US">
                <a:solidFill>
                  <a:srgbClr val="FF0000"/>
                </a:solidFill>
                <a:latin typeface="Times New Roman" pitchFamily="18" charset="0"/>
                <a:cs typeface="Times New Roman" pitchFamily="18" charset="0"/>
              </a:rPr>
              <a:t>12            3        4            1234       12        3           4          1234     </a:t>
            </a: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8832" t="32521" r="51105"/>
          <a:stretch/>
        </p:blipFill>
        <p:spPr>
          <a:xfrm>
            <a:off x="436728" y="3866334"/>
            <a:ext cx="3466532" cy="1949467"/>
          </a:xfrm>
          <a:prstGeom prst="rect">
            <a:avLst/>
          </a:prstGeom>
        </p:spPr>
      </p:pic>
    </p:spTree>
    <p:extLst>
      <p:ext uri="{BB962C8B-B14F-4D97-AF65-F5344CB8AC3E}">
        <p14:creationId xmlns:p14="http://schemas.microsoft.com/office/powerpoint/2010/main" val="20807806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149" r="13592" b="70993"/>
          <a:stretch/>
        </p:blipFill>
        <p:spPr>
          <a:xfrm>
            <a:off x="-58236" y="-1367779"/>
            <a:ext cx="12280900" cy="5604386"/>
          </a:xfrm>
          <a:prstGeom prst="rect">
            <a:avLst/>
          </a:prstGeom>
        </p:spPr>
      </p:pic>
      <p:sp>
        <p:nvSpPr>
          <p:cNvPr id="4" name="MH_Entry_1"/>
          <p:cNvSpPr/>
          <p:nvPr>
            <p:custDataLst>
              <p:tags r:id="rId1"/>
            </p:custDataLst>
          </p:nvPr>
        </p:nvSpPr>
        <p:spPr>
          <a:xfrm>
            <a:off x="1842027" y="2055584"/>
            <a:ext cx="7835705" cy="1824730"/>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800" b="1">
                <a:solidFill>
                  <a:srgbClr val="EB7E85"/>
                </a:solidFill>
                <a:latin typeface="Times New Roman" pitchFamily="18" charset="0"/>
                <a:ea typeface="+mj-ea"/>
                <a:cs typeface="Times New Roman" pitchFamily="18" charset="0"/>
                <a:sym typeface="Arial" panose="020B0604020202020204" pitchFamily="34" charset="0"/>
              </a:rPr>
              <a:t>Nội dung 2:</a:t>
            </a:r>
          </a:p>
          <a:p>
            <a:pPr algn="ctr">
              <a:lnSpc>
                <a:spcPct val="130000"/>
              </a:lnSpc>
            </a:pPr>
            <a:r>
              <a:rPr lang="en-US" altLang="zh-CN" sz="4800" b="1">
                <a:solidFill>
                  <a:srgbClr val="EB7E85"/>
                </a:solidFill>
                <a:latin typeface="Times New Roman" pitchFamily="18" charset="0"/>
                <a:ea typeface="+mj-ea"/>
                <a:cs typeface="Times New Roman" pitchFamily="18" charset="0"/>
                <a:sym typeface="Arial" panose="020B0604020202020204" pitchFamily="34" charset="0"/>
              </a:rPr>
              <a:t>Đọc nhạc: </a:t>
            </a:r>
            <a:r>
              <a:rPr lang="en-US" altLang="zh-CN" sz="4800" b="1" i="1">
                <a:solidFill>
                  <a:srgbClr val="EB7E85"/>
                </a:solidFill>
                <a:latin typeface="Times New Roman" pitchFamily="18" charset="0"/>
                <a:ea typeface="+mj-ea"/>
                <a:cs typeface="Times New Roman" pitchFamily="18" charset="0"/>
                <a:sym typeface="Arial" panose="020B0604020202020204" pitchFamily="34" charset="0"/>
              </a:rPr>
              <a:t>Bài đọc nhạc số 2</a:t>
            </a:r>
          </a:p>
        </p:txBody>
      </p:sp>
    </p:spTree>
    <p:extLst>
      <p:ext uri="{BB962C8B-B14F-4D97-AF65-F5344CB8AC3E}">
        <p14:creationId xmlns:p14="http://schemas.microsoft.com/office/powerpoint/2010/main" val="30827263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3395" y="1791184"/>
            <a:ext cx="9856636" cy="4528948"/>
          </a:xfrm>
          <a:prstGeom prst="rect">
            <a:avLst/>
          </a:prstGeom>
        </p:spPr>
      </p:pic>
      <p:sp>
        <p:nvSpPr>
          <p:cNvPr id="4" name="TextBox 3"/>
          <p:cNvSpPr txBox="1"/>
          <p:nvPr/>
        </p:nvSpPr>
        <p:spPr>
          <a:xfrm>
            <a:off x="4339988" y="341194"/>
            <a:ext cx="3043451" cy="646331"/>
          </a:xfrm>
          <a:prstGeom prst="rect">
            <a:avLst/>
          </a:prstGeom>
          <a:noFill/>
        </p:spPr>
        <p:txBody>
          <a:bodyPr wrap="square" rtlCol="0">
            <a:spAutoFit/>
          </a:bodyPr>
          <a:lstStyle/>
          <a:p>
            <a:pPr algn="ctr"/>
            <a:r>
              <a:rPr lang="en-US" sz="3600" b="1">
                <a:solidFill>
                  <a:srgbClr val="EB7E85"/>
                </a:solidFill>
                <a:latin typeface="Times New Roman" pitchFamily="18" charset="0"/>
                <a:cs typeface="Times New Roman" pitchFamily="18" charset="0"/>
              </a:rPr>
              <a:t>KHỞI ĐỘNG</a:t>
            </a:r>
          </a:p>
        </p:txBody>
      </p:sp>
      <p:sp>
        <p:nvSpPr>
          <p:cNvPr id="5" name="TextBox 4"/>
          <p:cNvSpPr txBox="1"/>
          <p:nvPr/>
        </p:nvSpPr>
        <p:spPr>
          <a:xfrm>
            <a:off x="2361060" y="1329519"/>
            <a:ext cx="7601803" cy="461665"/>
          </a:xfrm>
          <a:prstGeom prst="rect">
            <a:avLst/>
          </a:prstGeom>
          <a:noFill/>
        </p:spPr>
        <p:txBody>
          <a:bodyPr wrap="square" rtlCol="0">
            <a:spAutoFit/>
          </a:bodyPr>
          <a:lstStyle/>
          <a:p>
            <a:pPr algn="ctr"/>
            <a:r>
              <a:rPr lang="en-US" sz="2400" i="1">
                <a:latin typeface="Times New Roman" pitchFamily="18" charset="0"/>
                <a:cs typeface="Times New Roman" pitchFamily="18" charset="0"/>
              </a:rPr>
              <a:t>Nghe và cảm nhận cao độ, trường độ bài đọc nhạc số 2</a:t>
            </a:r>
          </a:p>
        </p:txBody>
      </p:sp>
      <p:pic>
        <p:nvPicPr>
          <p:cNvPr id="7" name="Bai 2 doc nhac CHi Huong (them k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44121" y="1618354"/>
            <a:ext cx="609600" cy="609600"/>
          </a:xfrm>
          <a:prstGeom prst="rect">
            <a:avLst/>
          </a:prstGeom>
        </p:spPr>
      </p:pic>
    </p:spTree>
    <p:extLst>
      <p:ext uri="{BB962C8B-B14F-4D97-AF65-F5344CB8AC3E}">
        <p14:creationId xmlns:p14="http://schemas.microsoft.com/office/powerpoint/2010/main" val="9662767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51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9880" b="10047"/>
          <a:stretch/>
        </p:blipFill>
        <p:spPr>
          <a:xfrm>
            <a:off x="5390865" y="1272443"/>
            <a:ext cx="6550925" cy="4637038"/>
          </a:xfrm>
          <a:prstGeom prst="rect">
            <a:avLst/>
          </a:prstGeom>
        </p:spPr>
      </p:pic>
      <p:sp>
        <p:nvSpPr>
          <p:cNvPr id="3" name="TextBox 2"/>
          <p:cNvSpPr txBox="1"/>
          <p:nvPr/>
        </p:nvSpPr>
        <p:spPr>
          <a:xfrm>
            <a:off x="2947917" y="313904"/>
            <a:ext cx="5832760" cy="523220"/>
          </a:xfrm>
          <a:prstGeom prst="rect">
            <a:avLst/>
          </a:prstGeom>
          <a:noFill/>
        </p:spPr>
        <p:txBody>
          <a:bodyPr wrap="square" rtlCol="0">
            <a:spAutoFit/>
          </a:bodyPr>
          <a:lstStyle/>
          <a:p>
            <a:pPr algn="ctr"/>
            <a:r>
              <a:rPr lang="en-US" sz="2800" b="1">
                <a:solidFill>
                  <a:srgbClr val="EB7E85"/>
                </a:solidFill>
                <a:latin typeface="Times New Roman" pitchFamily="18" charset="0"/>
                <a:cs typeface="Times New Roman" pitchFamily="18" charset="0"/>
              </a:rPr>
              <a:t>HÌNH THÀNH KIẾN THỨC MỚI</a:t>
            </a:r>
          </a:p>
        </p:txBody>
      </p:sp>
      <p:sp>
        <p:nvSpPr>
          <p:cNvPr id="4" name="TextBox 3"/>
          <p:cNvSpPr txBox="1"/>
          <p:nvPr/>
        </p:nvSpPr>
        <p:spPr>
          <a:xfrm>
            <a:off x="709684" y="1364776"/>
            <a:ext cx="3766782" cy="369332"/>
          </a:xfrm>
          <a:prstGeom prst="rect">
            <a:avLst/>
          </a:prstGeom>
          <a:noFill/>
        </p:spPr>
        <p:txBody>
          <a:bodyPr wrap="square" rtlCol="0">
            <a:spAutoFit/>
          </a:bodyPr>
          <a:lstStyle/>
          <a:p>
            <a:r>
              <a:rPr lang="en-US">
                <a:latin typeface="Times New Roman" pitchFamily="18" charset="0"/>
                <a:cs typeface="Times New Roman" pitchFamily="18" charset="0"/>
              </a:rPr>
              <a:t>a, Tìm hiểu bài đọc nhạc số 2</a:t>
            </a:r>
          </a:p>
        </p:txBody>
      </p:sp>
      <p:sp>
        <p:nvSpPr>
          <p:cNvPr id="5" name="TextBox 4"/>
          <p:cNvSpPr txBox="1"/>
          <p:nvPr/>
        </p:nvSpPr>
        <p:spPr>
          <a:xfrm>
            <a:off x="709685" y="1821555"/>
            <a:ext cx="4517408" cy="369332"/>
          </a:xfrm>
          <a:prstGeom prst="rect">
            <a:avLst/>
          </a:prstGeom>
          <a:noFill/>
        </p:spPr>
        <p:txBody>
          <a:bodyPr wrap="square" rtlCol="0">
            <a:spAutoFit/>
          </a:bodyPr>
          <a:lstStyle/>
          <a:p>
            <a:r>
              <a:rPr lang="en-US">
                <a:latin typeface="Times New Roman" pitchFamily="18" charset="0"/>
                <a:cs typeface="Times New Roman" pitchFamily="18" charset="0"/>
              </a:rPr>
              <a:t>? Bài đọc nhạc viết ở nhịp gì? Nêu khái niệm?</a:t>
            </a:r>
          </a:p>
        </p:txBody>
      </p:sp>
      <p:sp>
        <p:nvSpPr>
          <p:cNvPr id="6" name="TextBox 5"/>
          <p:cNvSpPr txBox="1"/>
          <p:nvPr/>
        </p:nvSpPr>
        <p:spPr>
          <a:xfrm>
            <a:off x="752901" y="2205971"/>
            <a:ext cx="4517408" cy="1200329"/>
          </a:xfrm>
          <a:prstGeom prst="rect">
            <a:avLst/>
          </a:prstGeom>
          <a:noFill/>
        </p:spPr>
        <p:txBody>
          <a:bodyPr wrap="square" rtlCol="0">
            <a:spAutoFit/>
          </a:bodyPr>
          <a:lstStyle/>
          <a:p>
            <a:r>
              <a:rPr lang="en-US">
                <a:latin typeface="Times New Roman" pitchFamily="18" charset="0"/>
                <a:cs typeface="Times New Roman" pitchFamily="18" charset="0"/>
              </a:rPr>
              <a:t>- Nhịp 4/4 (C) có 4 phách trong một ô nhịp. giá trị mỗi phách bằng một nốt đen. Phách 1 mạnh, phách 2 nhẹ, phách 3 mạnh vừa, phách 4 nhẹ.</a:t>
            </a:r>
          </a:p>
        </p:txBody>
      </p:sp>
      <p:sp>
        <p:nvSpPr>
          <p:cNvPr id="7" name="TextBox 6"/>
          <p:cNvSpPr txBox="1"/>
          <p:nvPr/>
        </p:nvSpPr>
        <p:spPr>
          <a:xfrm>
            <a:off x="805216" y="3452878"/>
            <a:ext cx="3343701" cy="369332"/>
          </a:xfrm>
          <a:prstGeom prst="rect">
            <a:avLst/>
          </a:prstGeom>
          <a:noFill/>
        </p:spPr>
        <p:txBody>
          <a:bodyPr wrap="square" rtlCol="0">
            <a:spAutoFit/>
          </a:bodyPr>
          <a:lstStyle/>
          <a:p>
            <a:r>
              <a:rPr lang="en-US">
                <a:latin typeface="Times New Roman" pitchFamily="18" charset="0"/>
                <a:cs typeface="Times New Roman" pitchFamily="18" charset="0"/>
              </a:rPr>
              <a:t>? Cao độ gồm những nốt nào?</a:t>
            </a:r>
          </a:p>
        </p:txBody>
      </p:sp>
      <p:sp>
        <p:nvSpPr>
          <p:cNvPr id="8" name="TextBox 7"/>
          <p:cNvSpPr txBox="1"/>
          <p:nvPr/>
        </p:nvSpPr>
        <p:spPr>
          <a:xfrm>
            <a:off x="834784" y="3809998"/>
            <a:ext cx="3343701" cy="369332"/>
          </a:xfrm>
          <a:prstGeom prst="rect">
            <a:avLst/>
          </a:prstGeom>
          <a:noFill/>
        </p:spPr>
        <p:txBody>
          <a:bodyPr wrap="square" rtlCol="0">
            <a:spAutoFit/>
          </a:bodyPr>
          <a:lstStyle/>
          <a:p>
            <a:r>
              <a:rPr lang="en-US">
                <a:latin typeface="Times New Roman" pitchFamily="18" charset="0"/>
                <a:cs typeface="Times New Roman" pitchFamily="18" charset="0"/>
              </a:rPr>
              <a:t>- Đô, Rê, Mi, Pha, Son, La, Si</a:t>
            </a:r>
          </a:p>
        </p:txBody>
      </p:sp>
      <p:sp>
        <p:nvSpPr>
          <p:cNvPr id="10" name="TextBox 9"/>
          <p:cNvSpPr txBox="1"/>
          <p:nvPr/>
        </p:nvSpPr>
        <p:spPr>
          <a:xfrm>
            <a:off x="821136" y="4301326"/>
            <a:ext cx="4569730" cy="369332"/>
          </a:xfrm>
          <a:prstGeom prst="rect">
            <a:avLst/>
          </a:prstGeom>
          <a:noFill/>
        </p:spPr>
        <p:txBody>
          <a:bodyPr wrap="square" rtlCol="0">
            <a:spAutoFit/>
          </a:bodyPr>
          <a:lstStyle/>
          <a:p>
            <a:r>
              <a:rPr lang="en-US">
                <a:latin typeface="Times New Roman" pitchFamily="18" charset="0"/>
                <a:cs typeface="Times New Roman" pitchFamily="18" charset="0"/>
              </a:rPr>
              <a:t>? Nêu các hình nốt có trong bài đọc nhạc số 2?</a:t>
            </a:r>
          </a:p>
        </p:txBody>
      </p:sp>
      <p:sp>
        <p:nvSpPr>
          <p:cNvPr id="11" name="TextBox 10"/>
          <p:cNvSpPr txBox="1"/>
          <p:nvPr/>
        </p:nvSpPr>
        <p:spPr>
          <a:xfrm>
            <a:off x="891648" y="4699390"/>
            <a:ext cx="3953307" cy="369332"/>
          </a:xfrm>
          <a:prstGeom prst="rect">
            <a:avLst/>
          </a:prstGeom>
          <a:noFill/>
        </p:spPr>
        <p:txBody>
          <a:bodyPr wrap="square" rtlCol="0">
            <a:spAutoFit/>
          </a:bodyPr>
          <a:lstStyle/>
          <a:p>
            <a:r>
              <a:rPr lang="en-US">
                <a:latin typeface="Times New Roman" pitchFamily="18" charset="0"/>
                <a:cs typeface="Times New Roman" pitchFamily="18" charset="0"/>
              </a:rPr>
              <a:t>- Nốt đơn, nốt đen, nốt trắng, nốt tròn</a:t>
            </a:r>
          </a:p>
        </p:txBody>
      </p:sp>
      <p:sp>
        <p:nvSpPr>
          <p:cNvPr id="12" name="Right Arrow 11"/>
          <p:cNvSpPr/>
          <p:nvPr/>
        </p:nvSpPr>
        <p:spPr>
          <a:xfrm>
            <a:off x="423081" y="5295331"/>
            <a:ext cx="573206" cy="2320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044048" y="5261230"/>
            <a:ext cx="3953307" cy="923330"/>
          </a:xfrm>
          <a:prstGeom prst="rect">
            <a:avLst/>
          </a:prstGeom>
          <a:noFill/>
        </p:spPr>
        <p:txBody>
          <a:bodyPr wrap="square" rtlCol="0">
            <a:spAutoFit/>
          </a:bodyPr>
          <a:lstStyle/>
          <a:p>
            <a:r>
              <a:rPr lang="en-US">
                <a:latin typeface="Times New Roman" pitchFamily="18" charset="0"/>
                <a:cs typeface="Times New Roman" pitchFamily="18" charset="0"/>
              </a:rPr>
              <a:t>Bài đọc nhạc số 2 gồm 8 ô nhịp được chia thành 4 nét nhạc, mỗi nét nhạc gồm 2 ô nhịp.</a:t>
            </a:r>
          </a:p>
        </p:txBody>
      </p:sp>
    </p:spTree>
    <p:extLst>
      <p:ext uri="{BB962C8B-B14F-4D97-AF65-F5344CB8AC3E}">
        <p14:creationId xmlns:p14="http://schemas.microsoft.com/office/powerpoint/2010/main" val="29883792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NhungBongHoaNhungBaiCa-V.A-4047569.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cstate="print">
            <a:extLst>
              <a:ext uri="{28A0092B-C50C-407E-A947-70E740481C1C}">
                <a14:useLocalDpi xmlns:a14="http://schemas.microsoft.com/office/drawing/2010/main" val="0"/>
              </a:ext>
            </a:extLst>
          </a:blip>
          <a:stretch>
            <a:fillRect/>
          </a:stretch>
        </p:blipFill>
        <p:spPr>
          <a:xfrm>
            <a:off x="2195649" y="1271951"/>
            <a:ext cx="3501766" cy="1964422"/>
          </a:xfrm>
          <a:prstGeom prst="rect">
            <a:avLst/>
          </a:prstGeom>
        </p:spPr>
      </p:pic>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13">
            <a:extLst>
              <a:ext uri="{96DAC541-7B7A-43D3-8B79-37D633B846F1}">
                <asvg:svgBlip xmlns="" xmlns:asvg="http://schemas.microsoft.com/office/drawing/2016/SVG/main" r:embed="rId14"/>
              </a:ext>
            </a:extLst>
          </a:blip>
          <a:srcRect l="12942" t="149" r="13592" b="70993"/>
          <a:stretch/>
        </p:blipFill>
        <p:spPr>
          <a:xfrm>
            <a:off x="0" y="-562645"/>
            <a:ext cx="12280900" cy="2433648"/>
          </a:xfrm>
          <a:prstGeom prst="rect">
            <a:avLst/>
          </a:prstGeom>
        </p:spPr>
      </p:pic>
      <p:sp>
        <p:nvSpPr>
          <p:cNvPr id="7" name="MH_Entry_1"/>
          <p:cNvSpPr/>
          <p:nvPr>
            <p:custDataLst>
              <p:tags r:id="rId3"/>
            </p:custDataLst>
          </p:nvPr>
        </p:nvSpPr>
        <p:spPr>
          <a:xfrm>
            <a:off x="450373" y="29365"/>
            <a:ext cx="11564203" cy="1200329"/>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3200" b="1" u="sng">
                <a:solidFill>
                  <a:srgbClr val="EB7E85"/>
                </a:solidFill>
                <a:latin typeface="Times New Roman" pitchFamily="18" charset="0"/>
                <a:ea typeface="+mj-ea"/>
                <a:cs typeface="Times New Roman" pitchFamily="18" charset="0"/>
                <a:sym typeface="Arial" panose="020B0604020202020204" pitchFamily="34" charset="0"/>
              </a:rPr>
              <a:t>HOẠT ĐỘNG KHỞI ĐỘNG</a:t>
            </a:r>
          </a:p>
          <a:p>
            <a:pPr algn="ctr">
              <a:lnSpc>
                <a:spcPct val="130000"/>
              </a:lnSpc>
            </a:pPr>
            <a:r>
              <a:rPr lang="en-US" altLang="zh-CN" sz="2800" b="1" i="1">
                <a:solidFill>
                  <a:srgbClr val="EB7E85"/>
                </a:solidFill>
                <a:latin typeface="Times New Roman" pitchFamily="18" charset="0"/>
                <a:ea typeface="+mj-ea"/>
                <a:cs typeface="Times New Roman" pitchFamily="18" charset="0"/>
                <a:sym typeface="Arial" panose="020B0604020202020204" pitchFamily="34" charset="0"/>
              </a:rPr>
              <a:t>Nghe giai điệu, đoán tên bài hát phù hợp với các bức tranh sau</a:t>
            </a:r>
          </a:p>
        </p:txBody>
      </p:sp>
      <p:pic>
        <p:nvPicPr>
          <p:cNvPr id="9" name="BuiPhan-PhamThanhThao-2277382.mp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5" cstate="print">
            <a:extLst>
              <a:ext uri="{28A0092B-C50C-407E-A947-70E740481C1C}">
                <a14:useLocalDpi xmlns:a14="http://schemas.microsoft.com/office/drawing/2010/main" val="0"/>
              </a:ext>
            </a:extLst>
          </a:blip>
          <a:stretch>
            <a:fillRect/>
          </a:stretch>
        </p:blipFill>
        <p:spPr>
          <a:xfrm>
            <a:off x="6140450" y="1366042"/>
            <a:ext cx="3453929" cy="1872080"/>
          </a:xfrm>
          <a:prstGeom prst="rect">
            <a:avLst/>
          </a:prstGeom>
        </p:spPr>
      </p:pic>
      <p:pic>
        <p:nvPicPr>
          <p:cNvPr id="10" name="CoGiaoEm-TrangThu-3059090.mp3">
            <a:hlinkClick r:id="" action="ppaction://media"/>
          </p:cNvPr>
          <p:cNvPicPr>
            <a:picLocks noChangeAspect="1"/>
          </p:cNvPicPr>
          <p:nvPr>
            <a:audioFile r:link="rId7"/>
            <p:extLst>
              <p:ext uri="{DAA4B4D4-6D71-4841-9C94-3DE7FCFB9230}">
                <p14:media xmlns:p14="http://schemas.microsoft.com/office/powerpoint/2010/main" r:embed="rId6"/>
              </p:ext>
            </p:extLst>
          </p:nvPr>
        </p:nvPicPr>
        <p:blipFill>
          <a:blip r:embed="rId16" cstate="print">
            <a:extLst>
              <a:ext uri="{28A0092B-C50C-407E-A947-70E740481C1C}">
                <a14:useLocalDpi xmlns:a14="http://schemas.microsoft.com/office/drawing/2010/main" val="0"/>
              </a:ext>
            </a:extLst>
          </a:blip>
          <a:stretch>
            <a:fillRect/>
          </a:stretch>
        </p:blipFill>
        <p:spPr>
          <a:xfrm>
            <a:off x="2195649" y="3549321"/>
            <a:ext cx="3501766" cy="2332515"/>
          </a:xfrm>
          <a:prstGeom prst="rect">
            <a:avLst/>
          </a:prstGeom>
        </p:spPr>
      </p:pic>
      <p:sp>
        <p:nvSpPr>
          <p:cNvPr id="12" name="TextBox 11"/>
          <p:cNvSpPr txBox="1"/>
          <p:nvPr/>
        </p:nvSpPr>
        <p:spPr>
          <a:xfrm>
            <a:off x="245659" y="1665020"/>
            <a:ext cx="1815153"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a:solidFill>
                  <a:schemeClr val="tx1"/>
                </a:solidFill>
                <a:latin typeface="Times New Roman" pitchFamily="18" charset="0"/>
                <a:cs typeface="Times New Roman" pitchFamily="18" charset="0"/>
              </a:rPr>
              <a:t>Những bông hoa những bài ca</a:t>
            </a:r>
          </a:p>
        </p:txBody>
      </p:sp>
      <p:sp>
        <p:nvSpPr>
          <p:cNvPr id="14" name="TextBox 13"/>
          <p:cNvSpPr txBox="1"/>
          <p:nvPr/>
        </p:nvSpPr>
        <p:spPr>
          <a:xfrm>
            <a:off x="279778" y="4392411"/>
            <a:ext cx="1815153"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a:solidFill>
                  <a:schemeClr val="tx1"/>
                </a:solidFill>
                <a:latin typeface="Times New Roman" pitchFamily="18" charset="0"/>
                <a:cs typeface="Times New Roman" pitchFamily="18" charset="0"/>
              </a:rPr>
              <a:t>Cô giáo em</a:t>
            </a:r>
          </a:p>
        </p:txBody>
      </p:sp>
      <p:sp>
        <p:nvSpPr>
          <p:cNvPr id="15" name="TextBox 14"/>
          <p:cNvSpPr txBox="1"/>
          <p:nvPr/>
        </p:nvSpPr>
        <p:spPr>
          <a:xfrm>
            <a:off x="9746775" y="1667295"/>
            <a:ext cx="1815153"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a:solidFill>
                  <a:schemeClr val="tx1"/>
                </a:solidFill>
                <a:latin typeface="Times New Roman" pitchFamily="18" charset="0"/>
                <a:cs typeface="Times New Roman" pitchFamily="18" charset="0"/>
              </a:rPr>
              <a:t>Bụi phấn</a:t>
            </a:r>
          </a:p>
        </p:txBody>
      </p:sp>
      <p:sp>
        <p:nvSpPr>
          <p:cNvPr id="16" name="TextBox 15"/>
          <p:cNvSpPr txBox="1"/>
          <p:nvPr/>
        </p:nvSpPr>
        <p:spPr>
          <a:xfrm>
            <a:off x="9937842" y="4253911"/>
            <a:ext cx="1815153"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a:solidFill>
                  <a:schemeClr val="tx1"/>
                </a:solidFill>
                <a:latin typeface="Times New Roman" pitchFamily="18" charset="0"/>
                <a:cs typeface="Times New Roman" pitchFamily="18" charset="0"/>
              </a:rPr>
              <a:t>Khi tóc thầy bạc trắng</a:t>
            </a:r>
          </a:p>
        </p:txBody>
      </p:sp>
      <p:pic>
        <p:nvPicPr>
          <p:cNvPr id="2" name="KhiTocThayBacTrang-V.A-2760719.mp3">
            <a:hlinkClick r:id="" action="ppaction://media"/>
          </p:cNvPr>
          <p:cNvPicPr>
            <a:picLocks noChangeAspect="1"/>
          </p:cNvPicPr>
          <p:nvPr>
            <a:audioFile r:link="rId9"/>
            <p:extLst>
              <p:ext uri="{DAA4B4D4-6D71-4841-9C94-3DE7FCFB9230}">
                <p14:media xmlns:p14="http://schemas.microsoft.com/office/powerpoint/2010/main" r:embed="rId8"/>
              </p:ext>
            </p:extLst>
          </p:nvPr>
        </p:nvPicPr>
        <p:blipFill>
          <a:blip r:embed="rId17" cstate="print">
            <a:extLst>
              <a:ext uri="{28A0092B-C50C-407E-A947-70E740481C1C}">
                <a14:useLocalDpi xmlns:a14="http://schemas.microsoft.com/office/drawing/2010/main" val="0"/>
              </a:ext>
            </a:extLst>
          </a:blip>
          <a:stretch>
            <a:fillRect/>
          </a:stretch>
        </p:blipFill>
        <p:spPr>
          <a:xfrm>
            <a:off x="6140450" y="3549320"/>
            <a:ext cx="3350971" cy="2195159"/>
          </a:xfrm>
          <a:prstGeom prst="rect">
            <a:avLst/>
          </a:prstGeom>
        </p:spPr>
      </p:pic>
    </p:spTree>
    <p:extLst>
      <p:ext uri="{BB962C8B-B14F-4D97-AF65-F5344CB8AC3E}">
        <p14:creationId xmlns:p14="http://schemas.microsoft.com/office/powerpoint/2010/main" val="42943636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9"/>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222825" fill="hold"/>
                                        <p:tgtEl>
                                          <p:spTgt spid="9"/>
                                        </p:tgtEl>
                                      </p:cBhvr>
                                    </p:cmd>
                                  </p:childTnLst>
                                </p:cTn>
                              </p:par>
                            </p:childTnLst>
                          </p:cTn>
                        </p:par>
                      </p:childTnLst>
                    </p:cTn>
                  </p:par>
                </p:childTnLst>
              </p:cTn>
              <p:nextCondLst>
                <p:cond evt="onClick" delay="0">
                  <p:tgtEl>
                    <p:spTgt spid="9"/>
                  </p:tgtEl>
                </p:cond>
              </p:nextCondLst>
            </p:seq>
            <p:audio>
              <p:cMediaNode vol="80000">
                <p:cTn id="33" fill="hold" display="0">
                  <p:stCondLst>
                    <p:cond delay="indefinite"/>
                  </p:stCondLst>
                  <p:endCondLst>
                    <p:cond evt="onStopAudio" delay="0">
                      <p:tgtEl>
                        <p:sldTgt/>
                      </p:tgtEl>
                    </p:cond>
                  </p:endCondLst>
                </p:cTn>
                <p:tgtEl>
                  <p:spTgt spid="9"/>
                </p:tgtEl>
              </p:cMediaNode>
            </p:audio>
            <p:seq concurrent="1" nextAc="seek">
              <p:cTn id="34" restart="whenNotActive" fill="hold" evtFilter="cancelBubble" nodeType="interactiveSeq">
                <p:stCondLst>
                  <p:cond evt="onClick" delay="0">
                    <p:tgtEl>
                      <p:spTgt spid="10"/>
                    </p:tgtEl>
                  </p:cond>
                </p:stCondLst>
                <p:endSync evt="end" delay="0">
                  <p:rtn val="all"/>
                </p:endSync>
                <p:childTnLst>
                  <p:par>
                    <p:cTn id="35" fill="hold">
                      <p:stCondLst>
                        <p:cond delay="0"/>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164425" fill="hold"/>
                                        <p:tgtEl>
                                          <p:spTgt spid="10"/>
                                        </p:tgtEl>
                                      </p:cBhvr>
                                    </p:cmd>
                                  </p:childTnLst>
                                </p:cTn>
                              </p:par>
                            </p:childTnLst>
                          </p:cTn>
                        </p:par>
                      </p:childTnLst>
                    </p:cTn>
                  </p:par>
                </p:childTnLst>
              </p:cTn>
              <p:nextCondLst>
                <p:cond evt="onClick" delay="0">
                  <p:tgtEl>
                    <p:spTgt spid="10"/>
                  </p:tgtEl>
                </p:cond>
              </p:nextCondLst>
            </p:seq>
            <p:audio>
              <p:cMediaNode vol="80000">
                <p:cTn id="39" fill="hold" display="0">
                  <p:stCondLst>
                    <p:cond delay="indefinite"/>
                  </p:stCondLst>
                  <p:endCondLst>
                    <p:cond evt="onStopAudio" delay="0">
                      <p:tgtEl>
                        <p:sldTgt/>
                      </p:tgtEl>
                    </p:cond>
                  </p:endCondLst>
                </p:cTn>
                <p:tgtEl>
                  <p:spTgt spid="10"/>
                </p:tgtEl>
              </p:cMediaNode>
            </p:audio>
            <p:seq concurrent="1" nextAc="seek">
              <p:cTn id="40" restart="whenNotActive" fill="hold" evtFilter="cancelBubble" nodeType="interactiveSeq">
                <p:stCondLst>
                  <p:cond evt="onClick" delay="0">
                    <p:tgtEl>
                      <p:spTgt spid="2"/>
                    </p:tgtEl>
                  </p:cond>
                </p:stCondLst>
                <p:endSync evt="end" delay="0">
                  <p:rtn val="all"/>
                </p:endSync>
                <p:childTnLst>
                  <p:par>
                    <p:cTn id="41" fill="hold">
                      <p:stCondLst>
                        <p:cond delay="0"/>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205002" fill="hold"/>
                                        <p:tgtEl>
                                          <p:spTgt spid="2"/>
                                        </p:tgtEl>
                                      </p:cBhvr>
                                    </p:cmd>
                                  </p:childTnLst>
                                </p:cTn>
                              </p:par>
                            </p:childTnLst>
                          </p:cTn>
                        </p:par>
                      </p:childTnLst>
                    </p:cTn>
                  </p:par>
                </p:childTnLst>
              </p:cTn>
              <p:nextCondLst>
                <p:cond evt="onClick" delay="0">
                  <p:tgtEl>
                    <p:spTgt spid="2"/>
                  </p:tgtEl>
                </p:cond>
              </p:nextCondLst>
            </p:seq>
            <p:audio>
              <p:cMediaNode vol="80000">
                <p:cTn id="45" fill="hold" display="0">
                  <p:stCondLst>
                    <p:cond delay="indefinite"/>
                  </p:stCondLst>
                  <p:endCondLst>
                    <p:cond evt="onStopAudio" delay="0">
                      <p:tgtEl>
                        <p:sldTgt/>
                      </p:tgtEl>
                    </p:cond>
                  </p:endCondLst>
                </p:cTn>
                <p:tgtEl>
                  <p:spTgt spid="2"/>
                </p:tgtEl>
              </p:cMediaNode>
            </p:audio>
            <p:seq concurrent="1" nextAc="seek">
              <p:cTn id="46" restart="whenNotActive" fill="hold" evtFilter="cancelBubble" nodeType="interactiveSeq">
                <p:stCondLst>
                  <p:cond evt="onClick" delay="0">
                    <p:tgtEl>
                      <p:spTgt spid="8"/>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clickEffect">
                                  <p:stCondLst>
                                    <p:cond delay="0"/>
                                  </p:stCondLst>
                                  <p:childTnLst>
                                    <p:cmd type="call" cmd="playFrom(0.0)">
                                      <p:cBhvr>
                                        <p:cTn id="50" dur="156549" fill="hold"/>
                                        <p:tgtEl>
                                          <p:spTgt spid="8"/>
                                        </p:tgtEl>
                                      </p:cBhvr>
                                    </p:cmd>
                                  </p:childTnLst>
                                </p:cTn>
                              </p:par>
                            </p:childTnLst>
                          </p:cTn>
                        </p:par>
                      </p:childTnLst>
                    </p:cTn>
                  </p:par>
                </p:childTnLst>
              </p:cTn>
              <p:nextCondLst>
                <p:cond evt="onClick" delay="0">
                  <p:tgtEl>
                    <p:spTgt spid="8"/>
                  </p:tgtEl>
                </p:cond>
              </p:nextCondLst>
            </p:seq>
            <p:audio>
              <p:cMediaNode vol="80000">
                <p:cTn id="51" fill="hold" display="0">
                  <p:stCondLst>
                    <p:cond delay="indefinite"/>
                  </p:stCondLst>
                  <p:endCondLst>
                    <p:cond evt="onStopAudio" delay="0">
                      <p:tgtEl>
                        <p:sldTgt/>
                      </p:tgtEl>
                    </p:cond>
                  </p:endCondLst>
                </p:cTn>
                <p:tgtEl>
                  <p:spTgt spid="8"/>
                </p:tgtEl>
              </p:cMediaNode>
            </p:audio>
          </p:childTnLst>
        </p:cTn>
      </p:par>
    </p:tnLst>
    <p:bldLst>
      <p:bldP spid="7" grpId="0" animBg="1"/>
      <p:bldP spid="12" grpId="0" animBg="1"/>
      <p:bldP spid="14" grpId="0" animBg="1"/>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574" y="1214667"/>
            <a:ext cx="8557146" cy="4735772"/>
          </a:xfrm>
          <a:prstGeom prst="rect">
            <a:avLst/>
          </a:prstGeom>
        </p:spPr>
      </p:pic>
      <p:sp>
        <p:nvSpPr>
          <p:cNvPr id="3" name="TextBox 2"/>
          <p:cNvSpPr txBox="1"/>
          <p:nvPr/>
        </p:nvSpPr>
        <p:spPr>
          <a:xfrm>
            <a:off x="-1" y="5977817"/>
            <a:ext cx="5895833"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a:solidFill>
                  <a:srgbClr val="EB7E85"/>
                </a:solidFill>
                <a:latin typeface="Times New Roman" pitchFamily="18" charset="0"/>
                <a:cs typeface="Times New Roman" pitchFamily="18" charset="0"/>
              </a:rPr>
              <a:t>https://www.youtube.com/watch?v=J-IvGj9R7i4</a:t>
            </a:r>
          </a:p>
        </p:txBody>
      </p:sp>
      <p:pic>
        <p:nvPicPr>
          <p:cNvPr id="4" name="Picture 3">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0818" y="130789"/>
            <a:ext cx="1609299" cy="1609299"/>
          </a:xfrm>
          <a:prstGeom prst="rect">
            <a:avLst/>
          </a:prstGeom>
        </p:spPr>
      </p:pic>
    </p:spTree>
    <p:extLst>
      <p:ext uri="{BB962C8B-B14F-4D97-AF65-F5344CB8AC3E}">
        <p14:creationId xmlns:p14="http://schemas.microsoft.com/office/powerpoint/2010/main" val="29522619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149" r="13592" b="70993"/>
          <a:stretch/>
        </p:blipFill>
        <p:spPr>
          <a:xfrm>
            <a:off x="-58236" y="-1367779"/>
            <a:ext cx="12280900" cy="5604386"/>
          </a:xfrm>
          <a:prstGeom prst="rect">
            <a:avLst/>
          </a:prstGeom>
        </p:spPr>
      </p:pic>
      <p:sp>
        <p:nvSpPr>
          <p:cNvPr id="2" name="TextBox 1"/>
          <p:cNvSpPr txBox="1"/>
          <p:nvPr/>
        </p:nvSpPr>
        <p:spPr>
          <a:xfrm>
            <a:off x="4026090" y="286603"/>
            <a:ext cx="4503761" cy="584775"/>
          </a:xfrm>
          <a:prstGeom prst="rect">
            <a:avLst/>
          </a:prstGeom>
          <a:noFill/>
        </p:spPr>
        <p:txBody>
          <a:bodyPr wrap="square" rtlCol="0">
            <a:spAutoFit/>
          </a:bodyPr>
          <a:lstStyle/>
          <a:p>
            <a:r>
              <a:rPr lang="en-US" sz="3200" b="1">
                <a:solidFill>
                  <a:srgbClr val="EB7E85"/>
                </a:solidFill>
                <a:latin typeface="Times New Roman" pitchFamily="18" charset="0"/>
                <a:cs typeface="Times New Roman" pitchFamily="18" charset="0"/>
              </a:rPr>
              <a:t>TẬP HÁT TỪNG CÂU</a:t>
            </a:r>
          </a:p>
        </p:txBody>
      </p:sp>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t="9880" b="10047"/>
          <a:stretch/>
        </p:blipFill>
        <p:spPr>
          <a:xfrm>
            <a:off x="1842447" y="871378"/>
            <a:ext cx="8871045" cy="4637038"/>
          </a:xfrm>
          <a:prstGeom prst="rect">
            <a:avLst/>
          </a:prstGeom>
        </p:spPr>
      </p:pic>
      <p:sp>
        <p:nvSpPr>
          <p:cNvPr id="11" name="TextBox 10"/>
          <p:cNvSpPr txBox="1"/>
          <p:nvPr/>
        </p:nvSpPr>
        <p:spPr>
          <a:xfrm>
            <a:off x="150127" y="6100649"/>
            <a:ext cx="5636525"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a:solidFill>
                  <a:srgbClr val="EB7E85"/>
                </a:solidFill>
                <a:latin typeface="Times New Roman" pitchFamily="18" charset="0"/>
                <a:cs typeface="Times New Roman" pitchFamily="18" charset="0"/>
              </a:rPr>
              <a:t>https://www.youtube.com/watch?v=LfpnQ8c_9k8</a:t>
            </a:r>
          </a:p>
        </p:txBody>
      </p:sp>
      <p:pic>
        <p:nvPicPr>
          <p:cNvPr id="10" name="Picture 9">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8683" y="114496"/>
            <a:ext cx="1513764" cy="1513764"/>
          </a:xfrm>
          <a:prstGeom prst="rect">
            <a:avLst/>
          </a:prstGeom>
        </p:spPr>
      </p:pic>
    </p:spTree>
    <p:extLst>
      <p:ext uri="{BB962C8B-B14F-4D97-AF65-F5344CB8AC3E}">
        <p14:creationId xmlns:p14="http://schemas.microsoft.com/office/powerpoint/2010/main" val="32342759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3395" y="1255551"/>
            <a:ext cx="9856636" cy="5064581"/>
          </a:xfrm>
          <a:prstGeom prst="rect">
            <a:avLst/>
          </a:prstGeom>
        </p:spPr>
      </p:pic>
      <p:sp>
        <p:nvSpPr>
          <p:cNvPr id="5" name="TextBox 4"/>
          <p:cNvSpPr txBox="1"/>
          <p:nvPr/>
        </p:nvSpPr>
        <p:spPr>
          <a:xfrm>
            <a:off x="2361060" y="442415"/>
            <a:ext cx="7601803" cy="461665"/>
          </a:xfrm>
          <a:prstGeom prst="rect">
            <a:avLst/>
          </a:prstGeom>
          <a:noFill/>
        </p:spPr>
        <p:txBody>
          <a:bodyPr wrap="square" rtlCol="0">
            <a:spAutoFit/>
          </a:bodyPr>
          <a:lstStyle/>
          <a:p>
            <a:pPr algn="ctr"/>
            <a:r>
              <a:rPr lang="en-US" sz="2400" i="1">
                <a:latin typeface="Times New Roman" pitchFamily="18" charset="0"/>
                <a:cs typeface="Times New Roman" pitchFamily="18" charset="0"/>
              </a:rPr>
              <a:t>Hát hoàn chỉnh bài đọc nhạc số 2</a:t>
            </a:r>
          </a:p>
        </p:txBody>
      </p:sp>
      <p:pic>
        <p:nvPicPr>
          <p:cNvPr id="7" name="Bai 2 doc nhac CHi Huong (them k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44121" y="1618354"/>
            <a:ext cx="609600" cy="609600"/>
          </a:xfrm>
          <a:prstGeom prst="rect">
            <a:avLst/>
          </a:prstGeom>
        </p:spPr>
      </p:pic>
    </p:spTree>
    <p:extLst>
      <p:ext uri="{BB962C8B-B14F-4D97-AF65-F5344CB8AC3E}">
        <p14:creationId xmlns:p14="http://schemas.microsoft.com/office/powerpoint/2010/main" val="22759018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51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149" r="13592" b="70993"/>
          <a:stretch/>
        </p:blipFill>
        <p:spPr>
          <a:xfrm>
            <a:off x="-5782" y="-1368336"/>
            <a:ext cx="12280900" cy="5604386"/>
          </a:xfrm>
          <a:prstGeom prst="rect">
            <a:avLst/>
          </a:prstGeom>
        </p:spPr>
      </p:pic>
      <p:sp>
        <p:nvSpPr>
          <p:cNvPr id="2" name="TextBox 1"/>
          <p:cNvSpPr txBox="1"/>
          <p:nvPr/>
        </p:nvSpPr>
        <p:spPr>
          <a:xfrm>
            <a:off x="4731086" y="286602"/>
            <a:ext cx="2702256" cy="584775"/>
          </a:xfrm>
          <a:prstGeom prst="rect">
            <a:avLst/>
          </a:prstGeom>
          <a:noFill/>
        </p:spPr>
        <p:txBody>
          <a:bodyPr wrap="square" rtlCol="0">
            <a:spAutoFit/>
          </a:bodyPr>
          <a:lstStyle/>
          <a:p>
            <a:pPr algn="ctr"/>
            <a:r>
              <a:rPr lang="en-US" sz="3200" b="1">
                <a:solidFill>
                  <a:srgbClr val="EB7E85"/>
                </a:solidFill>
                <a:latin typeface="Times New Roman" pitchFamily="18" charset="0"/>
                <a:cs typeface="Times New Roman" pitchFamily="18" charset="0"/>
              </a:rPr>
              <a:t>LUYỆN TẬP</a:t>
            </a:r>
          </a:p>
        </p:txBody>
      </p:sp>
      <p:sp>
        <p:nvSpPr>
          <p:cNvPr id="3" name="TextBox 2"/>
          <p:cNvSpPr txBox="1"/>
          <p:nvPr/>
        </p:nvSpPr>
        <p:spPr>
          <a:xfrm>
            <a:off x="1828800" y="1064525"/>
            <a:ext cx="8611737" cy="461665"/>
          </a:xfrm>
          <a:prstGeom prst="rect">
            <a:avLst/>
          </a:prstGeom>
          <a:noFill/>
        </p:spPr>
        <p:txBody>
          <a:bodyPr wrap="square" rtlCol="0">
            <a:spAutoFit/>
          </a:bodyPr>
          <a:lstStyle/>
          <a:p>
            <a:pPr algn="ctr"/>
            <a:r>
              <a:rPr lang="en-US" sz="2400" b="1">
                <a:solidFill>
                  <a:srgbClr val="EB7E85"/>
                </a:solidFill>
                <a:latin typeface="Times New Roman" pitchFamily="18" charset="0"/>
                <a:cs typeface="Times New Roman" pitchFamily="18" charset="0"/>
              </a:rPr>
              <a:t>Đọc nhạc kết hợp với các hoạt động sau:</a:t>
            </a:r>
          </a:p>
        </p:txBody>
      </p:sp>
      <p:sp>
        <p:nvSpPr>
          <p:cNvPr id="4" name="TextBox 3"/>
          <p:cNvSpPr txBox="1"/>
          <p:nvPr/>
        </p:nvSpPr>
        <p:spPr>
          <a:xfrm>
            <a:off x="1419367" y="2374706"/>
            <a:ext cx="6346209" cy="461665"/>
          </a:xfrm>
          <a:prstGeom prst="rect">
            <a:avLst/>
          </a:prstGeom>
          <a:noFill/>
        </p:spPr>
        <p:txBody>
          <a:bodyPr wrap="square" rtlCol="0">
            <a:spAutoFit/>
          </a:bodyPr>
          <a:lstStyle/>
          <a:p>
            <a:r>
              <a:rPr lang="en-US" sz="2400">
                <a:latin typeface="Times New Roman" pitchFamily="18" charset="0"/>
                <a:cs typeface="Times New Roman" pitchFamily="18" charset="0"/>
              </a:rPr>
              <a:t>a. Đọc nhạc kết hợp gõ đệm theo phách</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1789" y="3168576"/>
            <a:ext cx="9040850" cy="1096479"/>
          </a:xfrm>
          <a:prstGeom prst="rect">
            <a:avLst/>
          </a:prstGeom>
        </p:spPr>
      </p:pic>
    </p:spTree>
    <p:extLst>
      <p:ext uri="{BB962C8B-B14F-4D97-AF65-F5344CB8AC3E}">
        <p14:creationId xmlns:p14="http://schemas.microsoft.com/office/powerpoint/2010/main" val="8663980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par>
                                <p:cTn id="20" presetID="16" presetClass="entr" presetSubtype="21"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3300" y="1337482"/>
            <a:ext cx="9507896" cy="5234646"/>
          </a:xfrm>
          <a:prstGeom prst="rect">
            <a:avLst/>
          </a:prstGeom>
        </p:spPr>
      </p:pic>
      <p:sp>
        <p:nvSpPr>
          <p:cNvPr id="6" name="TextBox 5"/>
          <p:cNvSpPr txBox="1"/>
          <p:nvPr/>
        </p:nvSpPr>
        <p:spPr>
          <a:xfrm>
            <a:off x="2399707" y="313899"/>
            <a:ext cx="8175009" cy="461665"/>
          </a:xfrm>
          <a:prstGeom prst="rect">
            <a:avLst/>
          </a:prstGeom>
          <a:noFill/>
        </p:spPr>
        <p:txBody>
          <a:bodyPr wrap="square" rtlCol="0">
            <a:spAutoFit/>
          </a:bodyPr>
          <a:lstStyle/>
          <a:p>
            <a:pPr algn="ctr"/>
            <a:r>
              <a:rPr lang="en-US" sz="2400" i="1">
                <a:latin typeface="Times New Roman" pitchFamily="18" charset="0"/>
                <a:cs typeface="Times New Roman" pitchFamily="18" charset="0"/>
              </a:rPr>
              <a:t>Ứng dụng nhịp 4/4 vào bài đọc nhạc số 2</a:t>
            </a:r>
          </a:p>
        </p:txBody>
      </p:sp>
      <p:sp>
        <p:nvSpPr>
          <p:cNvPr id="2" name="TextBox 1"/>
          <p:cNvSpPr txBox="1"/>
          <p:nvPr/>
        </p:nvSpPr>
        <p:spPr>
          <a:xfrm>
            <a:off x="2224583" y="4490113"/>
            <a:ext cx="8350133" cy="369332"/>
          </a:xfrm>
          <a:prstGeom prst="rect">
            <a:avLst/>
          </a:prstGeom>
          <a:noFill/>
        </p:spPr>
        <p:txBody>
          <a:bodyPr wrap="square" rtlCol="0">
            <a:spAutoFit/>
          </a:bodyPr>
          <a:lstStyle/>
          <a:p>
            <a:r>
              <a:rPr lang="en-US">
                <a:solidFill>
                  <a:srgbClr val="FF0000"/>
                </a:solidFill>
                <a:latin typeface="Times New Roman" pitchFamily="18" charset="0"/>
                <a:cs typeface="Times New Roman" pitchFamily="18" charset="0"/>
              </a:rPr>
              <a:t> 1               2              3       4                1234       1            2            3    4                1234</a:t>
            </a:r>
          </a:p>
        </p:txBody>
      </p:sp>
      <p:sp>
        <p:nvSpPr>
          <p:cNvPr id="7" name="TextBox 6"/>
          <p:cNvSpPr txBox="1"/>
          <p:nvPr/>
        </p:nvSpPr>
        <p:spPr>
          <a:xfrm>
            <a:off x="1967543" y="5734353"/>
            <a:ext cx="8350133" cy="369332"/>
          </a:xfrm>
          <a:prstGeom prst="rect">
            <a:avLst/>
          </a:prstGeom>
          <a:noFill/>
        </p:spPr>
        <p:txBody>
          <a:bodyPr wrap="square" rtlCol="0">
            <a:spAutoFit/>
          </a:bodyPr>
          <a:lstStyle/>
          <a:p>
            <a:r>
              <a:rPr lang="en-US">
                <a:solidFill>
                  <a:srgbClr val="FF0000"/>
                </a:solidFill>
                <a:latin typeface="Times New Roman" pitchFamily="18" charset="0"/>
                <a:cs typeface="Times New Roman" pitchFamily="18" charset="0"/>
              </a:rPr>
              <a:t> 1           2           3           4                1     2     34      1            2             3     4              1234</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8832" t="32521" r="51105"/>
          <a:stretch/>
        </p:blipFill>
        <p:spPr>
          <a:xfrm>
            <a:off x="234277" y="1337482"/>
            <a:ext cx="3013890" cy="1694916"/>
          </a:xfrm>
          <a:prstGeom prst="rect">
            <a:avLst/>
          </a:prstGeom>
        </p:spPr>
      </p:pic>
    </p:spTree>
    <p:extLst>
      <p:ext uri="{BB962C8B-B14F-4D97-AF65-F5344CB8AC3E}">
        <p14:creationId xmlns:p14="http://schemas.microsoft.com/office/powerpoint/2010/main" val="17420860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149" r="13592" b="70993"/>
          <a:stretch/>
        </p:blipFill>
        <p:spPr>
          <a:xfrm>
            <a:off x="-58236" y="-1367779"/>
            <a:ext cx="12280900" cy="5604386"/>
          </a:xfrm>
          <a:prstGeom prst="rect">
            <a:avLst/>
          </a:prstGeom>
        </p:spPr>
      </p:pic>
      <p:sp>
        <p:nvSpPr>
          <p:cNvPr id="4" name="MH_Entry_1"/>
          <p:cNvSpPr/>
          <p:nvPr>
            <p:custDataLst>
              <p:tags r:id="rId1"/>
            </p:custDataLst>
          </p:nvPr>
        </p:nvSpPr>
        <p:spPr>
          <a:xfrm>
            <a:off x="1842027" y="2055584"/>
            <a:ext cx="9076182" cy="1920526"/>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800" b="1">
                <a:solidFill>
                  <a:srgbClr val="EB7E85"/>
                </a:solidFill>
                <a:latin typeface="Times New Roman" pitchFamily="18" charset="0"/>
                <a:ea typeface="+mj-ea"/>
                <a:cs typeface="Times New Roman" pitchFamily="18" charset="0"/>
                <a:sym typeface="Arial" panose="020B0604020202020204" pitchFamily="34" charset="0"/>
              </a:rPr>
              <a:t>Nội dung 3:</a:t>
            </a:r>
          </a:p>
          <a:p>
            <a:pPr algn="ctr">
              <a:lnSpc>
                <a:spcPct val="130000"/>
              </a:lnSpc>
            </a:pPr>
            <a:r>
              <a:rPr lang="en-US" altLang="zh-CN" sz="4800" b="1">
                <a:solidFill>
                  <a:srgbClr val="EB7E85"/>
                </a:solidFill>
                <a:latin typeface="Times New Roman" pitchFamily="18" charset="0"/>
                <a:ea typeface="+mj-ea"/>
                <a:cs typeface="Times New Roman" pitchFamily="18" charset="0"/>
                <a:sym typeface="Arial" panose="020B0604020202020204" pitchFamily="34" charset="0"/>
              </a:rPr>
              <a:t>Ôn tập bài hát: Thầy cô là tất cả</a:t>
            </a:r>
            <a:endParaRPr lang="en-US" altLang="zh-CN" sz="4800" b="1" i="1">
              <a:solidFill>
                <a:srgbClr val="EB7E85"/>
              </a:solidFill>
              <a:latin typeface="Times New Roman" pitchFamily="18" charset="0"/>
              <a:ea typeface="+mj-ea"/>
              <a:cs typeface="Times New Roman" pitchFamily="18" charset="0"/>
              <a:sym typeface="Arial" panose="020B0604020202020204" pitchFamily="34" charset="0"/>
            </a:endParaRPr>
          </a:p>
        </p:txBody>
      </p:sp>
    </p:spTree>
    <p:extLst>
      <p:ext uri="{BB962C8B-B14F-4D97-AF65-F5344CB8AC3E}">
        <p14:creationId xmlns:p14="http://schemas.microsoft.com/office/powerpoint/2010/main" val="101000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7098" y="342373"/>
            <a:ext cx="304345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400" b="1">
                <a:latin typeface="Times New Roman" pitchFamily="18" charset="0"/>
                <a:cs typeface="Times New Roman" pitchFamily="18" charset="0"/>
              </a:rPr>
              <a:t>Khởi động giọng</a:t>
            </a:r>
          </a:p>
        </p:txBody>
      </p:sp>
      <p:pic>
        <p:nvPicPr>
          <p:cNvPr id="106" name="Picture 105"/>
          <p:cNvPicPr>
            <a:picLocks noChangeAspect="1"/>
          </p:cNvPicPr>
          <p:nvPr/>
        </p:nvPicPr>
        <p:blipFill rotWithShape="1">
          <a:blip r:embed="rId2">
            <a:extLst>
              <a:ext uri="{28A0092B-C50C-407E-A947-70E740481C1C}">
                <a14:useLocalDpi xmlns:a14="http://schemas.microsoft.com/office/drawing/2010/main" val="0"/>
              </a:ext>
            </a:extLst>
          </a:blip>
          <a:srcRect t="1" b="34355"/>
          <a:stretch/>
        </p:blipFill>
        <p:spPr>
          <a:xfrm>
            <a:off x="1704762" y="1255236"/>
            <a:ext cx="8312695" cy="2620728"/>
          </a:xfrm>
          <a:prstGeom prst="rect">
            <a:avLst/>
          </a:prstGeom>
        </p:spPr>
      </p:pic>
      <p:sp>
        <p:nvSpPr>
          <p:cNvPr id="3" name="Rectangle 2"/>
          <p:cNvSpPr/>
          <p:nvPr/>
        </p:nvSpPr>
        <p:spPr>
          <a:xfrm>
            <a:off x="3239205" y="4295212"/>
            <a:ext cx="5243808" cy="369332"/>
          </a:xfrm>
          <a:prstGeom prst="rect">
            <a:avLst/>
          </a:prstGeom>
        </p:spPr>
        <p:txBody>
          <a:bodyPr wrap="none">
            <a:spAutoFit/>
          </a:bodyPr>
          <a:lstStyle/>
          <a:p>
            <a:r>
              <a:rPr lang="en-US"/>
              <a:t>https://www.youtube.com/watch?v=J2mryZssEzQ</a:t>
            </a:r>
          </a:p>
        </p:txBody>
      </p:sp>
      <p:pic>
        <p:nvPicPr>
          <p:cNvPr id="4" name="Picture 3">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26890" y="-40944"/>
            <a:ext cx="1765110" cy="1651380"/>
          </a:xfrm>
          <a:prstGeom prst="rect">
            <a:avLst/>
          </a:prstGeom>
        </p:spPr>
      </p:pic>
    </p:spTree>
    <p:extLst>
      <p:ext uri="{BB962C8B-B14F-4D97-AF65-F5344CB8AC3E}">
        <p14:creationId xmlns:p14="http://schemas.microsoft.com/office/powerpoint/2010/main" val="23106445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7">
            <a:extLst>
              <a:ext uri="{96DAC541-7B7A-43D3-8B79-37D633B846F1}">
                <asvg:svgBlip xmlns="" xmlns:asvg="http://schemas.microsoft.com/office/drawing/2016/SVG/main" r:embed="rId8"/>
              </a:ext>
            </a:extLst>
          </a:blip>
          <a:srcRect l="12942" t="149" r="13592" b="70993"/>
          <a:stretch/>
        </p:blipFill>
        <p:spPr>
          <a:xfrm>
            <a:off x="-58236" y="-1367779"/>
            <a:ext cx="12280900" cy="5604386"/>
          </a:xfrm>
          <a:prstGeom prst="rect">
            <a:avLst/>
          </a:prstGeom>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6101" y="1091819"/>
            <a:ext cx="10144062" cy="5022478"/>
          </a:xfrm>
          <a:prstGeom prst="rect">
            <a:avLst/>
          </a:prstGeom>
        </p:spPr>
      </p:pic>
      <p:sp>
        <p:nvSpPr>
          <p:cNvPr id="5" name="TextBox 4"/>
          <p:cNvSpPr txBox="1">
            <a:spLocks noChangeArrowheads="1"/>
          </p:cNvSpPr>
          <p:nvPr/>
        </p:nvSpPr>
        <p:spPr bwMode="auto">
          <a:xfrm>
            <a:off x="1106101" y="375112"/>
            <a:ext cx="9623847" cy="584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8" tIns="45719" rIns="91438" bIns="45719">
            <a:spAutoFit/>
          </a:bodyPr>
          <a:lstStyle>
            <a:lvl1pPr>
              <a:defRPr sz="3000">
                <a:solidFill>
                  <a:schemeClr val="tx1"/>
                </a:solidFill>
                <a:latin typeface="Arial" pitchFamily="34" charset="0"/>
                <a:ea typeface="宋体" pitchFamily="2" charset="-122"/>
              </a:defRPr>
            </a:lvl1pPr>
            <a:lvl2pPr marL="742950" indent="-285750">
              <a:defRPr sz="3000">
                <a:solidFill>
                  <a:schemeClr val="tx1"/>
                </a:solidFill>
                <a:latin typeface="Arial" pitchFamily="34" charset="0"/>
                <a:ea typeface="宋体" pitchFamily="2" charset="-122"/>
              </a:defRPr>
            </a:lvl2pPr>
            <a:lvl3pPr marL="1143000" indent="-228600">
              <a:defRPr sz="3000">
                <a:solidFill>
                  <a:schemeClr val="tx1"/>
                </a:solidFill>
                <a:latin typeface="Arial" pitchFamily="34" charset="0"/>
                <a:ea typeface="宋体" pitchFamily="2" charset="-122"/>
              </a:defRPr>
            </a:lvl3pPr>
            <a:lvl4pPr marL="1600200" indent="-228600">
              <a:defRPr sz="3000">
                <a:solidFill>
                  <a:schemeClr val="tx1"/>
                </a:solidFill>
                <a:latin typeface="Arial" pitchFamily="34" charset="0"/>
                <a:ea typeface="宋体" pitchFamily="2" charset="-122"/>
              </a:defRPr>
            </a:lvl4pPr>
            <a:lvl5pPr marL="2057400" indent="-228600">
              <a:defRPr sz="30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30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30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30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3000">
                <a:solidFill>
                  <a:schemeClr val="tx1"/>
                </a:solidFill>
                <a:latin typeface="Arial" pitchFamily="34" charset="0"/>
                <a:ea typeface="宋体" pitchFamily="2" charset="-122"/>
              </a:defRPr>
            </a:lvl9pPr>
          </a:lstStyle>
          <a:p>
            <a:pPr algn="ctr"/>
            <a:r>
              <a:rPr lang="en-US" sz="3200">
                <a:latin typeface="Times New Roman" pitchFamily="18" charset="0"/>
                <a:cs typeface="Times New Roman" pitchFamily="18" charset="0"/>
              </a:rPr>
              <a:t>Nghe lại bài hát: </a:t>
            </a:r>
            <a:r>
              <a:rPr lang="en-US" sz="3200" i="1">
                <a:latin typeface="Times New Roman" pitchFamily="18" charset="0"/>
                <a:cs typeface="Times New Roman" pitchFamily="18" charset="0"/>
              </a:rPr>
              <a:t>Thầy cô là tất cả</a:t>
            </a:r>
          </a:p>
        </p:txBody>
      </p:sp>
      <p:sp>
        <p:nvSpPr>
          <p:cNvPr id="6" name="TextBox 5"/>
          <p:cNvSpPr txBox="1"/>
          <p:nvPr/>
        </p:nvSpPr>
        <p:spPr>
          <a:xfrm>
            <a:off x="0" y="6291721"/>
            <a:ext cx="5918024"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a:solidFill>
                  <a:srgbClr val="EB7E85"/>
                </a:solidFill>
                <a:latin typeface="Times New Roman" pitchFamily="18" charset="0"/>
                <a:cs typeface="Times New Roman" pitchFamily="18" charset="0"/>
              </a:rPr>
              <a:t>https://www.youtube.com/watch?v=Ev8WCJ01Mxs</a:t>
            </a:r>
          </a:p>
        </p:txBody>
      </p:sp>
      <p:pic>
        <p:nvPicPr>
          <p:cNvPr id="2" name="Thay co la tat ca full nhu sach 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559407" y="5208925"/>
            <a:ext cx="609600" cy="609600"/>
          </a:xfrm>
          <a:prstGeom prst="rect">
            <a:avLst/>
          </a:prstGeom>
        </p:spPr>
      </p:pic>
      <p:pic>
        <p:nvPicPr>
          <p:cNvPr id="8" name="Picture 7">
            <a:hlinkClick r:id="rId11"/>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96046" y="130783"/>
            <a:ext cx="1658203" cy="1658203"/>
          </a:xfrm>
          <a:prstGeom prst="rect">
            <a:avLst/>
          </a:prstGeom>
        </p:spPr>
      </p:pic>
      <p:pic>
        <p:nvPicPr>
          <p:cNvPr id="10" name="HAT full_Thay co là_nxb.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1571136" y="6114297"/>
            <a:ext cx="620864" cy="620864"/>
          </a:xfrm>
          <a:prstGeom prst="rect">
            <a:avLst/>
          </a:prstGeom>
        </p:spPr>
      </p:pic>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211410"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247297" fill="hold"/>
                                        <p:tgtEl>
                                          <p:spTgt spid="10"/>
                                        </p:tgtEl>
                                      </p:cBhvr>
                                    </p:cmd>
                                  </p:childTnLst>
                                </p:cTn>
                              </p:par>
                            </p:childTnLst>
                          </p:cTn>
                        </p:par>
                      </p:childTnLst>
                    </p:cTn>
                  </p:par>
                </p:childTnLst>
              </p:cTn>
              <p:nextCondLst>
                <p:cond evt="onClick" delay="0">
                  <p:tgtEl>
                    <p:spTgt spid="10"/>
                  </p:tgtEl>
                </p:cond>
              </p:nextCondLst>
            </p:seq>
            <p:audio>
              <p:cMediaNode vol="80000">
                <p:cTn id="22" fill="hold" display="0">
                  <p:stCondLst>
                    <p:cond delay="indefinite"/>
                  </p:stCondLst>
                  <p:endCondLst>
                    <p:cond evt="onStopAudio" delay="0">
                      <p:tgtEl>
                        <p:sldTgt/>
                      </p:tgtEl>
                    </p:cond>
                  </p:endCondLst>
                </p:cTn>
                <p:tgtEl>
                  <p:spTgt spid="10"/>
                </p:tgtEl>
              </p:cMediaNode>
            </p:audio>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149" r="13592" b="70993"/>
          <a:stretch/>
        </p:blipFill>
        <p:spPr>
          <a:xfrm>
            <a:off x="-58236" y="-1367779"/>
            <a:ext cx="12280900" cy="5604386"/>
          </a:xfrm>
          <a:prstGeom prst="rect">
            <a:avLst/>
          </a:prstGeom>
        </p:spPr>
      </p:pic>
      <p:pic>
        <p:nvPicPr>
          <p:cNvPr id="3" name="Picture 5" descr="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7663" y="1936171"/>
            <a:ext cx="9021170" cy="4908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p:nvSpPr>
        <p:spPr bwMode="auto">
          <a:xfrm>
            <a:off x="5204984" y="2666376"/>
            <a:ext cx="2821631" cy="224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8" tIns="45719" rIns="91438" bIns="45719">
            <a:spAutoFit/>
          </a:bodyPr>
          <a:lstStyle>
            <a:lvl1pPr>
              <a:defRPr sz="3000">
                <a:solidFill>
                  <a:schemeClr val="tx1"/>
                </a:solidFill>
                <a:latin typeface="Arial" pitchFamily="34" charset="0"/>
                <a:ea typeface="宋体" pitchFamily="2" charset="-122"/>
              </a:defRPr>
            </a:lvl1pPr>
            <a:lvl2pPr marL="742950" indent="-285750">
              <a:defRPr sz="3000">
                <a:solidFill>
                  <a:schemeClr val="tx1"/>
                </a:solidFill>
                <a:latin typeface="Arial" pitchFamily="34" charset="0"/>
                <a:ea typeface="宋体" pitchFamily="2" charset="-122"/>
              </a:defRPr>
            </a:lvl2pPr>
            <a:lvl3pPr marL="1143000" indent="-228600">
              <a:defRPr sz="3000">
                <a:solidFill>
                  <a:schemeClr val="tx1"/>
                </a:solidFill>
                <a:latin typeface="Arial" pitchFamily="34" charset="0"/>
                <a:ea typeface="宋体" pitchFamily="2" charset="-122"/>
              </a:defRPr>
            </a:lvl3pPr>
            <a:lvl4pPr marL="1600200" indent="-228600">
              <a:defRPr sz="3000">
                <a:solidFill>
                  <a:schemeClr val="tx1"/>
                </a:solidFill>
                <a:latin typeface="Arial" pitchFamily="34" charset="0"/>
                <a:ea typeface="宋体" pitchFamily="2" charset="-122"/>
              </a:defRPr>
            </a:lvl4pPr>
            <a:lvl5pPr marL="2057400" indent="-228600">
              <a:defRPr sz="30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30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30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30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3000">
                <a:solidFill>
                  <a:schemeClr val="tx1"/>
                </a:solidFill>
                <a:latin typeface="Arial" pitchFamily="34" charset="0"/>
                <a:ea typeface="宋体" pitchFamily="2" charset="-122"/>
              </a:defRPr>
            </a:lvl9pPr>
          </a:lstStyle>
          <a:p>
            <a:r>
              <a:rPr lang="en-US" sz="2800">
                <a:latin typeface="Times New Roman" pitchFamily="18" charset="0"/>
                <a:cs typeface="Times New Roman" pitchFamily="18" charset="0"/>
              </a:rPr>
              <a:t>Học sinh luyện tập với các hình thức như hát lĩnh xướng, nối tiếp, hòa giọng</a:t>
            </a:r>
          </a:p>
        </p:txBody>
      </p:sp>
      <p:sp>
        <p:nvSpPr>
          <p:cNvPr id="5" name="TextBox 4"/>
          <p:cNvSpPr txBox="1"/>
          <p:nvPr/>
        </p:nvSpPr>
        <p:spPr>
          <a:xfrm>
            <a:off x="3534765" y="428206"/>
            <a:ext cx="6503853" cy="76944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en-US" sz="4400" b="1">
                <a:solidFill>
                  <a:srgbClr val="EB7E85"/>
                </a:solidFill>
                <a:latin typeface="Times New Roman" pitchFamily="18" charset="0"/>
                <a:cs typeface="Times New Roman" pitchFamily="18" charset="0"/>
              </a:rPr>
              <a:t>LUYỆN TẬP</a:t>
            </a:r>
          </a:p>
        </p:txBody>
      </p:sp>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3124" y="1345820"/>
            <a:ext cx="5989087" cy="3927169"/>
          </a:xfrm>
          <a:prstGeom prst="rect">
            <a:avLst/>
          </a:prstGeom>
        </p:spPr>
      </p:pic>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6">
            <a:extLst>
              <a:ext uri="{96DAC541-7B7A-43D3-8B79-37D633B846F1}">
                <asvg:svgBlip xmlns="" xmlns:asvg="http://schemas.microsoft.com/office/drawing/2016/SVG/main" r:embed="rId7"/>
              </a:ext>
            </a:extLst>
          </a:blip>
          <a:srcRect l="12942" t="149" r="13592" b="70993"/>
          <a:stretch/>
        </p:blipFill>
        <p:spPr>
          <a:xfrm>
            <a:off x="-58236" y="-1367779"/>
            <a:ext cx="12280900" cy="5604386"/>
          </a:xfrm>
          <a:prstGeom prst="rect">
            <a:avLst/>
          </a:prstGeom>
        </p:spPr>
      </p:pic>
      <p:sp>
        <p:nvSpPr>
          <p:cNvPr id="3" name="TextBox 2"/>
          <p:cNvSpPr txBox="1"/>
          <p:nvPr/>
        </p:nvSpPr>
        <p:spPr>
          <a:xfrm>
            <a:off x="982640" y="2308599"/>
            <a:ext cx="4763066" cy="1938992"/>
          </a:xfrm>
          <a:prstGeom prst="rect">
            <a:avLst/>
          </a:prstGeom>
          <a:noFill/>
        </p:spPr>
        <p:txBody>
          <a:bodyPr wrap="square" rtlCol="0">
            <a:spAutoFit/>
          </a:bodyPr>
          <a:lstStyle/>
          <a:p>
            <a:r>
              <a:rPr lang="en-US" sz="2400" b="1">
                <a:latin typeface="Times New Roman" pitchFamily="18" charset="0"/>
                <a:cs typeface="Times New Roman" pitchFamily="18" charset="0"/>
              </a:rPr>
              <a:t>Lĩnh xướng: </a:t>
            </a:r>
          </a:p>
          <a:p>
            <a:r>
              <a:rPr lang="en-US" sz="2400" b="1" i="1">
                <a:solidFill>
                  <a:srgbClr val="EB7E85"/>
                </a:solidFill>
                <a:latin typeface="Times New Roman" pitchFamily="18" charset="0"/>
                <a:cs typeface="Times New Roman" pitchFamily="18" charset="0"/>
              </a:rPr>
              <a:t>Có bao điều......về tấm lòng thầy cô</a:t>
            </a:r>
          </a:p>
          <a:p>
            <a:r>
              <a:rPr lang="en-US" sz="2400" b="1">
                <a:latin typeface="Times New Roman" pitchFamily="18" charset="0"/>
                <a:cs typeface="Times New Roman" pitchFamily="18" charset="0"/>
              </a:rPr>
              <a:t>Hòa giọng: </a:t>
            </a:r>
          </a:p>
          <a:p>
            <a:r>
              <a:rPr lang="en-US" sz="2400" b="1" i="1">
                <a:solidFill>
                  <a:srgbClr val="EB7E85"/>
                </a:solidFill>
                <a:latin typeface="Times New Roman" pitchFamily="18" charset="0"/>
                <a:cs typeface="Times New Roman" pitchFamily="18" charset="0"/>
              </a:rPr>
              <a:t>Thầy cô là vầng trăng......nâng bước em vào đời</a:t>
            </a:r>
          </a:p>
        </p:txBody>
      </p:sp>
      <p:pic>
        <p:nvPicPr>
          <p:cNvPr id="4" name="BEAT - THẦY CÔ LÀ TẤT CẢ.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cstate="print">
            <a:extLst>
              <a:ext uri="{28A0092B-C50C-407E-A947-70E740481C1C}">
                <a14:useLocalDpi xmlns:a14="http://schemas.microsoft.com/office/drawing/2010/main" val="0"/>
              </a:ext>
            </a:extLst>
          </a:blip>
          <a:stretch>
            <a:fillRect/>
          </a:stretch>
        </p:blipFill>
        <p:spPr>
          <a:xfrm>
            <a:off x="11059236" y="4741296"/>
            <a:ext cx="609600" cy="381000"/>
          </a:xfrm>
          <a:prstGeom prst="rect">
            <a:avLst/>
          </a:prstGeom>
        </p:spPr>
      </p:pic>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92138" fill="hold"/>
                                        <p:tgtEl>
                                          <p:spTgt spid="4"/>
                                        </p:tgtEl>
                                      </p:cBhvr>
                                    </p:cmd>
                                  </p:childTnLst>
                                </p:cTn>
                              </p:par>
                            </p:childTnLst>
                          </p:cTn>
                        </p:par>
                      </p:childTnLst>
                    </p:cTn>
                  </p:par>
                </p:childTnLst>
              </p:cTn>
              <p:nextCondLst>
                <p:cond evt="onClick" delay="0">
                  <p:tgtEl>
                    <p:spTgt spid="4"/>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4087E215-D2C9-4B28-9A59-3220538A435D}"/>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149" r="13592" b="70993"/>
          <a:stretch/>
        </p:blipFill>
        <p:spPr>
          <a:xfrm>
            <a:off x="-29497" y="-1391965"/>
            <a:ext cx="12192000" cy="5604386"/>
          </a:xfrm>
          <a:prstGeom prst="rect">
            <a:avLst/>
          </a:prstGeom>
        </p:spPr>
      </p:pic>
      <p:sp>
        <p:nvSpPr>
          <p:cNvPr id="12" name="矩形: 圆角 4">
            <a:extLst>
              <a:ext uri="{FF2B5EF4-FFF2-40B4-BE49-F238E27FC236}">
                <a16:creationId xmlns="" xmlns:a16="http://schemas.microsoft.com/office/drawing/2014/main" id="{5E10672B-AEC0-4120-B720-BA2465F2DEE9}"/>
              </a:ext>
            </a:extLst>
          </p:cNvPr>
          <p:cNvSpPr/>
          <p:nvPr/>
        </p:nvSpPr>
        <p:spPr>
          <a:xfrm>
            <a:off x="1828803" y="1609409"/>
            <a:ext cx="8488908" cy="3412974"/>
          </a:xfrm>
          <a:prstGeom prst="roundRect">
            <a:avLst>
              <a:gd name="adj" fmla="val 36869"/>
            </a:avLst>
          </a:prstGeom>
          <a:solidFill>
            <a:srgbClr val="EB7E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MH_Entry_1"/>
          <p:cNvSpPr/>
          <p:nvPr>
            <p:custDataLst>
              <p:tags r:id="rId1"/>
            </p:custDataLst>
          </p:nvPr>
        </p:nvSpPr>
        <p:spPr>
          <a:xfrm>
            <a:off x="2306060" y="1854822"/>
            <a:ext cx="7835705" cy="2400657"/>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000" u="sng">
                <a:solidFill>
                  <a:schemeClr val="bg1"/>
                </a:solidFill>
                <a:latin typeface="Times New Roman" pitchFamily="18" charset="0"/>
                <a:ea typeface="+mj-ea"/>
                <a:cs typeface="Times New Roman" pitchFamily="18" charset="0"/>
                <a:sym typeface="Arial" panose="020B0604020202020204" pitchFamily="34" charset="0"/>
              </a:rPr>
              <a:t>Tiết 9</a:t>
            </a:r>
          </a:p>
          <a:p>
            <a:pPr>
              <a:lnSpc>
                <a:spcPct val="130000"/>
              </a:lnSpc>
            </a:pPr>
            <a:r>
              <a:rPr lang="en-US" altLang="zh-CN" sz="4000">
                <a:solidFill>
                  <a:schemeClr val="bg1"/>
                </a:solidFill>
                <a:latin typeface="Times New Roman" pitchFamily="18" charset="0"/>
                <a:ea typeface="+mj-ea"/>
                <a:cs typeface="Times New Roman" pitchFamily="18" charset="0"/>
                <a:sym typeface="Arial" panose="020B0604020202020204" pitchFamily="34" charset="0"/>
              </a:rPr>
              <a:t>- Học hát bài: </a:t>
            </a:r>
            <a:r>
              <a:rPr lang="en-US" altLang="zh-CN" sz="4000" i="1">
                <a:solidFill>
                  <a:schemeClr val="bg1"/>
                </a:solidFill>
                <a:latin typeface="Times New Roman" pitchFamily="18" charset="0"/>
                <a:ea typeface="+mj-ea"/>
                <a:cs typeface="Times New Roman" pitchFamily="18" charset="0"/>
                <a:sym typeface="Arial" panose="020B0604020202020204" pitchFamily="34" charset="0"/>
              </a:rPr>
              <a:t>Thầy cô là tất cả</a:t>
            </a:r>
          </a:p>
          <a:p>
            <a:pPr>
              <a:lnSpc>
                <a:spcPct val="130000"/>
              </a:lnSpc>
            </a:pPr>
            <a:r>
              <a:rPr lang="en-US" altLang="zh-CN" sz="4000">
                <a:solidFill>
                  <a:schemeClr val="bg1"/>
                </a:solidFill>
                <a:latin typeface="Times New Roman" pitchFamily="18" charset="0"/>
                <a:ea typeface="+mj-ea"/>
                <a:cs typeface="Times New Roman" pitchFamily="18" charset="0"/>
                <a:sym typeface="Arial" panose="020B0604020202020204" pitchFamily="34" charset="0"/>
              </a:rPr>
              <a:t>- Nghe nhạc: Bài hát </a:t>
            </a:r>
            <a:r>
              <a:rPr lang="en-US" altLang="zh-CN" sz="4000" i="1">
                <a:solidFill>
                  <a:schemeClr val="bg1"/>
                </a:solidFill>
                <a:latin typeface="Times New Roman" pitchFamily="18" charset="0"/>
                <a:ea typeface="+mj-ea"/>
                <a:cs typeface="Times New Roman" pitchFamily="18" charset="0"/>
                <a:sym typeface="Arial" panose="020B0604020202020204" pitchFamily="34" charset="0"/>
              </a:rPr>
              <a:t>Nhớ ơn thầy cô</a:t>
            </a:r>
            <a:endParaRPr lang="zh-CN" altLang="en-US" sz="4000" i="1" dirty="0">
              <a:solidFill>
                <a:schemeClr val="bg1"/>
              </a:solidFill>
              <a:latin typeface="Times New Roman" pitchFamily="18" charset="0"/>
              <a:ea typeface="+mj-ea"/>
              <a:cs typeface="Times New Roman" pitchFamily="18" charset="0"/>
              <a:sym typeface="Arial" panose="020B0604020202020204" pitchFamily="34" charset="0"/>
            </a:endParaRPr>
          </a:p>
        </p:txBody>
      </p:sp>
    </p:spTree>
    <p:extLst>
      <p:ext uri="{BB962C8B-B14F-4D97-AF65-F5344CB8AC3E}">
        <p14:creationId xmlns:p14="http://schemas.microsoft.com/office/powerpoint/2010/main" val="7762695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3071" y="1936171"/>
            <a:ext cx="9021170" cy="4908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p:nvSpPr>
        <p:spPr bwMode="auto">
          <a:xfrm>
            <a:off x="5204985" y="2666376"/>
            <a:ext cx="2314932" cy="1384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8" tIns="45719" rIns="91438" bIns="45719">
            <a:spAutoFit/>
          </a:bodyPr>
          <a:lstStyle>
            <a:lvl1pPr>
              <a:defRPr sz="3000">
                <a:solidFill>
                  <a:schemeClr val="tx1"/>
                </a:solidFill>
                <a:latin typeface="Arial" pitchFamily="34" charset="0"/>
                <a:ea typeface="宋体" pitchFamily="2" charset="-122"/>
              </a:defRPr>
            </a:lvl1pPr>
            <a:lvl2pPr marL="742950" indent="-285750">
              <a:defRPr sz="3000">
                <a:solidFill>
                  <a:schemeClr val="tx1"/>
                </a:solidFill>
                <a:latin typeface="Arial" pitchFamily="34" charset="0"/>
                <a:ea typeface="宋体" pitchFamily="2" charset="-122"/>
              </a:defRPr>
            </a:lvl2pPr>
            <a:lvl3pPr marL="1143000" indent="-228600">
              <a:defRPr sz="3000">
                <a:solidFill>
                  <a:schemeClr val="tx1"/>
                </a:solidFill>
                <a:latin typeface="Arial" pitchFamily="34" charset="0"/>
                <a:ea typeface="宋体" pitchFamily="2" charset="-122"/>
              </a:defRPr>
            </a:lvl3pPr>
            <a:lvl4pPr marL="1600200" indent="-228600">
              <a:defRPr sz="3000">
                <a:solidFill>
                  <a:schemeClr val="tx1"/>
                </a:solidFill>
                <a:latin typeface="Arial" pitchFamily="34" charset="0"/>
                <a:ea typeface="宋体" pitchFamily="2" charset="-122"/>
              </a:defRPr>
            </a:lvl4pPr>
            <a:lvl5pPr marL="2057400" indent="-228600">
              <a:defRPr sz="30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30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30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30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3000">
                <a:solidFill>
                  <a:schemeClr val="tx1"/>
                </a:solidFill>
                <a:latin typeface="Arial" pitchFamily="34" charset="0"/>
                <a:ea typeface="宋体" pitchFamily="2" charset="-122"/>
              </a:defRPr>
            </a:lvl9pPr>
          </a:lstStyle>
          <a:p>
            <a:pPr algn="ctr"/>
            <a:r>
              <a:rPr lang="en-US" sz="2800">
                <a:latin typeface="Times New Roman" pitchFamily="18" charset="0"/>
                <a:cs typeface="Times New Roman" pitchFamily="18" charset="0"/>
              </a:rPr>
              <a:t>Hát kết hợp vận động phụ họa</a:t>
            </a:r>
          </a:p>
        </p:txBody>
      </p:sp>
      <p:pic>
        <p:nvPicPr>
          <p:cNvPr id="5"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5">
            <a:extLst>
              <a:ext uri="{96DAC541-7B7A-43D3-8B79-37D633B846F1}">
                <asvg:svgBlip xmlns="" xmlns:asvg="http://schemas.microsoft.com/office/drawing/2016/SVG/main" r:embed="rId6"/>
              </a:ext>
            </a:extLst>
          </a:blip>
          <a:srcRect l="12942" t="149" r="13592" b="70993"/>
          <a:stretch/>
        </p:blipFill>
        <p:spPr>
          <a:xfrm>
            <a:off x="-58236" y="-1367779"/>
            <a:ext cx="12280900" cy="5604386"/>
          </a:xfrm>
          <a:prstGeom prst="rect">
            <a:avLst/>
          </a:prstGeom>
        </p:spPr>
      </p:pic>
      <p:pic>
        <p:nvPicPr>
          <p:cNvPr id="6" name="BEAT - THẦY CÔ LÀ TẤT CẢ.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extLst>
              <a:ext uri="{28A0092B-C50C-407E-A947-70E740481C1C}">
                <a14:useLocalDpi xmlns:a14="http://schemas.microsoft.com/office/drawing/2010/main" val="0"/>
              </a:ext>
            </a:extLst>
          </a:blip>
          <a:stretch>
            <a:fillRect/>
          </a:stretch>
        </p:blipFill>
        <p:spPr>
          <a:xfrm>
            <a:off x="7955043" y="5637577"/>
            <a:ext cx="609600" cy="381000"/>
          </a:xfrm>
          <a:prstGeom prst="rect">
            <a:avLst/>
          </a:prstGeom>
        </p:spPr>
      </p:pic>
      <p:sp>
        <p:nvSpPr>
          <p:cNvPr id="7" name="TextBox 6"/>
          <p:cNvSpPr txBox="1"/>
          <p:nvPr/>
        </p:nvSpPr>
        <p:spPr>
          <a:xfrm>
            <a:off x="0" y="6114297"/>
            <a:ext cx="4913194"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dirty="0">
                <a:solidFill>
                  <a:srgbClr val="EB7E85"/>
                </a:solidFill>
                <a:latin typeface="Times New Roman" pitchFamily="18" charset="0"/>
                <a:cs typeface="Times New Roman" pitchFamily="18" charset="0"/>
              </a:rPr>
              <a:t>GV THỰC HIỆN: </a:t>
            </a:r>
            <a:r>
              <a:rPr lang="en-US" sz="2000" b="1" dirty="0" err="1" smtClean="0">
                <a:solidFill>
                  <a:srgbClr val="EB7E85"/>
                </a:solidFill>
                <a:latin typeface="Times New Roman" pitchFamily="18" charset="0"/>
                <a:cs typeface="Times New Roman" pitchFamily="18" charset="0"/>
              </a:rPr>
              <a:t>Nguyễn</a:t>
            </a:r>
            <a:r>
              <a:rPr lang="en-US" sz="2000" b="1" dirty="0" smtClean="0">
                <a:solidFill>
                  <a:srgbClr val="EB7E85"/>
                </a:solidFill>
                <a:latin typeface="Times New Roman" pitchFamily="18" charset="0"/>
                <a:cs typeface="Times New Roman" pitchFamily="18" charset="0"/>
              </a:rPr>
              <a:t> </a:t>
            </a:r>
            <a:r>
              <a:rPr lang="en-US" sz="2000" b="1" dirty="0" err="1" smtClean="0">
                <a:solidFill>
                  <a:srgbClr val="EB7E85"/>
                </a:solidFill>
                <a:latin typeface="Times New Roman" pitchFamily="18" charset="0"/>
                <a:cs typeface="Times New Roman" pitchFamily="18" charset="0"/>
              </a:rPr>
              <a:t>Thị</a:t>
            </a:r>
            <a:r>
              <a:rPr lang="en-US" sz="2000" b="1" dirty="0" smtClean="0">
                <a:solidFill>
                  <a:srgbClr val="EB7E85"/>
                </a:solidFill>
                <a:latin typeface="Times New Roman" pitchFamily="18" charset="0"/>
                <a:cs typeface="Times New Roman" pitchFamily="18" charset="0"/>
              </a:rPr>
              <a:t> </a:t>
            </a:r>
            <a:r>
              <a:rPr lang="en-US" sz="2000" b="1" dirty="0" err="1" smtClean="0">
                <a:solidFill>
                  <a:srgbClr val="EB7E85"/>
                </a:solidFill>
                <a:latin typeface="Times New Roman" pitchFamily="18" charset="0"/>
                <a:cs typeface="Times New Roman" pitchFamily="18" charset="0"/>
              </a:rPr>
              <a:t>Hương</a:t>
            </a:r>
            <a:endParaRPr lang="en-US" sz="2000" b="1" dirty="0">
              <a:solidFill>
                <a:srgbClr val="EB7E85"/>
              </a:solidFill>
              <a:latin typeface="Times New Roman" pitchFamily="18" charset="0"/>
              <a:cs typeface="Times New Roman" pitchFamily="18" charset="0"/>
            </a:endParaRPr>
          </a:p>
          <a:p>
            <a:pPr algn="ctr"/>
            <a:r>
              <a:rPr lang="en-US" sz="2000" b="1" dirty="0" err="1">
                <a:solidFill>
                  <a:srgbClr val="EB7E85"/>
                </a:solidFill>
                <a:latin typeface="Times New Roman" pitchFamily="18" charset="0"/>
                <a:cs typeface="Times New Roman" pitchFamily="18" charset="0"/>
              </a:rPr>
              <a:t>Trường</a:t>
            </a:r>
            <a:r>
              <a:rPr lang="en-US" sz="2000" b="1" dirty="0">
                <a:solidFill>
                  <a:srgbClr val="EB7E85"/>
                </a:solidFill>
                <a:latin typeface="Times New Roman" pitchFamily="18" charset="0"/>
                <a:cs typeface="Times New Roman" pitchFamily="18" charset="0"/>
              </a:rPr>
              <a:t> THCS </a:t>
            </a:r>
            <a:r>
              <a:rPr lang="en-US" sz="2000" b="1" dirty="0" smtClean="0">
                <a:solidFill>
                  <a:srgbClr val="EB7E85"/>
                </a:solidFill>
                <a:latin typeface="Times New Roman" pitchFamily="18" charset="0"/>
                <a:cs typeface="Times New Roman" pitchFamily="18" charset="0"/>
              </a:rPr>
              <a:t>Minh </a:t>
            </a:r>
            <a:r>
              <a:rPr lang="en-US" sz="2000" b="1" dirty="0" err="1" smtClean="0">
                <a:solidFill>
                  <a:srgbClr val="EB7E85"/>
                </a:solidFill>
                <a:latin typeface="Times New Roman" pitchFamily="18" charset="0"/>
                <a:cs typeface="Times New Roman" pitchFamily="18" charset="0"/>
              </a:rPr>
              <a:t>Quang</a:t>
            </a:r>
            <a:endParaRPr lang="en-US" sz="2000" b="1" dirty="0">
              <a:solidFill>
                <a:srgbClr val="EB7E85"/>
              </a:solidFill>
              <a:latin typeface="Times New Roman" pitchFamily="18" charset="0"/>
              <a:cs typeface="Times New Roman" pitchFamily="18" charset="0"/>
            </a:endParaRPr>
          </a:p>
        </p:txBody>
      </p:sp>
    </p:spTree>
    <p:extLst>
      <p:ext uri="{BB962C8B-B14F-4D97-AF65-F5344CB8AC3E}">
        <p14:creationId xmlns:p14="http://schemas.microsoft.com/office/powerpoint/2010/main" val="13052297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92138" fill="hold"/>
                                        <p:tgtEl>
                                          <p:spTgt spid="6"/>
                                        </p:tgtEl>
                                      </p:cBhvr>
                                    </p:cmd>
                                  </p:childTnLst>
                                </p:cTn>
                              </p:par>
                            </p:childTnLst>
                          </p:cTn>
                        </p:par>
                      </p:childTnLst>
                    </p:cTn>
                  </p:par>
                </p:childTnLst>
              </p:cTn>
              <p:nextCondLst>
                <p:cond evt="onClick" delay="0">
                  <p:tgtEl>
                    <p:spTgt spid="6"/>
                  </p:tgtEl>
                </p:cond>
              </p:nextCondLst>
            </p:seq>
            <p:audio>
              <p:cMediaNode vol="80000">
                <p:cTn id="20" fill="hold" display="0">
                  <p:stCondLst>
                    <p:cond delay="indefinite"/>
                  </p:stCondLst>
                  <p:endCondLst>
                    <p:cond evt="onStopAudio" delay="0">
                      <p:tgtEl>
                        <p:sldTgt/>
                      </p:tgtEl>
                    </p:cond>
                  </p:endCondLst>
                </p:cTn>
                <p:tgtEl>
                  <p:spTgt spid="6"/>
                </p:tgtEl>
              </p:cMediaNode>
            </p:audio>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18D1D5C5-2E43-492D-BB56-67A1F77F3CCC}"/>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59536" r="13592" b="4999"/>
          <a:stretch/>
        </p:blipFill>
        <p:spPr>
          <a:xfrm>
            <a:off x="78814" y="0"/>
            <a:ext cx="12192000" cy="6887497"/>
          </a:xfrm>
          <a:prstGeom prst="rect">
            <a:avLst/>
          </a:prstGeom>
        </p:spPr>
      </p:pic>
      <p:sp>
        <p:nvSpPr>
          <p:cNvPr id="13" name="MH_Entry_1"/>
          <p:cNvSpPr/>
          <p:nvPr>
            <p:custDataLst>
              <p:tags r:id="rId1"/>
            </p:custDataLst>
          </p:nvPr>
        </p:nvSpPr>
        <p:spPr>
          <a:xfrm>
            <a:off x="2045658" y="472124"/>
            <a:ext cx="8482819" cy="792461"/>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400" b="1" u="sng">
                <a:solidFill>
                  <a:srgbClr val="EB7E85"/>
                </a:solidFill>
                <a:latin typeface="Times New Roman" pitchFamily="18" charset="0"/>
                <a:ea typeface="+mj-ea"/>
                <a:cs typeface="Times New Roman" pitchFamily="18" charset="0"/>
                <a:sym typeface="Arial" panose="020B0604020202020204" pitchFamily="34" charset="0"/>
              </a:rPr>
              <a:t>CHUẨN BỊ BÀI MỚI</a:t>
            </a:r>
            <a:endParaRPr lang="en-US" altLang="zh-CN" sz="4400" b="1" i="1">
              <a:solidFill>
                <a:srgbClr val="EB7E85"/>
              </a:solidFill>
              <a:latin typeface="Times New Roman" pitchFamily="18" charset="0"/>
              <a:ea typeface="+mj-ea"/>
              <a:cs typeface="Times New Roman" pitchFamily="18" charset="0"/>
              <a:sym typeface="Arial" panose="020B0604020202020204" pitchFamily="34" charset="0"/>
            </a:endParaRPr>
          </a:p>
        </p:txBody>
      </p:sp>
      <p:sp>
        <p:nvSpPr>
          <p:cNvPr id="2" name="TextBox 1"/>
          <p:cNvSpPr txBox="1"/>
          <p:nvPr/>
        </p:nvSpPr>
        <p:spPr>
          <a:xfrm>
            <a:off x="2059306" y="1514898"/>
            <a:ext cx="8312993" cy="39703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lvl="0">
              <a:lnSpc>
                <a:spcPct val="150000"/>
              </a:lnSpc>
            </a:pPr>
            <a:r>
              <a:rPr lang="en-US" sz="2400">
                <a:latin typeface="Times New Roman" pitchFamily="18" charset="0"/>
                <a:cs typeface="Times New Roman" pitchFamily="18" charset="0"/>
              </a:rPr>
              <a:t>- GV cùng HS hệ thống lại các nội dung đã học.</a:t>
            </a:r>
          </a:p>
          <a:p>
            <a:pPr lvl="0">
              <a:lnSpc>
                <a:spcPct val="150000"/>
              </a:lnSpc>
            </a:pPr>
            <a:r>
              <a:rPr lang="en-US" sz="2400">
                <a:latin typeface="Times New Roman" pitchFamily="18" charset="0"/>
                <a:cs typeface="Times New Roman" pitchFamily="18" charset="0"/>
              </a:rPr>
              <a:t>- Chuẩn bị tiết học sau:</a:t>
            </a:r>
          </a:p>
          <a:p>
            <a:pPr>
              <a:lnSpc>
                <a:spcPct val="150000"/>
              </a:lnSpc>
            </a:pPr>
            <a:r>
              <a:rPr lang="en-US" sz="2400">
                <a:latin typeface="Times New Roman" pitchFamily="18" charset="0"/>
                <a:cs typeface="Times New Roman" pitchFamily="18" charset="0"/>
              </a:rPr>
              <a:t>+ Cá nhân/ nhóm tìm hiểu trước về nội dung hát bè qua các nguồn tư liệu và trả lời câu hỏi: Em hiểu gì về hát bè? Có các hình thức hát bè nào?</a:t>
            </a:r>
          </a:p>
          <a:p>
            <a:pPr>
              <a:lnSpc>
                <a:spcPct val="150000"/>
              </a:lnSpc>
            </a:pPr>
            <a:r>
              <a:rPr lang="en-US" sz="2400">
                <a:latin typeface="Times New Roman" pitchFamily="18" charset="0"/>
                <a:cs typeface="Times New Roman" pitchFamily="18" charset="0"/>
              </a:rPr>
              <a:t>+ Dùng mã code do GV cung cấp để khai thác học liệu điện tử về Hát bè</a:t>
            </a:r>
          </a:p>
        </p:txBody>
      </p:sp>
    </p:spTree>
    <p:extLst>
      <p:ext uri="{BB962C8B-B14F-4D97-AF65-F5344CB8AC3E}">
        <p14:creationId xmlns:p14="http://schemas.microsoft.com/office/powerpoint/2010/main" val="16142664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18D1D5C5-2E43-492D-BB56-67A1F77F3CCC}"/>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59536" r="13592" b="4999"/>
          <a:stretch/>
        </p:blipFill>
        <p:spPr>
          <a:xfrm>
            <a:off x="-73135" y="127112"/>
            <a:ext cx="12282553" cy="6938652"/>
          </a:xfrm>
          <a:prstGeom prst="rect">
            <a:avLst/>
          </a:prstGeom>
        </p:spPr>
      </p:pic>
      <p:sp>
        <p:nvSpPr>
          <p:cNvPr id="10" name="文本框 9">
            <a:extLst>
              <a:ext uri="{FF2B5EF4-FFF2-40B4-BE49-F238E27FC236}">
                <a16:creationId xmlns="" xmlns:a16="http://schemas.microsoft.com/office/drawing/2014/main" id="{45F3D220-632D-405B-B3AE-9137FAAC324C}"/>
              </a:ext>
            </a:extLst>
          </p:cNvPr>
          <p:cNvSpPr txBox="1"/>
          <p:nvPr/>
        </p:nvSpPr>
        <p:spPr>
          <a:xfrm>
            <a:off x="2320116" y="1691788"/>
            <a:ext cx="7888406" cy="1938992"/>
          </a:xfrm>
          <a:prstGeom prst="rect">
            <a:avLst/>
          </a:prstGeom>
          <a:noFill/>
        </p:spPr>
        <p:txBody>
          <a:bodyPr wrap="square" rtlCol="0">
            <a:spAutoFit/>
          </a:bodyPr>
          <a:lstStyle/>
          <a:p>
            <a:pPr algn="ctr"/>
            <a:r>
              <a:rPr lang="en-US" altLang="zh-CN" sz="6000" b="1">
                <a:solidFill>
                  <a:srgbClr val="EB7E85"/>
                </a:solidFill>
                <a:latin typeface="Times New Roman" pitchFamily="18" charset="0"/>
                <a:ea typeface="微软雅黑" panose="020B0503020204020204" pitchFamily="34" charset="-122"/>
                <a:cs typeface="Times New Roman" pitchFamily="18" charset="0"/>
              </a:rPr>
              <a:t>CHỦ ĐỀ 3</a:t>
            </a:r>
          </a:p>
          <a:p>
            <a:pPr algn="ctr"/>
            <a:r>
              <a:rPr lang="en-US" altLang="zh-CN" sz="6000" b="1">
                <a:solidFill>
                  <a:srgbClr val="EB7E85"/>
                </a:solidFill>
                <a:latin typeface="Times New Roman" pitchFamily="18" charset="0"/>
                <a:ea typeface="微软雅黑" panose="020B0503020204020204" pitchFamily="34" charset="-122"/>
                <a:cs typeface="Times New Roman" pitchFamily="18" charset="0"/>
              </a:rPr>
              <a:t>NHỚ ƠN THẦY CÔ  </a:t>
            </a:r>
            <a:endParaRPr lang="zh-CN" altLang="en-US" sz="6000" b="1" dirty="0">
              <a:solidFill>
                <a:srgbClr val="EB7E85"/>
              </a:solidFill>
              <a:latin typeface="Times New Roman" pitchFamily="18" charset="0"/>
              <a:ea typeface="微软雅黑" panose="020B0503020204020204" pitchFamily="34" charset="-122"/>
              <a:cs typeface="Times New Roman" pitchFamily="18" charset="0"/>
            </a:endParaRPr>
          </a:p>
        </p:txBody>
      </p:sp>
    </p:spTree>
    <p:extLst>
      <p:ext uri="{BB962C8B-B14F-4D97-AF65-F5344CB8AC3E}">
        <p14:creationId xmlns:p14="http://schemas.microsoft.com/office/powerpoint/2010/main" val="18213840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4087E215-D2C9-4B28-9A59-3220538A435D}"/>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149" r="13592" b="70993"/>
          <a:stretch/>
        </p:blipFill>
        <p:spPr>
          <a:xfrm>
            <a:off x="-29497" y="-1391965"/>
            <a:ext cx="12192000" cy="5604386"/>
          </a:xfrm>
          <a:prstGeom prst="rect">
            <a:avLst/>
          </a:prstGeom>
        </p:spPr>
      </p:pic>
      <p:sp>
        <p:nvSpPr>
          <p:cNvPr id="12" name="矩形: 圆角 4">
            <a:extLst>
              <a:ext uri="{FF2B5EF4-FFF2-40B4-BE49-F238E27FC236}">
                <a16:creationId xmlns="" xmlns:a16="http://schemas.microsoft.com/office/drawing/2014/main" id="{5E10672B-AEC0-4120-B720-BA2465F2DEE9}"/>
              </a:ext>
            </a:extLst>
          </p:cNvPr>
          <p:cNvSpPr/>
          <p:nvPr/>
        </p:nvSpPr>
        <p:spPr>
          <a:xfrm>
            <a:off x="1828803" y="1609409"/>
            <a:ext cx="8488908" cy="3412974"/>
          </a:xfrm>
          <a:prstGeom prst="roundRect">
            <a:avLst>
              <a:gd name="adj" fmla="val 36869"/>
            </a:avLst>
          </a:prstGeom>
          <a:solidFill>
            <a:srgbClr val="EB7E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MH_Entry_1"/>
          <p:cNvSpPr/>
          <p:nvPr>
            <p:custDataLst>
              <p:tags r:id="rId1"/>
            </p:custDataLst>
          </p:nvPr>
        </p:nvSpPr>
        <p:spPr>
          <a:xfrm>
            <a:off x="2509302" y="1556551"/>
            <a:ext cx="7835705" cy="4201150"/>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200" u="sng" dirty="0" err="1">
                <a:solidFill>
                  <a:schemeClr val="bg1"/>
                </a:solidFill>
                <a:latin typeface="Times New Roman" pitchFamily="18" charset="0"/>
                <a:ea typeface="+mj-ea"/>
                <a:cs typeface="Times New Roman" pitchFamily="18" charset="0"/>
                <a:sym typeface="Arial" panose="020B0604020202020204" pitchFamily="34" charset="0"/>
              </a:rPr>
              <a:t>Tiết</a:t>
            </a:r>
            <a:r>
              <a:rPr lang="en-US" altLang="zh-CN" sz="4200" u="sng" dirty="0">
                <a:solidFill>
                  <a:schemeClr val="bg1"/>
                </a:solidFill>
                <a:latin typeface="Times New Roman" pitchFamily="18" charset="0"/>
                <a:ea typeface="+mj-ea"/>
                <a:cs typeface="Times New Roman" pitchFamily="18" charset="0"/>
                <a:sym typeface="Arial" panose="020B0604020202020204" pitchFamily="34" charset="0"/>
              </a:rPr>
              <a:t> 11</a:t>
            </a:r>
          </a:p>
          <a:p>
            <a:pPr>
              <a:lnSpc>
                <a:spcPct val="130000"/>
              </a:lnSpc>
            </a:pPr>
            <a:r>
              <a:rPr lang="en-US" altLang="zh-CN" sz="4200" dirty="0">
                <a:solidFill>
                  <a:schemeClr val="bg1"/>
                </a:solidFill>
                <a:latin typeface="Times New Roman" pitchFamily="18" charset="0"/>
                <a:ea typeface="+mj-ea"/>
                <a:cs typeface="Times New Roman" pitchFamily="18" charset="0"/>
                <a:sym typeface="Arial" panose="020B0604020202020204" pitchFamily="34" charset="0"/>
              </a:rPr>
              <a:t>- </a:t>
            </a:r>
            <a:r>
              <a:rPr lang="vi-VN" altLang="zh-CN" sz="4200" dirty="0">
                <a:solidFill>
                  <a:schemeClr val="bg1"/>
                </a:solidFill>
                <a:latin typeface="Times New Roman" pitchFamily="18" charset="0"/>
                <a:ea typeface="+mj-ea"/>
                <a:cs typeface="Times New Roman" pitchFamily="18" charset="0"/>
                <a:sym typeface="Arial" panose="020B0604020202020204" pitchFamily="34" charset="0"/>
              </a:rPr>
              <a:t>Thường thức âm nhạc</a:t>
            </a:r>
            <a:r>
              <a:rPr lang="en-US" altLang="zh-CN" sz="4200" dirty="0">
                <a:solidFill>
                  <a:schemeClr val="bg1"/>
                </a:solidFill>
                <a:latin typeface="Times New Roman" pitchFamily="18" charset="0"/>
                <a:ea typeface="+mj-ea"/>
                <a:cs typeface="Times New Roman" pitchFamily="18" charset="0"/>
                <a:sym typeface="Arial" panose="020B0604020202020204" pitchFamily="34" charset="0"/>
              </a:rPr>
              <a:t>: </a:t>
            </a:r>
          </a:p>
          <a:p>
            <a:pPr algn="ctr">
              <a:lnSpc>
                <a:spcPct val="130000"/>
              </a:lnSpc>
            </a:pPr>
            <a:r>
              <a:rPr lang="en-US" altLang="zh-CN" sz="4200" dirty="0" err="1">
                <a:solidFill>
                  <a:schemeClr val="bg1"/>
                </a:solidFill>
                <a:latin typeface="Times New Roman" pitchFamily="18" charset="0"/>
                <a:ea typeface="+mj-ea"/>
                <a:cs typeface="Times New Roman" pitchFamily="18" charset="0"/>
                <a:sym typeface="Arial" panose="020B0604020202020204" pitchFamily="34" charset="0"/>
              </a:rPr>
              <a:t>Giới</a:t>
            </a:r>
            <a:r>
              <a:rPr lang="en-US" altLang="zh-CN" sz="4200"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dirty="0" err="1">
                <a:solidFill>
                  <a:schemeClr val="bg1"/>
                </a:solidFill>
                <a:latin typeface="Times New Roman" pitchFamily="18" charset="0"/>
                <a:ea typeface="+mj-ea"/>
                <a:cs typeface="Times New Roman" pitchFamily="18" charset="0"/>
                <a:sym typeface="Arial" panose="020B0604020202020204" pitchFamily="34" charset="0"/>
              </a:rPr>
              <a:t>thiệu</a:t>
            </a:r>
            <a:r>
              <a:rPr lang="en-US" altLang="zh-CN" sz="4200"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dirty="0" err="1">
                <a:solidFill>
                  <a:schemeClr val="bg1"/>
                </a:solidFill>
                <a:latin typeface="Times New Roman" pitchFamily="18" charset="0"/>
                <a:ea typeface="+mj-ea"/>
                <a:cs typeface="Times New Roman" pitchFamily="18" charset="0"/>
                <a:sym typeface="Arial" panose="020B0604020202020204" pitchFamily="34" charset="0"/>
              </a:rPr>
              <a:t>hình</a:t>
            </a:r>
            <a:r>
              <a:rPr lang="en-US" altLang="zh-CN" sz="4200"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dirty="0" err="1">
                <a:solidFill>
                  <a:schemeClr val="bg1"/>
                </a:solidFill>
                <a:latin typeface="Times New Roman" pitchFamily="18" charset="0"/>
                <a:ea typeface="+mj-ea"/>
                <a:cs typeface="Times New Roman" pitchFamily="18" charset="0"/>
                <a:sym typeface="Arial" panose="020B0604020202020204" pitchFamily="34" charset="0"/>
              </a:rPr>
              <a:t>thức</a:t>
            </a:r>
            <a:r>
              <a:rPr lang="en-US" altLang="zh-CN" sz="4200"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dirty="0" err="1">
                <a:solidFill>
                  <a:schemeClr val="bg1"/>
                </a:solidFill>
                <a:latin typeface="Times New Roman" pitchFamily="18" charset="0"/>
                <a:ea typeface="+mj-ea"/>
                <a:cs typeface="Times New Roman" pitchFamily="18" charset="0"/>
                <a:sym typeface="Arial" panose="020B0604020202020204" pitchFamily="34" charset="0"/>
              </a:rPr>
              <a:t>hát</a:t>
            </a:r>
            <a:r>
              <a:rPr lang="en-US" altLang="zh-CN" sz="4200"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dirty="0" err="1">
                <a:solidFill>
                  <a:schemeClr val="bg1"/>
                </a:solidFill>
                <a:latin typeface="Times New Roman" pitchFamily="18" charset="0"/>
                <a:ea typeface="+mj-ea"/>
                <a:cs typeface="Times New Roman" pitchFamily="18" charset="0"/>
                <a:sym typeface="Arial" panose="020B0604020202020204" pitchFamily="34" charset="0"/>
              </a:rPr>
              <a:t>bè</a:t>
            </a:r>
            <a:r>
              <a:rPr lang="en-US" altLang="zh-CN" sz="4200" dirty="0">
                <a:solidFill>
                  <a:schemeClr val="bg1"/>
                </a:solidFill>
                <a:latin typeface="Times New Roman" pitchFamily="18" charset="0"/>
                <a:ea typeface="+mj-ea"/>
                <a:cs typeface="Times New Roman" pitchFamily="18" charset="0"/>
                <a:sym typeface="Arial" panose="020B0604020202020204" pitchFamily="34" charset="0"/>
              </a:rPr>
              <a:t>.</a:t>
            </a:r>
            <a:endParaRPr lang="en-US" altLang="zh-CN" sz="4200" i="1" dirty="0">
              <a:solidFill>
                <a:schemeClr val="bg1"/>
              </a:solidFill>
              <a:latin typeface="Times New Roman" pitchFamily="18" charset="0"/>
              <a:ea typeface="+mj-ea"/>
              <a:cs typeface="Times New Roman" pitchFamily="18" charset="0"/>
              <a:sym typeface="Arial" panose="020B0604020202020204" pitchFamily="34" charset="0"/>
            </a:endParaRPr>
          </a:p>
          <a:p>
            <a:pPr>
              <a:lnSpc>
                <a:spcPct val="130000"/>
              </a:lnSpc>
            </a:pPr>
            <a:r>
              <a:rPr lang="en-US" altLang="zh-CN" sz="4200" i="1"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i="1" dirty="0" err="1">
                <a:solidFill>
                  <a:schemeClr val="bg1"/>
                </a:solidFill>
                <a:latin typeface="Times New Roman" pitchFamily="18" charset="0"/>
                <a:ea typeface="+mj-ea"/>
                <a:cs typeface="Times New Roman" pitchFamily="18" charset="0"/>
                <a:sym typeface="Arial" panose="020B0604020202020204" pitchFamily="34" charset="0"/>
              </a:rPr>
              <a:t>Ôn</a:t>
            </a:r>
            <a:r>
              <a:rPr lang="en-US" altLang="zh-CN" sz="4200" i="1"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i="1" dirty="0" err="1">
                <a:solidFill>
                  <a:schemeClr val="bg1"/>
                </a:solidFill>
                <a:latin typeface="Times New Roman" pitchFamily="18" charset="0"/>
                <a:ea typeface="+mj-ea"/>
                <a:cs typeface="Times New Roman" pitchFamily="18" charset="0"/>
                <a:sym typeface="Arial" panose="020B0604020202020204" pitchFamily="34" charset="0"/>
              </a:rPr>
              <a:t>Bài</a:t>
            </a:r>
            <a:r>
              <a:rPr lang="en-US" altLang="zh-CN" sz="4200" i="1"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i="1" dirty="0" err="1">
                <a:solidFill>
                  <a:schemeClr val="bg1"/>
                </a:solidFill>
                <a:latin typeface="Times New Roman" pitchFamily="18" charset="0"/>
                <a:ea typeface="+mj-ea"/>
                <a:cs typeface="Times New Roman" pitchFamily="18" charset="0"/>
                <a:sym typeface="Arial" panose="020B0604020202020204" pitchFamily="34" charset="0"/>
              </a:rPr>
              <a:t>đọc</a:t>
            </a:r>
            <a:r>
              <a:rPr lang="en-US" altLang="zh-CN" sz="4200" i="1"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i="1" dirty="0" err="1">
                <a:solidFill>
                  <a:schemeClr val="bg1"/>
                </a:solidFill>
                <a:latin typeface="Times New Roman" pitchFamily="18" charset="0"/>
                <a:ea typeface="+mj-ea"/>
                <a:cs typeface="Times New Roman" pitchFamily="18" charset="0"/>
                <a:sym typeface="Arial" panose="020B0604020202020204" pitchFamily="34" charset="0"/>
              </a:rPr>
              <a:t>nhạc</a:t>
            </a:r>
            <a:r>
              <a:rPr lang="en-US" altLang="zh-CN" sz="4200" i="1"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i="1" dirty="0" err="1">
                <a:solidFill>
                  <a:schemeClr val="bg1"/>
                </a:solidFill>
                <a:latin typeface="Times New Roman" pitchFamily="18" charset="0"/>
                <a:ea typeface="+mj-ea"/>
                <a:cs typeface="Times New Roman" pitchFamily="18" charset="0"/>
                <a:sym typeface="Arial" panose="020B0604020202020204" pitchFamily="34" charset="0"/>
              </a:rPr>
              <a:t>số</a:t>
            </a:r>
            <a:r>
              <a:rPr lang="en-US" altLang="zh-CN" sz="4200" i="1" dirty="0">
                <a:solidFill>
                  <a:schemeClr val="bg1"/>
                </a:solidFill>
                <a:latin typeface="Times New Roman" pitchFamily="18" charset="0"/>
                <a:ea typeface="+mj-ea"/>
                <a:cs typeface="Times New Roman" pitchFamily="18" charset="0"/>
                <a:sym typeface="Arial" panose="020B0604020202020204" pitchFamily="34" charset="0"/>
              </a:rPr>
              <a:t> 2</a:t>
            </a:r>
          </a:p>
          <a:p>
            <a:pPr>
              <a:lnSpc>
                <a:spcPct val="130000"/>
              </a:lnSpc>
            </a:pPr>
            <a:r>
              <a:rPr lang="en-US" altLang="zh-CN" sz="4200"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dirty="0" err="1">
                <a:solidFill>
                  <a:schemeClr val="bg1"/>
                </a:solidFill>
                <a:latin typeface="Times New Roman" pitchFamily="18" charset="0"/>
                <a:ea typeface="+mj-ea"/>
                <a:cs typeface="Times New Roman" pitchFamily="18" charset="0"/>
                <a:sym typeface="Arial" panose="020B0604020202020204" pitchFamily="34" charset="0"/>
              </a:rPr>
              <a:t>Ôn</a:t>
            </a:r>
            <a:r>
              <a:rPr lang="en-US" altLang="zh-CN" sz="4200"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dirty="0" err="1">
                <a:solidFill>
                  <a:schemeClr val="bg1"/>
                </a:solidFill>
                <a:latin typeface="Times New Roman" pitchFamily="18" charset="0"/>
                <a:ea typeface="+mj-ea"/>
                <a:cs typeface="Times New Roman" pitchFamily="18" charset="0"/>
                <a:sym typeface="Arial" panose="020B0604020202020204" pitchFamily="34" charset="0"/>
              </a:rPr>
              <a:t>tập</a:t>
            </a:r>
            <a:r>
              <a:rPr lang="en-US" altLang="zh-CN" sz="4200"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dirty="0" err="1">
                <a:solidFill>
                  <a:schemeClr val="bg1"/>
                </a:solidFill>
                <a:latin typeface="Times New Roman" pitchFamily="18" charset="0"/>
                <a:ea typeface="+mj-ea"/>
                <a:cs typeface="Times New Roman" pitchFamily="18" charset="0"/>
                <a:sym typeface="Arial" panose="020B0604020202020204" pitchFamily="34" charset="0"/>
              </a:rPr>
              <a:t>bài</a:t>
            </a:r>
            <a:r>
              <a:rPr lang="en-US" altLang="zh-CN" sz="4200"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dirty="0" err="1">
                <a:solidFill>
                  <a:schemeClr val="bg1"/>
                </a:solidFill>
                <a:latin typeface="Times New Roman" pitchFamily="18" charset="0"/>
                <a:ea typeface="+mj-ea"/>
                <a:cs typeface="Times New Roman" pitchFamily="18" charset="0"/>
                <a:sym typeface="Arial" panose="020B0604020202020204" pitchFamily="34" charset="0"/>
              </a:rPr>
              <a:t>hát</a:t>
            </a:r>
            <a:r>
              <a:rPr lang="en-US" altLang="zh-CN" sz="4200"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i="1" dirty="0" err="1">
                <a:solidFill>
                  <a:schemeClr val="bg1"/>
                </a:solidFill>
                <a:latin typeface="Times New Roman" pitchFamily="18" charset="0"/>
                <a:ea typeface="+mj-ea"/>
                <a:cs typeface="Times New Roman" pitchFamily="18" charset="0"/>
                <a:sym typeface="Arial" panose="020B0604020202020204" pitchFamily="34" charset="0"/>
              </a:rPr>
              <a:t>Thầy</a:t>
            </a:r>
            <a:r>
              <a:rPr lang="en-US" altLang="zh-CN" sz="4200" i="1"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i="1" dirty="0" err="1">
                <a:solidFill>
                  <a:schemeClr val="bg1"/>
                </a:solidFill>
                <a:latin typeface="Times New Roman" pitchFamily="18" charset="0"/>
                <a:ea typeface="+mj-ea"/>
                <a:cs typeface="Times New Roman" pitchFamily="18" charset="0"/>
                <a:sym typeface="Arial" panose="020B0604020202020204" pitchFamily="34" charset="0"/>
              </a:rPr>
              <a:t>cô</a:t>
            </a:r>
            <a:r>
              <a:rPr lang="en-US" altLang="zh-CN" sz="4200" i="1"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i="1" dirty="0" err="1">
                <a:solidFill>
                  <a:schemeClr val="bg1"/>
                </a:solidFill>
                <a:latin typeface="Times New Roman" pitchFamily="18" charset="0"/>
                <a:ea typeface="+mj-ea"/>
                <a:cs typeface="Times New Roman" pitchFamily="18" charset="0"/>
                <a:sym typeface="Arial" panose="020B0604020202020204" pitchFamily="34" charset="0"/>
              </a:rPr>
              <a:t>là</a:t>
            </a:r>
            <a:r>
              <a:rPr lang="en-US" altLang="zh-CN" sz="4200" i="1"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i="1" dirty="0" err="1">
                <a:solidFill>
                  <a:schemeClr val="bg1"/>
                </a:solidFill>
                <a:latin typeface="Times New Roman" pitchFamily="18" charset="0"/>
                <a:ea typeface="+mj-ea"/>
                <a:cs typeface="Times New Roman" pitchFamily="18" charset="0"/>
                <a:sym typeface="Arial" panose="020B0604020202020204" pitchFamily="34" charset="0"/>
              </a:rPr>
              <a:t>tất</a:t>
            </a:r>
            <a:r>
              <a:rPr lang="en-US" altLang="zh-CN" sz="4200" i="1" dirty="0">
                <a:solidFill>
                  <a:schemeClr val="bg1"/>
                </a:solidFill>
                <a:latin typeface="Times New Roman" pitchFamily="18" charset="0"/>
                <a:ea typeface="+mj-ea"/>
                <a:cs typeface="Times New Roman" pitchFamily="18" charset="0"/>
                <a:sym typeface="Arial" panose="020B0604020202020204" pitchFamily="34" charset="0"/>
              </a:rPr>
              <a:t> </a:t>
            </a:r>
            <a:r>
              <a:rPr lang="en-US" altLang="zh-CN" sz="4200" i="1" dirty="0" err="1">
                <a:solidFill>
                  <a:schemeClr val="bg1"/>
                </a:solidFill>
                <a:latin typeface="Times New Roman" pitchFamily="18" charset="0"/>
                <a:ea typeface="+mj-ea"/>
                <a:cs typeface="Times New Roman" pitchFamily="18" charset="0"/>
                <a:sym typeface="Arial" panose="020B0604020202020204" pitchFamily="34" charset="0"/>
              </a:rPr>
              <a:t>cả</a:t>
            </a:r>
            <a:endParaRPr lang="zh-CN" altLang="en-US" sz="4200" i="1" dirty="0">
              <a:solidFill>
                <a:schemeClr val="bg1"/>
              </a:solidFill>
              <a:latin typeface="Times New Roman" pitchFamily="18" charset="0"/>
              <a:ea typeface="+mj-ea"/>
              <a:cs typeface="Times New Roman" pitchFamily="18" charset="0"/>
              <a:sym typeface="Arial" panose="020B0604020202020204" pitchFamily="34" charset="0"/>
            </a:endParaRPr>
          </a:p>
        </p:txBody>
      </p:sp>
    </p:spTree>
    <p:extLst>
      <p:ext uri="{BB962C8B-B14F-4D97-AF65-F5344CB8AC3E}">
        <p14:creationId xmlns:p14="http://schemas.microsoft.com/office/powerpoint/2010/main" val="38233774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149" r="13592" b="70993"/>
          <a:stretch/>
        </p:blipFill>
        <p:spPr>
          <a:xfrm>
            <a:off x="-58236" y="-1367779"/>
            <a:ext cx="12280900" cy="5604386"/>
          </a:xfrm>
          <a:prstGeom prst="rect">
            <a:avLst/>
          </a:prstGeom>
        </p:spPr>
      </p:pic>
      <p:sp>
        <p:nvSpPr>
          <p:cNvPr id="4" name="MH_Entry_1"/>
          <p:cNvSpPr/>
          <p:nvPr>
            <p:custDataLst>
              <p:tags r:id="rId1"/>
            </p:custDataLst>
          </p:nvPr>
        </p:nvSpPr>
        <p:spPr>
          <a:xfrm>
            <a:off x="2164361" y="1416938"/>
            <a:ext cx="7835705" cy="2784993"/>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800" b="1" dirty="0" err="1">
                <a:solidFill>
                  <a:srgbClr val="EB7E85"/>
                </a:solidFill>
                <a:latin typeface="Times New Roman" pitchFamily="18" charset="0"/>
                <a:ea typeface="+mj-ea"/>
                <a:cs typeface="Times New Roman" pitchFamily="18" charset="0"/>
                <a:sym typeface="Arial" panose="020B0604020202020204" pitchFamily="34" charset="0"/>
              </a:rPr>
              <a:t>Nội</a:t>
            </a:r>
            <a:r>
              <a:rPr lang="en-US" altLang="zh-CN" sz="4800" b="1" dirty="0">
                <a:solidFill>
                  <a:srgbClr val="EB7E85"/>
                </a:solidFill>
                <a:latin typeface="Times New Roman" pitchFamily="18" charset="0"/>
                <a:ea typeface="+mj-ea"/>
                <a:cs typeface="Times New Roman" pitchFamily="18" charset="0"/>
                <a:sym typeface="Arial" panose="020B0604020202020204" pitchFamily="34" charset="0"/>
              </a:rPr>
              <a:t> dung 1:</a:t>
            </a:r>
            <a:endParaRPr lang="vi-VN" altLang="zh-CN" sz="4800" b="1" dirty="0">
              <a:solidFill>
                <a:srgbClr val="EB7E85"/>
              </a:solidFill>
              <a:latin typeface="Times New Roman" pitchFamily="18" charset="0"/>
              <a:ea typeface="+mj-ea"/>
              <a:cs typeface="Times New Roman" pitchFamily="18" charset="0"/>
              <a:sym typeface="Arial" panose="020B0604020202020204" pitchFamily="34" charset="0"/>
            </a:endParaRPr>
          </a:p>
          <a:p>
            <a:pPr algn="ctr">
              <a:lnSpc>
                <a:spcPct val="130000"/>
              </a:lnSpc>
            </a:pPr>
            <a:r>
              <a:rPr lang="vi-VN" altLang="zh-CN" sz="4800" b="1" dirty="0">
                <a:solidFill>
                  <a:srgbClr val="EB7E85"/>
                </a:solidFill>
                <a:latin typeface="Times New Roman" pitchFamily="18" charset="0"/>
                <a:ea typeface="+mj-ea"/>
                <a:cs typeface="Times New Roman" pitchFamily="18" charset="0"/>
                <a:sym typeface="Arial" panose="020B0604020202020204" pitchFamily="34" charset="0"/>
              </a:rPr>
              <a:t>Thường thức âm nhạc</a:t>
            </a:r>
            <a:endParaRPr lang="en-US" altLang="zh-CN" sz="4800" b="1" dirty="0">
              <a:solidFill>
                <a:srgbClr val="EB7E85"/>
              </a:solidFill>
              <a:latin typeface="Times New Roman" pitchFamily="18" charset="0"/>
              <a:ea typeface="+mj-ea"/>
              <a:cs typeface="Times New Roman" pitchFamily="18" charset="0"/>
              <a:sym typeface="Arial" panose="020B0604020202020204" pitchFamily="34" charset="0"/>
            </a:endParaRPr>
          </a:p>
          <a:p>
            <a:pPr algn="ctr">
              <a:lnSpc>
                <a:spcPct val="130000"/>
              </a:lnSpc>
            </a:pPr>
            <a:r>
              <a:rPr lang="en-US" altLang="zh-CN" sz="4800" b="1" i="1" dirty="0" err="1">
                <a:solidFill>
                  <a:srgbClr val="EB7E85"/>
                </a:solidFill>
                <a:latin typeface="Times New Roman" pitchFamily="18" charset="0"/>
                <a:ea typeface="+mj-ea"/>
                <a:cs typeface="Times New Roman" pitchFamily="18" charset="0"/>
                <a:sym typeface="Arial" panose="020B0604020202020204" pitchFamily="34" charset="0"/>
              </a:rPr>
              <a:t>Giới</a:t>
            </a:r>
            <a:r>
              <a:rPr lang="en-US" altLang="zh-CN" sz="4800" b="1" i="1" dirty="0">
                <a:solidFill>
                  <a:srgbClr val="EB7E85"/>
                </a:solidFill>
                <a:latin typeface="Times New Roman" pitchFamily="18" charset="0"/>
                <a:ea typeface="+mj-ea"/>
                <a:cs typeface="Times New Roman" pitchFamily="18" charset="0"/>
                <a:sym typeface="Arial" panose="020B0604020202020204" pitchFamily="34" charset="0"/>
              </a:rPr>
              <a:t> </a:t>
            </a:r>
            <a:r>
              <a:rPr lang="en-US" altLang="zh-CN" sz="4800" b="1" i="1" dirty="0" err="1">
                <a:solidFill>
                  <a:srgbClr val="EB7E85"/>
                </a:solidFill>
                <a:latin typeface="Times New Roman" pitchFamily="18" charset="0"/>
                <a:ea typeface="+mj-ea"/>
                <a:cs typeface="Times New Roman" pitchFamily="18" charset="0"/>
                <a:sym typeface="Arial" panose="020B0604020202020204" pitchFamily="34" charset="0"/>
              </a:rPr>
              <a:t>thiệu</a:t>
            </a:r>
            <a:r>
              <a:rPr lang="en-US" altLang="zh-CN" sz="4800" b="1" i="1" dirty="0">
                <a:solidFill>
                  <a:srgbClr val="EB7E85"/>
                </a:solidFill>
                <a:latin typeface="Times New Roman" pitchFamily="18" charset="0"/>
                <a:ea typeface="+mj-ea"/>
                <a:cs typeface="Times New Roman" pitchFamily="18" charset="0"/>
                <a:sym typeface="Arial" panose="020B0604020202020204" pitchFamily="34" charset="0"/>
              </a:rPr>
              <a:t> </a:t>
            </a:r>
            <a:r>
              <a:rPr lang="en-US" altLang="zh-CN" sz="4800" b="1" i="1" dirty="0" err="1">
                <a:solidFill>
                  <a:srgbClr val="EB7E85"/>
                </a:solidFill>
                <a:latin typeface="Times New Roman" pitchFamily="18" charset="0"/>
                <a:ea typeface="+mj-ea"/>
                <a:cs typeface="Times New Roman" pitchFamily="18" charset="0"/>
                <a:sym typeface="Arial" panose="020B0604020202020204" pitchFamily="34" charset="0"/>
              </a:rPr>
              <a:t>hình</a:t>
            </a:r>
            <a:r>
              <a:rPr lang="en-US" altLang="zh-CN" sz="4800" b="1" i="1" dirty="0">
                <a:solidFill>
                  <a:srgbClr val="EB7E85"/>
                </a:solidFill>
                <a:latin typeface="Times New Roman" pitchFamily="18" charset="0"/>
                <a:ea typeface="+mj-ea"/>
                <a:cs typeface="Times New Roman" pitchFamily="18" charset="0"/>
                <a:sym typeface="Arial" panose="020B0604020202020204" pitchFamily="34" charset="0"/>
              </a:rPr>
              <a:t> </a:t>
            </a:r>
            <a:r>
              <a:rPr lang="en-US" altLang="zh-CN" sz="4800" b="1" i="1" dirty="0" err="1">
                <a:solidFill>
                  <a:srgbClr val="EB7E85"/>
                </a:solidFill>
                <a:latin typeface="Times New Roman" pitchFamily="18" charset="0"/>
                <a:ea typeface="+mj-ea"/>
                <a:cs typeface="Times New Roman" pitchFamily="18" charset="0"/>
                <a:sym typeface="Arial" panose="020B0604020202020204" pitchFamily="34" charset="0"/>
              </a:rPr>
              <a:t>thức</a:t>
            </a:r>
            <a:r>
              <a:rPr lang="en-US" altLang="zh-CN" sz="4800" b="1" i="1" dirty="0">
                <a:solidFill>
                  <a:srgbClr val="EB7E85"/>
                </a:solidFill>
                <a:latin typeface="Times New Roman" pitchFamily="18" charset="0"/>
                <a:ea typeface="+mj-ea"/>
                <a:cs typeface="Times New Roman" pitchFamily="18" charset="0"/>
                <a:sym typeface="Arial" panose="020B0604020202020204" pitchFamily="34" charset="0"/>
              </a:rPr>
              <a:t> </a:t>
            </a:r>
            <a:r>
              <a:rPr lang="en-US" altLang="zh-CN" sz="4800" b="1" i="1" dirty="0" err="1">
                <a:solidFill>
                  <a:srgbClr val="EB7E85"/>
                </a:solidFill>
                <a:latin typeface="Times New Roman" pitchFamily="18" charset="0"/>
                <a:ea typeface="+mj-ea"/>
                <a:cs typeface="Times New Roman" pitchFamily="18" charset="0"/>
                <a:sym typeface="Arial" panose="020B0604020202020204" pitchFamily="34" charset="0"/>
              </a:rPr>
              <a:t>hát</a:t>
            </a:r>
            <a:r>
              <a:rPr lang="en-US" altLang="zh-CN" sz="4800" b="1" i="1" dirty="0">
                <a:solidFill>
                  <a:srgbClr val="EB7E85"/>
                </a:solidFill>
                <a:latin typeface="Times New Roman" pitchFamily="18" charset="0"/>
                <a:ea typeface="+mj-ea"/>
                <a:cs typeface="Times New Roman" pitchFamily="18" charset="0"/>
                <a:sym typeface="Arial" panose="020B0604020202020204" pitchFamily="34" charset="0"/>
              </a:rPr>
              <a:t> </a:t>
            </a:r>
            <a:r>
              <a:rPr lang="en-US" altLang="zh-CN" sz="4800" b="1" i="1" dirty="0" err="1">
                <a:solidFill>
                  <a:srgbClr val="EB7E85"/>
                </a:solidFill>
                <a:latin typeface="Times New Roman" pitchFamily="18" charset="0"/>
                <a:ea typeface="+mj-ea"/>
                <a:cs typeface="Times New Roman" pitchFamily="18" charset="0"/>
                <a:sym typeface="Arial" panose="020B0604020202020204" pitchFamily="34" charset="0"/>
              </a:rPr>
              <a:t>bè</a:t>
            </a:r>
            <a:endParaRPr lang="en-US" altLang="zh-CN" sz="4800" b="1" i="1" dirty="0">
              <a:solidFill>
                <a:srgbClr val="EB7E85"/>
              </a:solidFill>
              <a:latin typeface="Times New Roman" pitchFamily="18" charset="0"/>
              <a:ea typeface="+mj-ea"/>
              <a:cs typeface="Times New Roman" pitchFamily="18" charset="0"/>
              <a:sym typeface="Arial" panose="020B0604020202020204" pitchFamily="34" charset="0"/>
            </a:endParaRPr>
          </a:p>
        </p:txBody>
      </p:sp>
    </p:spTree>
    <p:extLst>
      <p:ext uri="{BB962C8B-B14F-4D97-AF65-F5344CB8AC3E}">
        <p14:creationId xmlns:p14="http://schemas.microsoft.com/office/powerpoint/2010/main" val="42219612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5">
            <a:extLst>
              <a:ext uri="{96DAC541-7B7A-43D3-8B79-37D633B846F1}">
                <asvg:svgBlip xmlns="" xmlns:asvg="http://schemas.microsoft.com/office/drawing/2016/SVG/main" r:embed="rId6"/>
              </a:ext>
            </a:extLst>
          </a:blip>
          <a:srcRect l="12942" t="149" r="13592" b="70993"/>
          <a:stretch/>
        </p:blipFill>
        <p:spPr>
          <a:xfrm>
            <a:off x="-58236" y="-1367779"/>
            <a:ext cx="12280900" cy="5604386"/>
          </a:xfrm>
          <a:prstGeom prst="rect">
            <a:avLst/>
          </a:prstGeom>
        </p:spPr>
      </p:pic>
      <p:sp>
        <p:nvSpPr>
          <p:cNvPr id="2" name="TextBox 1"/>
          <p:cNvSpPr txBox="1"/>
          <p:nvPr/>
        </p:nvSpPr>
        <p:spPr>
          <a:xfrm>
            <a:off x="4572000" y="40944"/>
            <a:ext cx="3903260" cy="646331"/>
          </a:xfrm>
          <a:prstGeom prst="rect">
            <a:avLst/>
          </a:prstGeom>
          <a:noFill/>
        </p:spPr>
        <p:txBody>
          <a:bodyPr wrap="square" rtlCol="0">
            <a:spAutoFit/>
          </a:bodyPr>
          <a:lstStyle/>
          <a:p>
            <a:r>
              <a:rPr lang="en-US" sz="3600" b="1">
                <a:solidFill>
                  <a:srgbClr val="EB7E85"/>
                </a:solidFill>
                <a:latin typeface="Times New Roman" pitchFamily="18" charset="0"/>
                <a:cs typeface="Times New Roman" pitchFamily="18" charset="0"/>
              </a:rPr>
              <a:t>KHỞI ĐỘNG</a:t>
            </a:r>
          </a:p>
        </p:txBody>
      </p:sp>
      <p:pic>
        <p:nvPicPr>
          <p:cNvPr id="3" name="Trống Cơm (Acapella) - Hợp Xướng MELODIES - Hợp Xướng Thánh Ca Việt Nam [OFFICIAL].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085072" y="1148940"/>
            <a:ext cx="8410055" cy="4730656"/>
          </a:xfrm>
          <a:prstGeom prst="rect">
            <a:avLst/>
          </a:prstGeom>
        </p:spPr>
      </p:pic>
      <p:sp>
        <p:nvSpPr>
          <p:cNvPr id="4" name="TextBox 3"/>
          <p:cNvSpPr txBox="1"/>
          <p:nvPr/>
        </p:nvSpPr>
        <p:spPr>
          <a:xfrm>
            <a:off x="2449773" y="687275"/>
            <a:ext cx="8147713" cy="461665"/>
          </a:xfrm>
          <a:prstGeom prst="rect">
            <a:avLst/>
          </a:prstGeom>
          <a:noFill/>
        </p:spPr>
        <p:txBody>
          <a:bodyPr wrap="square" rtlCol="0">
            <a:spAutoFit/>
          </a:bodyPr>
          <a:lstStyle/>
          <a:p>
            <a:r>
              <a:rPr lang="en-US" sz="2400" i="1">
                <a:latin typeface="Times New Roman" pitchFamily="18" charset="0"/>
                <a:cs typeface="Times New Roman" pitchFamily="18" charset="0"/>
              </a:rPr>
              <a:t>Lắng nghe trích đoạn bài hát “Trống cơm” có hình thức hát bè</a:t>
            </a:r>
          </a:p>
        </p:txBody>
      </p:sp>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149" r="13592" b="70993"/>
          <a:stretch/>
        </p:blipFill>
        <p:spPr>
          <a:xfrm>
            <a:off x="-58236" y="-1367779"/>
            <a:ext cx="12280900" cy="5604386"/>
          </a:xfrm>
          <a:prstGeom prst="rect">
            <a:avLst/>
          </a:prstGeom>
        </p:spPr>
      </p:pic>
      <p:sp>
        <p:nvSpPr>
          <p:cNvPr id="2" name="TextBox 1"/>
          <p:cNvSpPr txBox="1"/>
          <p:nvPr/>
        </p:nvSpPr>
        <p:spPr>
          <a:xfrm>
            <a:off x="2975212" y="327546"/>
            <a:ext cx="6237027" cy="523220"/>
          </a:xfrm>
          <a:prstGeom prst="rect">
            <a:avLst/>
          </a:prstGeom>
          <a:noFill/>
        </p:spPr>
        <p:txBody>
          <a:bodyPr wrap="square" rtlCol="0">
            <a:spAutoFit/>
          </a:bodyPr>
          <a:lstStyle/>
          <a:p>
            <a:pPr algn="ctr"/>
            <a:r>
              <a:rPr lang="en-US" sz="2800" b="1">
                <a:solidFill>
                  <a:srgbClr val="EB7E85"/>
                </a:solidFill>
                <a:latin typeface="Times New Roman" pitchFamily="18" charset="0"/>
                <a:cs typeface="Times New Roman" pitchFamily="18" charset="0"/>
              </a:rPr>
              <a:t>HÌNH THÀNH KIẾN THỨC MỚI</a:t>
            </a:r>
          </a:p>
        </p:txBody>
      </p:sp>
      <p:sp>
        <p:nvSpPr>
          <p:cNvPr id="3" name="TextBox 2"/>
          <p:cNvSpPr txBox="1"/>
          <p:nvPr/>
        </p:nvSpPr>
        <p:spPr>
          <a:xfrm>
            <a:off x="4039734" y="982638"/>
            <a:ext cx="4244454" cy="461665"/>
          </a:xfrm>
          <a:prstGeom prst="rect">
            <a:avLst/>
          </a:prstGeom>
          <a:noFill/>
        </p:spPr>
        <p:txBody>
          <a:bodyPr wrap="square" rtlCol="0">
            <a:spAutoFit/>
          </a:bodyPr>
          <a:lstStyle/>
          <a:p>
            <a:pPr algn="ctr"/>
            <a:r>
              <a:rPr lang="en-US" sz="2400">
                <a:solidFill>
                  <a:srgbClr val="EB7E85"/>
                </a:solidFill>
                <a:latin typeface="Times New Roman" pitchFamily="18" charset="0"/>
                <a:cs typeface="Times New Roman" pitchFamily="18" charset="0"/>
              </a:rPr>
              <a:t>Tìm hiểu về hình thức hát bè</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9921" y="1622902"/>
            <a:ext cx="6558887" cy="4796805"/>
          </a:xfrm>
          <a:prstGeom prst="rect">
            <a:avLst/>
          </a:prstGeom>
        </p:spPr>
      </p:pic>
      <p:sp>
        <p:nvSpPr>
          <p:cNvPr id="5" name="TextBox 4"/>
          <p:cNvSpPr txBox="1"/>
          <p:nvPr/>
        </p:nvSpPr>
        <p:spPr>
          <a:xfrm>
            <a:off x="1201001" y="2874120"/>
            <a:ext cx="3425590" cy="156966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a:solidFill>
                  <a:schemeClr val="tx1"/>
                </a:solidFill>
                <a:latin typeface="Times New Roman" pitchFamily="18" charset="0"/>
                <a:cs typeface="Times New Roman" pitchFamily="18" charset="0"/>
              </a:rPr>
              <a:t>Hãy trình bày những hiểu biết của mình về hát bè?</a:t>
            </a:r>
          </a:p>
        </p:txBody>
      </p:sp>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149" r="13592" b="70993"/>
          <a:stretch/>
        </p:blipFill>
        <p:spPr>
          <a:xfrm>
            <a:off x="-50187" y="-1363300"/>
            <a:ext cx="12280900" cy="5604386"/>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2214" y="887105"/>
            <a:ext cx="5629275" cy="4762002"/>
          </a:xfrm>
          <a:prstGeom prst="rect">
            <a:avLst/>
          </a:prstGeom>
        </p:spPr>
      </p:pic>
      <p:sp>
        <p:nvSpPr>
          <p:cNvPr id="3" name="TextBox 2"/>
          <p:cNvSpPr txBox="1"/>
          <p:nvPr/>
        </p:nvSpPr>
        <p:spPr>
          <a:xfrm>
            <a:off x="1064525" y="1105466"/>
            <a:ext cx="4913194" cy="452431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i="1">
                <a:solidFill>
                  <a:srgbClr val="EB7E85"/>
                </a:solidFill>
                <a:latin typeface="Times New Roman" pitchFamily="18" charset="0"/>
                <a:cs typeface="Times New Roman" pitchFamily="18" charset="0"/>
              </a:rPr>
              <a:t>-</a:t>
            </a:r>
            <a:r>
              <a:rPr lang="en-US" sz="2400" i="1">
                <a:latin typeface="Times New Roman" pitchFamily="18" charset="0"/>
                <a:cs typeface="Times New Roman" pitchFamily="18" charset="0"/>
              </a:rPr>
              <a:t> </a:t>
            </a:r>
            <a:r>
              <a:rPr lang="en-US" sz="2400" i="1">
                <a:solidFill>
                  <a:srgbClr val="EB7E85"/>
                </a:solidFill>
                <a:latin typeface="Times New Roman" pitchFamily="18" charset="0"/>
                <a:cs typeface="Times New Roman" pitchFamily="18" charset="0"/>
              </a:rPr>
              <a:t>Trong biểu diễn ca hát có đơn ca, song ca, đồng ca và hợp xướng.</a:t>
            </a:r>
          </a:p>
          <a:p>
            <a:r>
              <a:rPr lang="en-US" sz="2400" i="1">
                <a:solidFill>
                  <a:srgbClr val="EB7E85"/>
                </a:solidFill>
                <a:latin typeface="Times New Roman" pitchFamily="18" charset="0"/>
                <a:cs typeface="Times New Roman" pitchFamily="18" charset="0"/>
              </a:rPr>
              <a:t>- Khi hát từ 2 người trở lên, người ta có thể hát bè. Thông thường hát bè bao giờ cũng có bè chính và bè phụ.</a:t>
            </a:r>
          </a:p>
          <a:p>
            <a:r>
              <a:rPr lang="en-US" sz="2400" i="1">
                <a:solidFill>
                  <a:srgbClr val="EB7E85"/>
                </a:solidFill>
                <a:latin typeface="Times New Roman" pitchFamily="18" charset="0"/>
                <a:cs typeface="Times New Roman" pitchFamily="18" charset="0"/>
              </a:rPr>
              <a:t>- Có 2 hình thức hát bè: Hát  bè hòa âm (giai điệu/ giọng hát vang lên cùng tiết tấu nhưng ở các quãng khác nhau) và hát bè phức điệu ( giai điệu/ giọng hát vang lên không cùng tiết tấu. Hát bè đuổi là một hình thức đơn giản của bè phức điệu)</a:t>
            </a:r>
          </a:p>
        </p:txBody>
      </p:sp>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5">
            <a:extLst>
              <a:ext uri="{96DAC541-7B7A-43D3-8B79-37D633B846F1}">
                <asvg:svgBlip xmlns="" xmlns:asvg="http://schemas.microsoft.com/office/drawing/2016/SVG/main" r:embed="rId6"/>
              </a:ext>
            </a:extLst>
          </a:blip>
          <a:srcRect l="12942" t="149" r="13592" b="70993"/>
          <a:stretch/>
        </p:blipFill>
        <p:spPr>
          <a:xfrm>
            <a:off x="-58236" y="-1367779"/>
            <a:ext cx="12280900" cy="5604386"/>
          </a:xfrm>
          <a:prstGeom prst="rect">
            <a:avLst/>
          </a:prstGeom>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1999" cy="6305266"/>
          </a:xfrm>
          <a:prstGeom prst="rect">
            <a:avLst/>
          </a:prstGeom>
        </p:spPr>
      </p:pic>
      <p:sp>
        <p:nvSpPr>
          <p:cNvPr id="5" name="TextBox 4"/>
          <p:cNvSpPr txBox="1"/>
          <p:nvPr/>
        </p:nvSpPr>
        <p:spPr>
          <a:xfrm>
            <a:off x="109182" y="101937"/>
            <a:ext cx="2238233"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400" b="1">
                <a:latin typeface="Times New Roman" pitchFamily="18" charset="0"/>
                <a:cs typeface="Times New Roman" pitchFamily="18" charset="0"/>
              </a:rPr>
              <a:t>Hát bè hòa âm</a:t>
            </a:r>
          </a:p>
        </p:txBody>
      </p:sp>
      <p:pic>
        <p:nvPicPr>
          <p:cNvPr id="2" name="Doi song ko gia cau ket duoi 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45743" y="694899"/>
            <a:ext cx="609600" cy="609600"/>
          </a:xfrm>
          <a:prstGeom prst="rect">
            <a:avLst/>
          </a:prstGeom>
        </p:spPr>
      </p:pic>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4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5">
            <a:extLst>
              <a:ext uri="{96DAC541-7B7A-43D3-8B79-37D633B846F1}">
                <asvg:svgBlip xmlns="" xmlns:asvg="http://schemas.microsoft.com/office/drawing/2016/SVG/main" r:embed="rId6"/>
              </a:ext>
            </a:extLst>
          </a:blip>
          <a:srcRect l="12942" t="149" r="13592" b="70993"/>
          <a:stretch/>
        </p:blipFill>
        <p:spPr>
          <a:xfrm>
            <a:off x="-58236" y="-1367779"/>
            <a:ext cx="12280900" cy="5604386"/>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114297"/>
          </a:xfrm>
          <a:prstGeom prst="rect">
            <a:avLst/>
          </a:prstGeom>
        </p:spPr>
      </p:pic>
      <p:sp>
        <p:nvSpPr>
          <p:cNvPr id="5" name="TextBox 4"/>
          <p:cNvSpPr txBox="1"/>
          <p:nvPr/>
        </p:nvSpPr>
        <p:spPr>
          <a:xfrm>
            <a:off x="109182" y="101937"/>
            <a:ext cx="2238233"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400" b="1">
                <a:latin typeface="Times New Roman" pitchFamily="18" charset="0"/>
                <a:cs typeface="Times New Roman" pitchFamily="18" charset="0"/>
              </a:rPr>
              <a:t>Hát bè đuổi</a:t>
            </a:r>
          </a:p>
        </p:txBody>
      </p:sp>
      <p:pic>
        <p:nvPicPr>
          <p:cNvPr id="2" name="Thay co la tat ca hat duoi.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32096" y="667603"/>
            <a:ext cx="609600" cy="609600"/>
          </a:xfrm>
          <a:prstGeom prst="rect">
            <a:avLst/>
          </a:prstGeom>
        </p:spPr>
      </p:pic>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24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149" r="13592" b="70993"/>
          <a:stretch/>
        </p:blipFill>
        <p:spPr>
          <a:xfrm>
            <a:off x="-58236" y="-1"/>
            <a:ext cx="12280900" cy="4236607"/>
          </a:xfrm>
          <a:prstGeom prst="rect">
            <a:avLst/>
          </a:prstGeom>
        </p:spPr>
      </p:pic>
      <p:sp>
        <p:nvSpPr>
          <p:cNvPr id="7" name="MH_Entry_1"/>
          <p:cNvSpPr/>
          <p:nvPr>
            <p:custDataLst>
              <p:tags r:id="rId1"/>
            </p:custDataLst>
          </p:nvPr>
        </p:nvSpPr>
        <p:spPr>
          <a:xfrm>
            <a:off x="1840804" y="1835950"/>
            <a:ext cx="8482819" cy="2400657"/>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000" b="1" u="sng">
                <a:solidFill>
                  <a:srgbClr val="EB7E85"/>
                </a:solidFill>
                <a:latin typeface="Times New Roman" pitchFamily="18" charset="0"/>
                <a:ea typeface="+mj-ea"/>
                <a:cs typeface="Times New Roman" pitchFamily="18" charset="0"/>
                <a:sym typeface="Arial" panose="020B0604020202020204" pitchFamily="34" charset="0"/>
              </a:rPr>
              <a:t>Nội dung 1</a:t>
            </a:r>
            <a:r>
              <a:rPr lang="en-US" altLang="zh-CN" sz="4000" b="1">
                <a:solidFill>
                  <a:srgbClr val="EB7E85"/>
                </a:solidFill>
                <a:latin typeface="Times New Roman" pitchFamily="18" charset="0"/>
                <a:ea typeface="+mj-ea"/>
                <a:cs typeface="Times New Roman" pitchFamily="18" charset="0"/>
                <a:sym typeface="Arial" panose="020B0604020202020204" pitchFamily="34" charset="0"/>
              </a:rPr>
              <a:t>:</a:t>
            </a:r>
          </a:p>
          <a:p>
            <a:pPr>
              <a:lnSpc>
                <a:spcPct val="130000"/>
              </a:lnSpc>
            </a:pPr>
            <a:r>
              <a:rPr lang="en-US" altLang="zh-CN" sz="4000" b="1">
                <a:solidFill>
                  <a:srgbClr val="EB7E85"/>
                </a:solidFill>
                <a:latin typeface="Times New Roman" pitchFamily="18" charset="0"/>
                <a:ea typeface="+mj-ea"/>
                <a:cs typeface="Times New Roman" pitchFamily="18" charset="0"/>
                <a:sym typeface="Arial" panose="020B0604020202020204" pitchFamily="34" charset="0"/>
              </a:rPr>
              <a:t>- Học hát bài: </a:t>
            </a:r>
            <a:r>
              <a:rPr lang="en-US" altLang="zh-CN" sz="4000" b="1" i="1">
                <a:solidFill>
                  <a:srgbClr val="EB7E85"/>
                </a:solidFill>
                <a:latin typeface="Times New Roman" pitchFamily="18" charset="0"/>
                <a:ea typeface="+mj-ea"/>
                <a:cs typeface="Times New Roman" pitchFamily="18" charset="0"/>
                <a:sym typeface="Arial" panose="020B0604020202020204" pitchFamily="34" charset="0"/>
              </a:rPr>
              <a:t>Thầy cô là tất cả</a:t>
            </a:r>
          </a:p>
          <a:p>
            <a:pPr algn="r">
              <a:lnSpc>
                <a:spcPct val="130000"/>
              </a:lnSpc>
            </a:pPr>
            <a:r>
              <a:rPr lang="en-US" altLang="zh-CN" sz="4000" b="1" i="1">
                <a:solidFill>
                  <a:srgbClr val="EB7E85"/>
                </a:solidFill>
                <a:latin typeface="Times New Roman" pitchFamily="18" charset="0"/>
                <a:ea typeface="+mj-ea"/>
                <a:cs typeface="Times New Roman" pitchFamily="18" charset="0"/>
                <a:sym typeface="Arial" panose="020B0604020202020204" pitchFamily="34" charset="0"/>
              </a:rPr>
              <a:t>Nhạc và lời: Bùi Anh Tú</a:t>
            </a:r>
          </a:p>
        </p:txBody>
      </p:sp>
    </p:spTree>
    <p:extLst>
      <p:ext uri="{BB962C8B-B14F-4D97-AF65-F5344CB8AC3E}">
        <p14:creationId xmlns:p14="http://schemas.microsoft.com/office/powerpoint/2010/main" val="3729756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149" r="13592" b="70993"/>
          <a:stretch/>
        </p:blipFill>
        <p:spPr>
          <a:xfrm>
            <a:off x="-58236" y="-1367779"/>
            <a:ext cx="12280900" cy="5604386"/>
          </a:xfrm>
          <a:prstGeom prst="rect">
            <a:avLst/>
          </a:prstGeom>
        </p:spPr>
      </p:pic>
      <p:sp>
        <p:nvSpPr>
          <p:cNvPr id="2" name="TextBox 1"/>
          <p:cNvSpPr txBox="1"/>
          <p:nvPr/>
        </p:nvSpPr>
        <p:spPr>
          <a:xfrm>
            <a:off x="4080681" y="354842"/>
            <a:ext cx="3575713" cy="646331"/>
          </a:xfrm>
          <a:prstGeom prst="rect">
            <a:avLst/>
          </a:prstGeom>
          <a:noFill/>
        </p:spPr>
        <p:txBody>
          <a:bodyPr wrap="square" rtlCol="0">
            <a:spAutoFit/>
          </a:bodyPr>
          <a:lstStyle/>
          <a:p>
            <a:pPr algn="ctr"/>
            <a:r>
              <a:rPr lang="en-US" sz="3600" b="1">
                <a:solidFill>
                  <a:srgbClr val="EB7E85"/>
                </a:solidFill>
                <a:latin typeface="Times New Roman" pitchFamily="18" charset="0"/>
                <a:cs typeface="Times New Roman" pitchFamily="18" charset="0"/>
              </a:rPr>
              <a:t>VẬN DỤNG</a:t>
            </a:r>
          </a:p>
        </p:txBody>
      </p:sp>
      <p:sp>
        <p:nvSpPr>
          <p:cNvPr id="3" name="TextBox 2"/>
          <p:cNvSpPr txBox="1"/>
          <p:nvPr/>
        </p:nvSpPr>
        <p:spPr>
          <a:xfrm>
            <a:off x="2565779" y="1434414"/>
            <a:ext cx="7287905" cy="230832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600">
                <a:latin typeface="Times New Roman" pitchFamily="18" charset="0"/>
                <a:cs typeface="Times New Roman" pitchFamily="18" charset="0"/>
              </a:rPr>
              <a:t>- Hãy nêu nhận xét của em về bài hát sau khi có phần hát bè</a:t>
            </a:r>
          </a:p>
          <a:p>
            <a:r>
              <a:rPr lang="en-US" sz="3600">
                <a:latin typeface="Times New Roman" pitchFamily="18" charset="0"/>
                <a:cs typeface="Times New Roman" pitchFamily="18" charset="0"/>
              </a:rPr>
              <a:t>- Sưu tầm một vài bài hát có hát bè mà em yêu thích</a:t>
            </a:r>
          </a:p>
        </p:txBody>
      </p:sp>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149" r="13592" b="70993"/>
          <a:stretch/>
        </p:blipFill>
        <p:spPr>
          <a:xfrm>
            <a:off x="-58236" y="-1367779"/>
            <a:ext cx="12280900" cy="5604386"/>
          </a:xfrm>
          <a:prstGeom prst="rect">
            <a:avLst/>
          </a:prstGeom>
        </p:spPr>
      </p:pic>
      <p:sp>
        <p:nvSpPr>
          <p:cNvPr id="4" name="MH_Entry_1"/>
          <p:cNvSpPr/>
          <p:nvPr>
            <p:custDataLst>
              <p:tags r:id="rId1"/>
            </p:custDataLst>
          </p:nvPr>
        </p:nvSpPr>
        <p:spPr>
          <a:xfrm>
            <a:off x="1842027" y="2055584"/>
            <a:ext cx="7835705" cy="1920526"/>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800" b="1">
                <a:solidFill>
                  <a:srgbClr val="EB7E85"/>
                </a:solidFill>
                <a:latin typeface="Times New Roman" pitchFamily="18" charset="0"/>
                <a:ea typeface="+mj-ea"/>
                <a:cs typeface="Times New Roman" pitchFamily="18" charset="0"/>
                <a:sym typeface="Arial" panose="020B0604020202020204" pitchFamily="34" charset="0"/>
              </a:rPr>
              <a:t>Nội dung 2:</a:t>
            </a:r>
          </a:p>
          <a:p>
            <a:pPr algn="ctr">
              <a:lnSpc>
                <a:spcPct val="130000"/>
              </a:lnSpc>
            </a:pPr>
            <a:r>
              <a:rPr lang="en-US" altLang="zh-CN" sz="4800" b="1">
                <a:solidFill>
                  <a:srgbClr val="EB7E85"/>
                </a:solidFill>
                <a:latin typeface="Times New Roman" pitchFamily="18" charset="0"/>
                <a:ea typeface="+mj-ea"/>
                <a:cs typeface="Times New Roman" pitchFamily="18" charset="0"/>
                <a:sym typeface="Arial" panose="020B0604020202020204" pitchFamily="34" charset="0"/>
              </a:rPr>
              <a:t>Ôn bài đọc nhạc số 2</a:t>
            </a:r>
            <a:endParaRPr lang="en-US" altLang="zh-CN" sz="4800" b="1" i="1">
              <a:solidFill>
                <a:srgbClr val="EB7E85"/>
              </a:solidFill>
              <a:latin typeface="Times New Roman" pitchFamily="18" charset="0"/>
              <a:ea typeface="+mj-ea"/>
              <a:cs typeface="Times New Roman" pitchFamily="18" charset="0"/>
              <a:sym typeface="Arial" panose="020B0604020202020204" pitchFamily="34" charset="0"/>
            </a:endParaRPr>
          </a:p>
        </p:txBody>
      </p:sp>
    </p:spTree>
    <p:extLst>
      <p:ext uri="{BB962C8B-B14F-4D97-AF65-F5344CB8AC3E}">
        <p14:creationId xmlns:p14="http://schemas.microsoft.com/office/powerpoint/2010/main" val="13450813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5">
            <a:extLst>
              <a:ext uri="{96DAC541-7B7A-43D3-8B79-37D633B846F1}">
                <asvg:svgBlip xmlns="" xmlns:asvg="http://schemas.microsoft.com/office/drawing/2016/SVG/main" r:embed="rId6"/>
              </a:ext>
            </a:extLst>
          </a:blip>
          <a:srcRect l="12942" t="149" r="13592" b="70993"/>
          <a:stretch/>
        </p:blipFill>
        <p:spPr>
          <a:xfrm>
            <a:off x="-58236" y="-1367779"/>
            <a:ext cx="12280900" cy="5604386"/>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3395" y="1791184"/>
            <a:ext cx="9856636" cy="4528948"/>
          </a:xfrm>
          <a:prstGeom prst="rect">
            <a:avLst/>
          </a:prstGeom>
        </p:spPr>
      </p:pic>
      <p:sp>
        <p:nvSpPr>
          <p:cNvPr id="4" name="TextBox 3"/>
          <p:cNvSpPr txBox="1"/>
          <p:nvPr/>
        </p:nvSpPr>
        <p:spPr>
          <a:xfrm>
            <a:off x="4339988" y="341194"/>
            <a:ext cx="3043451" cy="646331"/>
          </a:xfrm>
          <a:prstGeom prst="rect">
            <a:avLst/>
          </a:prstGeom>
          <a:noFill/>
        </p:spPr>
        <p:txBody>
          <a:bodyPr wrap="square" rtlCol="0">
            <a:spAutoFit/>
          </a:bodyPr>
          <a:lstStyle/>
          <a:p>
            <a:pPr algn="ctr"/>
            <a:r>
              <a:rPr lang="en-US" sz="3600" b="1">
                <a:solidFill>
                  <a:srgbClr val="EB7E85"/>
                </a:solidFill>
                <a:latin typeface="Times New Roman" pitchFamily="18" charset="0"/>
                <a:cs typeface="Times New Roman" pitchFamily="18" charset="0"/>
              </a:rPr>
              <a:t>KHỞI ĐỘNG</a:t>
            </a:r>
          </a:p>
        </p:txBody>
      </p:sp>
      <p:sp>
        <p:nvSpPr>
          <p:cNvPr id="5" name="TextBox 4"/>
          <p:cNvSpPr txBox="1"/>
          <p:nvPr/>
        </p:nvSpPr>
        <p:spPr>
          <a:xfrm>
            <a:off x="2361060" y="1329519"/>
            <a:ext cx="7601803" cy="461665"/>
          </a:xfrm>
          <a:prstGeom prst="rect">
            <a:avLst/>
          </a:prstGeom>
          <a:noFill/>
        </p:spPr>
        <p:txBody>
          <a:bodyPr wrap="square" rtlCol="0">
            <a:spAutoFit/>
          </a:bodyPr>
          <a:lstStyle/>
          <a:p>
            <a:pPr algn="ctr"/>
            <a:r>
              <a:rPr lang="en-US" sz="2400" i="1">
                <a:latin typeface="Times New Roman" pitchFamily="18" charset="0"/>
                <a:cs typeface="Times New Roman" pitchFamily="18" charset="0"/>
              </a:rPr>
              <a:t>Nghe lại bài đọc nhạc số 2</a:t>
            </a:r>
          </a:p>
        </p:txBody>
      </p:sp>
      <p:pic>
        <p:nvPicPr>
          <p:cNvPr id="2" name="Bai 2 doc nhac CHi Huong (them k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984776" y="940515"/>
            <a:ext cx="609600" cy="609600"/>
          </a:xfrm>
          <a:prstGeom prst="rect">
            <a:avLst/>
          </a:prstGeom>
        </p:spPr>
      </p:pic>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51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1079" y="1487605"/>
            <a:ext cx="9106049" cy="4299045"/>
          </a:xfrm>
          <a:prstGeom prst="rect">
            <a:avLst/>
          </a:prstGeom>
        </p:spPr>
      </p:pic>
      <p:sp>
        <p:nvSpPr>
          <p:cNvPr id="3" name="TextBox 2"/>
          <p:cNvSpPr txBox="1"/>
          <p:nvPr/>
        </p:nvSpPr>
        <p:spPr>
          <a:xfrm>
            <a:off x="0" y="6114297"/>
            <a:ext cx="5622878"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a:solidFill>
                  <a:srgbClr val="EB7E85"/>
                </a:solidFill>
                <a:latin typeface="Times New Roman" pitchFamily="18" charset="0"/>
                <a:cs typeface="Times New Roman" pitchFamily="18" charset="0"/>
              </a:rPr>
              <a:t>https://www.youtube.com/watch?v=J-IvGj9R7i4</a:t>
            </a:r>
          </a:p>
        </p:txBody>
      </p:sp>
      <p:pic>
        <p:nvPicPr>
          <p:cNvPr id="4" name="Picture 3">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6602" y="0"/>
            <a:ext cx="1827663" cy="1827663"/>
          </a:xfrm>
          <a:prstGeom prst="rect">
            <a:avLst/>
          </a:prstGeom>
        </p:spPr>
      </p:pic>
    </p:spTree>
    <p:extLst>
      <p:ext uri="{BB962C8B-B14F-4D97-AF65-F5344CB8AC3E}">
        <p14:creationId xmlns:p14="http://schemas.microsoft.com/office/powerpoint/2010/main" val="390307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149" r="13592" b="70993"/>
          <a:stretch/>
        </p:blipFill>
        <p:spPr>
          <a:xfrm>
            <a:off x="-5782" y="-1368336"/>
            <a:ext cx="12280900" cy="5604386"/>
          </a:xfrm>
          <a:prstGeom prst="rect">
            <a:avLst/>
          </a:prstGeom>
        </p:spPr>
      </p:pic>
      <p:sp>
        <p:nvSpPr>
          <p:cNvPr id="2" name="TextBox 1"/>
          <p:cNvSpPr txBox="1"/>
          <p:nvPr/>
        </p:nvSpPr>
        <p:spPr>
          <a:xfrm>
            <a:off x="4731086" y="286602"/>
            <a:ext cx="2702256" cy="584775"/>
          </a:xfrm>
          <a:prstGeom prst="rect">
            <a:avLst/>
          </a:prstGeom>
          <a:noFill/>
        </p:spPr>
        <p:txBody>
          <a:bodyPr wrap="square" rtlCol="0">
            <a:spAutoFit/>
          </a:bodyPr>
          <a:lstStyle/>
          <a:p>
            <a:pPr algn="ctr"/>
            <a:r>
              <a:rPr lang="en-US" sz="3200" b="1">
                <a:solidFill>
                  <a:srgbClr val="EB7E85"/>
                </a:solidFill>
                <a:latin typeface="Times New Roman" pitchFamily="18" charset="0"/>
                <a:cs typeface="Times New Roman" pitchFamily="18" charset="0"/>
              </a:rPr>
              <a:t>LUYỆN TẬP</a:t>
            </a:r>
          </a:p>
        </p:txBody>
      </p:sp>
      <p:sp>
        <p:nvSpPr>
          <p:cNvPr id="3" name="TextBox 2"/>
          <p:cNvSpPr txBox="1"/>
          <p:nvPr/>
        </p:nvSpPr>
        <p:spPr>
          <a:xfrm>
            <a:off x="1828800" y="1064525"/>
            <a:ext cx="8611737" cy="461665"/>
          </a:xfrm>
          <a:prstGeom prst="rect">
            <a:avLst/>
          </a:prstGeom>
          <a:noFill/>
        </p:spPr>
        <p:txBody>
          <a:bodyPr wrap="square" rtlCol="0">
            <a:spAutoFit/>
          </a:bodyPr>
          <a:lstStyle/>
          <a:p>
            <a:pPr algn="ctr"/>
            <a:r>
              <a:rPr lang="en-US" sz="2400" b="1">
                <a:solidFill>
                  <a:srgbClr val="EB7E85"/>
                </a:solidFill>
                <a:latin typeface="Times New Roman" pitchFamily="18" charset="0"/>
                <a:cs typeface="Times New Roman" pitchFamily="18" charset="0"/>
              </a:rPr>
              <a:t>Đọc nhạc kết hợp với các hoạt động sau:</a:t>
            </a:r>
          </a:p>
        </p:txBody>
      </p:sp>
      <p:sp>
        <p:nvSpPr>
          <p:cNvPr id="4" name="TextBox 3"/>
          <p:cNvSpPr txBox="1"/>
          <p:nvPr/>
        </p:nvSpPr>
        <p:spPr>
          <a:xfrm>
            <a:off x="1419367" y="2374706"/>
            <a:ext cx="6346209" cy="461665"/>
          </a:xfrm>
          <a:prstGeom prst="rect">
            <a:avLst/>
          </a:prstGeom>
          <a:noFill/>
        </p:spPr>
        <p:txBody>
          <a:bodyPr wrap="square" rtlCol="0">
            <a:spAutoFit/>
          </a:bodyPr>
          <a:lstStyle/>
          <a:p>
            <a:r>
              <a:rPr lang="en-US" sz="2400">
                <a:latin typeface="Times New Roman" pitchFamily="18" charset="0"/>
                <a:cs typeface="Times New Roman" pitchFamily="18" charset="0"/>
              </a:rPr>
              <a:t>a. Đọc nhạc kết hợp gõ đệm theo phách</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1789" y="3168576"/>
            <a:ext cx="9040850" cy="1096479"/>
          </a:xfrm>
          <a:prstGeom prst="rect">
            <a:avLst/>
          </a:prstGeom>
        </p:spPr>
      </p:pic>
    </p:spTree>
    <p:extLst>
      <p:ext uri="{BB962C8B-B14F-4D97-AF65-F5344CB8AC3E}">
        <p14:creationId xmlns:p14="http://schemas.microsoft.com/office/powerpoint/2010/main" val="6762926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par>
                                <p:cTn id="20" presetID="16" presetClass="entr" presetSubtype="21"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99707" y="313899"/>
            <a:ext cx="8175009" cy="461665"/>
          </a:xfrm>
          <a:prstGeom prst="rect">
            <a:avLst/>
          </a:prstGeom>
          <a:noFill/>
        </p:spPr>
        <p:txBody>
          <a:bodyPr wrap="square" rtlCol="0">
            <a:spAutoFit/>
          </a:bodyPr>
          <a:lstStyle/>
          <a:p>
            <a:pPr algn="ctr"/>
            <a:r>
              <a:rPr lang="en-US" sz="2400" i="1">
                <a:latin typeface="Times New Roman" pitchFamily="18" charset="0"/>
                <a:cs typeface="Times New Roman" pitchFamily="18" charset="0"/>
              </a:rPr>
              <a:t>Luyện tập ứng dụng nhịp 4/4 vào bài đọc nhạc số 2</a:t>
            </a:r>
          </a:p>
        </p:txBody>
      </p:sp>
      <p:sp>
        <p:nvSpPr>
          <p:cNvPr id="2" name="TextBox 1"/>
          <p:cNvSpPr txBox="1"/>
          <p:nvPr/>
        </p:nvSpPr>
        <p:spPr>
          <a:xfrm>
            <a:off x="2224583" y="3930545"/>
            <a:ext cx="8350133" cy="369332"/>
          </a:xfrm>
          <a:prstGeom prst="rect">
            <a:avLst/>
          </a:prstGeom>
          <a:noFill/>
        </p:spPr>
        <p:txBody>
          <a:bodyPr wrap="square" rtlCol="0">
            <a:spAutoFit/>
          </a:bodyPr>
          <a:lstStyle/>
          <a:p>
            <a:r>
              <a:rPr lang="en-US">
                <a:solidFill>
                  <a:srgbClr val="FF0000"/>
                </a:solidFill>
                <a:latin typeface="Times New Roman" pitchFamily="18" charset="0"/>
                <a:cs typeface="Times New Roman" pitchFamily="18" charset="0"/>
              </a:rPr>
              <a:t> 1               2              3       4                1234       1            2            3    4                1234</a:t>
            </a:r>
          </a:p>
        </p:txBody>
      </p:sp>
      <p:sp>
        <p:nvSpPr>
          <p:cNvPr id="7" name="TextBox 6"/>
          <p:cNvSpPr txBox="1"/>
          <p:nvPr/>
        </p:nvSpPr>
        <p:spPr>
          <a:xfrm>
            <a:off x="1967543" y="5270321"/>
            <a:ext cx="8350133" cy="369332"/>
          </a:xfrm>
          <a:prstGeom prst="rect">
            <a:avLst/>
          </a:prstGeom>
          <a:noFill/>
        </p:spPr>
        <p:txBody>
          <a:bodyPr wrap="square" rtlCol="0">
            <a:spAutoFit/>
          </a:bodyPr>
          <a:lstStyle/>
          <a:p>
            <a:r>
              <a:rPr lang="en-US">
                <a:solidFill>
                  <a:srgbClr val="FF0000"/>
                </a:solidFill>
                <a:latin typeface="Times New Roman" pitchFamily="18" charset="0"/>
                <a:cs typeface="Times New Roman" pitchFamily="18" charset="0"/>
              </a:rPr>
              <a:t> 1           2           3           4                1     2     34      1            2             3     4              1234</a:t>
            </a: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8832" t="32521" r="51105"/>
          <a:stretch/>
        </p:blipFill>
        <p:spPr>
          <a:xfrm>
            <a:off x="220629" y="136458"/>
            <a:ext cx="3013890" cy="1694916"/>
          </a:xfrm>
          <a:prstGeom prst="rect">
            <a:avLst/>
          </a:prstGeom>
        </p:spPr>
      </p:pic>
    </p:spTree>
    <p:extLst>
      <p:ext uri="{BB962C8B-B14F-4D97-AF65-F5344CB8AC3E}">
        <p14:creationId xmlns:p14="http://schemas.microsoft.com/office/powerpoint/2010/main" val="16006995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149" r="13592" b="70993"/>
          <a:stretch/>
        </p:blipFill>
        <p:spPr>
          <a:xfrm>
            <a:off x="-58236" y="-1367779"/>
            <a:ext cx="12280900" cy="5604386"/>
          </a:xfrm>
          <a:prstGeom prst="rect">
            <a:avLst/>
          </a:prstGeom>
        </p:spPr>
      </p:pic>
      <p:sp>
        <p:nvSpPr>
          <p:cNvPr id="2" name="TextBox 1"/>
          <p:cNvSpPr txBox="1"/>
          <p:nvPr/>
        </p:nvSpPr>
        <p:spPr>
          <a:xfrm>
            <a:off x="4080681" y="941706"/>
            <a:ext cx="3575713" cy="646331"/>
          </a:xfrm>
          <a:prstGeom prst="rect">
            <a:avLst/>
          </a:prstGeom>
          <a:noFill/>
        </p:spPr>
        <p:txBody>
          <a:bodyPr wrap="square" rtlCol="0">
            <a:spAutoFit/>
          </a:bodyPr>
          <a:lstStyle/>
          <a:p>
            <a:pPr algn="ctr"/>
            <a:r>
              <a:rPr lang="en-US" sz="3600" b="1">
                <a:solidFill>
                  <a:srgbClr val="EB7E85"/>
                </a:solidFill>
                <a:latin typeface="Times New Roman" pitchFamily="18" charset="0"/>
                <a:cs typeface="Times New Roman" pitchFamily="18" charset="0"/>
              </a:rPr>
              <a:t>VẬN DỤNG</a:t>
            </a:r>
          </a:p>
        </p:txBody>
      </p:sp>
      <p:sp>
        <p:nvSpPr>
          <p:cNvPr id="3" name="TextBox 2"/>
          <p:cNvSpPr txBox="1"/>
          <p:nvPr/>
        </p:nvSpPr>
        <p:spPr>
          <a:xfrm>
            <a:off x="1869743" y="2171406"/>
            <a:ext cx="8407021" cy="286232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600">
                <a:latin typeface="Times New Roman" pitchFamily="18" charset="0"/>
                <a:cs typeface="Times New Roman" pitchFamily="18" charset="0"/>
              </a:rPr>
              <a:t>- Vận dụng cách đánh nhịp 4/4 vào một số bài hát, bài đọc nhạc có cùng loại nhịp.</a:t>
            </a:r>
          </a:p>
          <a:p>
            <a:r>
              <a:rPr lang="en-US" sz="3600">
                <a:latin typeface="Times New Roman" pitchFamily="18" charset="0"/>
                <a:cs typeface="Times New Roman" pitchFamily="18" charset="0"/>
              </a:rPr>
              <a:t>- Mỗi nhóm tìm 1 bài có hát bè đuổi đơn giản tập luyện và biểu diễn vào các tiết ngoại khóa</a:t>
            </a:r>
          </a:p>
        </p:txBody>
      </p:sp>
    </p:spTree>
    <p:extLst>
      <p:ext uri="{BB962C8B-B14F-4D97-AF65-F5344CB8AC3E}">
        <p14:creationId xmlns:p14="http://schemas.microsoft.com/office/powerpoint/2010/main" val="32273783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18D1D5C5-2E43-492D-BB56-67A1F77F3CCC}"/>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59536" r="13592" b="4999"/>
          <a:stretch/>
        </p:blipFill>
        <p:spPr>
          <a:xfrm>
            <a:off x="78814" y="0"/>
            <a:ext cx="12192000" cy="6887497"/>
          </a:xfrm>
          <a:prstGeom prst="rect">
            <a:avLst/>
          </a:prstGeom>
        </p:spPr>
      </p:pic>
      <p:sp>
        <p:nvSpPr>
          <p:cNvPr id="13" name="MH_Entry_1"/>
          <p:cNvSpPr/>
          <p:nvPr>
            <p:custDataLst>
              <p:tags r:id="rId1"/>
            </p:custDataLst>
          </p:nvPr>
        </p:nvSpPr>
        <p:spPr>
          <a:xfrm>
            <a:off x="2045658" y="472124"/>
            <a:ext cx="8482819" cy="792461"/>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400" b="1" u="sng">
                <a:solidFill>
                  <a:srgbClr val="EB7E85"/>
                </a:solidFill>
                <a:latin typeface="Times New Roman" pitchFamily="18" charset="0"/>
                <a:ea typeface="+mj-ea"/>
                <a:cs typeface="Times New Roman" pitchFamily="18" charset="0"/>
                <a:sym typeface="Arial" panose="020B0604020202020204" pitchFamily="34" charset="0"/>
              </a:rPr>
              <a:t>CHUẨN BỊ BÀI MỚI</a:t>
            </a:r>
            <a:endParaRPr lang="en-US" altLang="zh-CN" sz="4400" b="1" i="1">
              <a:solidFill>
                <a:srgbClr val="EB7E85"/>
              </a:solidFill>
              <a:latin typeface="Times New Roman" pitchFamily="18" charset="0"/>
              <a:ea typeface="+mj-ea"/>
              <a:cs typeface="Times New Roman" pitchFamily="18" charset="0"/>
              <a:sym typeface="Arial" panose="020B0604020202020204" pitchFamily="34" charset="0"/>
            </a:endParaRPr>
          </a:p>
        </p:txBody>
      </p:sp>
      <p:sp>
        <p:nvSpPr>
          <p:cNvPr id="2" name="TextBox 1"/>
          <p:cNvSpPr txBox="1"/>
          <p:nvPr/>
        </p:nvSpPr>
        <p:spPr>
          <a:xfrm>
            <a:off x="2059306" y="1514898"/>
            <a:ext cx="8312993" cy="34163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lvl="0">
              <a:lnSpc>
                <a:spcPct val="150000"/>
              </a:lnSpc>
            </a:pPr>
            <a:r>
              <a:rPr lang="en-US" sz="2400">
                <a:latin typeface="Times New Roman" pitchFamily="18" charset="0"/>
                <a:cs typeface="Times New Roman" pitchFamily="18" charset="0"/>
              </a:rPr>
              <a:t>- GV cùng HS hệ thống lại các nội dung đã học.</a:t>
            </a:r>
          </a:p>
          <a:p>
            <a:pPr lvl="0">
              <a:lnSpc>
                <a:spcPct val="150000"/>
              </a:lnSpc>
            </a:pPr>
            <a:r>
              <a:rPr lang="en-US" sz="2400">
                <a:latin typeface="Times New Roman" pitchFamily="18" charset="0"/>
                <a:cs typeface="Times New Roman" pitchFamily="18" charset="0"/>
              </a:rPr>
              <a:t>- Chuẩn bị tiết học sau:</a:t>
            </a:r>
          </a:p>
          <a:p>
            <a:pPr>
              <a:lnSpc>
                <a:spcPct val="150000"/>
              </a:lnSpc>
            </a:pPr>
            <a:r>
              <a:rPr lang="en-US" sz="2400">
                <a:latin typeface="Times New Roman" pitchFamily="18" charset="0"/>
                <a:cs typeface="Times New Roman" pitchFamily="18" charset="0"/>
              </a:rPr>
              <a:t>+ Các nhóm học sinh ôn luyện các nội dung đã học, trình bày vào tiết Vận dụng- sáng tạo.</a:t>
            </a:r>
          </a:p>
          <a:p>
            <a:pPr>
              <a:lnSpc>
                <a:spcPct val="150000"/>
              </a:lnSpc>
            </a:pPr>
            <a:r>
              <a:rPr lang="en-US" sz="2400">
                <a:latin typeface="Times New Roman" pitchFamily="18" charset="0"/>
                <a:cs typeface="Times New Roman" pitchFamily="18" charset="0"/>
              </a:rPr>
              <a:t>+ Dùng mã code do GV cung cấp để khai thác học liệu điện tử chủ đề 3 “</a:t>
            </a:r>
            <a:r>
              <a:rPr lang="en-US" sz="2400" i="1">
                <a:latin typeface="Times New Roman" pitchFamily="18" charset="0"/>
                <a:cs typeface="Times New Roman" pitchFamily="18" charset="0"/>
              </a:rPr>
              <a:t>Nhớ ơn thầy cô”</a:t>
            </a:r>
          </a:p>
        </p:txBody>
      </p:sp>
    </p:spTree>
    <p:extLst>
      <p:ext uri="{BB962C8B-B14F-4D97-AF65-F5344CB8AC3E}">
        <p14:creationId xmlns:p14="http://schemas.microsoft.com/office/powerpoint/2010/main" val="36837548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18D1D5C5-2E43-492D-BB56-67A1F77F3CCC}"/>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59536" r="13592" b="4999"/>
          <a:stretch/>
        </p:blipFill>
        <p:spPr>
          <a:xfrm>
            <a:off x="-73135" y="127112"/>
            <a:ext cx="12282553" cy="6938652"/>
          </a:xfrm>
          <a:prstGeom prst="rect">
            <a:avLst/>
          </a:prstGeom>
        </p:spPr>
      </p:pic>
      <p:sp>
        <p:nvSpPr>
          <p:cNvPr id="10" name="文本框 9">
            <a:extLst>
              <a:ext uri="{FF2B5EF4-FFF2-40B4-BE49-F238E27FC236}">
                <a16:creationId xmlns="" xmlns:a16="http://schemas.microsoft.com/office/drawing/2014/main" id="{45F3D220-632D-405B-B3AE-9137FAAC324C}"/>
              </a:ext>
            </a:extLst>
          </p:cNvPr>
          <p:cNvSpPr txBox="1"/>
          <p:nvPr/>
        </p:nvSpPr>
        <p:spPr>
          <a:xfrm>
            <a:off x="2320116" y="1691788"/>
            <a:ext cx="7888406" cy="1938992"/>
          </a:xfrm>
          <a:prstGeom prst="rect">
            <a:avLst/>
          </a:prstGeom>
          <a:noFill/>
        </p:spPr>
        <p:txBody>
          <a:bodyPr wrap="square" rtlCol="0">
            <a:spAutoFit/>
          </a:bodyPr>
          <a:lstStyle/>
          <a:p>
            <a:pPr algn="ctr"/>
            <a:r>
              <a:rPr lang="en-US" altLang="zh-CN" sz="6000" b="1">
                <a:solidFill>
                  <a:srgbClr val="EB7E85"/>
                </a:solidFill>
                <a:latin typeface="Times New Roman" pitchFamily="18" charset="0"/>
                <a:ea typeface="微软雅黑" panose="020B0503020204020204" pitchFamily="34" charset="-122"/>
                <a:cs typeface="Times New Roman" pitchFamily="18" charset="0"/>
              </a:rPr>
              <a:t>CHỦ ĐỀ 3</a:t>
            </a:r>
          </a:p>
          <a:p>
            <a:pPr algn="ctr"/>
            <a:r>
              <a:rPr lang="en-US" altLang="zh-CN" sz="6000" b="1">
                <a:solidFill>
                  <a:srgbClr val="EB7E85"/>
                </a:solidFill>
                <a:latin typeface="Times New Roman" pitchFamily="18" charset="0"/>
                <a:ea typeface="微软雅黑" panose="020B0503020204020204" pitchFamily="34" charset="-122"/>
                <a:cs typeface="Times New Roman" pitchFamily="18" charset="0"/>
              </a:rPr>
              <a:t>NHỚ ƠN THẦY CÔ  </a:t>
            </a:r>
            <a:endParaRPr lang="zh-CN" altLang="en-US" sz="6000" b="1" dirty="0">
              <a:solidFill>
                <a:srgbClr val="EB7E85"/>
              </a:solidFill>
              <a:latin typeface="Times New Roman" pitchFamily="18" charset="0"/>
              <a:ea typeface="微软雅黑" panose="020B0503020204020204" pitchFamily="34" charset="-122"/>
              <a:cs typeface="Times New Roman" pitchFamily="18" charset="0"/>
            </a:endParaRPr>
          </a:p>
        </p:txBody>
      </p:sp>
      <p:sp>
        <p:nvSpPr>
          <p:cNvPr id="5" name="TextBox 4"/>
          <p:cNvSpPr txBox="1"/>
          <p:nvPr/>
        </p:nvSpPr>
        <p:spPr>
          <a:xfrm>
            <a:off x="3807722" y="4299145"/>
            <a:ext cx="4913194"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a:solidFill>
                  <a:srgbClr val="EB7E85"/>
                </a:solidFill>
                <a:latin typeface="Times New Roman" pitchFamily="18" charset="0"/>
                <a:cs typeface="Times New Roman" pitchFamily="18" charset="0"/>
              </a:rPr>
              <a:t>GV THỰC HIỆN: LÊ PHƯƠNG THẢO</a:t>
            </a:r>
          </a:p>
          <a:p>
            <a:pPr algn="ctr"/>
            <a:r>
              <a:rPr lang="en-US" sz="2000" b="1">
                <a:solidFill>
                  <a:srgbClr val="EB7E85"/>
                </a:solidFill>
                <a:latin typeface="Times New Roman" pitchFamily="18" charset="0"/>
                <a:cs typeface="Times New Roman" pitchFamily="18" charset="0"/>
              </a:rPr>
              <a:t>Trường THCS Đồng Lạc</a:t>
            </a:r>
          </a:p>
        </p:txBody>
      </p:sp>
    </p:spTree>
    <p:extLst>
      <p:ext uri="{BB962C8B-B14F-4D97-AF65-F5344CB8AC3E}">
        <p14:creationId xmlns:p14="http://schemas.microsoft.com/office/powerpoint/2010/main" val="18396247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4087E215-D2C9-4B28-9A59-3220538A435D}"/>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149" r="13592" b="70993"/>
          <a:stretch/>
        </p:blipFill>
        <p:spPr>
          <a:xfrm>
            <a:off x="-29497" y="-1391965"/>
            <a:ext cx="12192000" cy="5604386"/>
          </a:xfrm>
          <a:prstGeom prst="rect">
            <a:avLst/>
          </a:prstGeom>
        </p:spPr>
      </p:pic>
      <p:sp>
        <p:nvSpPr>
          <p:cNvPr id="12" name="矩形: 圆角 4">
            <a:extLst>
              <a:ext uri="{FF2B5EF4-FFF2-40B4-BE49-F238E27FC236}">
                <a16:creationId xmlns="" xmlns:a16="http://schemas.microsoft.com/office/drawing/2014/main" id="{5E10672B-AEC0-4120-B720-BA2465F2DEE9}"/>
              </a:ext>
            </a:extLst>
          </p:cNvPr>
          <p:cNvSpPr/>
          <p:nvPr/>
        </p:nvSpPr>
        <p:spPr>
          <a:xfrm>
            <a:off x="1828803" y="1609409"/>
            <a:ext cx="8488908" cy="2603012"/>
          </a:xfrm>
          <a:prstGeom prst="roundRect">
            <a:avLst>
              <a:gd name="adj" fmla="val 36869"/>
            </a:avLst>
          </a:prstGeom>
          <a:solidFill>
            <a:srgbClr val="EB7E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MH_Entry_1"/>
          <p:cNvSpPr/>
          <p:nvPr>
            <p:custDataLst>
              <p:tags r:id="rId1"/>
            </p:custDataLst>
          </p:nvPr>
        </p:nvSpPr>
        <p:spPr>
          <a:xfrm>
            <a:off x="2155404" y="1938689"/>
            <a:ext cx="7835705" cy="2520690"/>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200" u="sng">
                <a:solidFill>
                  <a:schemeClr val="bg1"/>
                </a:solidFill>
                <a:latin typeface="Times New Roman" pitchFamily="18" charset="0"/>
                <a:ea typeface="+mj-ea"/>
                <a:cs typeface="Times New Roman" pitchFamily="18" charset="0"/>
                <a:sym typeface="Arial" panose="020B0604020202020204" pitchFamily="34" charset="0"/>
              </a:rPr>
              <a:t>Tiết 12</a:t>
            </a:r>
          </a:p>
          <a:p>
            <a:pPr algn="ctr">
              <a:lnSpc>
                <a:spcPct val="130000"/>
              </a:lnSpc>
            </a:pPr>
            <a:r>
              <a:rPr lang="en-US" altLang="zh-CN" sz="4200">
                <a:solidFill>
                  <a:schemeClr val="bg1"/>
                </a:solidFill>
                <a:latin typeface="Times New Roman" pitchFamily="18" charset="0"/>
                <a:ea typeface="+mj-ea"/>
                <a:cs typeface="Times New Roman" pitchFamily="18" charset="0"/>
                <a:sym typeface="Arial" panose="020B0604020202020204" pitchFamily="34" charset="0"/>
              </a:rPr>
              <a:t>VẬN DỤNG- SÁNG TẠO</a:t>
            </a:r>
          </a:p>
          <a:p>
            <a:pPr>
              <a:lnSpc>
                <a:spcPct val="130000"/>
              </a:lnSpc>
            </a:pPr>
            <a:endParaRPr lang="zh-CN" altLang="en-US" sz="4200" i="1" dirty="0">
              <a:solidFill>
                <a:schemeClr val="bg1"/>
              </a:solidFill>
              <a:latin typeface="Times New Roman" pitchFamily="18" charset="0"/>
              <a:ea typeface="+mj-ea"/>
              <a:cs typeface="Times New Roman" pitchFamily="18" charset="0"/>
              <a:sym typeface="Arial" panose="020B0604020202020204" pitchFamily="34" charset="0"/>
            </a:endParaRPr>
          </a:p>
        </p:txBody>
      </p:sp>
    </p:spTree>
    <p:extLst>
      <p:ext uri="{BB962C8B-B14F-4D97-AF65-F5344CB8AC3E}">
        <p14:creationId xmlns:p14="http://schemas.microsoft.com/office/powerpoint/2010/main" val="16594254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6114297"/>
            <a:ext cx="4913194"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a:solidFill>
                  <a:srgbClr val="EB7E85"/>
                </a:solidFill>
                <a:latin typeface="Times New Roman" pitchFamily="18" charset="0"/>
                <a:cs typeface="Times New Roman" pitchFamily="18" charset="0"/>
              </a:rPr>
              <a:t>https://www.youtube.com/watch?v=Ev8WCJ01Mxs</a:t>
            </a: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543" y="3903255"/>
            <a:ext cx="3584194" cy="2162934"/>
          </a:xfrm>
          <a:prstGeom prst="rect">
            <a:avLst/>
          </a:prstGeom>
        </p:spPr>
      </p:pic>
      <p:sp>
        <p:nvSpPr>
          <p:cNvPr id="6" name="Rounded Rectangular Callout 5"/>
          <p:cNvSpPr/>
          <p:nvPr/>
        </p:nvSpPr>
        <p:spPr>
          <a:xfrm>
            <a:off x="477668" y="2115391"/>
            <a:ext cx="2934267" cy="1724325"/>
          </a:xfrm>
          <a:prstGeom prst="wedgeRoundRect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 name="TextBox 1"/>
          <p:cNvSpPr txBox="1"/>
          <p:nvPr/>
        </p:nvSpPr>
        <p:spPr>
          <a:xfrm>
            <a:off x="3794078" y="327546"/>
            <a:ext cx="4967785"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b="1">
                <a:solidFill>
                  <a:schemeClr val="tx1"/>
                </a:solidFill>
                <a:latin typeface="Times New Roman" pitchFamily="18" charset="0"/>
                <a:cs typeface="Times New Roman" pitchFamily="18" charset="0"/>
              </a:rPr>
              <a:t>HÌNH THÀNH KIẾN THỨC MỚI</a:t>
            </a:r>
          </a:p>
        </p:txBody>
      </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08729" y="1091818"/>
            <a:ext cx="7005848" cy="5575110"/>
          </a:xfrm>
          <a:prstGeom prst="rect">
            <a:avLst/>
          </a:prstGeom>
        </p:spPr>
      </p:pic>
      <p:sp>
        <p:nvSpPr>
          <p:cNvPr id="4" name="TextBox 3"/>
          <p:cNvSpPr txBox="1"/>
          <p:nvPr/>
        </p:nvSpPr>
        <p:spPr>
          <a:xfrm>
            <a:off x="671014" y="2215464"/>
            <a:ext cx="2618089" cy="1569660"/>
          </a:xfrm>
          <a:prstGeom prst="rect">
            <a:avLst/>
          </a:prstGeom>
          <a:noFill/>
        </p:spPr>
        <p:txBody>
          <a:bodyPr wrap="square" rtlCol="0">
            <a:spAutoFit/>
          </a:bodyPr>
          <a:lstStyle/>
          <a:p>
            <a:r>
              <a:rPr lang="en-US" sz="2400">
                <a:latin typeface="Times New Roman" pitchFamily="18" charset="0"/>
                <a:cs typeface="Times New Roman" pitchFamily="18" charset="0"/>
              </a:rPr>
              <a:t>Hãy lắng nghe, vỗ tay nhẹ nhàng để cảm nhận nhịp điệu của bài hát nhé!</a:t>
            </a:r>
          </a:p>
        </p:txBody>
      </p:sp>
      <p:sp>
        <p:nvSpPr>
          <p:cNvPr id="7" name="TextBox 6"/>
          <p:cNvSpPr txBox="1"/>
          <p:nvPr/>
        </p:nvSpPr>
        <p:spPr>
          <a:xfrm>
            <a:off x="1012214" y="1516085"/>
            <a:ext cx="2399726" cy="461665"/>
          </a:xfrm>
          <a:prstGeom prst="rect">
            <a:avLst/>
          </a:prstGeom>
          <a:noFill/>
        </p:spPr>
        <p:txBody>
          <a:bodyPr wrap="square" rtlCol="0">
            <a:spAutoFit/>
          </a:bodyPr>
          <a:lstStyle/>
          <a:p>
            <a:r>
              <a:rPr lang="en-US" sz="2400" b="1" u="sng">
                <a:latin typeface="Times New Roman" pitchFamily="18" charset="0"/>
                <a:cs typeface="Times New Roman" pitchFamily="18" charset="0"/>
              </a:rPr>
              <a:t>a. Hát mẫu</a:t>
            </a:r>
          </a:p>
        </p:txBody>
      </p:sp>
      <p:pic>
        <p:nvPicPr>
          <p:cNvPr id="10" name="Thay co la tat ca full nhu sach 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938818" y="1577789"/>
            <a:ext cx="473122" cy="473122"/>
          </a:xfrm>
          <a:prstGeom prst="rect">
            <a:avLst/>
          </a:prstGeom>
        </p:spPr>
      </p:pic>
      <p:pic>
        <p:nvPicPr>
          <p:cNvPr id="11" name="Picture 10">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3872" y="0"/>
            <a:ext cx="1466564" cy="1349991"/>
          </a:xfrm>
          <a:prstGeom prst="rect">
            <a:avLst/>
          </a:prstGeom>
        </p:spPr>
      </p:pic>
      <p:pic>
        <p:nvPicPr>
          <p:cNvPr id="12" name="HAT full_Thay co là_nxb.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3794078" y="1577789"/>
            <a:ext cx="486770" cy="486770"/>
          </a:xfrm>
          <a:prstGeom prst="rect">
            <a:avLst/>
          </a:prstGeom>
        </p:spPr>
      </p:pic>
    </p:spTree>
    <p:extLst>
      <p:ext uri="{BB962C8B-B14F-4D97-AF65-F5344CB8AC3E}">
        <p14:creationId xmlns:p14="http://schemas.microsoft.com/office/powerpoint/2010/main" val="39285514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par>
                                <p:cTn id="24" presetID="16" presetClass="entr" presetSubtype="21"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211410" fill="hold"/>
                                        <p:tgtEl>
                                          <p:spTgt spid="10"/>
                                        </p:tgtEl>
                                      </p:cBhvr>
                                    </p:cmd>
                                  </p:childTnLst>
                                </p:cTn>
                              </p:par>
                            </p:childTnLst>
                          </p:cTn>
                        </p:par>
                      </p:childTnLst>
                    </p:cTn>
                  </p:par>
                </p:childTnLst>
              </p:cTn>
              <p:nextCondLst>
                <p:cond evt="onClick" delay="0">
                  <p:tgtEl>
                    <p:spTgt spid="10"/>
                  </p:tgtEl>
                </p:cond>
              </p:nextCondLst>
            </p:seq>
            <p:audio>
              <p:cMediaNode vol="80000">
                <p:cTn id="32" fill="hold" display="0">
                  <p:stCondLst>
                    <p:cond delay="indefinite"/>
                  </p:stCondLst>
                  <p:endCondLst>
                    <p:cond evt="onStopAudio" delay="0">
                      <p:tgtEl>
                        <p:sldTgt/>
                      </p:tgtEl>
                    </p:cond>
                  </p:endCondLst>
                </p:cTn>
                <p:tgtEl>
                  <p:spTgt spid="10"/>
                </p:tgtEl>
              </p:cMediaNode>
            </p:audio>
            <p:seq concurrent="1" nextAc="seek">
              <p:cTn id="33" restart="whenNotActive" fill="hold" evtFilter="cancelBubble" nodeType="interactiveSeq">
                <p:stCondLst>
                  <p:cond evt="onClick" delay="0">
                    <p:tgtEl>
                      <p:spTgt spid="12"/>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clickEffect">
                                  <p:stCondLst>
                                    <p:cond delay="0"/>
                                  </p:stCondLst>
                                  <p:childTnLst>
                                    <p:cmd type="call" cmd="playFrom(0.0)">
                                      <p:cBhvr>
                                        <p:cTn id="37" dur="247297" fill="hold"/>
                                        <p:tgtEl>
                                          <p:spTgt spid="12"/>
                                        </p:tgtEl>
                                      </p:cBhvr>
                                    </p:cmd>
                                  </p:childTnLst>
                                </p:cTn>
                              </p:par>
                            </p:childTnLst>
                          </p:cTn>
                        </p:par>
                      </p:childTnLst>
                    </p:cTn>
                  </p:par>
                </p:childTnLst>
              </p:cTn>
              <p:nextCondLst>
                <p:cond evt="onClick" delay="0">
                  <p:tgtEl>
                    <p:spTgt spid="12"/>
                  </p:tgtEl>
                </p:cond>
              </p:nextCondLst>
            </p:seq>
            <p:audio>
              <p:cMediaNode vol="80000">
                <p:cTn id="38" fill="hold" display="0">
                  <p:stCondLst>
                    <p:cond delay="indefinite"/>
                  </p:stCondLst>
                  <p:endCondLst>
                    <p:cond evt="onStopAudio" delay="0">
                      <p:tgtEl>
                        <p:sldTgt/>
                      </p:tgtEl>
                    </p:cond>
                  </p:endCondLst>
                </p:cTn>
                <p:tgtEl>
                  <p:spTgt spid="12"/>
                </p:tgtEl>
              </p:cMediaNode>
            </p:audio>
          </p:childTnLst>
        </p:cTn>
      </p:par>
    </p:tnLst>
    <p:bldLst>
      <p:bldP spid="6" grpId="0" animBg="1"/>
      <p:bldP spid="2" grpId="0" animBg="1"/>
      <p:bldP spid="4" grpId="0"/>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149" r="13592" b="70993"/>
          <a:stretch/>
        </p:blipFill>
        <p:spPr>
          <a:xfrm>
            <a:off x="-58236" y="-1367779"/>
            <a:ext cx="12280900" cy="5604386"/>
          </a:xfrm>
          <a:prstGeom prst="rect">
            <a:avLst/>
          </a:prstGeom>
        </p:spPr>
      </p:pic>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b="8587"/>
          <a:stretch/>
        </p:blipFill>
        <p:spPr>
          <a:xfrm>
            <a:off x="1133635" y="3261814"/>
            <a:ext cx="4283957" cy="3098043"/>
          </a:xfrm>
          <a:prstGeom prst="rect">
            <a:avLst/>
          </a:prstGeom>
        </p:spPr>
      </p:pic>
      <p:sp>
        <p:nvSpPr>
          <p:cNvPr id="3" name="TextBox 2"/>
          <p:cNvSpPr txBox="1"/>
          <p:nvPr/>
        </p:nvSpPr>
        <p:spPr>
          <a:xfrm>
            <a:off x="2456595" y="327548"/>
            <a:ext cx="7369791" cy="584775"/>
          </a:xfrm>
          <a:prstGeom prst="rect">
            <a:avLst/>
          </a:prstGeom>
          <a:noFill/>
        </p:spPr>
        <p:txBody>
          <a:bodyPr wrap="square" rtlCol="0">
            <a:spAutoFit/>
          </a:bodyPr>
          <a:lstStyle/>
          <a:p>
            <a:r>
              <a:rPr lang="en-US" sz="3200" b="1">
                <a:solidFill>
                  <a:srgbClr val="EB7E85"/>
                </a:solidFill>
                <a:latin typeface="Times New Roman" pitchFamily="18" charset="0"/>
                <a:cs typeface="Times New Roman" pitchFamily="18" charset="0"/>
              </a:rPr>
              <a:t>TRÒ CHƠI: NGƯỜI CHỈ HUY TÀI BA</a:t>
            </a:r>
          </a:p>
        </p:txBody>
      </p:sp>
      <p:sp>
        <p:nvSpPr>
          <p:cNvPr id="4" name="TextBox 3"/>
          <p:cNvSpPr txBox="1"/>
          <p:nvPr/>
        </p:nvSpPr>
        <p:spPr>
          <a:xfrm>
            <a:off x="1624083" y="1201285"/>
            <a:ext cx="3548419" cy="1815882"/>
          </a:xfrm>
          <a:prstGeom prst="rect">
            <a:avLst/>
          </a:prstGeom>
          <a:noFill/>
        </p:spPr>
        <p:txBody>
          <a:bodyPr wrap="square" rtlCol="0">
            <a:spAutoFit/>
          </a:bodyPr>
          <a:lstStyle/>
          <a:p>
            <a:r>
              <a:rPr lang="en-US" sz="2800" i="1">
                <a:solidFill>
                  <a:srgbClr val="EB7E85"/>
                </a:solidFill>
                <a:latin typeface="Times New Roman" pitchFamily="18" charset="0"/>
                <a:cs typeface="Times New Roman" pitchFamily="18" charset="0"/>
              </a:rPr>
              <a:t>Mỗi nhóm chọn ra 1 bạn chỉ huy bắt nhịp 4/4 cho cả nhóm đọc </a:t>
            </a:r>
          </a:p>
          <a:p>
            <a:r>
              <a:rPr lang="en-US" sz="2800" i="1">
                <a:solidFill>
                  <a:srgbClr val="EB7E85"/>
                </a:solidFill>
                <a:latin typeface="Times New Roman" pitchFamily="18" charset="0"/>
                <a:cs typeface="Times New Roman" pitchFamily="18" charset="0"/>
              </a:rPr>
              <a:t>Bài đọc nhạc số 2</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05264" y="1434414"/>
            <a:ext cx="5117973" cy="4082758"/>
          </a:xfrm>
          <a:prstGeom prst="rect">
            <a:avLst/>
          </a:prstGeom>
        </p:spPr>
      </p:pic>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7">
            <a:extLst>
              <a:ext uri="{96DAC541-7B7A-43D3-8B79-37D633B846F1}">
                <asvg:svgBlip xmlns="" xmlns:asvg="http://schemas.microsoft.com/office/drawing/2016/SVG/main" r:embed="rId8"/>
              </a:ext>
            </a:extLst>
          </a:blip>
          <a:srcRect l="12942" t="149" r="13592" b="70993"/>
          <a:stretch/>
        </p:blipFill>
        <p:spPr>
          <a:xfrm>
            <a:off x="-58236" y="-1367779"/>
            <a:ext cx="12280900" cy="5604386"/>
          </a:xfrm>
          <a:prstGeom prst="rect">
            <a:avLst/>
          </a:prstGeom>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4265" y="397205"/>
            <a:ext cx="9649102" cy="5580514"/>
          </a:xfrm>
          <a:prstGeom prst="rect">
            <a:avLst/>
          </a:prstGeom>
        </p:spPr>
      </p:pic>
      <p:pic>
        <p:nvPicPr>
          <p:cNvPr id="4" name="BÀI HÁT MẪU - THẦY CÔ LÀ TẤT CẢ.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5118" y="5274856"/>
            <a:ext cx="504968" cy="504968"/>
          </a:xfrm>
          <a:prstGeom prst="rect">
            <a:avLst/>
          </a:prstGeom>
        </p:spPr>
      </p:pic>
      <p:sp>
        <p:nvSpPr>
          <p:cNvPr id="5" name="TextBox 4"/>
          <p:cNvSpPr txBox="1">
            <a:spLocks noChangeArrowheads="1"/>
          </p:cNvSpPr>
          <p:nvPr/>
        </p:nvSpPr>
        <p:spPr bwMode="auto">
          <a:xfrm>
            <a:off x="23647" y="346227"/>
            <a:ext cx="4274057" cy="584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8" tIns="45719" rIns="91438" bIns="45719">
            <a:spAutoFit/>
          </a:bodyPr>
          <a:lstStyle>
            <a:lvl1pPr>
              <a:defRPr sz="3000">
                <a:solidFill>
                  <a:schemeClr val="tx1"/>
                </a:solidFill>
                <a:latin typeface="Arial" pitchFamily="34" charset="0"/>
                <a:ea typeface="宋体" pitchFamily="2" charset="-122"/>
              </a:defRPr>
            </a:lvl1pPr>
            <a:lvl2pPr marL="742950" indent="-285750">
              <a:defRPr sz="3000">
                <a:solidFill>
                  <a:schemeClr val="tx1"/>
                </a:solidFill>
                <a:latin typeface="Arial" pitchFamily="34" charset="0"/>
                <a:ea typeface="宋体" pitchFamily="2" charset="-122"/>
              </a:defRPr>
            </a:lvl2pPr>
            <a:lvl3pPr marL="1143000" indent="-228600">
              <a:defRPr sz="3000">
                <a:solidFill>
                  <a:schemeClr val="tx1"/>
                </a:solidFill>
                <a:latin typeface="Arial" pitchFamily="34" charset="0"/>
                <a:ea typeface="宋体" pitchFamily="2" charset="-122"/>
              </a:defRPr>
            </a:lvl3pPr>
            <a:lvl4pPr marL="1600200" indent="-228600">
              <a:defRPr sz="3000">
                <a:solidFill>
                  <a:schemeClr val="tx1"/>
                </a:solidFill>
                <a:latin typeface="Arial" pitchFamily="34" charset="0"/>
                <a:ea typeface="宋体" pitchFamily="2" charset="-122"/>
              </a:defRPr>
            </a:lvl4pPr>
            <a:lvl5pPr marL="2057400" indent="-228600">
              <a:defRPr sz="30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30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30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30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3000">
                <a:solidFill>
                  <a:schemeClr val="tx1"/>
                </a:solidFill>
                <a:latin typeface="Arial" pitchFamily="34" charset="0"/>
                <a:ea typeface="宋体" pitchFamily="2" charset="-122"/>
              </a:defRPr>
            </a:lvl9pPr>
          </a:lstStyle>
          <a:p>
            <a:pPr algn="ctr"/>
            <a:r>
              <a:rPr lang="en-US" sz="3200" b="1" i="1" u="sng">
                <a:latin typeface="Times New Roman" pitchFamily="18" charset="0"/>
                <a:cs typeface="Times New Roman" pitchFamily="18" charset="0"/>
              </a:rPr>
              <a:t>Nghe lại bài hát</a:t>
            </a:r>
          </a:p>
        </p:txBody>
      </p:sp>
      <p:sp>
        <p:nvSpPr>
          <p:cNvPr id="6" name="TextBox 5"/>
          <p:cNvSpPr txBox="1"/>
          <p:nvPr/>
        </p:nvSpPr>
        <p:spPr>
          <a:xfrm>
            <a:off x="-1" y="6182537"/>
            <a:ext cx="5909481"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a:solidFill>
                  <a:srgbClr val="EB7E85"/>
                </a:solidFill>
                <a:latin typeface="Times New Roman" pitchFamily="18" charset="0"/>
                <a:cs typeface="Times New Roman" pitchFamily="18" charset="0"/>
              </a:rPr>
              <a:t>https://www.youtube.com/watch?v=bJW-yCEwrVU</a:t>
            </a:r>
          </a:p>
        </p:txBody>
      </p:sp>
      <p:pic>
        <p:nvPicPr>
          <p:cNvPr id="7" name="Picture 6">
            <a:hlinkClick r:id="rId11"/>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678236" y="0"/>
            <a:ext cx="1513764" cy="1513764"/>
          </a:xfrm>
          <a:prstGeom prst="rect">
            <a:avLst/>
          </a:prstGeom>
        </p:spPr>
      </p:pic>
      <p:pic>
        <p:nvPicPr>
          <p:cNvPr id="9" name="HAT full_Thay co là_nxb.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1453316" y="6188559"/>
            <a:ext cx="486770" cy="486770"/>
          </a:xfrm>
          <a:prstGeom prst="rect">
            <a:avLst/>
          </a:prstGeom>
        </p:spPr>
      </p:pic>
    </p:spTree>
    <p:extLst>
      <p:ext uri="{BB962C8B-B14F-4D97-AF65-F5344CB8AC3E}">
        <p14:creationId xmlns:p14="http://schemas.microsoft.com/office/powerpoint/2010/main" val="4933642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47297" fill="hold"/>
                                        <p:tgtEl>
                                          <p:spTgt spid="9"/>
                                        </p:tgtEl>
                                      </p:cBhvr>
                                    </p:cmd>
                                  </p:childTnLst>
                                </p:cTn>
                              </p:par>
                            </p:childTnLst>
                          </p:cTn>
                        </p:par>
                      </p:childTnLst>
                    </p:cTn>
                  </p:par>
                </p:childTnLst>
              </p:cTn>
              <p:nextCondLst>
                <p:cond evt="onClick" delay="0">
                  <p:tgtEl>
                    <p:spTgt spid="9"/>
                  </p:tgtEl>
                </p:cond>
              </p:nextCondLst>
            </p:seq>
            <p:audio>
              <p:cMediaNode vol="80000">
                <p:cTn id="17" fill="hold" display="0">
                  <p:stCondLst>
                    <p:cond delay="indefinite"/>
                  </p:stCondLst>
                  <p:endCondLst>
                    <p:cond evt="onStopAudio" delay="0">
                      <p:tgtEl>
                        <p:sldTgt/>
                      </p:tgtEl>
                    </p:cond>
                  </p:endCondLst>
                </p:cTn>
                <p:tgtEl>
                  <p:spTgt spid="9"/>
                </p:tgtEl>
              </p:cMediaNode>
            </p:audio>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149" r="13592" b="70993"/>
          <a:stretch/>
        </p:blipFill>
        <p:spPr>
          <a:xfrm>
            <a:off x="-58236" y="-1367779"/>
            <a:ext cx="12280900" cy="5604386"/>
          </a:xfrm>
          <a:prstGeom prst="rect">
            <a:avLst/>
          </a:prstGeom>
        </p:spPr>
      </p:pic>
      <p:pic>
        <p:nvPicPr>
          <p:cNvPr id="3" name="Picture 5" descr="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7663" y="1936171"/>
            <a:ext cx="9021170" cy="4908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p:nvSpPr>
        <p:spPr bwMode="auto">
          <a:xfrm>
            <a:off x="5204984" y="2666376"/>
            <a:ext cx="2821631" cy="224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8" tIns="45719" rIns="91438" bIns="45719">
            <a:spAutoFit/>
          </a:bodyPr>
          <a:lstStyle>
            <a:lvl1pPr>
              <a:defRPr sz="3000">
                <a:solidFill>
                  <a:schemeClr val="tx1"/>
                </a:solidFill>
                <a:latin typeface="Arial" pitchFamily="34" charset="0"/>
                <a:ea typeface="宋体" pitchFamily="2" charset="-122"/>
              </a:defRPr>
            </a:lvl1pPr>
            <a:lvl2pPr marL="742950" indent="-285750">
              <a:defRPr sz="3000">
                <a:solidFill>
                  <a:schemeClr val="tx1"/>
                </a:solidFill>
                <a:latin typeface="Arial" pitchFamily="34" charset="0"/>
                <a:ea typeface="宋体" pitchFamily="2" charset="-122"/>
              </a:defRPr>
            </a:lvl2pPr>
            <a:lvl3pPr marL="1143000" indent="-228600">
              <a:defRPr sz="3000">
                <a:solidFill>
                  <a:schemeClr val="tx1"/>
                </a:solidFill>
                <a:latin typeface="Arial" pitchFamily="34" charset="0"/>
                <a:ea typeface="宋体" pitchFamily="2" charset="-122"/>
              </a:defRPr>
            </a:lvl3pPr>
            <a:lvl4pPr marL="1600200" indent="-228600">
              <a:defRPr sz="3000">
                <a:solidFill>
                  <a:schemeClr val="tx1"/>
                </a:solidFill>
                <a:latin typeface="Arial" pitchFamily="34" charset="0"/>
                <a:ea typeface="宋体" pitchFamily="2" charset="-122"/>
              </a:defRPr>
            </a:lvl4pPr>
            <a:lvl5pPr marL="2057400" indent="-228600">
              <a:defRPr sz="30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30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30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30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3000">
                <a:solidFill>
                  <a:schemeClr val="tx1"/>
                </a:solidFill>
                <a:latin typeface="Arial" pitchFamily="34" charset="0"/>
                <a:ea typeface="宋体" pitchFamily="2" charset="-122"/>
              </a:defRPr>
            </a:lvl9pPr>
          </a:lstStyle>
          <a:p>
            <a:r>
              <a:rPr lang="en-US" sz="2800">
                <a:latin typeface="Times New Roman" pitchFamily="18" charset="0"/>
                <a:cs typeface="Times New Roman" pitchFamily="18" charset="0"/>
              </a:rPr>
              <a:t>Học sinh luyện tập với các hình thức như hát lĩnh xướng, nối tiếp, hòa giọng</a:t>
            </a:r>
          </a:p>
        </p:txBody>
      </p:sp>
      <p:sp>
        <p:nvSpPr>
          <p:cNvPr id="5" name="TextBox 4"/>
          <p:cNvSpPr txBox="1"/>
          <p:nvPr/>
        </p:nvSpPr>
        <p:spPr>
          <a:xfrm>
            <a:off x="3534765" y="428206"/>
            <a:ext cx="6503853" cy="76944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en-US" sz="4400" b="1">
                <a:solidFill>
                  <a:srgbClr val="EB7E85"/>
                </a:solidFill>
                <a:latin typeface="Times New Roman" pitchFamily="18" charset="0"/>
                <a:cs typeface="Times New Roman" pitchFamily="18" charset="0"/>
              </a:rPr>
              <a:t>LUYỆN TẬP</a:t>
            </a:r>
          </a:p>
        </p:txBody>
      </p:sp>
    </p:spTree>
    <p:extLst>
      <p:ext uri="{BB962C8B-B14F-4D97-AF65-F5344CB8AC3E}">
        <p14:creationId xmlns:p14="http://schemas.microsoft.com/office/powerpoint/2010/main" val="9286648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3124" y="1345820"/>
            <a:ext cx="5989087" cy="3927169"/>
          </a:xfrm>
          <a:prstGeom prst="rect">
            <a:avLst/>
          </a:prstGeom>
        </p:spPr>
      </p:pic>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6">
            <a:extLst>
              <a:ext uri="{96DAC541-7B7A-43D3-8B79-37D633B846F1}">
                <asvg:svgBlip xmlns="" xmlns:asvg="http://schemas.microsoft.com/office/drawing/2016/SVG/main" r:embed="rId7"/>
              </a:ext>
            </a:extLst>
          </a:blip>
          <a:srcRect l="12942" t="149" r="13592" b="70993"/>
          <a:stretch/>
        </p:blipFill>
        <p:spPr>
          <a:xfrm>
            <a:off x="-58236" y="-1367779"/>
            <a:ext cx="12280900" cy="5604386"/>
          </a:xfrm>
          <a:prstGeom prst="rect">
            <a:avLst/>
          </a:prstGeom>
        </p:spPr>
      </p:pic>
      <p:sp>
        <p:nvSpPr>
          <p:cNvPr id="3" name="TextBox 2"/>
          <p:cNvSpPr txBox="1"/>
          <p:nvPr/>
        </p:nvSpPr>
        <p:spPr>
          <a:xfrm>
            <a:off x="982640" y="2308599"/>
            <a:ext cx="4763066" cy="1938992"/>
          </a:xfrm>
          <a:prstGeom prst="rect">
            <a:avLst/>
          </a:prstGeom>
          <a:noFill/>
        </p:spPr>
        <p:txBody>
          <a:bodyPr wrap="square" rtlCol="0">
            <a:spAutoFit/>
          </a:bodyPr>
          <a:lstStyle/>
          <a:p>
            <a:r>
              <a:rPr lang="en-US" sz="2400" b="1">
                <a:latin typeface="Times New Roman" pitchFamily="18" charset="0"/>
                <a:cs typeface="Times New Roman" pitchFamily="18" charset="0"/>
              </a:rPr>
              <a:t>Lĩnh xướng: </a:t>
            </a:r>
          </a:p>
          <a:p>
            <a:r>
              <a:rPr lang="en-US" sz="2400" b="1" i="1">
                <a:solidFill>
                  <a:srgbClr val="EB7E85"/>
                </a:solidFill>
                <a:latin typeface="Times New Roman" pitchFamily="18" charset="0"/>
                <a:cs typeface="Times New Roman" pitchFamily="18" charset="0"/>
              </a:rPr>
              <a:t>Có bao điều......về tấm lòng thầy cô</a:t>
            </a:r>
          </a:p>
          <a:p>
            <a:r>
              <a:rPr lang="en-US" sz="2400" b="1">
                <a:latin typeface="Times New Roman" pitchFamily="18" charset="0"/>
                <a:cs typeface="Times New Roman" pitchFamily="18" charset="0"/>
              </a:rPr>
              <a:t>Hòa giọng: </a:t>
            </a:r>
          </a:p>
          <a:p>
            <a:r>
              <a:rPr lang="en-US" sz="2400" b="1" i="1">
                <a:solidFill>
                  <a:srgbClr val="EB7E85"/>
                </a:solidFill>
                <a:latin typeface="Times New Roman" pitchFamily="18" charset="0"/>
                <a:cs typeface="Times New Roman" pitchFamily="18" charset="0"/>
              </a:rPr>
              <a:t>Thầy cô là vầng trăng......nâng bước em vào đời</a:t>
            </a:r>
          </a:p>
        </p:txBody>
      </p:sp>
      <p:pic>
        <p:nvPicPr>
          <p:cNvPr id="4" name="BEAT - THẦY CÔ LÀ TẤT CẢ.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cstate="print">
            <a:extLst>
              <a:ext uri="{28A0092B-C50C-407E-A947-70E740481C1C}">
                <a14:useLocalDpi xmlns:a14="http://schemas.microsoft.com/office/drawing/2010/main" val="0"/>
              </a:ext>
            </a:extLst>
          </a:blip>
          <a:stretch>
            <a:fillRect/>
          </a:stretch>
        </p:blipFill>
        <p:spPr>
          <a:xfrm>
            <a:off x="11059236" y="4741296"/>
            <a:ext cx="609600" cy="381000"/>
          </a:xfrm>
          <a:prstGeom prst="rect">
            <a:avLst/>
          </a:prstGeom>
        </p:spPr>
      </p:pic>
    </p:spTree>
    <p:extLst>
      <p:ext uri="{BB962C8B-B14F-4D97-AF65-F5344CB8AC3E}">
        <p14:creationId xmlns:p14="http://schemas.microsoft.com/office/powerpoint/2010/main" val="991284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92138" fill="hold"/>
                                        <p:tgtEl>
                                          <p:spTgt spid="4"/>
                                        </p:tgtEl>
                                      </p:cBhvr>
                                    </p:cmd>
                                  </p:childTnLst>
                                </p:cTn>
                              </p:par>
                            </p:childTnLst>
                          </p:cTn>
                        </p:par>
                      </p:childTnLst>
                    </p:cTn>
                  </p:par>
                </p:childTnLst>
              </p:cTn>
              <p:nextCondLst>
                <p:cond evt="onClick" delay="0">
                  <p:tgtEl>
                    <p:spTgt spid="4"/>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3071" y="1936171"/>
            <a:ext cx="9021170" cy="4908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p:nvSpPr>
        <p:spPr bwMode="auto">
          <a:xfrm>
            <a:off x="5204985" y="2666376"/>
            <a:ext cx="2314932" cy="1384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8" tIns="45719" rIns="91438" bIns="45719">
            <a:spAutoFit/>
          </a:bodyPr>
          <a:lstStyle>
            <a:lvl1pPr>
              <a:defRPr sz="3000">
                <a:solidFill>
                  <a:schemeClr val="tx1"/>
                </a:solidFill>
                <a:latin typeface="Arial" pitchFamily="34" charset="0"/>
                <a:ea typeface="宋体" pitchFamily="2" charset="-122"/>
              </a:defRPr>
            </a:lvl1pPr>
            <a:lvl2pPr marL="742950" indent="-285750">
              <a:defRPr sz="3000">
                <a:solidFill>
                  <a:schemeClr val="tx1"/>
                </a:solidFill>
                <a:latin typeface="Arial" pitchFamily="34" charset="0"/>
                <a:ea typeface="宋体" pitchFamily="2" charset="-122"/>
              </a:defRPr>
            </a:lvl2pPr>
            <a:lvl3pPr marL="1143000" indent="-228600">
              <a:defRPr sz="3000">
                <a:solidFill>
                  <a:schemeClr val="tx1"/>
                </a:solidFill>
                <a:latin typeface="Arial" pitchFamily="34" charset="0"/>
                <a:ea typeface="宋体" pitchFamily="2" charset="-122"/>
              </a:defRPr>
            </a:lvl3pPr>
            <a:lvl4pPr marL="1600200" indent="-228600">
              <a:defRPr sz="3000">
                <a:solidFill>
                  <a:schemeClr val="tx1"/>
                </a:solidFill>
                <a:latin typeface="Arial" pitchFamily="34" charset="0"/>
                <a:ea typeface="宋体" pitchFamily="2" charset="-122"/>
              </a:defRPr>
            </a:lvl4pPr>
            <a:lvl5pPr marL="2057400" indent="-228600">
              <a:defRPr sz="30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30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30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30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3000">
                <a:solidFill>
                  <a:schemeClr val="tx1"/>
                </a:solidFill>
                <a:latin typeface="Arial" pitchFamily="34" charset="0"/>
                <a:ea typeface="宋体" pitchFamily="2" charset="-122"/>
              </a:defRPr>
            </a:lvl9pPr>
          </a:lstStyle>
          <a:p>
            <a:pPr algn="ctr"/>
            <a:r>
              <a:rPr lang="en-US" sz="2800">
                <a:latin typeface="Times New Roman" pitchFamily="18" charset="0"/>
                <a:cs typeface="Times New Roman" pitchFamily="18" charset="0"/>
              </a:rPr>
              <a:t>Hát kết hợp vận động phụ họa</a:t>
            </a:r>
          </a:p>
        </p:txBody>
      </p:sp>
      <p:pic>
        <p:nvPicPr>
          <p:cNvPr id="5"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5">
            <a:extLst>
              <a:ext uri="{96DAC541-7B7A-43D3-8B79-37D633B846F1}">
                <asvg:svgBlip xmlns="" xmlns:asvg="http://schemas.microsoft.com/office/drawing/2016/SVG/main" r:embed="rId6"/>
              </a:ext>
            </a:extLst>
          </a:blip>
          <a:srcRect l="12942" t="149" r="13592" b="70993"/>
          <a:stretch/>
        </p:blipFill>
        <p:spPr>
          <a:xfrm>
            <a:off x="-58236" y="-1367779"/>
            <a:ext cx="12280900" cy="5604386"/>
          </a:xfrm>
          <a:prstGeom prst="rect">
            <a:avLst/>
          </a:prstGeom>
        </p:spPr>
      </p:pic>
      <p:pic>
        <p:nvPicPr>
          <p:cNvPr id="6" name="BEAT - THẦY CÔ LÀ TẤT CẢ.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extLst>
              <a:ext uri="{28A0092B-C50C-407E-A947-70E740481C1C}">
                <a14:useLocalDpi xmlns:a14="http://schemas.microsoft.com/office/drawing/2010/main" val="0"/>
              </a:ext>
            </a:extLst>
          </a:blip>
          <a:stretch>
            <a:fillRect/>
          </a:stretch>
        </p:blipFill>
        <p:spPr>
          <a:xfrm>
            <a:off x="7850410" y="5637577"/>
            <a:ext cx="609600" cy="381000"/>
          </a:xfrm>
          <a:prstGeom prst="rect">
            <a:avLst/>
          </a:prstGeom>
        </p:spPr>
      </p:pic>
    </p:spTree>
    <p:extLst>
      <p:ext uri="{BB962C8B-B14F-4D97-AF65-F5344CB8AC3E}">
        <p14:creationId xmlns:p14="http://schemas.microsoft.com/office/powerpoint/2010/main" val="4880648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92138" fill="hold"/>
                                        <p:tgtEl>
                                          <p:spTgt spid="6"/>
                                        </p:tgtEl>
                                      </p:cBhvr>
                                    </p:cmd>
                                  </p:childTnLst>
                                </p:cTn>
                              </p:par>
                            </p:childTnLst>
                          </p:cTn>
                        </p:par>
                      </p:childTnLst>
                    </p:cTn>
                  </p:par>
                </p:childTnLst>
              </p:cTn>
              <p:nextCondLst>
                <p:cond evt="onClick" delay="0">
                  <p:tgtEl>
                    <p:spTgt spid="6"/>
                  </p:tgtEl>
                </p:cond>
              </p:nextCondLst>
            </p:seq>
            <p:audio>
              <p:cMediaNode vol="80000">
                <p:cTn id="20" fill="hold" display="0">
                  <p:stCondLst>
                    <p:cond delay="indefinite"/>
                  </p:stCondLst>
                  <p:endCondLst>
                    <p:cond evt="onStopAudio" delay="0">
                      <p:tgtEl>
                        <p:sldTgt/>
                      </p:tgtEl>
                    </p:cond>
                  </p:endCondLst>
                </p:cTn>
                <p:tgtEl>
                  <p:spTgt spid="6"/>
                </p:tgtEl>
              </p:cMediaNode>
            </p:audio>
          </p:childTnLst>
        </p:cTn>
      </p:par>
    </p:tnLst>
    <p:bldLst>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149" r="13592" b="70993"/>
          <a:stretch/>
        </p:blipFill>
        <p:spPr>
          <a:xfrm>
            <a:off x="0" y="-1371490"/>
            <a:ext cx="12280900" cy="5604386"/>
          </a:xfrm>
          <a:prstGeom prst="rect">
            <a:avLst/>
          </a:prstGeom>
        </p:spPr>
      </p:pic>
      <p:sp>
        <p:nvSpPr>
          <p:cNvPr id="3" name="TextBox 2"/>
          <p:cNvSpPr txBox="1"/>
          <p:nvPr/>
        </p:nvSpPr>
        <p:spPr>
          <a:xfrm>
            <a:off x="2456597" y="367694"/>
            <a:ext cx="7792872" cy="830997"/>
          </a:xfrm>
          <a:prstGeom prst="rect">
            <a:avLst/>
          </a:prstGeom>
          <a:noFill/>
        </p:spPr>
        <p:txBody>
          <a:bodyPr wrap="square" rtlCol="0">
            <a:spAutoFit/>
          </a:bodyPr>
          <a:lstStyle/>
          <a:p>
            <a:pPr algn="ctr"/>
            <a:r>
              <a:rPr lang="en-US" sz="2400">
                <a:solidFill>
                  <a:srgbClr val="EB7E85"/>
                </a:solidFill>
                <a:latin typeface="Times New Roman" pitchFamily="18" charset="0"/>
                <a:cs typeface="Times New Roman" pitchFamily="18" charset="0"/>
              </a:rPr>
              <a:t>CÁ NHÂN/ NHÓM CÙNG CHIA SẺ MỘT SỐ BÀI HÁT ĐÃ SƯU TẦM VỀ CHỦ ĐỀ THẦY CÔ VÀ MÁI TRƯỜNG</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3460" y="3580967"/>
            <a:ext cx="2971646" cy="229961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7748" y="1335239"/>
            <a:ext cx="2957358" cy="20574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88609" y="1335239"/>
            <a:ext cx="2947915" cy="2076968"/>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88609" y="3554988"/>
            <a:ext cx="2947915" cy="2325592"/>
          </a:xfrm>
          <a:prstGeom prst="rect">
            <a:avLst/>
          </a:prstGeom>
        </p:spPr>
      </p:pic>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149" r="13592" b="70993"/>
          <a:stretch/>
        </p:blipFill>
        <p:spPr>
          <a:xfrm>
            <a:off x="-58236" y="-1367779"/>
            <a:ext cx="12280900" cy="5604386"/>
          </a:xfrm>
          <a:prstGeom prst="rect">
            <a:avLst/>
          </a:prstGeom>
        </p:spPr>
      </p:pic>
      <p:sp>
        <p:nvSpPr>
          <p:cNvPr id="2" name="TextBox 1"/>
          <p:cNvSpPr txBox="1"/>
          <p:nvPr/>
        </p:nvSpPr>
        <p:spPr>
          <a:xfrm>
            <a:off x="2279176" y="231777"/>
            <a:ext cx="8011235" cy="830997"/>
          </a:xfrm>
          <a:prstGeom prst="rect">
            <a:avLst/>
          </a:prstGeom>
          <a:noFill/>
        </p:spPr>
        <p:txBody>
          <a:bodyPr wrap="square" rtlCol="0">
            <a:spAutoFit/>
          </a:bodyPr>
          <a:lstStyle/>
          <a:p>
            <a:pPr algn="ctr"/>
            <a:r>
              <a:rPr lang="en-US" sz="2400" b="1">
                <a:solidFill>
                  <a:srgbClr val="EB7E85"/>
                </a:solidFill>
                <a:latin typeface="Times New Roman" pitchFamily="18" charset="0"/>
                <a:cs typeface="Times New Roman" pitchFamily="18" charset="0"/>
              </a:rPr>
              <a:t>HƯỚNG DẪN TỰ LÀM VÀ BIỂU DIỄN NHẠC CỤ </a:t>
            </a:r>
          </a:p>
          <a:p>
            <a:pPr algn="ctr"/>
            <a:r>
              <a:rPr lang="en-US" sz="2400" b="1">
                <a:solidFill>
                  <a:srgbClr val="EB7E85"/>
                </a:solidFill>
                <a:latin typeface="Times New Roman" pitchFamily="18" charset="0"/>
                <a:cs typeface="Times New Roman" pitchFamily="18" charset="0"/>
              </a:rPr>
              <a:t>GÕ TỰ TẠO</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3200" y="1148124"/>
            <a:ext cx="2684021" cy="2658759"/>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210" y="3930546"/>
            <a:ext cx="3366396" cy="2278085"/>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07021" y="1148125"/>
            <a:ext cx="2536533" cy="2583506"/>
          </a:xfrm>
          <a:prstGeom prst="rect">
            <a:avLst/>
          </a:prstGeom>
        </p:spPr>
      </p:pic>
      <p:sp>
        <p:nvSpPr>
          <p:cNvPr id="6" name="TextBox 5"/>
          <p:cNvSpPr txBox="1"/>
          <p:nvPr/>
        </p:nvSpPr>
        <p:spPr>
          <a:xfrm>
            <a:off x="1214651" y="1160058"/>
            <a:ext cx="3630304" cy="4708981"/>
          </a:xfrm>
          <a:prstGeom prst="rect">
            <a:avLst/>
          </a:prstGeom>
          <a:noFill/>
        </p:spPr>
        <p:txBody>
          <a:bodyPr wrap="square" rtlCol="0">
            <a:spAutoFit/>
          </a:bodyPr>
          <a:lstStyle/>
          <a:p>
            <a:r>
              <a:rPr lang="en-US" sz="2000">
                <a:latin typeface="Times New Roman" pitchFamily="18" charset="0"/>
                <a:cs typeface="Times New Roman" pitchFamily="18" charset="0"/>
              </a:rPr>
              <a:t>Gợi ý các làm nhạc cụ:</a:t>
            </a:r>
          </a:p>
          <a:p>
            <a:r>
              <a:rPr lang="en-US" sz="2000">
                <a:latin typeface="Times New Roman" pitchFamily="18" charset="0"/>
                <a:cs typeface="Times New Roman" pitchFamily="18" charset="0"/>
              </a:rPr>
              <a:t>- Vật liệu và dụng cụ: Vỏ con trai, vỏ hộp sữa, hộp bánh bằng kim loại... giấy màu, sơn màu, kéo, băng dính 2 mặt, cọ vẽ....</a:t>
            </a:r>
          </a:p>
          <a:p>
            <a:r>
              <a:rPr lang="en-US" sz="2000">
                <a:latin typeface="Times New Roman" pitchFamily="18" charset="0"/>
                <a:cs typeface="Times New Roman" pitchFamily="18" charset="0"/>
              </a:rPr>
              <a:t>- Cách làm và sử dụng:</a:t>
            </a:r>
          </a:p>
          <a:p>
            <a:r>
              <a:rPr lang="en-US" sz="2000">
                <a:latin typeface="Times New Roman" pitchFamily="18" charset="0"/>
                <a:cs typeface="Times New Roman" pitchFamily="18" charset="0"/>
              </a:rPr>
              <a:t>+ Nhạc cụ vỏ con trai: Dùng sơn và cọ vẽ trang trí lên vỏ trai theo ý thích. Dùng mặt vỏ con trai sau khi được trang trí gõ vào nhau tạo ra âm thanh.</a:t>
            </a:r>
          </a:p>
          <a:p>
            <a:r>
              <a:rPr lang="en-US" sz="2000">
                <a:latin typeface="Times New Roman" pitchFamily="18" charset="0"/>
                <a:cs typeface="Times New Roman" pitchFamily="18" charset="0"/>
              </a:rPr>
              <a:t>+ Nhạc cụ trống: Trang trí hộp theo ý thích ( Có thể sáng tạo vẽ hoặc cắt dán). Gõ hoặc vỗ vào trống để tạo ra âm thanh.</a:t>
            </a:r>
          </a:p>
        </p:txBody>
      </p:sp>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形 61">
            <a:extLst>
              <a:ext uri="{FF2B5EF4-FFF2-40B4-BE49-F238E27FC236}">
                <a16:creationId xmlns="" xmlns:a16="http://schemas.microsoft.com/office/drawing/2014/main" id="{7667C852-F67C-454A-8F60-3A58154C01D1}"/>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12942" t="149" r="13592" b="70993"/>
          <a:stretch/>
        </p:blipFill>
        <p:spPr>
          <a:xfrm>
            <a:off x="-58236" y="-1367779"/>
            <a:ext cx="12280900" cy="5604386"/>
          </a:xfrm>
          <a:prstGeom prst="rect">
            <a:avLst/>
          </a:prstGeom>
        </p:spPr>
      </p:pic>
      <p:sp>
        <p:nvSpPr>
          <p:cNvPr id="2" name="TextBox 1"/>
          <p:cNvSpPr txBox="1"/>
          <p:nvPr/>
        </p:nvSpPr>
        <p:spPr>
          <a:xfrm>
            <a:off x="4531056" y="946581"/>
            <a:ext cx="2825087" cy="646331"/>
          </a:xfrm>
          <a:prstGeom prst="rect">
            <a:avLst/>
          </a:prstGeom>
          <a:noFill/>
        </p:spPr>
        <p:txBody>
          <a:bodyPr wrap="square" rtlCol="0">
            <a:spAutoFit/>
          </a:bodyPr>
          <a:lstStyle/>
          <a:p>
            <a:r>
              <a:rPr lang="en-US" sz="3600">
                <a:solidFill>
                  <a:srgbClr val="EB7E85"/>
                </a:solidFill>
                <a:latin typeface="Times New Roman" pitchFamily="18" charset="0"/>
                <a:cs typeface="Times New Roman" pitchFamily="18" charset="0"/>
              </a:rPr>
              <a:t>VẬN DỤNG</a:t>
            </a:r>
          </a:p>
        </p:txBody>
      </p:sp>
      <p:sp>
        <p:nvSpPr>
          <p:cNvPr id="3" name="TextBox 2"/>
          <p:cNvSpPr txBox="1"/>
          <p:nvPr/>
        </p:nvSpPr>
        <p:spPr>
          <a:xfrm>
            <a:off x="2169993" y="1884453"/>
            <a:ext cx="8270543" cy="255454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200">
                <a:solidFill>
                  <a:schemeClr val="tx1"/>
                </a:solidFill>
                <a:latin typeface="Times New Roman" pitchFamily="18" charset="0"/>
                <a:cs typeface="Times New Roman" pitchFamily="18" charset="0"/>
              </a:rPr>
              <a:t>+ HS giới thiệu sản phẩm nhạc cụ do nhóm mình làm ( Chất liệu, vật liệu, cấu tạo, cách làm, cách chơi...)</a:t>
            </a:r>
          </a:p>
          <a:p>
            <a:r>
              <a:rPr lang="en-US" sz="3200">
                <a:solidFill>
                  <a:schemeClr val="tx1"/>
                </a:solidFill>
                <a:latin typeface="Times New Roman" pitchFamily="18" charset="0"/>
                <a:cs typeface="Times New Roman" pitchFamily="18" charset="0"/>
              </a:rPr>
              <a:t>+ Minh họa gõ đệm 1 bài hát tự chọn đã chuẩn bị từ trước theo chủ đề thầy cô và mái trường,</a:t>
            </a:r>
          </a:p>
        </p:txBody>
      </p:sp>
    </p:spTree>
    <p:extLst>
      <p:ext uri="{BB962C8B-B14F-4D97-AF65-F5344CB8AC3E}">
        <p14:creationId xmlns:p14="http://schemas.microsoft.com/office/powerpoint/2010/main" val="637700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18D1D5C5-2E43-492D-BB56-67A1F77F3CCC}"/>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59536" r="13592" b="4999"/>
          <a:stretch/>
        </p:blipFill>
        <p:spPr>
          <a:xfrm>
            <a:off x="78814" y="0"/>
            <a:ext cx="12192000" cy="6887497"/>
          </a:xfrm>
          <a:prstGeom prst="rect">
            <a:avLst/>
          </a:prstGeom>
        </p:spPr>
      </p:pic>
      <p:sp>
        <p:nvSpPr>
          <p:cNvPr id="13" name="MH_Entry_1"/>
          <p:cNvSpPr/>
          <p:nvPr>
            <p:custDataLst>
              <p:tags r:id="rId1"/>
            </p:custDataLst>
          </p:nvPr>
        </p:nvSpPr>
        <p:spPr>
          <a:xfrm>
            <a:off x="2045658" y="472124"/>
            <a:ext cx="8482819" cy="792461"/>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400" b="1" u="sng">
                <a:solidFill>
                  <a:srgbClr val="EB7E85"/>
                </a:solidFill>
                <a:latin typeface="Times New Roman" pitchFamily="18" charset="0"/>
                <a:ea typeface="+mj-ea"/>
                <a:cs typeface="Times New Roman" pitchFamily="18" charset="0"/>
                <a:sym typeface="Arial" panose="020B0604020202020204" pitchFamily="34" charset="0"/>
              </a:rPr>
              <a:t>CHUẨN BỊ BÀI MỚI</a:t>
            </a:r>
            <a:endParaRPr lang="en-US" altLang="zh-CN" sz="4400" b="1" i="1">
              <a:solidFill>
                <a:srgbClr val="EB7E85"/>
              </a:solidFill>
              <a:latin typeface="Times New Roman" pitchFamily="18" charset="0"/>
              <a:ea typeface="+mj-ea"/>
              <a:cs typeface="Times New Roman" pitchFamily="18" charset="0"/>
              <a:sym typeface="Arial" panose="020B0604020202020204" pitchFamily="34" charset="0"/>
            </a:endParaRPr>
          </a:p>
        </p:txBody>
      </p:sp>
      <p:sp>
        <p:nvSpPr>
          <p:cNvPr id="2" name="TextBox 1"/>
          <p:cNvSpPr txBox="1"/>
          <p:nvPr/>
        </p:nvSpPr>
        <p:spPr>
          <a:xfrm>
            <a:off x="2045658" y="1514898"/>
            <a:ext cx="8106769" cy="34163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lvl="0">
              <a:lnSpc>
                <a:spcPct val="150000"/>
              </a:lnSpc>
            </a:pPr>
            <a:r>
              <a:rPr lang="en-US" sz="2400">
                <a:latin typeface="Times New Roman" pitchFamily="18" charset="0"/>
                <a:cs typeface="Times New Roman" pitchFamily="18" charset="0"/>
              </a:rPr>
              <a:t>- GV cùng HS hệ thống lại các nội dung đã học.</a:t>
            </a:r>
          </a:p>
          <a:p>
            <a:pPr lvl="0">
              <a:lnSpc>
                <a:spcPct val="150000"/>
              </a:lnSpc>
            </a:pPr>
            <a:r>
              <a:rPr lang="en-US" sz="2400">
                <a:latin typeface="Times New Roman" pitchFamily="18" charset="0"/>
                <a:cs typeface="Times New Roman" pitchFamily="18" charset="0"/>
              </a:rPr>
              <a:t>- Chuẩn bị tiết học sau:</a:t>
            </a:r>
          </a:p>
          <a:p>
            <a:pPr>
              <a:lnSpc>
                <a:spcPct val="150000"/>
              </a:lnSpc>
            </a:pPr>
            <a:r>
              <a:rPr lang="en-US" sz="2400">
                <a:latin typeface="Times New Roman" pitchFamily="18" charset="0"/>
                <a:cs typeface="Times New Roman" pitchFamily="18" charset="0"/>
              </a:rPr>
              <a:t>+ Đọc và tìm hiểu các nội dung bài tiếp theo, trả lời các câu hỏi:</a:t>
            </a:r>
          </a:p>
          <a:p>
            <a:pPr>
              <a:lnSpc>
                <a:spcPct val="150000"/>
              </a:lnSpc>
            </a:pPr>
            <a:r>
              <a:rPr lang="en-US" sz="2400" i="1">
                <a:latin typeface="Times New Roman" pitchFamily="18" charset="0"/>
                <a:cs typeface="Times New Roman" pitchFamily="18" charset="0"/>
              </a:rPr>
              <a:t>* Bài học tiếp theo có những nội dung nào?</a:t>
            </a:r>
          </a:p>
          <a:p>
            <a:pPr>
              <a:lnSpc>
                <a:spcPct val="150000"/>
              </a:lnSpc>
            </a:pPr>
            <a:r>
              <a:rPr lang="en-US" sz="2400" i="1">
                <a:latin typeface="Times New Roman" pitchFamily="18" charset="0"/>
                <a:cs typeface="Times New Roman" pitchFamily="18" charset="0"/>
              </a:rPr>
              <a:t>* Hãy tìm hiểu về nội dung bài hát “Những ước mơ” </a:t>
            </a:r>
          </a:p>
          <a:p>
            <a:pPr>
              <a:lnSpc>
                <a:spcPct val="150000"/>
              </a:lnSpc>
            </a:pPr>
            <a:r>
              <a:rPr lang="en-US" sz="2400" i="1">
                <a:latin typeface="Times New Roman" pitchFamily="18" charset="0"/>
                <a:cs typeface="Times New Roman" pitchFamily="18" charset="0"/>
              </a:rPr>
              <a:t>	và nhạc sĩ Nguyễn Ngọc Thiện.</a:t>
            </a:r>
          </a:p>
        </p:txBody>
      </p:sp>
    </p:spTree>
    <p:extLst>
      <p:ext uri="{BB962C8B-B14F-4D97-AF65-F5344CB8AC3E}">
        <p14:creationId xmlns:p14="http://schemas.microsoft.com/office/powerpoint/2010/main" val="5018513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a:extLst>
              <a:ext uri="{FF2B5EF4-FFF2-40B4-BE49-F238E27FC236}">
                <a16:creationId xmlns="" xmlns:a16="http://schemas.microsoft.com/office/drawing/2014/main" id="{18D1D5C5-2E43-492D-BB56-67A1F77F3CCC}"/>
              </a:ext>
            </a:extLst>
          </p:cNvPr>
          <p:cNvPicPr>
            <a:picLocks noChangeAspect="1"/>
          </p:cNvPicPr>
          <p:nvPr/>
        </p:nvPicPr>
        <p:blipFill rotWithShape="1">
          <a:blip r:embed="rId4">
            <a:extLst>
              <a:ext uri="{96DAC541-7B7A-43D3-8B79-37D633B846F1}">
                <asvg:svgBlip xmlns="" xmlns:asvg="http://schemas.microsoft.com/office/drawing/2016/SVG/main" r:embed="rId5"/>
              </a:ext>
            </a:extLst>
          </a:blip>
          <a:srcRect l="12942" t="59536" r="13592" b="4999"/>
          <a:stretch/>
        </p:blipFill>
        <p:spPr>
          <a:xfrm>
            <a:off x="78814" y="0"/>
            <a:ext cx="12192000" cy="6887497"/>
          </a:xfrm>
          <a:prstGeom prst="rect">
            <a:avLst/>
          </a:prstGeom>
        </p:spPr>
      </p:pic>
      <p:sp>
        <p:nvSpPr>
          <p:cNvPr id="13" name="MH_Entry_1"/>
          <p:cNvSpPr/>
          <p:nvPr>
            <p:custDataLst>
              <p:tags r:id="rId1"/>
            </p:custDataLst>
          </p:nvPr>
        </p:nvSpPr>
        <p:spPr>
          <a:xfrm>
            <a:off x="1813646" y="1820089"/>
            <a:ext cx="8482819" cy="1760482"/>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30000"/>
              </a:lnSpc>
            </a:pPr>
            <a:r>
              <a:rPr lang="en-US" altLang="zh-CN" sz="4400" b="1">
                <a:solidFill>
                  <a:srgbClr val="EB7E85"/>
                </a:solidFill>
                <a:latin typeface="Times New Roman" pitchFamily="18" charset="0"/>
                <a:ea typeface="+mj-ea"/>
                <a:cs typeface="Times New Roman" pitchFamily="18" charset="0"/>
                <a:sym typeface="Arial" panose="020B0604020202020204" pitchFamily="34" charset="0"/>
              </a:rPr>
              <a:t>TẠM BIỆT!</a:t>
            </a:r>
          </a:p>
          <a:p>
            <a:pPr algn="ctr">
              <a:lnSpc>
                <a:spcPct val="130000"/>
              </a:lnSpc>
            </a:pPr>
            <a:r>
              <a:rPr lang="en-US" altLang="zh-CN" sz="4400" b="1" i="1">
                <a:solidFill>
                  <a:srgbClr val="EB7E85"/>
                </a:solidFill>
                <a:latin typeface="Times New Roman" pitchFamily="18" charset="0"/>
                <a:ea typeface="+mj-ea"/>
                <a:cs typeface="Times New Roman" pitchFamily="18" charset="0"/>
                <a:sym typeface="Arial" panose="020B0604020202020204" pitchFamily="34" charset="0"/>
              </a:rPr>
              <a:t>CHÚC CÁC EM HỌC TỐT</a:t>
            </a:r>
          </a:p>
        </p:txBody>
      </p:sp>
    </p:spTree>
    <p:extLst>
      <p:ext uri="{BB962C8B-B14F-4D97-AF65-F5344CB8AC3E}">
        <p14:creationId xmlns:p14="http://schemas.microsoft.com/office/powerpoint/2010/main" val="13318842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40340" y="342373"/>
            <a:ext cx="2811439"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b="1">
                <a:latin typeface="Times New Roman" pitchFamily="18" charset="0"/>
                <a:cs typeface="Times New Roman" pitchFamily="18" charset="0"/>
              </a:rPr>
              <a:t>b, Giới thiệu tác giả</a:t>
            </a:r>
          </a:p>
        </p:txBody>
      </p:sp>
      <p:sp>
        <p:nvSpPr>
          <p:cNvPr id="5" name="TextBox 4"/>
          <p:cNvSpPr txBox="1"/>
          <p:nvPr/>
        </p:nvSpPr>
        <p:spPr>
          <a:xfrm>
            <a:off x="341195" y="1218264"/>
            <a:ext cx="6209730" cy="4708981"/>
          </a:xfrm>
          <a:prstGeom prst="rect">
            <a:avLst/>
          </a:prstGeom>
          <a:noFill/>
        </p:spPr>
        <p:txBody>
          <a:bodyPr wrap="square" rtlCol="0">
            <a:spAutoFit/>
          </a:bodyPr>
          <a:lstStyle/>
          <a:p>
            <a:pPr>
              <a:lnSpc>
                <a:spcPct val="150000"/>
              </a:lnSpc>
            </a:pPr>
            <a:r>
              <a:rPr lang="en-US" sz="2000" i="1">
                <a:latin typeface="Times New Roman" pitchFamily="18" charset="0"/>
                <a:cs typeface="Times New Roman" pitchFamily="18" charset="0"/>
              </a:rPr>
              <a:t>Nhạc sĩ Bùi Anh Tú sinh năm 1959, quê ở Thái Bình. Hiện sống và làm việc tại Hà Nội. </a:t>
            </a:r>
          </a:p>
          <a:p>
            <a:pPr>
              <a:lnSpc>
                <a:spcPct val="150000"/>
              </a:lnSpc>
            </a:pPr>
            <a:r>
              <a:rPr lang="en-US" sz="2000" i="1">
                <a:latin typeface="Times New Roman" pitchFamily="18" charset="0"/>
                <a:cs typeface="Times New Roman" pitchFamily="18" charset="0"/>
              </a:rPr>
              <a:t>- Ông đã tham gia hoạt động âm nhạc ở nhiều lĩnh vực khác nhau như nhạc công, biên tập âm nhạc, sáng tác nhạc, giảng dạy âm nhạc...</a:t>
            </a:r>
          </a:p>
          <a:p>
            <a:pPr>
              <a:lnSpc>
                <a:spcPct val="150000"/>
              </a:lnSpc>
            </a:pPr>
            <a:r>
              <a:rPr lang="en-US" sz="2000" i="1">
                <a:latin typeface="Times New Roman" pitchFamily="18" charset="0"/>
                <a:cs typeface="Times New Roman" pitchFamily="18" charset="0"/>
              </a:rPr>
              <a:t>- Ông sáng tác nhiều thể loại như: Ca khúc, giao hưởng, tứ tấu...Một số tác phẩm được công chúng đón nhận như: Anh hãy về quê em, Thái Bình quê hương tôi. Đặc biệt là các ca khúc về thầy cô và mái trường như: Chim cúc cu, Thầy cô là tất cả, Khúc ca tuổi hồng, Nghề giáo tôi yêu...</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57307" y="1311361"/>
            <a:ext cx="3544702" cy="4802936"/>
          </a:xfrm>
          <a:prstGeom prst="rect">
            <a:avLst/>
          </a:prstGeom>
        </p:spPr>
      </p:pic>
    </p:spTree>
    <p:extLst>
      <p:ext uri="{BB962C8B-B14F-4D97-AF65-F5344CB8AC3E}">
        <p14:creationId xmlns:p14="http://schemas.microsoft.com/office/powerpoint/2010/main" val="18846275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4209" y="518615"/>
            <a:ext cx="3029803"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b="1">
                <a:latin typeface="Times New Roman" pitchFamily="18" charset="0"/>
                <a:cs typeface="Times New Roman" pitchFamily="18" charset="0"/>
              </a:rPr>
              <a:t>c. Tìm hiểu bài hát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13946" y="395784"/>
            <a:ext cx="6378054" cy="6339385"/>
          </a:xfrm>
          <a:prstGeom prst="rect">
            <a:avLst/>
          </a:prstGeom>
        </p:spPr>
      </p:pic>
      <p:sp>
        <p:nvSpPr>
          <p:cNvPr id="4" name="TextBox 3"/>
          <p:cNvSpPr txBox="1"/>
          <p:nvPr/>
        </p:nvSpPr>
        <p:spPr>
          <a:xfrm>
            <a:off x="367538" y="1191354"/>
            <a:ext cx="3235181" cy="400110"/>
          </a:xfrm>
          <a:prstGeom prst="rect">
            <a:avLst/>
          </a:prstGeom>
          <a:noFill/>
        </p:spPr>
        <p:txBody>
          <a:bodyPr wrap="none" rtlCol="0">
            <a:spAutoFit/>
          </a:bodyPr>
          <a:lstStyle/>
          <a:p>
            <a:r>
              <a:rPr lang="en-US" sz="2000">
                <a:latin typeface="Times New Roman" pitchFamily="18" charset="0"/>
                <a:cs typeface="Times New Roman" pitchFamily="18" charset="0"/>
              </a:rPr>
              <a:t>* Bài hát được viết ở nhịp gì?</a:t>
            </a:r>
          </a:p>
        </p:txBody>
      </p:sp>
      <p:sp>
        <p:nvSpPr>
          <p:cNvPr id="5" name="TextBox 4"/>
          <p:cNvSpPr txBox="1"/>
          <p:nvPr/>
        </p:nvSpPr>
        <p:spPr>
          <a:xfrm>
            <a:off x="389593" y="2261570"/>
            <a:ext cx="3706464" cy="400110"/>
          </a:xfrm>
          <a:prstGeom prst="rect">
            <a:avLst/>
          </a:prstGeom>
          <a:noFill/>
        </p:spPr>
        <p:txBody>
          <a:bodyPr wrap="none" rtlCol="0">
            <a:spAutoFit/>
          </a:bodyPr>
          <a:lstStyle/>
          <a:p>
            <a:r>
              <a:rPr lang="en-US" sz="2000">
                <a:latin typeface="Times New Roman" pitchFamily="18" charset="0"/>
                <a:cs typeface="Times New Roman" pitchFamily="18" charset="0"/>
              </a:rPr>
              <a:t>* Nội dung ,tính chất của bài hát ?</a:t>
            </a:r>
          </a:p>
        </p:txBody>
      </p:sp>
      <p:sp>
        <p:nvSpPr>
          <p:cNvPr id="6" name="TextBox 5"/>
          <p:cNvSpPr txBox="1"/>
          <p:nvPr/>
        </p:nvSpPr>
        <p:spPr>
          <a:xfrm>
            <a:off x="556084" y="3670924"/>
            <a:ext cx="2973891" cy="400110"/>
          </a:xfrm>
          <a:prstGeom prst="rect">
            <a:avLst/>
          </a:prstGeom>
          <a:noFill/>
        </p:spPr>
        <p:txBody>
          <a:bodyPr wrap="none" rtlCol="0">
            <a:spAutoFit/>
          </a:bodyPr>
          <a:lstStyle/>
          <a:p>
            <a:r>
              <a:rPr lang="en-US" sz="2000">
                <a:latin typeface="Times New Roman" pitchFamily="18" charset="0"/>
                <a:cs typeface="Times New Roman" pitchFamily="18" charset="0"/>
              </a:rPr>
              <a:t>* Chia đoạn, chia câu hát:  </a:t>
            </a:r>
          </a:p>
        </p:txBody>
      </p:sp>
      <p:sp>
        <p:nvSpPr>
          <p:cNvPr id="7" name="TextBox 6"/>
          <p:cNvSpPr txBox="1"/>
          <p:nvPr/>
        </p:nvSpPr>
        <p:spPr>
          <a:xfrm>
            <a:off x="657376" y="1708834"/>
            <a:ext cx="1237839" cy="400110"/>
          </a:xfrm>
          <a:prstGeom prst="rect">
            <a:avLst/>
          </a:prstGeom>
          <a:noFill/>
        </p:spPr>
        <p:txBody>
          <a:bodyPr wrap="none" rtlCol="0">
            <a:spAutoFit/>
          </a:bodyPr>
          <a:lstStyle/>
          <a:p>
            <a:r>
              <a:rPr lang="en-US" sz="2000">
                <a:latin typeface="Times New Roman" pitchFamily="18" charset="0"/>
                <a:cs typeface="Times New Roman" pitchFamily="18" charset="0"/>
              </a:rPr>
              <a:t>- Nhịp 4/4</a:t>
            </a:r>
          </a:p>
        </p:txBody>
      </p:sp>
      <p:sp>
        <p:nvSpPr>
          <p:cNvPr id="8" name="TextBox 7"/>
          <p:cNvSpPr txBox="1"/>
          <p:nvPr/>
        </p:nvSpPr>
        <p:spPr>
          <a:xfrm>
            <a:off x="685369" y="2636125"/>
            <a:ext cx="4514428" cy="1015663"/>
          </a:xfrm>
          <a:prstGeom prst="rect">
            <a:avLst/>
          </a:prstGeom>
          <a:noFill/>
        </p:spPr>
        <p:txBody>
          <a:bodyPr wrap="square" rtlCol="0">
            <a:spAutoFit/>
          </a:bodyPr>
          <a:lstStyle/>
          <a:p>
            <a:r>
              <a:rPr lang="en-US" sz="2000">
                <a:latin typeface="Times New Roman" pitchFamily="18" charset="0"/>
                <a:cs typeface="Times New Roman" pitchFamily="18" charset="0"/>
              </a:rPr>
              <a:t>- Bài hát có giai điệu nhẹ nhàng, tha thiết nói lên tình cảm và lòng biết ơn của các bạn học sinh với các thầy, cô giáo</a:t>
            </a:r>
          </a:p>
        </p:txBody>
      </p:sp>
      <p:sp>
        <p:nvSpPr>
          <p:cNvPr id="9" name="TextBox 8"/>
          <p:cNvSpPr txBox="1"/>
          <p:nvPr/>
        </p:nvSpPr>
        <p:spPr>
          <a:xfrm>
            <a:off x="564112" y="4071034"/>
            <a:ext cx="3823483" cy="707886"/>
          </a:xfrm>
          <a:prstGeom prst="rect">
            <a:avLst/>
          </a:prstGeom>
          <a:noFill/>
        </p:spPr>
        <p:txBody>
          <a:bodyPr wrap="none" rtlCol="0">
            <a:spAutoFit/>
          </a:bodyPr>
          <a:lstStyle/>
          <a:p>
            <a:r>
              <a:rPr lang="en-US" sz="2000">
                <a:latin typeface="Times New Roman" pitchFamily="18" charset="0"/>
                <a:cs typeface="Times New Roman" pitchFamily="18" charset="0"/>
              </a:rPr>
              <a:t>Đoạn 1: Gồm 4 câu hát: </a:t>
            </a:r>
          </a:p>
          <a:p>
            <a:r>
              <a:rPr lang="en-US" sz="2000">
                <a:latin typeface="Times New Roman" pitchFamily="18" charset="0"/>
                <a:cs typeface="Times New Roman" pitchFamily="18" charset="0"/>
              </a:rPr>
              <a:t> </a:t>
            </a:r>
            <a:r>
              <a:rPr lang="en-US" sz="2000" i="1">
                <a:latin typeface="Times New Roman" pitchFamily="18" charset="0"/>
                <a:cs typeface="Times New Roman" pitchFamily="18" charset="0"/>
              </a:rPr>
              <a:t>“Có bao điều.....tầm lòng thầy cô”</a:t>
            </a:r>
          </a:p>
        </p:txBody>
      </p:sp>
      <p:sp>
        <p:nvSpPr>
          <p:cNvPr id="10" name="TextBox 9"/>
          <p:cNvSpPr txBox="1"/>
          <p:nvPr/>
        </p:nvSpPr>
        <p:spPr>
          <a:xfrm>
            <a:off x="556084" y="4724981"/>
            <a:ext cx="3517310" cy="707886"/>
          </a:xfrm>
          <a:prstGeom prst="rect">
            <a:avLst/>
          </a:prstGeom>
          <a:noFill/>
        </p:spPr>
        <p:txBody>
          <a:bodyPr wrap="none" rtlCol="0">
            <a:spAutoFit/>
          </a:bodyPr>
          <a:lstStyle/>
          <a:p>
            <a:r>
              <a:rPr lang="en-US" sz="2000">
                <a:latin typeface="Times New Roman" pitchFamily="18" charset="0"/>
                <a:cs typeface="Times New Roman" pitchFamily="18" charset="0"/>
              </a:rPr>
              <a:t>Đoạn 2: 2 lời gồm 8 câu hát:</a:t>
            </a:r>
          </a:p>
          <a:p>
            <a:r>
              <a:rPr lang="en-US" sz="2000">
                <a:latin typeface="Times New Roman" pitchFamily="18" charset="0"/>
                <a:cs typeface="Times New Roman" pitchFamily="18" charset="0"/>
              </a:rPr>
              <a:t> </a:t>
            </a:r>
            <a:r>
              <a:rPr lang="en-US" sz="2000" i="1">
                <a:latin typeface="Times New Roman" pitchFamily="18" charset="0"/>
                <a:cs typeface="Times New Roman" pitchFamily="18" charset="0"/>
              </a:rPr>
              <a:t>“ Thầy cô ....bước em vào đời” </a:t>
            </a:r>
          </a:p>
        </p:txBody>
      </p:sp>
      <p:sp>
        <p:nvSpPr>
          <p:cNvPr id="11" name="TextBox 10"/>
          <p:cNvSpPr txBox="1"/>
          <p:nvPr/>
        </p:nvSpPr>
        <p:spPr>
          <a:xfrm>
            <a:off x="3395323" y="3674406"/>
            <a:ext cx="917370" cy="400110"/>
          </a:xfrm>
          <a:prstGeom prst="rect">
            <a:avLst/>
          </a:prstGeom>
          <a:noFill/>
        </p:spPr>
        <p:txBody>
          <a:bodyPr wrap="square" rtlCol="0">
            <a:spAutoFit/>
          </a:bodyPr>
          <a:lstStyle/>
          <a:p>
            <a:r>
              <a:rPr lang="en-US" sz="2000">
                <a:latin typeface="Times New Roman" pitchFamily="18" charset="0"/>
                <a:cs typeface="Times New Roman" pitchFamily="18" charset="0"/>
              </a:rPr>
              <a:t>2 đoạn</a:t>
            </a:r>
          </a:p>
        </p:txBody>
      </p:sp>
      <p:cxnSp>
        <p:nvCxnSpPr>
          <p:cNvPr id="13" name="Straight Arrow Connector 12"/>
          <p:cNvCxnSpPr/>
          <p:nvPr/>
        </p:nvCxnSpPr>
        <p:spPr>
          <a:xfrm>
            <a:off x="6810233" y="2581533"/>
            <a:ext cx="480401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4" name="Straight Arrow Connector 13"/>
          <p:cNvCxnSpPr/>
          <p:nvPr/>
        </p:nvCxnSpPr>
        <p:spPr>
          <a:xfrm>
            <a:off x="6389427" y="3348082"/>
            <a:ext cx="480401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5" name="Straight Arrow Connector 14"/>
          <p:cNvCxnSpPr/>
          <p:nvPr/>
        </p:nvCxnSpPr>
        <p:spPr>
          <a:xfrm>
            <a:off x="6962633" y="4235213"/>
            <a:ext cx="465161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0" name="Straight Connector 19"/>
          <p:cNvCxnSpPr/>
          <p:nvPr/>
        </p:nvCxnSpPr>
        <p:spPr>
          <a:xfrm>
            <a:off x="11682483" y="4235213"/>
            <a:ext cx="272955"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1" name="Straight Arrow Connector 20"/>
          <p:cNvCxnSpPr/>
          <p:nvPr/>
        </p:nvCxnSpPr>
        <p:spPr>
          <a:xfrm>
            <a:off x="6350755" y="4988114"/>
            <a:ext cx="480401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2" name="Straight Connector 21"/>
          <p:cNvCxnSpPr/>
          <p:nvPr/>
        </p:nvCxnSpPr>
        <p:spPr>
          <a:xfrm>
            <a:off x="11411795" y="4988125"/>
            <a:ext cx="272955"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3" name="Straight Connector 22"/>
          <p:cNvCxnSpPr/>
          <p:nvPr/>
        </p:nvCxnSpPr>
        <p:spPr>
          <a:xfrm>
            <a:off x="11466387" y="5793357"/>
            <a:ext cx="272955"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4" name="Straight Arrow Connector 23"/>
          <p:cNvCxnSpPr/>
          <p:nvPr/>
        </p:nvCxnSpPr>
        <p:spPr>
          <a:xfrm>
            <a:off x="6393971" y="5795618"/>
            <a:ext cx="480401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5" name="Straight Arrow Connector 24"/>
          <p:cNvCxnSpPr/>
          <p:nvPr/>
        </p:nvCxnSpPr>
        <p:spPr>
          <a:xfrm>
            <a:off x="6298435" y="6628146"/>
            <a:ext cx="480401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585754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inVertical)">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arn(inVertical)">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barn(inVertical)">
                                      <p:cBhvr>
                                        <p:cTn id="45" dur="500"/>
                                        <p:tgtEl>
                                          <p:spTgt spid="9"/>
                                        </p:tgtEl>
                                      </p:cBhvr>
                                    </p:animEffect>
                                  </p:childTnLst>
                                </p:cTn>
                              </p:par>
                              <p:par>
                                <p:cTn id="46" presetID="16" presetClass="entr" presetSubtype="21"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barn(inVertical)">
                                      <p:cBhvr>
                                        <p:cTn id="48" dur="500"/>
                                        <p:tgtEl>
                                          <p:spTgt spid="13"/>
                                        </p:tgtEl>
                                      </p:cBhvr>
                                    </p:animEffect>
                                  </p:childTnLst>
                                </p:cTn>
                              </p:par>
                              <p:par>
                                <p:cTn id="49" presetID="16" presetClass="entr" presetSubtype="21"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barn(inVertical)">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barn(inVertical)">
                                      <p:cBhvr>
                                        <p:cTn id="56" dur="500"/>
                                        <p:tgtEl>
                                          <p:spTgt spid="10"/>
                                        </p:tgtEl>
                                      </p:cBhvr>
                                    </p:animEffect>
                                  </p:childTnLst>
                                </p:cTn>
                              </p:par>
                              <p:par>
                                <p:cTn id="57" presetID="16" presetClass="entr" presetSubtype="21" fill="hold"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barn(inVertical)">
                                      <p:cBhvr>
                                        <p:cTn id="59" dur="500"/>
                                        <p:tgtEl>
                                          <p:spTgt spid="15"/>
                                        </p:tgtEl>
                                      </p:cBhvr>
                                    </p:animEffect>
                                  </p:childTnLst>
                                </p:cTn>
                              </p:par>
                              <p:par>
                                <p:cTn id="60" presetID="16" presetClass="entr" presetSubtype="21" fill="hold" nodeType="with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barn(inVertical)">
                                      <p:cBhvr>
                                        <p:cTn id="62" dur="500"/>
                                        <p:tgtEl>
                                          <p:spTgt spid="20"/>
                                        </p:tgtEl>
                                      </p:cBhvr>
                                    </p:animEffect>
                                  </p:childTnLst>
                                </p:cTn>
                              </p:par>
                              <p:par>
                                <p:cTn id="63" presetID="16" presetClass="entr" presetSubtype="21" fill="hold" nodeType="with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barn(inVertical)">
                                      <p:cBhvr>
                                        <p:cTn id="65" dur="500"/>
                                        <p:tgtEl>
                                          <p:spTgt spid="21"/>
                                        </p:tgtEl>
                                      </p:cBhvr>
                                    </p:animEffect>
                                  </p:childTnLst>
                                </p:cTn>
                              </p:par>
                              <p:par>
                                <p:cTn id="66" presetID="16" presetClass="entr" presetSubtype="21" fill="hold" nodeType="with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barn(inVertical)">
                                      <p:cBhvr>
                                        <p:cTn id="68" dur="500"/>
                                        <p:tgtEl>
                                          <p:spTgt spid="22"/>
                                        </p:tgtEl>
                                      </p:cBhvr>
                                    </p:animEffect>
                                  </p:childTnLst>
                                </p:cTn>
                              </p:par>
                              <p:par>
                                <p:cTn id="69" presetID="16" presetClass="entr" presetSubtype="21" fill="hold" nodeType="with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barn(inVertical)">
                                      <p:cBhvr>
                                        <p:cTn id="71" dur="500"/>
                                        <p:tgtEl>
                                          <p:spTgt spid="24"/>
                                        </p:tgtEl>
                                      </p:cBhvr>
                                    </p:animEffect>
                                  </p:childTnLst>
                                </p:cTn>
                              </p:par>
                              <p:par>
                                <p:cTn id="72" presetID="16" presetClass="entr" presetSubtype="21" fill="hold" nodeType="with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barn(inVertical)">
                                      <p:cBhvr>
                                        <p:cTn id="74" dur="500"/>
                                        <p:tgtEl>
                                          <p:spTgt spid="23"/>
                                        </p:tgtEl>
                                      </p:cBhvr>
                                    </p:animEffect>
                                  </p:childTnLst>
                                </p:cTn>
                              </p:par>
                              <p:par>
                                <p:cTn id="75" presetID="16" presetClass="entr" presetSubtype="21" fill="hold" nodeType="with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barn(inVertical)">
                                      <p:cBhvr>
                                        <p:cTn id="7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6" grpId="0"/>
      <p:bldP spid="7" grpId="0"/>
      <p:bldP spid="8"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7098" y="342373"/>
            <a:ext cx="304345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b="1">
                <a:latin typeface="Times New Roman" pitchFamily="18" charset="0"/>
                <a:cs typeface="Times New Roman" pitchFamily="18" charset="0"/>
              </a:rPr>
              <a:t>d, Khởi động giọng</a:t>
            </a:r>
          </a:p>
        </p:txBody>
      </p:sp>
      <p:pic>
        <p:nvPicPr>
          <p:cNvPr id="106" name="Picture 105"/>
          <p:cNvPicPr>
            <a:picLocks noChangeAspect="1"/>
          </p:cNvPicPr>
          <p:nvPr/>
        </p:nvPicPr>
        <p:blipFill rotWithShape="1">
          <a:blip r:embed="rId2">
            <a:extLst>
              <a:ext uri="{28A0092B-C50C-407E-A947-70E740481C1C}">
                <a14:useLocalDpi xmlns:a14="http://schemas.microsoft.com/office/drawing/2010/main" val="0"/>
              </a:ext>
            </a:extLst>
          </a:blip>
          <a:srcRect b="33672"/>
          <a:stretch/>
        </p:blipFill>
        <p:spPr>
          <a:xfrm>
            <a:off x="1704762" y="1255236"/>
            <a:ext cx="8312695" cy="2648024"/>
          </a:xfrm>
          <a:prstGeom prst="rect">
            <a:avLst/>
          </a:prstGeom>
        </p:spPr>
      </p:pic>
      <p:pic>
        <p:nvPicPr>
          <p:cNvPr id="3" name="Picture 2">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72299" y="-21083"/>
            <a:ext cx="1819701" cy="1650241"/>
          </a:xfrm>
          <a:prstGeom prst="rect">
            <a:avLst/>
          </a:prstGeom>
        </p:spPr>
      </p:pic>
      <p:sp>
        <p:nvSpPr>
          <p:cNvPr id="4" name="TextBox 3"/>
          <p:cNvSpPr txBox="1"/>
          <p:nvPr/>
        </p:nvSpPr>
        <p:spPr>
          <a:xfrm>
            <a:off x="2920621" y="4544704"/>
            <a:ext cx="5813946" cy="369332"/>
          </a:xfrm>
          <a:prstGeom prst="rect">
            <a:avLst/>
          </a:prstGeom>
          <a:noFill/>
        </p:spPr>
        <p:txBody>
          <a:bodyPr wrap="square" rtlCol="0">
            <a:spAutoFit/>
          </a:bodyPr>
          <a:lstStyle/>
          <a:p>
            <a:r>
              <a:rPr lang="en-US"/>
              <a:t>https://www.youtube.com/watch?v=J2mryZssEzQ</a:t>
            </a:r>
          </a:p>
        </p:txBody>
      </p:sp>
    </p:spTree>
    <p:extLst>
      <p:ext uri="{BB962C8B-B14F-4D97-AF65-F5344CB8AC3E}">
        <p14:creationId xmlns:p14="http://schemas.microsoft.com/office/powerpoint/2010/main" val="18452744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 name="MMPROD_NEXTUNIQUEID" val="10009"/>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4&quot;/&gt;&lt;property id=&quot;20307&quot; value=&quot;258&quot;/&gt;&lt;/object&gt;&lt;object type=&quot;3&quot; unique_id=&quot;10006&quot;&gt;&lt;property id=&quot;20148&quot; value=&quot;5&quot;/&gt;&lt;property id=&quot;20300&quot; value=&quot;Slide 5&quot;/&gt;&lt;property id=&quot;20307&quot; value=&quot;286&quot;/&gt;&lt;/object&gt;&lt;object type=&quot;3&quot; unique_id=&quot;10007&quot;&gt;&lt;property id=&quot;20148&quot; value=&quot;5&quot;/&gt;&lt;property id=&quot;20300&quot; value=&quot;Slide 14&quot;/&gt;&lt;property id=&quot;20307&quot; value=&quot;259&quot;/&gt;&lt;/object&gt;&lt;object type=&quot;3&quot; unique_id=&quot;19102&quot;&gt;&lt;property id=&quot;20148&quot; value=&quot;5&quot;/&gt;&lt;property id=&quot;20300&quot; value=&quot;Slide 3&quot;/&gt;&lt;property id=&quot;20307&quot; value=&quot;297&quot;/&gt;&lt;/object&gt;&lt;object type=&quot;3&quot; unique_id=&quot;19103&quot;&gt;&lt;property id=&quot;20148&quot; value=&quot;5&quot;/&gt;&lt;property id=&quot;20300&quot; value=&quot;Slide 6&quot;/&gt;&lt;property id=&quot;20307&quot; value=&quot;289&quot;/&gt;&lt;/object&gt;&lt;object type=&quot;3&quot; unique_id=&quot;19104&quot;&gt;&lt;property id=&quot;20148&quot; value=&quot;5&quot;/&gt;&lt;property id=&quot;20300&quot; value=&quot;Slide 7&quot;/&gt;&lt;property id=&quot;20307&quot; value=&quot;290&quot;/&gt;&lt;/object&gt;&lt;object type=&quot;3&quot; unique_id=&quot;19105&quot;&gt;&lt;property id=&quot;20148&quot; value=&quot;5&quot;/&gt;&lt;property id=&quot;20300&quot; value=&quot;Slide 8&quot;/&gt;&lt;property id=&quot;20307&quot; value=&quot;291&quot;/&gt;&lt;/object&gt;&lt;object type=&quot;3&quot; unique_id=&quot;19106&quot;&gt;&lt;property id=&quot;20148&quot; value=&quot;5&quot;/&gt;&lt;property id=&quot;20300&quot; value=&quot;Slide 9&quot;/&gt;&lt;property id=&quot;20307&quot; value=&quot;292&quot;/&gt;&lt;/object&gt;&lt;object type=&quot;3&quot; unique_id=&quot;19107&quot;&gt;&lt;property id=&quot;20148&quot; value=&quot;5&quot;/&gt;&lt;property id=&quot;20300&quot; value=&quot;Slide 10&quot;/&gt;&lt;property id=&quot;20307&quot; value=&quot;293&quot;/&gt;&lt;/object&gt;&lt;object type=&quot;3&quot; unique_id=&quot;19108&quot;&gt;&lt;property id=&quot;20148&quot; value=&quot;5&quot;/&gt;&lt;property id=&quot;20300&quot; value=&quot;Slide 11&quot;/&gt;&lt;property id=&quot;20307&quot; value=&quot;294&quot;/&gt;&lt;/object&gt;&lt;object type=&quot;3&quot; unique_id=&quot;19109&quot;&gt;&lt;property id=&quot;20148&quot; value=&quot;5&quot;/&gt;&lt;property id=&quot;20300&quot; value=&quot;Slide 12&quot;/&gt;&lt;property id=&quot;20307&quot; value=&quot;295&quot;/&gt;&lt;/object&gt;&lt;object type=&quot;3&quot; unique_id=&quot;19110&quot;&gt;&lt;property id=&quot;20148&quot; value=&quot;5&quot;/&gt;&lt;property id=&quot;20300&quot; value=&quot;Slide 13&quot;/&gt;&lt;property id=&quot;20307&quot; value=&quot;296&quot;/&gt;&lt;/object&gt;&lt;object type=&quot;3&quot; unique_id=&quot;19111&quot;&gt;&lt;property id=&quot;20148&quot; value=&quot;5&quot;/&gt;&lt;property id=&quot;20300&quot; value=&quot;Slide 16&quot;/&gt;&lt;property id=&quot;20307&quot; value=&quot;300&quot;/&gt;&lt;/object&gt;&lt;object type=&quot;3&quot; unique_id=&quot;19112&quot;&gt;&lt;property id=&quot;20148&quot; value=&quot;5&quot;/&gt;&lt;property id=&quot;20300&quot; value=&quot;Slide 17&quot;/&gt;&lt;property id=&quot;20307&quot; value=&quot;302&quot;/&gt;&lt;/object&gt;&lt;object type=&quot;3&quot; unique_id=&quot;19113&quot;&gt;&lt;property id=&quot;20148&quot; value=&quot;5&quot;/&gt;&lt;property id=&quot;20300&quot; value=&quot;Slide 18&quot;/&gt;&lt;property id=&quot;20307&quot; value=&quot;303&quot;/&gt;&lt;/object&gt;&lt;object type=&quot;3&quot; unique_id=&quot;19115&quot;&gt;&lt;property id=&quot;20148&quot; value=&quot;5&quot;/&gt;&lt;property id=&quot;20300&quot; value=&quot;Slide 20&quot;/&gt;&lt;property id=&quot;20307&quot; value=&quot;298&quot;/&gt;&lt;/object&gt;&lt;object type=&quot;3&quot; unique_id=&quot;19116&quot;&gt;&lt;property id=&quot;20148&quot; value=&quot;5&quot;/&gt;&lt;property id=&quot;20300&quot; value=&quot;Slide 21&quot;/&gt;&lt;property id=&quot;20307&quot; value=&quot;299&quot;/&gt;&lt;/object&gt;&lt;object type=&quot;3&quot; unique_id=&quot;19117&quot;&gt;&lt;property id=&quot;20148&quot; value=&quot;5&quot;/&gt;&lt;property id=&quot;20300&quot; value=&quot;Slide 22&quot;/&gt;&lt;property id=&quot;20307&quot; value=&quot;306&quot;/&gt;&lt;/object&gt;&lt;object type=&quot;3&quot; unique_id=&quot;19118&quot;&gt;&lt;property id=&quot;20148&quot; value=&quot;5&quot;/&gt;&lt;property id=&quot;20300&quot; value=&quot;Slide 23&quot;/&gt;&lt;property id=&quot;20307&quot; value=&quot;307&quot;/&gt;&lt;/object&gt;&lt;object type=&quot;3&quot; unique_id=&quot;19119&quot;&gt;&lt;property id=&quot;20148&quot; value=&quot;5&quot;/&gt;&lt;property id=&quot;20300&quot; value=&quot;Slide 25&quot;/&gt;&lt;property id=&quot;20307&quot; value=&quot;308&quot;/&gt;&lt;/object&gt;&lt;object type=&quot;3&quot; unique_id=&quot;19121&quot;&gt;&lt;property id=&quot;20148&quot; value=&quot;5&quot;/&gt;&lt;property id=&quot;20300&quot; value=&quot;Slide 26&quot;/&gt;&lt;property id=&quot;20307&quot; value=&quot;310&quot;/&gt;&lt;/object&gt;&lt;object type=&quot;3&quot; unique_id=&quot;19123&quot;&gt;&lt;property id=&quot;20148&quot; value=&quot;5&quot;/&gt;&lt;property id=&quot;20300&quot; value=&quot;Slide 27&quot;/&gt;&lt;property id=&quot;20307&quot; value=&quot;305&quot;/&gt;&lt;/object&gt;&lt;object type=&quot;3&quot; unique_id=&quot;19124&quot;&gt;&lt;property id=&quot;20148&quot; value=&quot;5&quot;/&gt;&lt;property id=&quot;20300&quot; value=&quot;Slide 28&quot;/&gt;&lt;property id=&quot;20307&quot; value=&quot;312&quot;/&gt;&lt;/object&gt;&lt;object type=&quot;3&quot; unique_id=&quot;19125&quot;&gt;&lt;property id=&quot;20148&quot; value=&quot;5&quot;/&gt;&lt;property id=&quot;20300&quot; value=&quot;Slide 29&quot;/&gt;&lt;property id=&quot;20307&quot; value=&quot;313&quot;/&gt;&lt;/object&gt;&lt;object type=&quot;3&quot; unique_id=&quot;19126&quot;&gt;&lt;property id=&quot;20148&quot; value=&quot;5&quot;/&gt;&lt;property id=&quot;20300&quot; value=&quot;Slide 30&quot;/&gt;&lt;property id=&quot;20307&quot; value=&quot;314&quot;/&gt;&lt;/object&gt;&lt;object type=&quot;3&quot; unique_id=&quot;19127&quot;&gt;&lt;property id=&quot;20148&quot; value=&quot;5&quot;/&gt;&lt;property id=&quot;20300&quot; value=&quot;Slide 31&quot;/&gt;&lt;property id=&quot;20307&quot; value=&quot;301&quot;/&gt;&lt;/object&gt;&lt;object type=&quot;3&quot; unique_id=&quot;19128&quot;&gt;&lt;property id=&quot;20148&quot; value=&quot;5&quot;/&gt;&lt;property id=&quot;20300&quot; value=&quot;Slide 33&quot;/&gt;&lt;property id=&quot;20307&quot; value=&quot;315&quot;/&gt;&lt;/object&gt;&lt;object type=&quot;3&quot; unique_id=&quot;19130&quot;&gt;&lt;property id=&quot;20148&quot; value=&quot;5&quot;/&gt;&lt;property id=&quot;20300&quot; value=&quot;Slide 35&quot;/&gt;&lt;property id=&quot;20307&quot; value=&quot;318&quot;/&gt;&lt;/object&gt;&lt;object type=&quot;3&quot; unique_id=&quot;19131&quot;&gt;&lt;property id=&quot;20148&quot; value=&quot;5&quot;/&gt;&lt;property id=&quot;20300&quot; value=&quot;Slide 37&quot;/&gt;&lt;property id=&quot;20307&quot; value=&quot;319&quot;/&gt;&lt;/object&gt;&lt;object type=&quot;3&quot; unique_id=&quot;19132&quot;&gt;&lt;property id=&quot;20148&quot; value=&quot;5&quot;/&gt;&lt;property id=&quot;20300&quot; value=&quot;Slide 38&quot;/&gt;&lt;property id=&quot;20307&quot; value=&quot;320&quot;/&gt;&lt;/object&gt;&lt;object type=&quot;3&quot; unique_id=&quot;19133&quot;&gt;&lt;property id=&quot;20148&quot; value=&quot;5&quot;/&gt;&lt;property id=&quot;20300&quot; value=&quot;Slide 39&quot;/&gt;&lt;property id=&quot;20307&quot; value=&quot;321&quot;/&gt;&lt;/object&gt;&lt;object type=&quot;3&quot; unique_id=&quot;19134&quot;&gt;&lt;property id=&quot;20148&quot; value=&quot;5&quot;/&gt;&lt;property id=&quot;20300&quot; value=&quot;Slide 45&quot;/&gt;&lt;property id=&quot;20307&quot; value=&quot;322&quot;/&gt;&lt;/object&gt;&lt;object type=&quot;3&quot; unique_id=&quot;19135&quot;&gt;&lt;property id=&quot;20148&quot; value=&quot;5&quot;/&gt;&lt;property id=&quot;20300&quot; value=&quot;Slide 46&quot;/&gt;&lt;property id=&quot;20307&quot; value=&quot;323&quot;/&gt;&lt;/object&gt;&lt;object type=&quot;3&quot; unique_id=&quot;19136&quot;&gt;&lt;property id=&quot;20148&quot; value=&quot;5&quot;/&gt;&lt;property id=&quot;20300&quot; value=&quot;Slide 47&quot;/&gt;&lt;property id=&quot;20307&quot; value=&quot;324&quot;/&gt;&lt;/object&gt;&lt;object type=&quot;3&quot; unique_id=&quot;19137&quot;&gt;&lt;property id=&quot;20148&quot; value=&quot;5&quot;/&gt;&lt;property id=&quot;20300&quot; value=&quot;Slide 48&quot;/&gt;&lt;property id=&quot;20307&quot; value=&quot;325&quot;/&gt;&lt;/object&gt;&lt;object type=&quot;3&quot; unique_id=&quot;19138&quot;&gt;&lt;property id=&quot;20148&quot; value=&quot;5&quot;/&gt;&lt;property id=&quot;20300&quot; value=&quot;Slide 49&quot;/&gt;&lt;property id=&quot;20307&quot; value=&quot;326&quot;/&gt;&lt;/object&gt;&lt;object type=&quot;3&quot; unique_id=&quot;19140&quot;&gt;&lt;property id=&quot;20148&quot; value=&quot;5&quot;/&gt;&lt;property id=&quot;20300&quot; value=&quot;Slide 50&quot;/&gt;&lt;property id=&quot;20307&quot; value=&quot;328&quot;/&gt;&lt;/object&gt;&lt;object type=&quot;3&quot; unique_id=&quot;19141&quot;&gt;&lt;property id=&quot;20148&quot; value=&quot;5&quot;/&gt;&lt;property id=&quot;20300&quot; value=&quot;Slide 52&quot;/&gt;&lt;property id=&quot;20307&quot; value=&quot;329&quot;/&gt;&lt;/object&gt;&lt;object type=&quot;3&quot; unique_id=&quot;19142&quot;&gt;&lt;property id=&quot;20148&quot; value=&quot;5&quot;/&gt;&lt;property id=&quot;20300&quot; value=&quot;Slide 60&quot;/&gt;&lt;property id=&quot;20307&quot; value=&quot;330&quot;/&gt;&lt;/object&gt;&lt;object type=&quot;3&quot; unique_id=&quot;19143&quot;&gt;&lt;property id=&quot;20148&quot; value=&quot;5&quot;/&gt;&lt;property id=&quot;20300&quot; value=&quot;Slide 65&quot;/&gt;&lt;property id=&quot;20307&quot; value=&quot;331&quot;/&gt;&lt;/object&gt;&lt;object type=&quot;3&quot; unique_id=&quot;19144&quot;&gt;&lt;property id=&quot;20148&quot; value=&quot;5&quot;/&gt;&lt;property id=&quot;20300&quot; value=&quot;Slide 66&quot;/&gt;&lt;property id=&quot;20307&quot; value=&quot;332&quot;/&gt;&lt;/object&gt;&lt;object type=&quot;3&quot; unique_id=&quot;19145&quot;&gt;&lt;property id=&quot;20148&quot; value=&quot;5&quot;/&gt;&lt;property id=&quot;20300&quot; value=&quot;Slide 67&quot;/&gt;&lt;property id=&quot;20307&quot; value=&quot;333&quot;/&gt;&lt;/object&gt;&lt;object type=&quot;3&quot; unique_id=&quot;19866&quot;&gt;&lt;property id=&quot;20148&quot; value=&quot;5&quot;/&gt;&lt;property id=&quot;20300&quot; value=&quot;Slide 15&quot;/&gt;&lt;property id=&quot;20307&quot; value=&quot;339&quot;/&gt;&lt;/object&gt;&lt;object type=&quot;3&quot; unique_id=&quot;19867&quot;&gt;&lt;property id=&quot;20148&quot; value=&quot;5&quot;/&gt;&lt;property id=&quot;20300&quot; value=&quot;Slide 19&quot;/&gt;&lt;property id=&quot;20307&quot; value=&quot;341&quot;/&gt;&lt;/object&gt;&lt;object type=&quot;3&quot; unique_id=&quot;19868&quot;&gt;&lt;property id=&quot;20148&quot; value=&quot;5&quot;/&gt;&lt;property id=&quot;20300&quot; value=&quot;Slide 24&quot;/&gt;&lt;property id=&quot;20307&quot; value=&quot;340&quot;/&gt;&lt;/object&gt;&lt;object type=&quot;3&quot; unique_id=&quot;19869&quot;&gt;&lt;property id=&quot;20148&quot; value=&quot;5&quot;/&gt;&lt;property id=&quot;20300&quot; value=&quot;Slide 41&quot;/&gt;&lt;property id=&quot;20307&quot; value=&quot;342&quot;/&gt;&lt;/object&gt;&lt;object type=&quot;3&quot; unique_id=&quot;19870&quot;&gt;&lt;property id=&quot;20148&quot; value=&quot;5&quot;/&gt;&lt;property id=&quot;20300&quot; value=&quot;Slide 42&quot;/&gt;&lt;property id=&quot;20307&quot; value=&quot;343&quot;/&gt;&lt;/object&gt;&lt;object type=&quot;3&quot; unique_id=&quot;19871&quot;&gt;&lt;property id=&quot;20148&quot; value=&quot;5&quot;/&gt;&lt;property id=&quot;20300&quot; value=&quot;Slide 43&quot;/&gt;&lt;property id=&quot;20307&quot; value=&quot;344&quot;/&gt;&lt;/object&gt;&lt;object type=&quot;3&quot; unique_id=&quot;19872&quot;&gt;&lt;property id=&quot;20148&quot; value=&quot;5&quot;/&gt;&lt;property id=&quot;20300&quot; value=&quot;Slide 44&quot;/&gt;&lt;property id=&quot;20307&quot; value=&quot;345&quot;/&gt;&lt;/object&gt;&lt;object type=&quot;3&quot; unique_id=&quot;19873&quot;&gt;&lt;property id=&quot;20148&quot; value=&quot;5&quot;/&gt;&lt;property id=&quot;20300&quot; value=&quot;Slide 51&quot;/&gt;&lt;property id=&quot;20307&quot; value=&quot;346&quot;/&gt;&lt;/object&gt;&lt;object type=&quot;3&quot; unique_id=&quot;21098&quot;&gt;&lt;property id=&quot;20148&quot; value=&quot;5&quot;/&gt;&lt;property id=&quot;20300&quot; value=&quot;Slide 34&quot;/&gt;&lt;property id=&quot;20307&quot; value=&quot;347&quot;/&gt;&lt;/object&gt;&lt;object type=&quot;3&quot; unique_id=&quot;21099&quot;&gt;&lt;property id=&quot;20148&quot; value=&quot;5&quot;/&gt;&lt;property id=&quot;20300&quot; value=&quot;Slide 36&quot;/&gt;&lt;property id=&quot;20307&quot; value=&quot;348&quot;/&gt;&lt;/object&gt;&lt;object type=&quot;3&quot; unique_id=&quot;21100&quot;&gt;&lt;property id=&quot;20148&quot; value=&quot;5&quot;/&gt;&lt;property id=&quot;20300&quot; value=&quot;Slide 40&quot;/&gt;&lt;property id=&quot;20307&quot; value=&quot;349&quot;/&gt;&lt;/object&gt;&lt;object type=&quot;3&quot; unique_id=&quot;21101&quot;&gt;&lt;property id=&quot;20148&quot; value=&quot;5&quot;/&gt;&lt;property id=&quot;20300&quot; value=&quot;Slide 53&quot;/&gt;&lt;property id=&quot;20307&quot; value=&quot;350&quot;/&gt;&lt;/object&gt;&lt;object type=&quot;3&quot; unique_id=&quot;21102&quot;&gt;&lt;property id=&quot;20148&quot; value=&quot;5&quot;/&gt;&lt;property id=&quot;20300&quot; value=&quot;Slide 54&quot;/&gt;&lt;property id=&quot;20307&quot; value=&quot;351&quot;/&gt;&lt;/object&gt;&lt;object type=&quot;3&quot; unique_id=&quot;21103&quot;&gt;&lt;property id=&quot;20148&quot; value=&quot;5&quot;/&gt;&lt;property id=&quot;20300&quot; value=&quot;Slide 55&quot;/&gt;&lt;property id=&quot;20307&quot; value=&quot;352&quot;/&gt;&lt;/object&gt;&lt;object type=&quot;3&quot; unique_id=&quot;21104&quot;&gt;&lt;property id=&quot;20148&quot; value=&quot;5&quot;/&gt;&lt;property id=&quot;20300&quot; value=&quot;Slide 56&quot;/&gt;&lt;property id=&quot;20307&quot; value=&quot;353&quot;/&gt;&lt;/object&gt;&lt;object type=&quot;3&quot; unique_id=&quot;21105&quot;&gt;&lt;property id=&quot;20148&quot; value=&quot;5&quot;/&gt;&lt;property id=&quot;20300&quot; value=&quot;Slide 57&quot;/&gt;&lt;property id=&quot;20307&quot; value=&quot;354&quot;/&gt;&lt;/object&gt;&lt;object type=&quot;3&quot; unique_id=&quot;21106&quot;&gt;&lt;property id=&quot;20148&quot; value=&quot;5&quot;/&gt;&lt;property id=&quot;20300&quot; value=&quot;Slide 58&quot;/&gt;&lt;property id=&quot;20307&quot; value=&quot;355&quot;/&gt;&lt;/object&gt;&lt;object type=&quot;3&quot; unique_id=&quot;21107&quot;&gt;&lt;property id=&quot;20148&quot; value=&quot;5&quot;/&gt;&lt;property id=&quot;20300&quot; value=&quot;Slide 59&quot;/&gt;&lt;property id=&quot;20307&quot; value=&quot;356&quot;/&gt;&lt;/object&gt;&lt;object type=&quot;3&quot; unique_id=&quot;21108&quot;&gt;&lt;property id=&quot;20148&quot; value=&quot;5&quot;/&gt;&lt;property id=&quot;20300&quot; value=&quot;Slide 61&quot;/&gt;&lt;property id=&quot;20307&quot; value=&quot;357&quot;/&gt;&lt;/object&gt;&lt;object type=&quot;3&quot; unique_id=&quot;21109&quot;&gt;&lt;property id=&quot;20148&quot; value=&quot;5&quot;/&gt;&lt;property id=&quot;20300&quot; value=&quot;Slide 62&quot;/&gt;&lt;property id=&quot;20307&quot; value=&quot;358&quot;/&gt;&lt;/object&gt;&lt;object type=&quot;3&quot; unique_id=&quot;21110&quot;&gt;&lt;property id=&quot;20148&quot; value=&quot;5&quot;/&gt;&lt;property id=&quot;20300&quot; value=&quot;Slide 63&quot;/&gt;&lt;property id=&quot;20307&quot; value=&quot;359&quot;/&gt;&lt;/object&gt;&lt;object type=&quot;3&quot; unique_id=&quot;21111&quot;&gt;&lt;property id=&quot;20148&quot; value=&quot;5&quot;/&gt;&lt;property id=&quot;20300&quot; value=&quot;Slide 64&quot;/&gt;&lt;property id=&quot;20307&quot; value=&quot;360&quot;/&gt;&lt;/object&gt;&lt;object type=&quot;3&quot; unique_id=&quot;21112&quot;&gt;&lt;property id=&quot;20148&quot; value=&quot;5&quot;/&gt;&lt;property id=&quot;20300&quot; value=&quot;Slide 68&quot;/&gt;&lt;property id=&quot;20307&quot; value=&quot;361&quot;/&gt;&lt;/object&gt;&lt;object type=&quot;3&quot; unique_id=&quot;21113&quot;&gt;&lt;property id=&quot;20148&quot; value=&quot;5&quot;/&gt;&lt;property id=&quot;20300&quot; value=&quot;Slide 69&quot;/&gt;&lt;property id=&quot;20307&quot; value=&quot;362&quot;/&gt;&lt;/object&gt;&lt;object type=&quot;3&quot; unique_id=&quot;21259&quot;&gt;&lt;property id=&quot;20148&quot; value=&quot;5&quot;/&gt;&lt;property id=&quot;20300&quot; value=&quot;Slide 32&quot;/&gt;&lt;property id=&quot;20307&quot; value=&quot;363&quot;/&gt;&lt;/object&gt;&lt;/object&gt;&lt;object type=&quot;8&quot; unique_id=&quot;10014&quo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14.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15.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17.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18.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19.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1666</TotalTime>
  <Words>2427</Words>
  <Application>Microsoft Office PowerPoint</Application>
  <PresentationFormat>Widescreen</PresentationFormat>
  <Paragraphs>283</Paragraphs>
  <Slides>69</Slides>
  <Notes>45</Notes>
  <HiddenSlides>0</HiddenSlides>
  <MMClips>24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69</vt:i4>
      </vt:variant>
    </vt:vector>
  </HeadingPairs>
  <TitlesOfParts>
    <vt:vector size="78" baseType="lpstr">
      <vt:lpstr>微软雅黑</vt:lpstr>
      <vt:lpstr>宋体</vt:lpstr>
      <vt:lpstr>Arial</vt:lpstr>
      <vt:lpstr>Calibri</vt:lpstr>
      <vt:lpstr>Impact</vt:lpstr>
      <vt:lpstr>Times New Roman</vt:lpstr>
      <vt:lpstr>等线</vt:lpstr>
      <vt:lpstr>等线 Light</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邱航</dc:creator>
  <cp:lastModifiedBy>AutoBVT</cp:lastModifiedBy>
  <cp:revision>117</cp:revision>
  <dcterms:created xsi:type="dcterms:W3CDTF">2017-10-01T08:37:08Z</dcterms:created>
  <dcterms:modified xsi:type="dcterms:W3CDTF">2021-11-22T03:42:29Z</dcterms:modified>
</cp:coreProperties>
</file>