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6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60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5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82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560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1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9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0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7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79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61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23F70-51D6-4316-A24F-D1E2CC0648B2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F1D41-CE6C-4709-B258-DA6DA582E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5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14955" y="-36195"/>
            <a:ext cx="9148658" cy="689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9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9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Chủ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đề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3</a:t>
            </a:r>
            <a:b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BIẾT ƠN THẦY CÔ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Tiết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2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–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Kèn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clarinet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sáo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flute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–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Ôn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tập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bài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hát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Bài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học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đầu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tiên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Thể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hiện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tiết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tấu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ứng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dụng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đệm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cho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bài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hát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–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Nghe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tác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phẩm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Thầy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cô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mái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trường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       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lh5.googleusercontent.com/_u0fPiyvCYHPK9jdmBsSi8ZGEPYZ9nD07UWaxqNxgTVcdBH1XFjCTcnl_FeeFMYVvfedCdTJWBRCb5Qb2mT340bvImKO1UFI5CoT4Ktjo7g4zZbBX2ehhDUjA7wIWL5h_WBGaaznXDoU_Ka57_dymg3YjN2Ft_U9khPG0b733ZD6vp4PiNB8sLxPTjx8Fe97Z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-26773"/>
            <a:ext cx="12954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08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48140" y="-6025990"/>
            <a:ext cx="9192140" cy="14034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67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67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DẶN DÒ VỀ NHÀ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Tập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biểu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diễn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bài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hát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Bài</a:t>
            </a:r>
            <a:r>
              <a:rPr kumimoji="0" lang="en-US" sz="27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học</a:t>
            </a:r>
            <a:r>
              <a:rPr kumimoji="0" lang="en-US" sz="27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đầu</a:t>
            </a:r>
            <a:r>
              <a:rPr kumimoji="0" lang="en-US" sz="27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tiên</a:t>
            </a:r>
            <a:r>
              <a:rPr kumimoji="0" lang="en-US" sz="27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kết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hợp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gõ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đệm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hoặc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vận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động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phụ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7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hoạ</a:t>
            </a:r>
            <a:r>
              <a:rPr kumimoji="0" lang="en-US" sz="27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3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 descr="https://lh3.googleusercontent.com/ietBez3ONf1aCldyiFFdI3D4GjUAzstlf8mRxWKgVCXBcyG1JxiH5TYf08Zf4kUt5-0vtfdNiVjaLxsB0jmPahgS29vRM-sTTh2OCtYzvI73G647WYYhUzAy-UR8Q1mycumcCfcx4EdaopKF1hm7b7Oo0sUYf0NoMhUnb0Yy0UbbyNNRJQzTr8M2VaaCuhAWc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37" y="3581400"/>
            <a:ext cx="4429125" cy="275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55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5800" y="457200"/>
            <a:ext cx="66773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1.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Kèn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clarinet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sáo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flut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lh3.googleusercontent.com/ri-KCVduU2WtqrpNYkAFEHHZ9sAGQzejG7QzoR95E_KjJm_jCTiga2tCcTUQPVcqItRspriq0QivXKZPwoQsSrzLzbDZ3UHo16o8u5aRsmQ60tykKZ24QiFddzURnRhuH4XX8jLoQUnUtC37zFsz8PfuVU5RV7DrBy7315ezvesJiftp0QfI9S4-c4icM1JOC3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80" y="3011672"/>
            <a:ext cx="352425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Your First Flute Les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021640"/>
            <a:ext cx="3062845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06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79467"/>
            <a:ext cx="91440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Kèn</a:t>
            </a: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clarinet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là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nhạc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cụ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hơi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thân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hình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ống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làm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bằng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gỗ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hoặc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nhựa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đầu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dưới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loe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ra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hình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chiếc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chuông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đầu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trên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hơi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vát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có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gắn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dăm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đơn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làm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bằng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sậy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(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miếng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sậy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mỏng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nhỏ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lắp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miệng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kèn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luồng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hơi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thổi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qua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sẽ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làm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lá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dăm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rung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lên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phát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ra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âm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thanh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).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Khi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chơi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clarinet,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người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ta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ngậm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miệng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đầu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có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gắn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dăm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để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thổi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hơi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dùng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ngón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tay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điều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khiển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hệ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thống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khoá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đóng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mở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các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lỗ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dọc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theo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thân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kèn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để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tạo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cao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độ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âm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thanh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Âm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sắc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của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clarinet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đẹp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đẽ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mềm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mại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phong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phú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: ở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âm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khu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trầm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thì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đầy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đặn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vang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; ở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âm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khu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cao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thì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lảnh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lót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thơ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mộng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;…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18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Sáo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flute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một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trong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những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nhạc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cụ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giai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điệu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cổ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xưa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nhất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Xưa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kia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flute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được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làm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từ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cây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sậy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có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thân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rỗng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Ngày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nay, flute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thường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được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làm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bằng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kim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loại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Khi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chơi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flute,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người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ta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thổi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hơi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lỗ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ở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phía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đầu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sáo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và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dùng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ngón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tay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điều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khiển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hệ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thống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khoá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đóng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mở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các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lỗ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dọc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theo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thân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sáo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để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tạo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cao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độ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cho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âm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thanh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Âm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sắc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của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flute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mềm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mại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dịu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dàng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trong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sáng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thơ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mộng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20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D3 Baihocdautien HatMau 1 lan">
            <a:hlinkClick r:id="" action="ppaction://media"/>
            <a:extLst>
              <a:ext uri="{FF2B5EF4-FFF2-40B4-BE49-F238E27FC236}">
                <a16:creationId xmlns="" xmlns:a16="http://schemas.microsoft.com/office/drawing/2014/main" id="{9BA4B48E-4480-A831-AE03-3D7F4BE892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44" y="1524000"/>
            <a:ext cx="9140456" cy="53340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62647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4.googleusercontent.com/yTv3KhHUfD5byl4mkky2f-02kkML1UMsxTAlQPN9unMtNzcLkv1GRl_o0b_fyzWfy-Uxeu5AUWJXxPQhavR1Tdh2HuufG-6vslvNS5bhYO2P3MfdzpZHmlfVgOQLNGeULxjSPdz7xOgPlkpVbqybRBF8JDnfiZnSHObe5bZMtuHYkI1hZP3l6yB4cEkKzlS19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144000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602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3 Baihocdautien Beat 1 lan">
            <a:hlinkClick r:id="" action="ppaction://media"/>
            <a:extLst>
              <a:ext uri="{FF2B5EF4-FFF2-40B4-BE49-F238E27FC236}">
                <a16:creationId xmlns="" xmlns:a16="http://schemas.microsoft.com/office/drawing/2014/main" id="{E31D1409-FC8D-855E-7284-839CDD14E1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304800"/>
            <a:ext cx="710946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80335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304800"/>
            <a:ext cx="838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  <a:latin typeface="+mj-lt"/>
              </a:rPr>
              <a:t>2. Thể hiện tiết </a:t>
            </a: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tấu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và 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ứng dụng đệm cho bài hát</a:t>
            </a:r>
            <a:endParaRPr lang="vi-VN" sz="2400" b="0" dirty="0" smtClean="0">
              <a:solidFill>
                <a:srgbClr val="FF0000"/>
              </a:solidFill>
              <a:effectLst/>
              <a:latin typeface="+mj-lt"/>
            </a:endParaRPr>
          </a:p>
          <a:p>
            <a:r>
              <a:rPr lang="vi-VN" dirty="0" smtClean="0"/>
              <a:t/>
            </a:r>
            <a:br>
              <a:rPr lang="vi-VN" dirty="0" smtClean="0"/>
            </a:br>
            <a:endParaRPr lang="en-US" dirty="0"/>
          </a:p>
        </p:txBody>
      </p:sp>
      <p:pic>
        <p:nvPicPr>
          <p:cNvPr id="6146" name="Picture 2" descr="https://lh5.googleusercontent.com/BHS8kzfiWSwQIrcjrbJAtzF7dlXnGUDN-ZJpzX1l_nJuTtTiNamS6LxL6Dz9NA1b2h-BHkWDzyU6RAa89P8dmB63RKTe867RwortK2UAGItLDEuB_Kt9mp0Zm3a4Q3jxjbgAlzSKqrfJ_Xot_pqTzOoLRrvlUCKVYkVbcBUG7KgOgfuqNYLBgGQK0uXimXy0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14491"/>
            <a:ext cx="9147717" cy="566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504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3 Baihocdautien Beat 1 lan">
            <a:hlinkClick r:id="" action="ppaction://media"/>
            <a:extLst>
              <a:ext uri="{FF2B5EF4-FFF2-40B4-BE49-F238E27FC236}">
                <a16:creationId xmlns="" xmlns:a16="http://schemas.microsoft.com/office/drawing/2014/main" id="{E31D1409-FC8D-855E-7284-839CDD14E1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304800"/>
            <a:ext cx="710946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9870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286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  <a:latin typeface="+mj-lt"/>
              </a:rPr>
              <a:t>III. Nghe tác phẩm 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Thầy cô và mái </a:t>
            </a:r>
            <a:r>
              <a:rPr lang="vi-VN" sz="2400" b="1" i="1" dirty="0" smtClean="0">
                <a:solidFill>
                  <a:srgbClr val="FF0000"/>
                </a:solidFill>
                <a:latin typeface="+mj-lt"/>
              </a:rPr>
              <a:t>trường</a:t>
            </a:r>
            <a:r>
              <a:rPr lang="vi-VN" sz="2400" dirty="0" smtClean="0">
                <a:solidFill>
                  <a:srgbClr val="FF0000"/>
                </a:solidFill>
                <a:latin typeface="+mj-lt"/>
              </a:rPr>
              <a:t/>
            </a:r>
            <a:br>
              <a:rPr lang="vi-VN" sz="2400" dirty="0" smtClean="0">
                <a:solidFill>
                  <a:srgbClr val="FF0000"/>
                </a:solidFill>
                <a:latin typeface="+mj-lt"/>
              </a:rPr>
            </a:b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7170" name="Picture 2" descr="https://lh5.googleusercontent.com/a5gzxZHZfVxH1ENOcphA8U2-HmNww91VBrgoCzsLGRE_XrdckH1xGw80B3Q-tVrtnavPbwzp4pG6cFKmlpvrqO_gWaIFbxcerkYXoB5N1zGyfw6XHXwwZBQR5eL0dUB7A6Q5u7lD5FjEYG02SzfoAP6-Keb3q-MYIl-3eba3cX3Tb9jOPfuI4EO_QKktYSGlBE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" y="662683"/>
            <a:ext cx="9136566" cy="596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63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177</Words>
  <Application>Microsoft Office PowerPoint</Application>
  <PresentationFormat>On-screen Show (4:3)</PresentationFormat>
  <Paragraphs>41</Paragraphs>
  <Slides>10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2. Ôn bài hát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ismail - [2010]</cp:lastModifiedBy>
  <cp:revision>3</cp:revision>
  <dcterms:created xsi:type="dcterms:W3CDTF">2022-11-10T01:25:42Z</dcterms:created>
  <dcterms:modified xsi:type="dcterms:W3CDTF">2022-11-10T01:47:48Z</dcterms:modified>
</cp:coreProperties>
</file>