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audio3.wav" ContentType="audio/x-wav"/>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35"/>
  </p:notesMasterIdLst>
  <p:sldIdLst>
    <p:sldId id="454" r:id="rId2"/>
    <p:sldId id="261" r:id="rId3"/>
    <p:sldId id="257" r:id="rId4"/>
    <p:sldId id="265" r:id="rId5"/>
    <p:sldId id="258" r:id="rId6"/>
    <p:sldId id="459" r:id="rId7"/>
    <p:sldId id="462" r:id="rId8"/>
    <p:sldId id="259" r:id="rId9"/>
    <p:sldId id="293" r:id="rId10"/>
    <p:sldId id="262" r:id="rId11"/>
    <p:sldId id="263" r:id="rId12"/>
    <p:sldId id="465" r:id="rId13"/>
    <p:sldId id="264" r:id="rId14"/>
    <p:sldId id="294" r:id="rId15"/>
    <p:sldId id="268" r:id="rId16"/>
    <p:sldId id="285" r:id="rId17"/>
    <p:sldId id="299" r:id="rId18"/>
    <p:sldId id="298" r:id="rId19"/>
    <p:sldId id="300" r:id="rId20"/>
    <p:sldId id="463" r:id="rId21"/>
    <p:sldId id="450" r:id="rId22"/>
    <p:sldId id="455" r:id="rId23"/>
    <p:sldId id="464" r:id="rId24"/>
    <p:sldId id="295" r:id="rId25"/>
    <p:sldId id="449" r:id="rId26"/>
    <p:sldId id="452" r:id="rId27"/>
    <p:sldId id="456" r:id="rId28"/>
    <p:sldId id="458" r:id="rId29"/>
    <p:sldId id="457" r:id="rId30"/>
    <p:sldId id="296" r:id="rId31"/>
    <p:sldId id="451" r:id="rId32"/>
    <p:sldId id="436" r:id="rId33"/>
    <p:sldId id="40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9A010A-3217-4071-BEDC-04CF2493A839}" v="21" dt="2023-02-01T09:33:00.638"/>
  </p1510:revLst>
</p1510:revInfo>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varScale="1">
        <p:scale>
          <a:sx n="82" d="100"/>
          <a:sy n="82" d="100"/>
        </p:scale>
        <p:origin x="58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Quốc Khánh Lê" userId="4c7d32bd584a5e1d" providerId="LiveId" clId="{47C06CC1-C8DD-4EF1-B421-835BDF21FD46}"/>
    <pc:docChg chg="undo custSel addSld delSld modSld sldOrd">
      <pc:chgData name="Quốc Khánh Lê" userId="4c7d32bd584a5e1d" providerId="LiveId" clId="{47C06CC1-C8DD-4EF1-B421-835BDF21FD46}" dt="2023-01-09T13:39:43.815" v="748"/>
      <pc:docMkLst>
        <pc:docMk/>
      </pc:docMkLst>
      <pc:sldChg chg="modSp mod modAnim">
        <pc:chgData name="Quốc Khánh Lê" userId="4c7d32bd584a5e1d" providerId="LiveId" clId="{47C06CC1-C8DD-4EF1-B421-835BDF21FD46}" dt="2022-12-29T08:20:55.924" v="595" actId="1076"/>
        <pc:sldMkLst>
          <pc:docMk/>
          <pc:sldMk cId="2978810324" sldId="257"/>
        </pc:sldMkLst>
        <pc:spChg chg="mod">
          <ac:chgData name="Quốc Khánh Lê" userId="4c7d32bd584a5e1d" providerId="LiveId" clId="{47C06CC1-C8DD-4EF1-B421-835BDF21FD46}" dt="2022-12-29T08:20:55.924" v="595" actId="1076"/>
          <ac:spMkLst>
            <pc:docMk/>
            <pc:sldMk cId="2978810324" sldId="257"/>
            <ac:spMk id="5" creationId="{FE596D5E-DB26-A8B2-042A-F0B5C5B84166}"/>
          </ac:spMkLst>
        </pc:spChg>
      </pc:sldChg>
      <pc:sldChg chg="addSp delSp modSp mod delAnim modAnim">
        <pc:chgData name="Quốc Khánh Lê" userId="4c7d32bd584a5e1d" providerId="LiveId" clId="{47C06CC1-C8DD-4EF1-B421-835BDF21FD46}" dt="2023-01-03T03:47:58.152" v="719" actId="20577"/>
        <pc:sldMkLst>
          <pc:docMk/>
          <pc:sldMk cId="3401842969" sldId="263"/>
        </pc:sldMkLst>
        <pc:spChg chg="add mod">
          <ac:chgData name="Quốc Khánh Lê" userId="4c7d32bd584a5e1d" providerId="LiveId" clId="{47C06CC1-C8DD-4EF1-B421-835BDF21FD46}" dt="2023-01-03T03:47:58.152" v="719" actId="20577"/>
          <ac:spMkLst>
            <pc:docMk/>
            <pc:sldMk cId="3401842969" sldId="263"/>
            <ac:spMk id="3" creationId="{E2B45CED-D4DD-4134-96A3-F94426B82266}"/>
          </ac:spMkLst>
        </pc:spChg>
        <pc:spChg chg="mod">
          <ac:chgData name="Quốc Khánh Lê" userId="4c7d32bd584a5e1d" providerId="LiveId" clId="{47C06CC1-C8DD-4EF1-B421-835BDF21FD46}" dt="2022-12-28T15:04:49.581" v="307" actId="1076"/>
          <ac:spMkLst>
            <pc:docMk/>
            <pc:sldMk cId="3401842969" sldId="263"/>
            <ac:spMk id="4" creationId="{5E9E8FEC-F806-6A65-88E4-67DD6D529B48}"/>
          </ac:spMkLst>
        </pc:spChg>
        <pc:spChg chg="mod">
          <ac:chgData name="Quốc Khánh Lê" userId="4c7d32bd584a5e1d" providerId="LiveId" clId="{47C06CC1-C8DD-4EF1-B421-835BDF21FD46}" dt="2023-01-03T03:46:50.525" v="710" actId="20577"/>
          <ac:spMkLst>
            <pc:docMk/>
            <pc:sldMk cId="3401842969" sldId="263"/>
            <ac:spMk id="5" creationId="{C87F25F5-6BDB-16AC-F71D-5FBA29E2C56F}"/>
          </ac:spMkLst>
        </pc:spChg>
        <pc:spChg chg="del mod">
          <ac:chgData name="Quốc Khánh Lê" userId="4c7d32bd584a5e1d" providerId="LiveId" clId="{47C06CC1-C8DD-4EF1-B421-835BDF21FD46}" dt="2023-01-03T03:46:23.918" v="706" actId="21"/>
          <ac:spMkLst>
            <pc:docMk/>
            <pc:sldMk cId="3401842969" sldId="263"/>
            <ac:spMk id="6" creationId="{DAACC98C-BC8B-F70C-3237-D3AA9F8D2B0E}"/>
          </ac:spMkLst>
        </pc:spChg>
      </pc:sldChg>
      <pc:sldChg chg="modSp mod">
        <pc:chgData name="Quốc Khánh Lê" userId="4c7d32bd584a5e1d" providerId="LiveId" clId="{47C06CC1-C8DD-4EF1-B421-835BDF21FD46}" dt="2023-01-03T03:42:34.184" v="696" actId="20577"/>
        <pc:sldMkLst>
          <pc:docMk/>
          <pc:sldMk cId="2323615917" sldId="264"/>
        </pc:sldMkLst>
        <pc:spChg chg="mod">
          <ac:chgData name="Quốc Khánh Lê" userId="4c7d32bd584a5e1d" providerId="LiveId" clId="{47C06CC1-C8DD-4EF1-B421-835BDF21FD46}" dt="2022-12-28T15:06:05.558" v="316" actId="14100"/>
          <ac:spMkLst>
            <pc:docMk/>
            <pc:sldMk cId="2323615917" sldId="264"/>
            <ac:spMk id="4" creationId="{C16F6B0B-A23D-7002-B3F3-8F29D3C5787B}"/>
          </ac:spMkLst>
        </pc:spChg>
        <pc:spChg chg="mod">
          <ac:chgData name="Quốc Khánh Lê" userId="4c7d32bd584a5e1d" providerId="LiveId" clId="{47C06CC1-C8DD-4EF1-B421-835BDF21FD46}" dt="2022-12-28T15:05:56.030" v="314" actId="1076"/>
          <ac:spMkLst>
            <pc:docMk/>
            <pc:sldMk cId="2323615917" sldId="264"/>
            <ac:spMk id="5" creationId="{6C8363C3-1C07-176E-C40E-3CA9B8B52C07}"/>
          </ac:spMkLst>
        </pc:spChg>
        <pc:spChg chg="mod">
          <ac:chgData name="Quốc Khánh Lê" userId="4c7d32bd584a5e1d" providerId="LiveId" clId="{47C06CC1-C8DD-4EF1-B421-835BDF21FD46}" dt="2023-01-03T03:42:34.184" v="696" actId="20577"/>
          <ac:spMkLst>
            <pc:docMk/>
            <pc:sldMk cId="2323615917" sldId="264"/>
            <ac:spMk id="6" creationId="{1DAB6A55-BBE2-4D82-A716-0FD5DD3E908F}"/>
          </ac:spMkLst>
        </pc:spChg>
      </pc:sldChg>
      <pc:sldChg chg="addSp modSp add mod ord modAnim">
        <pc:chgData name="Quốc Khánh Lê" userId="4c7d32bd584a5e1d" providerId="LiveId" clId="{47C06CC1-C8DD-4EF1-B421-835BDF21FD46}" dt="2022-12-29T08:32:41.792" v="614" actId="20577"/>
        <pc:sldMkLst>
          <pc:docMk/>
          <pc:sldMk cId="2623487072" sldId="268"/>
        </pc:sldMkLst>
        <pc:spChg chg="add mod">
          <ac:chgData name="Quốc Khánh Lê" userId="4c7d32bd584a5e1d" providerId="LiveId" clId="{47C06CC1-C8DD-4EF1-B421-835BDF21FD46}" dt="2022-12-28T15:16:16.704" v="386" actId="20577"/>
          <ac:spMkLst>
            <pc:docMk/>
            <pc:sldMk cId="2623487072" sldId="268"/>
            <ac:spMk id="2" creationId="{C390082C-A040-6684-BA3F-3FE6D060FF26}"/>
          </ac:spMkLst>
        </pc:spChg>
        <pc:spChg chg="mod">
          <ac:chgData name="Quốc Khánh Lê" userId="4c7d32bd584a5e1d" providerId="LiveId" clId="{47C06CC1-C8DD-4EF1-B421-835BDF21FD46}" dt="2022-12-29T08:32:41.792" v="614" actId="20577"/>
          <ac:spMkLst>
            <pc:docMk/>
            <pc:sldMk cId="2623487072" sldId="268"/>
            <ac:spMk id="5" creationId="{64072DE7-7135-4B0B-AFC9-4968055EAE3F}"/>
          </ac:spMkLst>
        </pc:spChg>
        <pc:spChg chg="mod">
          <ac:chgData name="Quốc Khánh Lê" userId="4c7d32bd584a5e1d" providerId="LiveId" clId="{47C06CC1-C8DD-4EF1-B421-835BDF21FD46}" dt="2022-12-28T15:07:49.200" v="320" actId="14100"/>
          <ac:spMkLst>
            <pc:docMk/>
            <pc:sldMk cId="2623487072" sldId="268"/>
            <ac:spMk id="6" creationId="{E17F4AC4-A6A1-4BFC-AE11-34DA8E79FE84}"/>
          </ac:spMkLst>
        </pc:spChg>
        <pc:spChg chg="mod">
          <ac:chgData name="Quốc Khánh Lê" userId="4c7d32bd584a5e1d" providerId="LiveId" clId="{47C06CC1-C8DD-4EF1-B421-835BDF21FD46}" dt="2022-12-28T15:09:19.043" v="371" actId="207"/>
          <ac:spMkLst>
            <pc:docMk/>
            <pc:sldMk cId="2623487072" sldId="268"/>
            <ac:spMk id="7" creationId="{A62472E4-9EFC-43F9-82AD-2F44DBCE745C}"/>
          </ac:spMkLst>
        </pc:spChg>
        <pc:picChg chg="mod">
          <ac:chgData name="Quốc Khánh Lê" userId="4c7d32bd584a5e1d" providerId="LiveId" clId="{47C06CC1-C8DD-4EF1-B421-835BDF21FD46}" dt="2022-12-28T15:09:27.896" v="372" actId="1076"/>
          <ac:picMkLst>
            <pc:docMk/>
            <pc:sldMk cId="2623487072" sldId="268"/>
            <ac:picMk id="3" creationId="{269B1C35-E9A0-4268-9E6F-F2208DCFDF5C}"/>
          </ac:picMkLst>
        </pc:picChg>
      </pc:sldChg>
      <pc:sldChg chg="delSp modSp add mod ord modAnim">
        <pc:chgData name="Quốc Khánh Lê" userId="4c7d32bd584a5e1d" providerId="LiveId" clId="{47C06CC1-C8DD-4EF1-B421-835BDF21FD46}" dt="2022-12-29T08:25:55.320" v="602"/>
        <pc:sldMkLst>
          <pc:docMk/>
          <pc:sldMk cId="1031894815" sldId="285"/>
        </pc:sldMkLst>
        <pc:spChg chg="del">
          <ac:chgData name="Quốc Khánh Lê" userId="4c7d32bd584a5e1d" providerId="LiveId" clId="{47C06CC1-C8DD-4EF1-B421-835BDF21FD46}" dt="2022-12-28T15:11:41.307" v="378" actId="21"/>
          <ac:spMkLst>
            <pc:docMk/>
            <pc:sldMk cId="1031894815" sldId="285"/>
            <ac:spMk id="4" creationId="{00000000-0000-0000-0000-000000000000}"/>
          </ac:spMkLst>
        </pc:spChg>
        <pc:picChg chg="mod">
          <ac:chgData name="Quốc Khánh Lê" userId="4c7d32bd584a5e1d" providerId="LiveId" clId="{47C06CC1-C8DD-4EF1-B421-835BDF21FD46}" dt="2022-12-28T15:12:05.643" v="382" actId="1076"/>
          <ac:picMkLst>
            <pc:docMk/>
            <pc:sldMk cId="1031894815" sldId="285"/>
            <ac:picMk id="3074" creationId="{00000000-0000-0000-0000-000000000000}"/>
          </ac:picMkLst>
        </pc:picChg>
      </pc:sldChg>
      <pc:sldChg chg="modSp mod">
        <pc:chgData name="Quốc Khánh Lê" userId="4c7d32bd584a5e1d" providerId="LiveId" clId="{47C06CC1-C8DD-4EF1-B421-835BDF21FD46}" dt="2023-01-06T02:45:39.965" v="733" actId="14100"/>
        <pc:sldMkLst>
          <pc:docMk/>
          <pc:sldMk cId="524708278" sldId="293"/>
        </pc:sldMkLst>
        <pc:picChg chg="mod">
          <ac:chgData name="Quốc Khánh Lê" userId="4c7d32bd584a5e1d" providerId="LiveId" clId="{47C06CC1-C8DD-4EF1-B421-835BDF21FD46}" dt="2023-01-06T02:45:39.965" v="733" actId="14100"/>
          <ac:picMkLst>
            <pc:docMk/>
            <pc:sldMk cId="524708278" sldId="293"/>
            <ac:picMk id="4" creationId="{00000000-0000-0000-0000-000000000000}"/>
          </ac:picMkLst>
        </pc:picChg>
      </pc:sldChg>
      <pc:sldChg chg="addSp delSp modSp mod">
        <pc:chgData name="Quốc Khánh Lê" userId="4c7d32bd584a5e1d" providerId="LiveId" clId="{47C06CC1-C8DD-4EF1-B421-835BDF21FD46}" dt="2023-01-03T03:29:45.225" v="670" actId="207"/>
        <pc:sldMkLst>
          <pc:docMk/>
          <pc:sldMk cId="3024751497" sldId="295"/>
        </pc:sldMkLst>
        <pc:spChg chg="del mod">
          <ac:chgData name="Quốc Khánh Lê" userId="4c7d32bd584a5e1d" providerId="LiveId" clId="{47C06CC1-C8DD-4EF1-B421-835BDF21FD46}" dt="2022-12-28T14:04:55.330" v="30" actId="21"/>
          <ac:spMkLst>
            <pc:docMk/>
            <pc:sldMk cId="3024751497" sldId="295"/>
            <ac:spMk id="4" creationId="{FD3BC701-99E6-39B2-0861-4A008BA4BE21}"/>
          </ac:spMkLst>
        </pc:spChg>
        <pc:spChg chg="del mod">
          <ac:chgData name="Quốc Khánh Lê" userId="4c7d32bd584a5e1d" providerId="LiveId" clId="{47C06CC1-C8DD-4EF1-B421-835BDF21FD46}" dt="2022-12-28T14:06:51.384" v="42" actId="21"/>
          <ac:spMkLst>
            <pc:docMk/>
            <pc:sldMk cId="3024751497" sldId="295"/>
            <ac:spMk id="5" creationId="{FD2CD62E-6F7A-C317-F67B-843B18F0BF1D}"/>
          </ac:spMkLst>
        </pc:spChg>
        <pc:graphicFrameChg chg="add mod modGraphic">
          <ac:chgData name="Quốc Khánh Lê" userId="4c7d32bd584a5e1d" providerId="LiveId" clId="{47C06CC1-C8DD-4EF1-B421-835BDF21FD46}" dt="2023-01-03T03:29:45.225" v="670" actId="207"/>
          <ac:graphicFrameMkLst>
            <pc:docMk/>
            <pc:sldMk cId="3024751497" sldId="295"/>
            <ac:graphicFrameMk id="2" creationId="{7D52B25E-E183-518D-5739-A9058080DBBB}"/>
          </ac:graphicFrameMkLst>
        </pc:graphicFrameChg>
        <pc:graphicFrameChg chg="del mod modGraphic">
          <ac:chgData name="Quốc Khánh Lê" userId="4c7d32bd584a5e1d" providerId="LiveId" clId="{47C06CC1-C8DD-4EF1-B421-835BDF21FD46}" dt="2023-01-03T03:24:49.445" v="647" actId="21"/>
          <ac:graphicFrameMkLst>
            <pc:docMk/>
            <pc:sldMk cId="3024751497" sldId="295"/>
            <ac:graphicFrameMk id="6" creationId="{E1BD7661-5F33-DD55-1456-C203748A0FE5}"/>
          </ac:graphicFrameMkLst>
        </pc:graphicFrameChg>
      </pc:sldChg>
      <pc:sldChg chg="modSp mod modAnim">
        <pc:chgData name="Quốc Khánh Lê" userId="4c7d32bd584a5e1d" providerId="LiveId" clId="{47C06CC1-C8DD-4EF1-B421-835BDF21FD46}" dt="2022-12-29T08:14:35.283" v="581" actId="5793"/>
        <pc:sldMkLst>
          <pc:docMk/>
          <pc:sldMk cId="2534005436" sldId="296"/>
        </pc:sldMkLst>
        <pc:spChg chg="mod">
          <ac:chgData name="Quốc Khánh Lê" userId="4c7d32bd584a5e1d" providerId="LiveId" clId="{47C06CC1-C8DD-4EF1-B421-835BDF21FD46}" dt="2022-12-29T08:14:35.283" v="581" actId="5793"/>
          <ac:spMkLst>
            <pc:docMk/>
            <pc:sldMk cId="2534005436" sldId="296"/>
            <ac:spMk id="4" creationId="{24448AD0-F013-3865-E37A-4144B0534AA6}"/>
          </ac:spMkLst>
        </pc:spChg>
      </pc:sldChg>
      <pc:sldChg chg="delSp modSp add del mod delAnim">
        <pc:chgData name="Quốc Khánh Lê" userId="4c7d32bd584a5e1d" providerId="LiveId" clId="{47C06CC1-C8DD-4EF1-B421-835BDF21FD46}" dt="2022-12-28T14:59:54.249" v="265" actId="2696"/>
        <pc:sldMkLst>
          <pc:docMk/>
          <pc:sldMk cId="1932292402" sldId="297"/>
        </pc:sldMkLst>
        <pc:spChg chg="del mod">
          <ac:chgData name="Quốc Khánh Lê" userId="4c7d32bd584a5e1d" providerId="LiveId" clId="{47C06CC1-C8DD-4EF1-B421-835BDF21FD46}" dt="2022-12-28T14:57:16.603" v="256" actId="21"/>
          <ac:spMkLst>
            <pc:docMk/>
            <pc:sldMk cId="1932292402" sldId="297"/>
            <ac:spMk id="2" creationId="{00000000-0000-0000-0000-000000000000}"/>
          </ac:spMkLst>
        </pc:spChg>
      </pc:sldChg>
      <pc:sldChg chg="modSp add mod modAnim">
        <pc:chgData name="Quốc Khánh Lê" userId="4c7d32bd584a5e1d" providerId="LiveId" clId="{47C06CC1-C8DD-4EF1-B421-835BDF21FD46}" dt="2022-12-29T08:28:29.388" v="612"/>
        <pc:sldMkLst>
          <pc:docMk/>
          <pc:sldMk cId="256394677" sldId="298"/>
        </pc:sldMkLst>
        <pc:spChg chg="mod">
          <ac:chgData name="Quốc Khánh Lê" userId="4c7d32bd584a5e1d" providerId="LiveId" clId="{47C06CC1-C8DD-4EF1-B421-835BDF21FD46}" dt="2022-12-29T08:27:50.538" v="608" actId="1076"/>
          <ac:spMkLst>
            <pc:docMk/>
            <pc:sldMk cId="256394677" sldId="298"/>
            <ac:spMk id="3" creationId="{00000000-0000-0000-0000-000000000000}"/>
          </ac:spMkLst>
        </pc:spChg>
        <pc:picChg chg="mod">
          <ac:chgData name="Quốc Khánh Lê" userId="4c7d32bd584a5e1d" providerId="LiveId" clId="{47C06CC1-C8DD-4EF1-B421-835BDF21FD46}" dt="2022-12-29T08:28:06.563" v="610" actId="14100"/>
          <ac:picMkLst>
            <pc:docMk/>
            <pc:sldMk cId="256394677" sldId="298"/>
            <ac:picMk id="2" creationId="{00000000-0000-0000-0000-000000000000}"/>
          </ac:picMkLst>
        </pc:picChg>
      </pc:sldChg>
      <pc:sldChg chg="modSp add mod modAnim">
        <pc:chgData name="Quốc Khánh Lê" userId="4c7d32bd584a5e1d" providerId="LiveId" clId="{47C06CC1-C8DD-4EF1-B421-835BDF21FD46}" dt="2022-12-29T08:27:13.329" v="605"/>
        <pc:sldMkLst>
          <pc:docMk/>
          <pc:sldMk cId="1347884967" sldId="299"/>
        </pc:sldMkLst>
        <pc:spChg chg="mod">
          <ac:chgData name="Quốc Khánh Lê" userId="4c7d32bd584a5e1d" providerId="LiveId" clId="{47C06CC1-C8DD-4EF1-B421-835BDF21FD46}" dt="2022-12-28T15:17:59.787" v="394" actId="1076"/>
          <ac:spMkLst>
            <pc:docMk/>
            <pc:sldMk cId="1347884967" sldId="299"/>
            <ac:spMk id="3" creationId="{00000000-0000-0000-0000-000000000000}"/>
          </ac:spMkLst>
        </pc:spChg>
        <pc:picChg chg="mod">
          <ac:chgData name="Quốc Khánh Lê" userId="4c7d32bd584a5e1d" providerId="LiveId" clId="{47C06CC1-C8DD-4EF1-B421-835BDF21FD46}" dt="2022-12-28T15:18:04.895" v="395" actId="14100"/>
          <ac:picMkLst>
            <pc:docMk/>
            <pc:sldMk cId="1347884967" sldId="299"/>
            <ac:picMk id="2" creationId="{00000000-0000-0000-0000-000000000000}"/>
          </ac:picMkLst>
        </pc:picChg>
      </pc:sldChg>
      <pc:sldChg chg="modSp add mod modAnim">
        <pc:chgData name="Quốc Khánh Lê" userId="4c7d32bd584a5e1d" providerId="LiveId" clId="{47C06CC1-C8DD-4EF1-B421-835BDF21FD46}" dt="2022-12-28T15:22:09.353" v="419"/>
        <pc:sldMkLst>
          <pc:docMk/>
          <pc:sldMk cId="923318449" sldId="300"/>
        </pc:sldMkLst>
        <pc:spChg chg="mod">
          <ac:chgData name="Quốc Khánh Lê" userId="4c7d32bd584a5e1d" providerId="LiveId" clId="{47C06CC1-C8DD-4EF1-B421-835BDF21FD46}" dt="2022-12-28T15:20:44.715" v="410" actId="122"/>
          <ac:spMkLst>
            <pc:docMk/>
            <pc:sldMk cId="923318449" sldId="300"/>
            <ac:spMk id="2" creationId="{00000000-0000-0000-0000-000000000000}"/>
          </ac:spMkLst>
        </pc:spChg>
        <pc:spChg chg="mod">
          <ac:chgData name="Quốc Khánh Lê" userId="4c7d32bd584a5e1d" providerId="LiveId" clId="{47C06CC1-C8DD-4EF1-B421-835BDF21FD46}" dt="2022-12-28T15:21:48.583" v="417" actId="20577"/>
          <ac:spMkLst>
            <pc:docMk/>
            <pc:sldMk cId="923318449" sldId="300"/>
            <ac:spMk id="3" creationId="{00000000-0000-0000-0000-000000000000}"/>
          </ac:spMkLst>
        </pc:spChg>
      </pc:sldChg>
      <pc:sldChg chg="modSp add del mod ord">
        <pc:chgData name="Quốc Khánh Lê" userId="4c7d32bd584a5e1d" providerId="LiveId" clId="{47C06CC1-C8DD-4EF1-B421-835BDF21FD46}" dt="2023-01-09T13:38:37.683" v="742" actId="2696"/>
        <pc:sldMkLst>
          <pc:docMk/>
          <pc:sldMk cId="3276638087" sldId="301"/>
        </pc:sldMkLst>
        <pc:picChg chg="mod">
          <ac:chgData name="Quốc Khánh Lê" userId="4c7d32bd584a5e1d" providerId="LiveId" clId="{47C06CC1-C8DD-4EF1-B421-835BDF21FD46}" dt="2022-12-28T15:31:14.793" v="437" actId="14100"/>
          <ac:picMkLst>
            <pc:docMk/>
            <pc:sldMk cId="3276638087" sldId="301"/>
            <ac:picMk id="2" creationId="{00000000-0000-0000-0000-000000000000}"/>
          </ac:picMkLst>
        </pc:picChg>
      </pc:sldChg>
      <pc:sldChg chg="add ord">
        <pc:chgData name="Quốc Khánh Lê" userId="4c7d32bd584a5e1d" providerId="LiveId" clId="{47C06CC1-C8DD-4EF1-B421-835BDF21FD46}" dt="2023-01-09T13:39:43.815" v="748"/>
        <pc:sldMkLst>
          <pc:docMk/>
          <pc:sldMk cId="0" sldId="409"/>
        </pc:sldMkLst>
      </pc:sldChg>
      <pc:sldChg chg="addSp delSp modSp mod ord modAnim">
        <pc:chgData name="Quốc Khánh Lê" userId="4c7d32bd584a5e1d" providerId="LiveId" clId="{47C06CC1-C8DD-4EF1-B421-835BDF21FD46}" dt="2023-01-09T13:38:23.271" v="741"/>
        <pc:sldMkLst>
          <pc:docMk/>
          <pc:sldMk cId="3628221951" sldId="449"/>
        </pc:sldMkLst>
        <pc:spChg chg="mod">
          <ac:chgData name="Quốc Khánh Lê" userId="4c7d32bd584a5e1d" providerId="LiveId" clId="{47C06CC1-C8DD-4EF1-B421-835BDF21FD46}" dt="2022-12-28T14:09:44.899" v="53" actId="1076"/>
          <ac:spMkLst>
            <pc:docMk/>
            <pc:sldMk cId="3628221951" sldId="449"/>
            <ac:spMk id="3" creationId="{D2E79736-8042-F3EB-D249-18333C13A417}"/>
          </ac:spMkLst>
        </pc:spChg>
        <pc:spChg chg="mod">
          <ac:chgData name="Quốc Khánh Lê" userId="4c7d32bd584a5e1d" providerId="LiveId" clId="{47C06CC1-C8DD-4EF1-B421-835BDF21FD46}" dt="2022-12-28T14:10:42.747" v="58" actId="1076"/>
          <ac:spMkLst>
            <pc:docMk/>
            <pc:sldMk cId="3628221951" sldId="449"/>
            <ac:spMk id="4" creationId="{061BA6B6-1099-5FF2-572E-1472B2F37137}"/>
          </ac:spMkLst>
        </pc:spChg>
        <pc:spChg chg="add del">
          <ac:chgData name="Quốc Khánh Lê" userId="4c7d32bd584a5e1d" providerId="LiveId" clId="{47C06CC1-C8DD-4EF1-B421-835BDF21FD46}" dt="2022-12-29T08:03:30.338" v="530" actId="22"/>
          <ac:spMkLst>
            <pc:docMk/>
            <pc:sldMk cId="3628221951" sldId="449"/>
            <ac:spMk id="5" creationId="{A5774497-4169-9BCD-9529-4474DAB23A02}"/>
          </ac:spMkLst>
        </pc:spChg>
        <pc:spChg chg="mod">
          <ac:chgData name="Quốc Khánh Lê" userId="4c7d32bd584a5e1d" providerId="LiveId" clId="{47C06CC1-C8DD-4EF1-B421-835BDF21FD46}" dt="2022-12-28T14:09:33.975" v="52" actId="1076"/>
          <ac:spMkLst>
            <pc:docMk/>
            <pc:sldMk cId="3628221951" sldId="449"/>
            <ac:spMk id="6" creationId="{5EE57D67-8DD7-B871-2E47-8B3AF5B33237}"/>
          </ac:spMkLst>
        </pc:spChg>
        <pc:spChg chg="add del mod">
          <ac:chgData name="Quốc Khánh Lê" userId="4c7d32bd584a5e1d" providerId="LiveId" clId="{47C06CC1-C8DD-4EF1-B421-835BDF21FD46}" dt="2022-12-29T08:04:15.782" v="535" actId="21"/>
          <ac:spMkLst>
            <pc:docMk/>
            <pc:sldMk cId="3628221951" sldId="449"/>
            <ac:spMk id="7" creationId="{378ACBE6-2C46-731D-EBDE-86D794A84E71}"/>
          </ac:spMkLst>
        </pc:spChg>
        <pc:spChg chg="mod">
          <ac:chgData name="Quốc Khánh Lê" userId="4c7d32bd584a5e1d" providerId="LiveId" clId="{47C06CC1-C8DD-4EF1-B421-835BDF21FD46}" dt="2022-12-28T14:09:24.338" v="51" actId="1076"/>
          <ac:spMkLst>
            <pc:docMk/>
            <pc:sldMk cId="3628221951" sldId="449"/>
            <ac:spMk id="8" creationId="{33D1E6C8-A10C-6731-2EF7-38D086D0CDDD}"/>
          </ac:spMkLst>
        </pc:spChg>
        <pc:spChg chg="add mod">
          <ac:chgData name="Quốc Khánh Lê" userId="4c7d32bd584a5e1d" providerId="LiveId" clId="{47C06CC1-C8DD-4EF1-B421-835BDF21FD46}" dt="2022-12-29T08:05:03.773" v="542" actId="20577"/>
          <ac:spMkLst>
            <pc:docMk/>
            <pc:sldMk cId="3628221951" sldId="449"/>
            <ac:spMk id="9" creationId="{EFFACFB9-3CB8-8B40-ACBE-D3CDA3643DDD}"/>
          </ac:spMkLst>
        </pc:spChg>
        <pc:spChg chg="mod">
          <ac:chgData name="Quốc Khánh Lê" userId="4c7d32bd584a5e1d" providerId="LiveId" clId="{47C06CC1-C8DD-4EF1-B421-835BDF21FD46}" dt="2022-12-28T14:09:16.762" v="50" actId="1076"/>
          <ac:spMkLst>
            <pc:docMk/>
            <pc:sldMk cId="3628221951" sldId="449"/>
            <ac:spMk id="10" creationId="{13D2A03F-F226-BF0A-3193-349C2E1635AB}"/>
          </ac:spMkLst>
        </pc:spChg>
        <pc:spChg chg="mod">
          <ac:chgData name="Quốc Khánh Lê" userId="4c7d32bd584a5e1d" providerId="LiveId" clId="{47C06CC1-C8DD-4EF1-B421-835BDF21FD46}" dt="2022-12-28T14:09:08.573" v="49" actId="1076"/>
          <ac:spMkLst>
            <pc:docMk/>
            <pc:sldMk cId="3628221951" sldId="449"/>
            <ac:spMk id="12" creationId="{7AFA4D1B-28C6-6450-4213-1E1688D833F5}"/>
          </ac:spMkLst>
        </pc:spChg>
        <pc:spChg chg="mod">
          <ac:chgData name="Quốc Khánh Lê" userId="4c7d32bd584a5e1d" providerId="LiveId" clId="{47C06CC1-C8DD-4EF1-B421-835BDF21FD46}" dt="2022-12-28T14:10:34.078" v="57" actId="1076"/>
          <ac:spMkLst>
            <pc:docMk/>
            <pc:sldMk cId="3628221951" sldId="449"/>
            <ac:spMk id="14" creationId="{21D80242-436B-7911-61EA-FB1BFB74BD9C}"/>
          </ac:spMkLst>
        </pc:spChg>
        <pc:spChg chg="mod">
          <ac:chgData name="Quốc Khánh Lê" userId="4c7d32bd584a5e1d" providerId="LiveId" clId="{47C06CC1-C8DD-4EF1-B421-835BDF21FD46}" dt="2022-12-28T14:10:13.130" v="56" actId="14100"/>
          <ac:spMkLst>
            <pc:docMk/>
            <pc:sldMk cId="3628221951" sldId="449"/>
            <ac:spMk id="16" creationId="{E1136E65-D60E-81D7-CC81-8792A35A6FAD}"/>
          </ac:spMkLst>
        </pc:spChg>
        <pc:spChg chg="mod">
          <ac:chgData name="Quốc Khánh Lê" userId="4c7d32bd584a5e1d" providerId="LiveId" clId="{47C06CC1-C8DD-4EF1-B421-835BDF21FD46}" dt="2022-12-28T14:10:00.157" v="54" actId="1076"/>
          <ac:spMkLst>
            <pc:docMk/>
            <pc:sldMk cId="3628221951" sldId="449"/>
            <ac:spMk id="18" creationId="{84311751-6262-A1B1-F143-BCF49772F766}"/>
          </ac:spMkLst>
        </pc:spChg>
      </pc:sldChg>
      <pc:sldChg chg="modSp mod modAnim">
        <pc:chgData name="Quốc Khánh Lê" userId="4c7d32bd584a5e1d" providerId="LiveId" clId="{47C06CC1-C8DD-4EF1-B421-835BDF21FD46}" dt="2022-12-29T08:32:49.081" v="616" actId="20577"/>
        <pc:sldMkLst>
          <pc:docMk/>
          <pc:sldMk cId="4076008358" sldId="450"/>
        </pc:sldMkLst>
        <pc:spChg chg="mod">
          <ac:chgData name="Quốc Khánh Lê" userId="4c7d32bd584a5e1d" providerId="LiveId" clId="{47C06CC1-C8DD-4EF1-B421-835BDF21FD46}" dt="2022-12-28T15:20:05.177" v="406" actId="20577"/>
          <ac:spMkLst>
            <pc:docMk/>
            <pc:sldMk cId="4076008358" sldId="450"/>
            <ac:spMk id="2" creationId="{E451E5BF-4054-0CA1-53DE-A1C41368523C}"/>
          </ac:spMkLst>
        </pc:spChg>
        <pc:spChg chg="mod">
          <ac:chgData name="Quốc Khánh Lê" userId="4c7d32bd584a5e1d" providerId="LiveId" clId="{47C06CC1-C8DD-4EF1-B421-835BDF21FD46}" dt="2022-12-29T08:32:49.081" v="616" actId="20577"/>
          <ac:spMkLst>
            <pc:docMk/>
            <pc:sldMk cId="4076008358" sldId="450"/>
            <ac:spMk id="5" creationId="{64072DE7-7135-4B0B-AFC9-4968055EAE3F}"/>
          </ac:spMkLst>
        </pc:spChg>
        <pc:picChg chg="mod">
          <ac:chgData name="Quốc Khánh Lê" userId="4c7d32bd584a5e1d" providerId="LiveId" clId="{47C06CC1-C8DD-4EF1-B421-835BDF21FD46}" dt="2022-12-27T16:53:13.987" v="2" actId="1076"/>
          <ac:picMkLst>
            <pc:docMk/>
            <pc:sldMk cId="4076008358" sldId="450"/>
            <ac:picMk id="3" creationId="{269B1C35-E9A0-4268-9E6F-F2208DCFDF5C}"/>
          </ac:picMkLst>
        </pc:picChg>
      </pc:sldChg>
      <pc:sldChg chg="modSp mod ord modAnim">
        <pc:chgData name="Quốc Khánh Lê" userId="4c7d32bd584a5e1d" providerId="LiveId" clId="{47C06CC1-C8DD-4EF1-B421-835BDF21FD46}" dt="2023-01-03T03:31:51.381" v="684"/>
        <pc:sldMkLst>
          <pc:docMk/>
          <pc:sldMk cId="2343670649" sldId="451"/>
        </pc:sldMkLst>
        <pc:spChg chg="mod">
          <ac:chgData name="Quốc Khánh Lê" userId="4c7d32bd584a5e1d" providerId="LiveId" clId="{47C06CC1-C8DD-4EF1-B421-835BDF21FD46}" dt="2023-01-03T03:31:51.381" v="684"/>
          <ac:spMkLst>
            <pc:docMk/>
            <pc:sldMk cId="2343670649" sldId="451"/>
            <ac:spMk id="4" creationId="{7496896D-A6BD-7362-141C-A240B15CB0F0}"/>
          </ac:spMkLst>
        </pc:spChg>
        <pc:spChg chg="mod">
          <ac:chgData name="Quốc Khánh Lê" userId="4c7d32bd584a5e1d" providerId="LiveId" clId="{47C06CC1-C8DD-4EF1-B421-835BDF21FD46}" dt="2022-12-29T08:12:20.293" v="572" actId="1076"/>
          <ac:spMkLst>
            <pc:docMk/>
            <pc:sldMk cId="2343670649" sldId="451"/>
            <ac:spMk id="5" creationId="{C0EE2986-8CBA-DCBA-CA75-E3003AB75000}"/>
          </ac:spMkLst>
        </pc:spChg>
        <pc:graphicFrameChg chg="mod modGraphic">
          <ac:chgData name="Quốc Khánh Lê" userId="4c7d32bd584a5e1d" providerId="LiveId" clId="{47C06CC1-C8DD-4EF1-B421-835BDF21FD46}" dt="2022-12-29T08:12:13.141" v="571" actId="14100"/>
          <ac:graphicFrameMkLst>
            <pc:docMk/>
            <pc:sldMk cId="2343670649" sldId="451"/>
            <ac:graphicFrameMk id="6" creationId="{6894E528-1A2A-F89E-7CC3-1AFD0D2230A2}"/>
          </ac:graphicFrameMkLst>
        </pc:graphicFrameChg>
      </pc:sldChg>
      <pc:sldChg chg="addSp delSp modSp mod ord delAnim modAnim">
        <pc:chgData name="Quốc Khánh Lê" userId="4c7d32bd584a5e1d" providerId="LiveId" clId="{47C06CC1-C8DD-4EF1-B421-835BDF21FD46}" dt="2023-01-06T02:51:49.496" v="737"/>
        <pc:sldMkLst>
          <pc:docMk/>
          <pc:sldMk cId="3415497036" sldId="452"/>
        </pc:sldMkLst>
        <pc:spChg chg="del">
          <ac:chgData name="Quốc Khánh Lê" userId="4c7d32bd584a5e1d" providerId="LiveId" clId="{47C06CC1-C8DD-4EF1-B421-835BDF21FD46}" dt="2022-12-27T16:55:35.480" v="11" actId="21"/>
          <ac:spMkLst>
            <pc:docMk/>
            <pc:sldMk cId="3415497036" sldId="452"/>
            <ac:spMk id="2" creationId="{FFC5465F-F078-5753-4981-DF6ED20E5579}"/>
          </ac:spMkLst>
        </pc:spChg>
        <pc:spChg chg="add mod">
          <ac:chgData name="Quốc Khánh Lê" userId="4c7d32bd584a5e1d" providerId="LiveId" clId="{47C06CC1-C8DD-4EF1-B421-835BDF21FD46}" dt="2022-12-29T08:09:58.259" v="562" actId="207"/>
          <ac:spMkLst>
            <pc:docMk/>
            <pc:sldMk cId="3415497036" sldId="452"/>
            <ac:spMk id="3" creationId="{A7ED239B-A78E-744B-8BCB-2F53D815134B}"/>
          </ac:spMkLst>
        </pc:spChg>
        <pc:spChg chg="del">
          <ac:chgData name="Quốc Khánh Lê" userId="4c7d32bd584a5e1d" providerId="LiveId" clId="{47C06CC1-C8DD-4EF1-B421-835BDF21FD46}" dt="2022-12-27T16:55:39.014" v="12" actId="21"/>
          <ac:spMkLst>
            <pc:docMk/>
            <pc:sldMk cId="3415497036" sldId="452"/>
            <ac:spMk id="3" creationId="{BB34BA74-AA58-CFC6-6FE0-1EF3D94CBF8D}"/>
          </ac:spMkLst>
        </pc:spChg>
        <pc:spChg chg="add mod">
          <ac:chgData name="Quốc Khánh Lê" userId="4c7d32bd584a5e1d" providerId="LiveId" clId="{47C06CC1-C8DD-4EF1-B421-835BDF21FD46}" dt="2022-12-29T08:10:21.682" v="565" actId="1076"/>
          <ac:spMkLst>
            <pc:docMk/>
            <pc:sldMk cId="3415497036" sldId="452"/>
            <ac:spMk id="4" creationId="{03C0DA61-2FE5-047D-11E8-519BD79F4A1A}"/>
          </ac:spMkLst>
        </pc:spChg>
        <pc:spChg chg="add mod">
          <ac:chgData name="Quốc Khánh Lê" userId="4c7d32bd584a5e1d" providerId="LiveId" clId="{47C06CC1-C8DD-4EF1-B421-835BDF21FD46}" dt="2023-01-03T03:31:30.097" v="679"/>
          <ac:spMkLst>
            <pc:docMk/>
            <pc:sldMk cId="3415497036" sldId="452"/>
            <ac:spMk id="5" creationId="{DAA6C9E5-4F73-C463-A2AE-0933AAC735C5}"/>
          </ac:spMkLst>
        </pc:spChg>
        <pc:spChg chg="add del mod">
          <ac:chgData name="Quốc Khánh Lê" userId="4c7d32bd584a5e1d" providerId="LiveId" clId="{47C06CC1-C8DD-4EF1-B421-835BDF21FD46}" dt="2022-12-29T08:04:51.964" v="538" actId="21"/>
          <ac:spMkLst>
            <pc:docMk/>
            <pc:sldMk cId="3415497036" sldId="452"/>
            <ac:spMk id="7" creationId="{15CC4A7E-BAB8-A441-8007-228505E46870}"/>
          </ac:spMkLst>
        </pc:spChg>
      </pc:sldChg>
      <pc:sldChg chg="delSp del mod">
        <pc:chgData name="Quốc Khánh Lê" userId="4c7d32bd584a5e1d" providerId="LiveId" clId="{47C06CC1-C8DD-4EF1-B421-835BDF21FD46}" dt="2023-01-09T13:38:46.302" v="743" actId="2696"/>
        <pc:sldMkLst>
          <pc:docMk/>
          <pc:sldMk cId="3729502487" sldId="453"/>
        </pc:sldMkLst>
        <pc:spChg chg="del">
          <ac:chgData name="Quốc Khánh Lê" userId="4c7d32bd584a5e1d" providerId="LiveId" clId="{47C06CC1-C8DD-4EF1-B421-835BDF21FD46}" dt="2022-12-27T16:55:26.027" v="9" actId="21"/>
          <ac:spMkLst>
            <pc:docMk/>
            <pc:sldMk cId="3729502487" sldId="453"/>
            <ac:spMk id="2" creationId="{A6B04369-8159-C93B-11ED-954140C1192E}"/>
          </ac:spMkLst>
        </pc:spChg>
        <pc:spChg chg="del">
          <ac:chgData name="Quốc Khánh Lê" userId="4c7d32bd584a5e1d" providerId="LiveId" clId="{47C06CC1-C8DD-4EF1-B421-835BDF21FD46}" dt="2022-12-27T16:55:29.619" v="10" actId="21"/>
          <ac:spMkLst>
            <pc:docMk/>
            <pc:sldMk cId="3729502487" sldId="453"/>
            <ac:spMk id="3" creationId="{9DFE522D-4F52-DAB7-AAE6-426E1E640977}"/>
          </ac:spMkLst>
        </pc:spChg>
      </pc:sldChg>
      <pc:sldChg chg="add">
        <pc:chgData name="Quốc Khánh Lê" userId="4c7d32bd584a5e1d" providerId="LiveId" clId="{47C06CC1-C8DD-4EF1-B421-835BDF21FD46}" dt="2022-12-27T16:47:26.949" v="0"/>
        <pc:sldMkLst>
          <pc:docMk/>
          <pc:sldMk cId="0" sldId="454"/>
        </pc:sldMkLst>
      </pc:sldChg>
      <pc:sldChg chg="addSp modSp new mod modAnim">
        <pc:chgData name="Quốc Khánh Lê" userId="4c7d32bd584a5e1d" providerId="LiveId" clId="{47C06CC1-C8DD-4EF1-B421-835BDF21FD46}" dt="2022-12-28T14:06:42.441" v="41"/>
        <pc:sldMkLst>
          <pc:docMk/>
          <pc:sldMk cId="525467921" sldId="455"/>
        </pc:sldMkLst>
        <pc:spChg chg="add mod">
          <ac:chgData name="Quốc Khánh Lê" userId="4c7d32bd584a5e1d" providerId="LiveId" clId="{47C06CC1-C8DD-4EF1-B421-835BDF21FD46}" dt="2022-12-28T14:05:54.004" v="37" actId="14100"/>
          <ac:spMkLst>
            <pc:docMk/>
            <pc:sldMk cId="525467921" sldId="455"/>
            <ac:spMk id="2" creationId="{4A3F27FF-1735-3D46-C9D9-BAF7789DEFF2}"/>
          </ac:spMkLst>
        </pc:spChg>
        <pc:spChg chg="add mod">
          <ac:chgData name="Quốc Khánh Lê" userId="4c7d32bd584a5e1d" providerId="LiveId" clId="{47C06CC1-C8DD-4EF1-B421-835BDF21FD46}" dt="2022-12-28T14:05:59.200" v="38" actId="1076"/>
          <ac:spMkLst>
            <pc:docMk/>
            <pc:sldMk cId="525467921" sldId="455"/>
            <ac:spMk id="3" creationId="{E082440E-05E8-8BD0-0AE9-AE0B81A97CE8}"/>
          </ac:spMkLst>
        </pc:spChg>
      </pc:sldChg>
      <pc:sldChg chg="addSp delSp modSp new mod ord setBg modAnim">
        <pc:chgData name="Quốc Khánh Lê" userId="4c7d32bd584a5e1d" providerId="LiveId" clId="{47C06CC1-C8DD-4EF1-B421-835BDF21FD46}" dt="2022-12-29T08:17:23.483" v="583"/>
        <pc:sldMkLst>
          <pc:docMk/>
          <pc:sldMk cId="1758743690" sldId="456"/>
        </pc:sldMkLst>
        <pc:spChg chg="del">
          <ac:chgData name="Quốc Khánh Lê" userId="4c7d32bd584a5e1d" providerId="LiveId" clId="{47C06CC1-C8DD-4EF1-B421-835BDF21FD46}" dt="2022-12-28T14:14:47.010" v="76" actId="21"/>
          <ac:spMkLst>
            <pc:docMk/>
            <pc:sldMk cId="1758743690" sldId="456"/>
            <ac:spMk id="2" creationId="{688A5CB6-1C0E-8786-00EF-92AB87324C7D}"/>
          </ac:spMkLst>
        </pc:spChg>
        <pc:spChg chg="del">
          <ac:chgData name="Quốc Khánh Lê" userId="4c7d32bd584a5e1d" providerId="LiveId" clId="{47C06CC1-C8DD-4EF1-B421-835BDF21FD46}" dt="2022-12-28T14:14:51.406" v="77" actId="21"/>
          <ac:spMkLst>
            <pc:docMk/>
            <pc:sldMk cId="1758743690" sldId="456"/>
            <ac:spMk id="3" creationId="{43A5353E-2C7E-B327-60C0-5070A44A8158}"/>
          </ac:spMkLst>
        </pc:spChg>
        <pc:spChg chg="add mod">
          <ac:chgData name="Quốc Khánh Lê" userId="4c7d32bd584a5e1d" providerId="LiveId" clId="{47C06CC1-C8DD-4EF1-B421-835BDF21FD46}" dt="2022-12-28T14:19:51.837" v="115" actId="1076"/>
          <ac:spMkLst>
            <pc:docMk/>
            <pc:sldMk cId="1758743690" sldId="456"/>
            <ac:spMk id="6" creationId="{A4AD413F-D473-B147-E315-ED3FEE5C82BB}"/>
          </ac:spMkLst>
        </pc:spChg>
        <pc:spChg chg="add del">
          <ac:chgData name="Quốc Khánh Lê" userId="4c7d32bd584a5e1d" providerId="LiveId" clId="{47C06CC1-C8DD-4EF1-B421-835BDF21FD46}" dt="2022-12-28T14:17:13.534" v="88" actId="26606"/>
          <ac:spMkLst>
            <pc:docMk/>
            <pc:sldMk cId="1758743690" sldId="456"/>
            <ac:spMk id="13" creationId="{5BECDBB2-914C-44DE-B171-6F7946196F54}"/>
          </ac:spMkLst>
        </pc:spChg>
        <pc:spChg chg="add del">
          <ac:chgData name="Quốc Khánh Lê" userId="4c7d32bd584a5e1d" providerId="LiveId" clId="{47C06CC1-C8DD-4EF1-B421-835BDF21FD46}" dt="2022-12-28T14:17:22.628" v="92" actId="26606"/>
          <ac:spMkLst>
            <pc:docMk/>
            <pc:sldMk cId="1758743690" sldId="456"/>
            <ac:spMk id="24" creationId="{109F0470-FF39-4045-95A3-BA429726B0B5}"/>
          </ac:spMkLst>
        </pc:spChg>
        <pc:spChg chg="add del">
          <ac:chgData name="Quốc Khánh Lê" userId="4c7d32bd584a5e1d" providerId="LiveId" clId="{47C06CC1-C8DD-4EF1-B421-835BDF21FD46}" dt="2022-12-28T14:17:22.628" v="92" actId="26606"/>
          <ac:spMkLst>
            <pc:docMk/>
            <pc:sldMk cId="1758743690" sldId="456"/>
            <ac:spMk id="25" creationId="{435DF8F1-0CB0-4FA3-B6B9-8DCD92791EEE}"/>
          </ac:spMkLst>
        </pc:spChg>
        <pc:spChg chg="add del">
          <ac:chgData name="Quốc Khánh Lê" userId="4c7d32bd584a5e1d" providerId="LiveId" clId="{47C06CC1-C8DD-4EF1-B421-835BDF21FD46}" dt="2022-12-28T14:17:29.413" v="96" actId="26606"/>
          <ac:spMkLst>
            <pc:docMk/>
            <pc:sldMk cId="1758743690" sldId="456"/>
            <ac:spMk id="32" creationId="{5BECDBB2-914C-44DE-B171-6F7946196F54}"/>
          </ac:spMkLst>
        </pc:spChg>
        <pc:spChg chg="add del">
          <ac:chgData name="Quốc Khánh Lê" userId="4c7d32bd584a5e1d" providerId="LiveId" clId="{47C06CC1-C8DD-4EF1-B421-835BDF21FD46}" dt="2022-12-28T14:17:33.266" v="98" actId="26606"/>
          <ac:spMkLst>
            <pc:docMk/>
            <pc:sldMk cId="1758743690" sldId="456"/>
            <ac:spMk id="38" creationId="{DDDE267B-E820-4910-868D-BA40CFB936D7}"/>
          </ac:spMkLst>
        </pc:spChg>
        <pc:spChg chg="add del">
          <ac:chgData name="Quốc Khánh Lê" userId="4c7d32bd584a5e1d" providerId="LiveId" clId="{47C06CC1-C8DD-4EF1-B421-835BDF21FD46}" dt="2022-12-28T14:17:45.989" v="101" actId="26606"/>
          <ac:spMkLst>
            <pc:docMk/>
            <pc:sldMk cId="1758743690" sldId="456"/>
            <ac:spMk id="43" creationId="{109F0470-FF39-4045-95A3-BA429726B0B5}"/>
          </ac:spMkLst>
        </pc:spChg>
        <pc:spChg chg="add del">
          <ac:chgData name="Quốc Khánh Lê" userId="4c7d32bd584a5e1d" providerId="LiveId" clId="{47C06CC1-C8DD-4EF1-B421-835BDF21FD46}" dt="2022-12-28T14:17:45.989" v="101" actId="26606"/>
          <ac:spMkLst>
            <pc:docMk/>
            <pc:sldMk cId="1758743690" sldId="456"/>
            <ac:spMk id="44" creationId="{435DF8F1-0CB0-4FA3-B6B9-8DCD92791EEE}"/>
          </ac:spMkLst>
        </pc:spChg>
        <pc:spChg chg="add">
          <ac:chgData name="Quốc Khánh Lê" userId="4c7d32bd584a5e1d" providerId="LiveId" clId="{47C06CC1-C8DD-4EF1-B421-835BDF21FD46}" dt="2022-12-28T14:17:45.989" v="101" actId="26606"/>
          <ac:spMkLst>
            <pc:docMk/>
            <pc:sldMk cId="1758743690" sldId="456"/>
            <ac:spMk id="53" creationId="{5BECDBB2-914C-44DE-B171-6F7946196F54}"/>
          </ac:spMkLst>
        </pc:spChg>
        <pc:picChg chg="add mod">
          <ac:chgData name="Quốc Khánh Lê" userId="4c7d32bd584a5e1d" providerId="LiveId" clId="{47C06CC1-C8DD-4EF1-B421-835BDF21FD46}" dt="2022-12-28T14:19:08.365" v="108" actId="14100"/>
          <ac:picMkLst>
            <pc:docMk/>
            <pc:sldMk cId="1758743690" sldId="456"/>
            <ac:picMk id="4" creationId="{872ED262-426C-5B0C-8537-D005051335FB}"/>
          </ac:picMkLst>
        </pc:picChg>
        <pc:picChg chg="add del">
          <ac:chgData name="Quốc Khánh Lê" userId="4c7d32bd584a5e1d" providerId="LiveId" clId="{47C06CC1-C8DD-4EF1-B421-835BDF21FD46}" dt="2022-12-28T14:17:13.534" v="88" actId="26606"/>
          <ac:picMkLst>
            <pc:docMk/>
            <pc:sldMk cId="1758743690" sldId="456"/>
            <ac:picMk id="9" creationId="{93274B0C-1CB3-4AA4-A183-20B7FE5DB1D2}"/>
          </ac:picMkLst>
        </pc:picChg>
        <pc:picChg chg="add del">
          <ac:chgData name="Quốc Khánh Lê" userId="4c7d32bd584a5e1d" providerId="LiveId" clId="{47C06CC1-C8DD-4EF1-B421-835BDF21FD46}" dt="2022-12-28T14:17:13.534" v="88" actId="26606"/>
          <ac:picMkLst>
            <pc:docMk/>
            <pc:sldMk cId="1758743690" sldId="456"/>
            <ac:picMk id="11" creationId="{2E640319-3BB6-49BF-BAF4-D63FEC73E146}"/>
          </ac:picMkLst>
        </pc:picChg>
        <pc:picChg chg="add del">
          <ac:chgData name="Quốc Khánh Lê" userId="4c7d32bd584a5e1d" providerId="LiveId" clId="{47C06CC1-C8DD-4EF1-B421-835BDF21FD46}" dt="2022-12-28T14:17:13.534" v="88" actId="26606"/>
          <ac:picMkLst>
            <pc:docMk/>
            <pc:sldMk cId="1758743690" sldId="456"/>
            <ac:picMk id="15" creationId="{1D5C6008-3DE6-42B7-AED2-68544F325BC6}"/>
          </ac:picMkLst>
        </pc:picChg>
        <pc:picChg chg="add del">
          <ac:chgData name="Quốc Khánh Lê" userId="4c7d32bd584a5e1d" providerId="LiveId" clId="{47C06CC1-C8DD-4EF1-B421-835BDF21FD46}" dt="2022-12-28T14:17:13.534" v="88" actId="26606"/>
          <ac:picMkLst>
            <pc:docMk/>
            <pc:sldMk cId="1758743690" sldId="456"/>
            <ac:picMk id="17" creationId="{5D09915C-7FC3-45EF-BDD0-6393ACE446E7}"/>
          </ac:picMkLst>
        </pc:picChg>
        <pc:picChg chg="add del">
          <ac:chgData name="Quốc Khánh Lê" userId="4c7d32bd584a5e1d" providerId="LiveId" clId="{47C06CC1-C8DD-4EF1-B421-835BDF21FD46}" dt="2022-12-28T14:17:17.353" v="90" actId="26606"/>
          <ac:picMkLst>
            <pc:docMk/>
            <pc:sldMk cId="1758743690" sldId="456"/>
            <ac:picMk id="19" creationId="{93274B0C-1CB3-4AA4-A183-20B7FE5DB1D2}"/>
          </ac:picMkLst>
        </pc:picChg>
        <pc:picChg chg="add del">
          <ac:chgData name="Quốc Khánh Lê" userId="4c7d32bd584a5e1d" providerId="LiveId" clId="{47C06CC1-C8DD-4EF1-B421-835BDF21FD46}" dt="2022-12-28T14:17:17.353" v="90" actId="26606"/>
          <ac:picMkLst>
            <pc:docMk/>
            <pc:sldMk cId="1758743690" sldId="456"/>
            <ac:picMk id="20" creationId="{2E640319-3BB6-49BF-BAF4-D63FEC73E146}"/>
          </ac:picMkLst>
        </pc:picChg>
        <pc:picChg chg="add del">
          <ac:chgData name="Quốc Khánh Lê" userId="4c7d32bd584a5e1d" providerId="LiveId" clId="{47C06CC1-C8DD-4EF1-B421-835BDF21FD46}" dt="2022-12-28T14:17:22.628" v="92" actId="26606"/>
          <ac:picMkLst>
            <pc:docMk/>
            <pc:sldMk cId="1758743690" sldId="456"/>
            <ac:picMk id="22" creationId="{93274B0C-1CB3-4AA4-A183-20B7FE5DB1D2}"/>
          </ac:picMkLst>
        </pc:picChg>
        <pc:picChg chg="add del">
          <ac:chgData name="Quốc Khánh Lê" userId="4c7d32bd584a5e1d" providerId="LiveId" clId="{47C06CC1-C8DD-4EF1-B421-835BDF21FD46}" dt="2022-12-28T14:17:22.628" v="92" actId="26606"/>
          <ac:picMkLst>
            <pc:docMk/>
            <pc:sldMk cId="1758743690" sldId="456"/>
            <ac:picMk id="23" creationId="{2E640319-3BB6-49BF-BAF4-D63FEC73E146}"/>
          </ac:picMkLst>
        </pc:picChg>
        <pc:picChg chg="add del">
          <ac:chgData name="Quốc Khánh Lê" userId="4c7d32bd584a5e1d" providerId="LiveId" clId="{47C06CC1-C8DD-4EF1-B421-835BDF21FD46}" dt="2022-12-28T14:17:26.465" v="94" actId="26606"/>
          <ac:picMkLst>
            <pc:docMk/>
            <pc:sldMk cId="1758743690" sldId="456"/>
            <ac:picMk id="27" creationId="{93274B0C-1CB3-4AA4-A183-20B7FE5DB1D2}"/>
          </ac:picMkLst>
        </pc:picChg>
        <pc:picChg chg="add del">
          <ac:chgData name="Quốc Khánh Lê" userId="4c7d32bd584a5e1d" providerId="LiveId" clId="{47C06CC1-C8DD-4EF1-B421-835BDF21FD46}" dt="2022-12-28T14:17:26.465" v="94" actId="26606"/>
          <ac:picMkLst>
            <pc:docMk/>
            <pc:sldMk cId="1758743690" sldId="456"/>
            <ac:picMk id="28" creationId="{2E640319-3BB6-49BF-BAF4-D63FEC73E146}"/>
          </ac:picMkLst>
        </pc:picChg>
        <pc:picChg chg="add del">
          <ac:chgData name="Quốc Khánh Lê" userId="4c7d32bd584a5e1d" providerId="LiveId" clId="{47C06CC1-C8DD-4EF1-B421-835BDF21FD46}" dt="2022-12-28T14:17:29.413" v="96" actId="26606"/>
          <ac:picMkLst>
            <pc:docMk/>
            <pc:sldMk cId="1758743690" sldId="456"/>
            <ac:picMk id="30" creationId="{93274B0C-1CB3-4AA4-A183-20B7FE5DB1D2}"/>
          </ac:picMkLst>
        </pc:picChg>
        <pc:picChg chg="add del">
          <ac:chgData name="Quốc Khánh Lê" userId="4c7d32bd584a5e1d" providerId="LiveId" clId="{47C06CC1-C8DD-4EF1-B421-835BDF21FD46}" dt="2022-12-28T14:17:29.413" v="96" actId="26606"/>
          <ac:picMkLst>
            <pc:docMk/>
            <pc:sldMk cId="1758743690" sldId="456"/>
            <ac:picMk id="31" creationId="{2E640319-3BB6-49BF-BAF4-D63FEC73E146}"/>
          </ac:picMkLst>
        </pc:picChg>
        <pc:picChg chg="add del">
          <ac:chgData name="Quốc Khánh Lê" userId="4c7d32bd584a5e1d" providerId="LiveId" clId="{47C06CC1-C8DD-4EF1-B421-835BDF21FD46}" dt="2022-12-28T14:17:29.413" v="96" actId="26606"/>
          <ac:picMkLst>
            <pc:docMk/>
            <pc:sldMk cId="1758743690" sldId="456"/>
            <ac:picMk id="33" creationId="{1D5C6008-3DE6-42B7-AED2-68544F325BC6}"/>
          </ac:picMkLst>
        </pc:picChg>
        <pc:picChg chg="add del">
          <ac:chgData name="Quốc Khánh Lê" userId="4c7d32bd584a5e1d" providerId="LiveId" clId="{47C06CC1-C8DD-4EF1-B421-835BDF21FD46}" dt="2022-12-28T14:17:29.413" v="96" actId="26606"/>
          <ac:picMkLst>
            <pc:docMk/>
            <pc:sldMk cId="1758743690" sldId="456"/>
            <ac:picMk id="34" creationId="{5D09915C-7FC3-45EF-BDD0-6393ACE446E7}"/>
          </ac:picMkLst>
        </pc:picChg>
        <pc:picChg chg="add del">
          <ac:chgData name="Quốc Khánh Lê" userId="4c7d32bd584a5e1d" providerId="LiveId" clId="{47C06CC1-C8DD-4EF1-B421-835BDF21FD46}" dt="2022-12-28T14:17:33.266" v="98" actId="26606"/>
          <ac:picMkLst>
            <pc:docMk/>
            <pc:sldMk cId="1758743690" sldId="456"/>
            <ac:picMk id="36" creationId="{B1981535-B5AA-4E0C-ACE5-925CC19B20FE}"/>
          </ac:picMkLst>
        </pc:picChg>
        <pc:picChg chg="add del">
          <ac:chgData name="Quốc Khánh Lê" userId="4c7d32bd584a5e1d" providerId="LiveId" clId="{47C06CC1-C8DD-4EF1-B421-835BDF21FD46}" dt="2022-12-28T14:17:33.266" v="98" actId="26606"/>
          <ac:picMkLst>
            <pc:docMk/>
            <pc:sldMk cId="1758743690" sldId="456"/>
            <ac:picMk id="37" creationId="{BF97D060-AA7E-4411-BA62-28BD1EBD55D6}"/>
          </ac:picMkLst>
        </pc:picChg>
        <pc:picChg chg="add del">
          <ac:chgData name="Quốc Khánh Lê" userId="4c7d32bd584a5e1d" providerId="LiveId" clId="{47C06CC1-C8DD-4EF1-B421-835BDF21FD46}" dt="2022-12-28T14:17:33.266" v="98" actId="26606"/>
          <ac:picMkLst>
            <pc:docMk/>
            <pc:sldMk cId="1758743690" sldId="456"/>
            <ac:picMk id="39" creationId="{FF3E25D7-C2F8-445D-AA42-C1163028DA68}"/>
          </ac:picMkLst>
        </pc:picChg>
        <pc:picChg chg="add del">
          <ac:chgData name="Quốc Khánh Lê" userId="4c7d32bd584a5e1d" providerId="LiveId" clId="{47C06CC1-C8DD-4EF1-B421-835BDF21FD46}" dt="2022-12-28T14:17:45.989" v="101" actId="26606"/>
          <ac:picMkLst>
            <pc:docMk/>
            <pc:sldMk cId="1758743690" sldId="456"/>
            <ac:picMk id="41" creationId="{93274B0C-1CB3-4AA4-A183-20B7FE5DB1D2}"/>
          </ac:picMkLst>
        </pc:picChg>
        <pc:picChg chg="add del">
          <ac:chgData name="Quốc Khánh Lê" userId="4c7d32bd584a5e1d" providerId="LiveId" clId="{47C06CC1-C8DD-4EF1-B421-835BDF21FD46}" dt="2022-12-28T14:17:45.989" v="101" actId="26606"/>
          <ac:picMkLst>
            <pc:docMk/>
            <pc:sldMk cId="1758743690" sldId="456"/>
            <ac:picMk id="42" creationId="{2E640319-3BB6-49BF-BAF4-D63FEC73E146}"/>
          </ac:picMkLst>
        </pc:picChg>
        <pc:picChg chg="add">
          <ac:chgData name="Quốc Khánh Lê" userId="4c7d32bd584a5e1d" providerId="LiveId" clId="{47C06CC1-C8DD-4EF1-B421-835BDF21FD46}" dt="2022-12-28T14:17:45.989" v="101" actId="26606"/>
          <ac:picMkLst>
            <pc:docMk/>
            <pc:sldMk cId="1758743690" sldId="456"/>
            <ac:picMk id="49" creationId="{93274B0C-1CB3-4AA4-A183-20B7FE5DB1D2}"/>
          </ac:picMkLst>
        </pc:picChg>
        <pc:picChg chg="add">
          <ac:chgData name="Quốc Khánh Lê" userId="4c7d32bd584a5e1d" providerId="LiveId" clId="{47C06CC1-C8DD-4EF1-B421-835BDF21FD46}" dt="2022-12-28T14:17:45.989" v="101" actId="26606"/>
          <ac:picMkLst>
            <pc:docMk/>
            <pc:sldMk cId="1758743690" sldId="456"/>
            <ac:picMk id="51" creationId="{2E640319-3BB6-49BF-BAF4-D63FEC73E146}"/>
          </ac:picMkLst>
        </pc:picChg>
        <pc:picChg chg="add">
          <ac:chgData name="Quốc Khánh Lê" userId="4c7d32bd584a5e1d" providerId="LiveId" clId="{47C06CC1-C8DD-4EF1-B421-835BDF21FD46}" dt="2022-12-28T14:17:45.989" v="101" actId="26606"/>
          <ac:picMkLst>
            <pc:docMk/>
            <pc:sldMk cId="1758743690" sldId="456"/>
            <ac:picMk id="55" creationId="{1D5C6008-3DE6-42B7-AED2-68544F325BC6}"/>
          </ac:picMkLst>
        </pc:picChg>
        <pc:picChg chg="add">
          <ac:chgData name="Quốc Khánh Lê" userId="4c7d32bd584a5e1d" providerId="LiveId" clId="{47C06CC1-C8DD-4EF1-B421-835BDF21FD46}" dt="2022-12-28T14:17:45.989" v="101" actId="26606"/>
          <ac:picMkLst>
            <pc:docMk/>
            <pc:sldMk cId="1758743690" sldId="456"/>
            <ac:picMk id="57" creationId="{5D09915C-7FC3-45EF-BDD0-6393ACE446E7}"/>
          </ac:picMkLst>
        </pc:picChg>
      </pc:sldChg>
      <pc:sldChg chg="addSp delSp modSp new mod ord setBg modAnim setClrOvrMap">
        <pc:chgData name="Quốc Khánh Lê" userId="4c7d32bd584a5e1d" providerId="LiveId" clId="{47C06CC1-C8DD-4EF1-B421-835BDF21FD46}" dt="2022-12-29T08:18:32.328" v="588"/>
        <pc:sldMkLst>
          <pc:docMk/>
          <pc:sldMk cId="2065356495" sldId="457"/>
        </pc:sldMkLst>
        <pc:spChg chg="del">
          <ac:chgData name="Quốc Khánh Lê" userId="4c7d32bd584a5e1d" providerId="LiveId" clId="{47C06CC1-C8DD-4EF1-B421-835BDF21FD46}" dt="2022-12-28T14:14:57.836" v="78" actId="21"/>
          <ac:spMkLst>
            <pc:docMk/>
            <pc:sldMk cId="2065356495" sldId="457"/>
            <ac:spMk id="2" creationId="{A4D26A8B-28F1-E8F8-5F1C-5C7820C299D7}"/>
          </ac:spMkLst>
        </pc:spChg>
        <pc:spChg chg="del">
          <ac:chgData name="Quốc Khánh Lê" userId="4c7d32bd584a5e1d" providerId="LiveId" clId="{47C06CC1-C8DD-4EF1-B421-835BDF21FD46}" dt="2022-12-28T14:15:01.729" v="79" actId="21"/>
          <ac:spMkLst>
            <pc:docMk/>
            <pc:sldMk cId="2065356495" sldId="457"/>
            <ac:spMk id="3" creationId="{8909B1BD-DDA1-B09D-6192-A9C213116037}"/>
          </ac:spMkLst>
        </pc:spChg>
        <pc:spChg chg="add del">
          <ac:chgData name="Quốc Khánh Lê" userId="4c7d32bd584a5e1d" providerId="LiveId" clId="{47C06CC1-C8DD-4EF1-B421-835BDF21FD46}" dt="2022-12-28T14:23:57.039" v="133" actId="26606"/>
          <ac:spMkLst>
            <pc:docMk/>
            <pc:sldMk cId="2065356495" sldId="457"/>
            <ac:spMk id="9" creationId="{3AE888BE-8005-4CCE-896C-080324E3425D}"/>
          </ac:spMkLst>
        </pc:spChg>
        <pc:spChg chg="add del">
          <ac:chgData name="Quốc Khánh Lê" userId="4c7d32bd584a5e1d" providerId="LiveId" clId="{47C06CC1-C8DD-4EF1-B421-835BDF21FD46}" dt="2022-12-28T14:23:57.039" v="133" actId="26606"/>
          <ac:spMkLst>
            <pc:docMk/>
            <pc:sldMk cId="2065356495" sldId="457"/>
            <ac:spMk id="11" creationId="{C8FC86E6-E998-4206-91E0-B59D470E1D0A}"/>
          </ac:spMkLst>
        </pc:spChg>
        <pc:spChg chg="add del">
          <ac:chgData name="Quốc Khánh Lê" userId="4c7d32bd584a5e1d" providerId="LiveId" clId="{47C06CC1-C8DD-4EF1-B421-835BDF21FD46}" dt="2022-12-28T14:23:57.039" v="133" actId="26606"/>
          <ac:spMkLst>
            <pc:docMk/>
            <pc:sldMk cId="2065356495" sldId="457"/>
            <ac:spMk id="13" creationId="{D6428EA6-A7A9-452D-9FE2-796359011DF5}"/>
          </ac:spMkLst>
        </pc:spChg>
        <pc:spChg chg="add del">
          <ac:chgData name="Quốc Khánh Lê" userId="4c7d32bd584a5e1d" providerId="LiveId" clId="{47C06CC1-C8DD-4EF1-B421-835BDF21FD46}" dt="2022-12-28T14:23:46.103" v="131" actId="26606"/>
          <ac:spMkLst>
            <pc:docMk/>
            <pc:sldMk cId="2065356495" sldId="457"/>
            <ac:spMk id="14" creationId="{19D6B36D-243D-4AB3-9FA7-FB32EF5CF808}"/>
          </ac:spMkLst>
        </pc:spChg>
        <pc:spChg chg="add del">
          <ac:chgData name="Quốc Khánh Lê" userId="4c7d32bd584a5e1d" providerId="LiveId" clId="{47C06CC1-C8DD-4EF1-B421-835BDF21FD46}" dt="2022-12-28T14:23:46.103" v="131" actId="26606"/>
          <ac:spMkLst>
            <pc:docMk/>
            <pc:sldMk cId="2065356495" sldId="457"/>
            <ac:spMk id="16" creationId="{68328CA6-A83B-4882-9781-036BB56B4B17}"/>
          </ac:spMkLst>
        </pc:spChg>
        <pc:spChg chg="add del">
          <ac:chgData name="Quốc Khánh Lê" userId="4c7d32bd584a5e1d" providerId="LiveId" clId="{47C06CC1-C8DD-4EF1-B421-835BDF21FD46}" dt="2022-12-28T14:23:46.103" v="131" actId="26606"/>
          <ac:spMkLst>
            <pc:docMk/>
            <pc:sldMk cId="2065356495" sldId="457"/>
            <ac:spMk id="18" creationId="{59BA918D-5DA7-4B11-B23B-D747735CA5ED}"/>
          </ac:spMkLst>
        </pc:spChg>
        <pc:spChg chg="add del">
          <ac:chgData name="Quốc Khánh Lê" userId="4c7d32bd584a5e1d" providerId="LiveId" clId="{47C06CC1-C8DD-4EF1-B421-835BDF21FD46}" dt="2022-12-28T14:24:01.673" v="135" actId="26606"/>
          <ac:spMkLst>
            <pc:docMk/>
            <pc:sldMk cId="2065356495" sldId="457"/>
            <ac:spMk id="19" creationId="{3DACB4BF-B663-4E4E-97D0-48B50D603A25}"/>
          </ac:spMkLst>
        </pc:spChg>
        <pc:spChg chg="add mod">
          <ac:chgData name="Quốc Khánh Lê" userId="4c7d32bd584a5e1d" providerId="LiveId" clId="{47C06CC1-C8DD-4EF1-B421-835BDF21FD46}" dt="2022-12-28T14:27:22.868" v="160" actId="1076"/>
          <ac:spMkLst>
            <pc:docMk/>
            <pc:sldMk cId="2065356495" sldId="457"/>
            <ac:spMk id="22" creationId="{CB16B5E8-98DB-31BC-4B46-C5C86A880F46}"/>
          </ac:spMkLst>
        </pc:spChg>
        <pc:spChg chg="add del">
          <ac:chgData name="Quốc Khánh Lê" userId="4c7d32bd584a5e1d" providerId="LiveId" clId="{47C06CC1-C8DD-4EF1-B421-835BDF21FD46}" dt="2022-12-28T14:24:08.331" v="139" actId="26606"/>
          <ac:spMkLst>
            <pc:docMk/>
            <pc:sldMk cId="2065356495" sldId="457"/>
            <ac:spMk id="28" creationId="{02CFEED9-04A7-41BB-8904-BC45FD855577}"/>
          </ac:spMkLst>
        </pc:spChg>
        <pc:spChg chg="add del">
          <ac:chgData name="Quốc Khánh Lê" userId="4c7d32bd584a5e1d" providerId="LiveId" clId="{47C06CC1-C8DD-4EF1-B421-835BDF21FD46}" dt="2022-12-28T14:24:08.331" v="139" actId="26606"/>
          <ac:spMkLst>
            <pc:docMk/>
            <pc:sldMk cId="2065356495" sldId="457"/>
            <ac:spMk id="29" creationId="{887C575F-04F0-48E4-8E20-2BB2A5E208AC}"/>
          </ac:spMkLst>
        </pc:spChg>
        <pc:spChg chg="add del">
          <ac:chgData name="Quốc Khánh Lê" userId="4c7d32bd584a5e1d" providerId="LiveId" clId="{47C06CC1-C8DD-4EF1-B421-835BDF21FD46}" dt="2022-12-28T14:24:08.331" v="139" actId="26606"/>
          <ac:spMkLst>
            <pc:docMk/>
            <pc:sldMk cId="2065356495" sldId="457"/>
            <ac:spMk id="30" creationId="{41878295-103B-4373-A162-1AEE806C18C1}"/>
          </ac:spMkLst>
        </pc:spChg>
        <pc:spChg chg="add del">
          <ac:chgData name="Quốc Khánh Lê" userId="4c7d32bd584a5e1d" providerId="LiveId" clId="{47C06CC1-C8DD-4EF1-B421-835BDF21FD46}" dt="2022-12-28T14:24:54.774" v="144" actId="26606"/>
          <ac:spMkLst>
            <pc:docMk/>
            <pc:sldMk cId="2065356495" sldId="457"/>
            <ac:spMk id="34" creationId="{58CA3263-84A3-464A-8D0C-41F2F436E04C}"/>
          </ac:spMkLst>
        </pc:spChg>
        <pc:spChg chg="add del">
          <ac:chgData name="Quốc Khánh Lê" userId="4c7d32bd584a5e1d" providerId="LiveId" clId="{47C06CC1-C8DD-4EF1-B421-835BDF21FD46}" dt="2022-12-28T14:24:54.743" v="143" actId="26606"/>
          <ac:spMkLst>
            <pc:docMk/>
            <pc:sldMk cId="2065356495" sldId="457"/>
            <ac:spMk id="44" creationId="{3DACB4BF-B663-4E4E-97D0-48B50D603A25}"/>
          </ac:spMkLst>
        </pc:spChg>
        <pc:spChg chg="add">
          <ac:chgData name="Quốc Khánh Lê" userId="4c7d32bd584a5e1d" providerId="LiveId" clId="{47C06CC1-C8DD-4EF1-B421-835BDF21FD46}" dt="2022-12-28T14:24:54.774" v="144" actId="26606"/>
          <ac:spMkLst>
            <pc:docMk/>
            <pc:sldMk cId="2065356495" sldId="457"/>
            <ac:spMk id="48" creationId="{59BA918D-5DA7-4B11-B23B-D747735CA5ED}"/>
          </ac:spMkLst>
        </pc:spChg>
        <pc:spChg chg="add">
          <ac:chgData name="Quốc Khánh Lê" userId="4c7d32bd584a5e1d" providerId="LiveId" clId="{47C06CC1-C8DD-4EF1-B421-835BDF21FD46}" dt="2022-12-28T14:24:54.774" v="144" actId="26606"/>
          <ac:spMkLst>
            <pc:docMk/>
            <pc:sldMk cId="2065356495" sldId="457"/>
            <ac:spMk id="51" creationId="{19D6B36D-243D-4AB3-9FA7-FB32EF5CF808}"/>
          </ac:spMkLst>
        </pc:spChg>
        <pc:spChg chg="add">
          <ac:chgData name="Quốc Khánh Lê" userId="4c7d32bd584a5e1d" providerId="LiveId" clId="{47C06CC1-C8DD-4EF1-B421-835BDF21FD46}" dt="2022-12-28T14:24:54.774" v="144" actId="26606"/>
          <ac:spMkLst>
            <pc:docMk/>
            <pc:sldMk cId="2065356495" sldId="457"/>
            <ac:spMk id="52" creationId="{68328CA6-A83B-4882-9781-036BB56B4B17}"/>
          </ac:spMkLst>
        </pc:spChg>
        <pc:picChg chg="add mod ord">
          <ac:chgData name="Quốc Khánh Lê" userId="4c7d32bd584a5e1d" providerId="LiveId" clId="{47C06CC1-C8DD-4EF1-B421-835BDF21FD46}" dt="2022-12-28T14:25:16.116" v="147" actId="14100"/>
          <ac:picMkLst>
            <pc:docMk/>
            <pc:sldMk cId="2065356495" sldId="457"/>
            <ac:picMk id="4" creationId="{E51A8F83-5C0E-B66D-D154-C8EBFDF1300E}"/>
          </ac:picMkLst>
        </pc:picChg>
        <pc:picChg chg="add mod ord">
          <ac:chgData name="Quốc Khánh Lê" userId="4c7d32bd584a5e1d" providerId="LiveId" clId="{47C06CC1-C8DD-4EF1-B421-835BDF21FD46}" dt="2022-12-28T14:25:11.282" v="146" actId="14100"/>
          <ac:picMkLst>
            <pc:docMk/>
            <pc:sldMk cId="2065356495" sldId="457"/>
            <ac:picMk id="5" creationId="{618B2D45-4D1B-F894-CD2F-BFE330C1EC7F}"/>
          </ac:picMkLst>
        </pc:picChg>
        <pc:picChg chg="add del">
          <ac:chgData name="Quốc Khánh Lê" userId="4c7d32bd584a5e1d" providerId="LiveId" clId="{47C06CC1-C8DD-4EF1-B421-835BDF21FD46}" dt="2022-12-28T14:23:57.039" v="133" actId="26606"/>
          <ac:picMkLst>
            <pc:docMk/>
            <pc:sldMk cId="2065356495" sldId="457"/>
            <ac:picMk id="7" creationId="{68FBBF1E-1555-488E-8C0C-058E5710BE8D}"/>
          </ac:picMkLst>
        </pc:picChg>
        <pc:picChg chg="add del">
          <ac:chgData name="Quốc Khánh Lê" userId="4c7d32bd584a5e1d" providerId="LiveId" clId="{47C06CC1-C8DD-4EF1-B421-835BDF21FD46}" dt="2022-12-28T14:23:57.039" v="133" actId="26606"/>
          <ac:picMkLst>
            <pc:docMk/>
            <pc:sldMk cId="2065356495" sldId="457"/>
            <ac:picMk id="8" creationId="{F53966F8-4E34-4797-9621-E8C53362EBAE}"/>
          </ac:picMkLst>
        </pc:picChg>
        <pc:picChg chg="add del">
          <ac:chgData name="Quốc Khánh Lê" userId="4c7d32bd584a5e1d" providerId="LiveId" clId="{47C06CC1-C8DD-4EF1-B421-835BDF21FD46}" dt="2022-12-28T14:23:46.103" v="131" actId="26606"/>
          <ac:picMkLst>
            <pc:docMk/>
            <pc:sldMk cId="2065356495" sldId="457"/>
            <ac:picMk id="10" creationId="{0C625AC3-22F8-400B-B551-764979C92BCA}"/>
          </ac:picMkLst>
        </pc:picChg>
        <pc:picChg chg="add del">
          <ac:chgData name="Quốc Khánh Lê" userId="4c7d32bd584a5e1d" providerId="LiveId" clId="{47C06CC1-C8DD-4EF1-B421-835BDF21FD46}" dt="2022-12-28T14:23:46.103" v="131" actId="26606"/>
          <ac:picMkLst>
            <pc:docMk/>
            <pc:sldMk cId="2065356495" sldId="457"/>
            <ac:picMk id="12" creationId="{D65CC16C-9244-40EE-9E86-D2858430278E}"/>
          </ac:picMkLst>
        </pc:picChg>
        <pc:picChg chg="add del">
          <ac:chgData name="Quốc Khánh Lê" userId="4c7d32bd584a5e1d" providerId="LiveId" clId="{47C06CC1-C8DD-4EF1-B421-835BDF21FD46}" dt="2022-12-28T14:24:01.673" v="135" actId="26606"/>
          <ac:picMkLst>
            <pc:docMk/>
            <pc:sldMk cId="2065356495" sldId="457"/>
            <ac:picMk id="15" creationId="{0C625AC3-22F8-400B-B551-764979C92BCA}"/>
          </ac:picMkLst>
        </pc:picChg>
        <pc:picChg chg="add del">
          <ac:chgData name="Quốc Khánh Lê" userId="4c7d32bd584a5e1d" providerId="LiveId" clId="{47C06CC1-C8DD-4EF1-B421-835BDF21FD46}" dt="2022-12-28T14:24:01.673" v="135" actId="26606"/>
          <ac:picMkLst>
            <pc:docMk/>
            <pc:sldMk cId="2065356495" sldId="457"/>
            <ac:picMk id="17" creationId="{D65CC16C-9244-40EE-9E86-D2858430278E}"/>
          </ac:picMkLst>
        </pc:picChg>
        <pc:picChg chg="add del">
          <ac:chgData name="Quốc Khánh Lê" userId="4c7d32bd584a5e1d" providerId="LiveId" clId="{47C06CC1-C8DD-4EF1-B421-835BDF21FD46}" dt="2022-12-28T14:24:01.673" v="135" actId="26606"/>
          <ac:picMkLst>
            <pc:docMk/>
            <pc:sldMk cId="2065356495" sldId="457"/>
            <ac:picMk id="20" creationId="{D0A5348A-9533-464E-9D6D-2961C456678E}"/>
          </ac:picMkLst>
        </pc:picChg>
        <pc:picChg chg="add del">
          <ac:chgData name="Quốc Khánh Lê" userId="4c7d32bd584a5e1d" providerId="LiveId" clId="{47C06CC1-C8DD-4EF1-B421-835BDF21FD46}" dt="2022-12-28T14:24:01.673" v="135" actId="26606"/>
          <ac:picMkLst>
            <pc:docMk/>
            <pc:sldMk cId="2065356495" sldId="457"/>
            <ac:picMk id="21" creationId="{3FD1517F-255B-4B7F-BF5F-8B12F3DD62D0}"/>
          </ac:picMkLst>
        </pc:picChg>
        <pc:picChg chg="add del">
          <ac:chgData name="Quốc Khánh Lê" userId="4c7d32bd584a5e1d" providerId="LiveId" clId="{47C06CC1-C8DD-4EF1-B421-835BDF21FD46}" dt="2022-12-28T14:24:04.828" v="137" actId="26606"/>
          <ac:picMkLst>
            <pc:docMk/>
            <pc:sldMk cId="2065356495" sldId="457"/>
            <ac:picMk id="23" creationId="{0C625AC3-22F8-400B-B551-764979C92BCA}"/>
          </ac:picMkLst>
        </pc:picChg>
        <pc:picChg chg="add del">
          <ac:chgData name="Quốc Khánh Lê" userId="4c7d32bd584a5e1d" providerId="LiveId" clId="{47C06CC1-C8DD-4EF1-B421-835BDF21FD46}" dt="2022-12-28T14:24:04.828" v="137" actId="26606"/>
          <ac:picMkLst>
            <pc:docMk/>
            <pc:sldMk cId="2065356495" sldId="457"/>
            <ac:picMk id="24" creationId="{D65CC16C-9244-40EE-9E86-D2858430278E}"/>
          </ac:picMkLst>
        </pc:picChg>
        <pc:picChg chg="add del">
          <ac:chgData name="Quốc Khánh Lê" userId="4c7d32bd584a5e1d" providerId="LiveId" clId="{47C06CC1-C8DD-4EF1-B421-835BDF21FD46}" dt="2022-12-28T14:24:08.331" v="139" actId="26606"/>
          <ac:picMkLst>
            <pc:docMk/>
            <pc:sldMk cId="2065356495" sldId="457"/>
            <ac:picMk id="26" creationId="{0C625AC3-22F8-400B-B551-764979C92BCA}"/>
          </ac:picMkLst>
        </pc:picChg>
        <pc:picChg chg="add del">
          <ac:chgData name="Quốc Khánh Lê" userId="4c7d32bd584a5e1d" providerId="LiveId" clId="{47C06CC1-C8DD-4EF1-B421-835BDF21FD46}" dt="2022-12-28T14:24:08.331" v="139" actId="26606"/>
          <ac:picMkLst>
            <pc:docMk/>
            <pc:sldMk cId="2065356495" sldId="457"/>
            <ac:picMk id="27" creationId="{D65CC16C-9244-40EE-9E86-D2858430278E}"/>
          </ac:picMkLst>
        </pc:picChg>
        <pc:picChg chg="add del">
          <ac:chgData name="Quốc Khánh Lê" userId="4c7d32bd584a5e1d" providerId="LiveId" clId="{47C06CC1-C8DD-4EF1-B421-835BDF21FD46}" dt="2022-12-28T14:24:54.774" v="144" actId="26606"/>
          <ac:picMkLst>
            <pc:docMk/>
            <pc:sldMk cId="2065356495" sldId="457"/>
            <ac:picMk id="32" creationId="{0C625AC3-22F8-400B-B551-764979C92BCA}"/>
          </ac:picMkLst>
        </pc:picChg>
        <pc:picChg chg="add del">
          <ac:chgData name="Quốc Khánh Lê" userId="4c7d32bd584a5e1d" providerId="LiveId" clId="{47C06CC1-C8DD-4EF1-B421-835BDF21FD46}" dt="2022-12-28T14:24:54.774" v="144" actId="26606"/>
          <ac:picMkLst>
            <pc:docMk/>
            <pc:sldMk cId="2065356495" sldId="457"/>
            <ac:picMk id="33" creationId="{D65CC16C-9244-40EE-9E86-D2858430278E}"/>
          </ac:picMkLst>
        </pc:picChg>
        <pc:picChg chg="add del">
          <ac:chgData name="Quốc Khánh Lê" userId="4c7d32bd584a5e1d" providerId="LiveId" clId="{47C06CC1-C8DD-4EF1-B421-835BDF21FD46}" dt="2022-12-28T14:24:54.774" v="144" actId="26606"/>
          <ac:picMkLst>
            <pc:docMk/>
            <pc:sldMk cId="2065356495" sldId="457"/>
            <ac:picMk id="35" creationId="{6CF9BBE8-8459-456C-9BBD-DF5C2AB435B0}"/>
          </ac:picMkLst>
        </pc:picChg>
        <pc:picChg chg="add del">
          <ac:chgData name="Quốc Khánh Lê" userId="4c7d32bd584a5e1d" providerId="LiveId" clId="{47C06CC1-C8DD-4EF1-B421-835BDF21FD46}" dt="2022-12-28T14:24:54.743" v="143" actId="26606"/>
          <ac:picMkLst>
            <pc:docMk/>
            <pc:sldMk cId="2065356495" sldId="457"/>
            <ac:picMk id="40" creationId="{0C625AC3-22F8-400B-B551-764979C92BCA}"/>
          </ac:picMkLst>
        </pc:picChg>
        <pc:picChg chg="add del">
          <ac:chgData name="Quốc Khánh Lê" userId="4c7d32bd584a5e1d" providerId="LiveId" clId="{47C06CC1-C8DD-4EF1-B421-835BDF21FD46}" dt="2022-12-28T14:24:54.743" v="143" actId="26606"/>
          <ac:picMkLst>
            <pc:docMk/>
            <pc:sldMk cId="2065356495" sldId="457"/>
            <ac:picMk id="42" creationId="{D65CC16C-9244-40EE-9E86-D2858430278E}"/>
          </ac:picMkLst>
        </pc:picChg>
        <pc:picChg chg="add del">
          <ac:chgData name="Quốc Khánh Lê" userId="4c7d32bd584a5e1d" providerId="LiveId" clId="{47C06CC1-C8DD-4EF1-B421-835BDF21FD46}" dt="2022-12-28T14:24:54.743" v="143" actId="26606"/>
          <ac:picMkLst>
            <pc:docMk/>
            <pc:sldMk cId="2065356495" sldId="457"/>
            <ac:picMk id="46" creationId="{D0A5348A-9533-464E-9D6D-2961C456678E}"/>
          </ac:picMkLst>
        </pc:picChg>
        <pc:picChg chg="add">
          <ac:chgData name="Quốc Khánh Lê" userId="4c7d32bd584a5e1d" providerId="LiveId" clId="{47C06CC1-C8DD-4EF1-B421-835BDF21FD46}" dt="2022-12-28T14:24:54.774" v="144" actId="26606"/>
          <ac:picMkLst>
            <pc:docMk/>
            <pc:sldMk cId="2065356495" sldId="457"/>
            <ac:picMk id="49" creationId="{0C625AC3-22F8-400B-B551-764979C92BCA}"/>
          </ac:picMkLst>
        </pc:picChg>
        <pc:picChg chg="add">
          <ac:chgData name="Quốc Khánh Lê" userId="4c7d32bd584a5e1d" providerId="LiveId" clId="{47C06CC1-C8DD-4EF1-B421-835BDF21FD46}" dt="2022-12-28T14:24:54.774" v="144" actId="26606"/>
          <ac:picMkLst>
            <pc:docMk/>
            <pc:sldMk cId="2065356495" sldId="457"/>
            <ac:picMk id="50" creationId="{D65CC16C-9244-40EE-9E86-D2858430278E}"/>
          </ac:picMkLst>
        </pc:picChg>
      </pc:sldChg>
      <pc:sldChg chg="addSp delSp modSp new mod ord setBg modAnim">
        <pc:chgData name="Quốc Khánh Lê" userId="4c7d32bd584a5e1d" providerId="LiveId" clId="{47C06CC1-C8DD-4EF1-B421-835BDF21FD46}" dt="2022-12-29T08:17:58.085" v="585"/>
        <pc:sldMkLst>
          <pc:docMk/>
          <pc:sldMk cId="4230699356" sldId="458"/>
        </pc:sldMkLst>
        <pc:spChg chg="del">
          <ac:chgData name="Quốc Khánh Lê" userId="4c7d32bd584a5e1d" providerId="LiveId" clId="{47C06CC1-C8DD-4EF1-B421-835BDF21FD46}" dt="2022-12-28T14:15:08.951" v="80" actId="21"/>
          <ac:spMkLst>
            <pc:docMk/>
            <pc:sldMk cId="4230699356" sldId="458"/>
            <ac:spMk id="2" creationId="{0F640053-9123-C865-89F9-AE2601EA7BAE}"/>
          </ac:spMkLst>
        </pc:spChg>
        <pc:spChg chg="del">
          <ac:chgData name="Quốc Khánh Lê" userId="4c7d32bd584a5e1d" providerId="LiveId" clId="{47C06CC1-C8DD-4EF1-B421-835BDF21FD46}" dt="2022-12-28T14:15:13.037" v="81" actId="21"/>
          <ac:spMkLst>
            <pc:docMk/>
            <pc:sldMk cId="4230699356" sldId="458"/>
            <ac:spMk id="3" creationId="{6EE527F9-AE75-9961-F002-F9D9AC1582A7}"/>
          </ac:spMkLst>
        </pc:spChg>
        <pc:spChg chg="add mod">
          <ac:chgData name="Quốc Khánh Lê" userId="4c7d32bd584a5e1d" providerId="LiveId" clId="{47C06CC1-C8DD-4EF1-B421-835BDF21FD46}" dt="2022-12-28T14:30:07.049" v="177" actId="1076"/>
          <ac:spMkLst>
            <pc:docMk/>
            <pc:sldMk cId="4230699356" sldId="458"/>
            <ac:spMk id="6" creationId="{D699BDC2-9C28-0F61-3BBD-C330318C5184}"/>
          </ac:spMkLst>
        </pc:spChg>
        <pc:spChg chg="add del">
          <ac:chgData name="Quốc Khánh Lê" userId="4c7d32bd584a5e1d" providerId="LiveId" clId="{47C06CC1-C8DD-4EF1-B421-835BDF21FD46}" dt="2022-12-28T14:28:34.114" v="163" actId="26606"/>
          <ac:spMkLst>
            <pc:docMk/>
            <pc:sldMk cId="4230699356" sldId="458"/>
            <ac:spMk id="13" creationId="{5BECDBB2-914C-44DE-B171-6F7946196F54}"/>
          </ac:spMkLst>
        </pc:spChg>
        <pc:spChg chg="add">
          <ac:chgData name="Quốc Khánh Lê" userId="4c7d32bd584a5e1d" providerId="LiveId" clId="{47C06CC1-C8DD-4EF1-B421-835BDF21FD46}" dt="2022-12-28T14:28:34.144" v="164" actId="26606"/>
          <ac:spMkLst>
            <pc:docMk/>
            <pc:sldMk cId="4230699356" sldId="458"/>
            <ac:spMk id="21" creationId="{109F0470-FF39-4045-95A3-BA429726B0B5}"/>
          </ac:spMkLst>
        </pc:spChg>
        <pc:spChg chg="add">
          <ac:chgData name="Quốc Khánh Lê" userId="4c7d32bd584a5e1d" providerId="LiveId" clId="{47C06CC1-C8DD-4EF1-B421-835BDF21FD46}" dt="2022-12-28T14:28:34.144" v="164" actId="26606"/>
          <ac:spMkLst>
            <pc:docMk/>
            <pc:sldMk cId="4230699356" sldId="458"/>
            <ac:spMk id="22" creationId="{435DF8F1-0CB0-4FA3-B6B9-8DCD92791EEE}"/>
          </ac:spMkLst>
        </pc:spChg>
        <pc:picChg chg="add mod">
          <ac:chgData name="Quốc Khánh Lê" userId="4c7d32bd584a5e1d" providerId="LiveId" clId="{47C06CC1-C8DD-4EF1-B421-835BDF21FD46}" dt="2022-12-28T14:29:24.701" v="170" actId="1076"/>
          <ac:picMkLst>
            <pc:docMk/>
            <pc:sldMk cId="4230699356" sldId="458"/>
            <ac:picMk id="4" creationId="{7C6482F5-2B56-24DC-31BA-95F2C40F5CCB}"/>
          </ac:picMkLst>
        </pc:picChg>
        <pc:picChg chg="add del">
          <ac:chgData name="Quốc Khánh Lê" userId="4c7d32bd584a5e1d" providerId="LiveId" clId="{47C06CC1-C8DD-4EF1-B421-835BDF21FD46}" dt="2022-12-28T14:28:34.114" v="163" actId="26606"/>
          <ac:picMkLst>
            <pc:docMk/>
            <pc:sldMk cId="4230699356" sldId="458"/>
            <ac:picMk id="9" creationId="{93274B0C-1CB3-4AA4-A183-20B7FE5DB1D2}"/>
          </ac:picMkLst>
        </pc:picChg>
        <pc:picChg chg="add del">
          <ac:chgData name="Quốc Khánh Lê" userId="4c7d32bd584a5e1d" providerId="LiveId" clId="{47C06CC1-C8DD-4EF1-B421-835BDF21FD46}" dt="2022-12-28T14:28:34.114" v="163" actId="26606"/>
          <ac:picMkLst>
            <pc:docMk/>
            <pc:sldMk cId="4230699356" sldId="458"/>
            <ac:picMk id="11" creationId="{2E640319-3BB6-49BF-BAF4-D63FEC73E146}"/>
          </ac:picMkLst>
        </pc:picChg>
        <pc:picChg chg="add del">
          <ac:chgData name="Quốc Khánh Lê" userId="4c7d32bd584a5e1d" providerId="LiveId" clId="{47C06CC1-C8DD-4EF1-B421-835BDF21FD46}" dt="2022-12-28T14:28:34.114" v="163" actId="26606"/>
          <ac:picMkLst>
            <pc:docMk/>
            <pc:sldMk cId="4230699356" sldId="458"/>
            <ac:picMk id="15" creationId="{1D5C6008-3DE6-42B7-AED2-68544F325BC6}"/>
          </ac:picMkLst>
        </pc:picChg>
        <pc:picChg chg="add del">
          <ac:chgData name="Quốc Khánh Lê" userId="4c7d32bd584a5e1d" providerId="LiveId" clId="{47C06CC1-C8DD-4EF1-B421-835BDF21FD46}" dt="2022-12-28T14:28:34.114" v="163" actId="26606"/>
          <ac:picMkLst>
            <pc:docMk/>
            <pc:sldMk cId="4230699356" sldId="458"/>
            <ac:picMk id="17" creationId="{5D09915C-7FC3-45EF-BDD0-6393ACE446E7}"/>
          </ac:picMkLst>
        </pc:picChg>
        <pc:picChg chg="add">
          <ac:chgData name="Quốc Khánh Lê" userId="4c7d32bd584a5e1d" providerId="LiveId" clId="{47C06CC1-C8DD-4EF1-B421-835BDF21FD46}" dt="2022-12-28T14:28:34.144" v="164" actId="26606"/>
          <ac:picMkLst>
            <pc:docMk/>
            <pc:sldMk cId="4230699356" sldId="458"/>
            <ac:picMk id="19" creationId="{93274B0C-1CB3-4AA4-A183-20B7FE5DB1D2}"/>
          </ac:picMkLst>
        </pc:picChg>
        <pc:picChg chg="add">
          <ac:chgData name="Quốc Khánh Lê" userId="4c7d32bd584a5e1d" providerId="LiveId" clId="{47C06CC1-C8DD-4EF1-B421-835BDF21FD46}" dt="2022-12-28T14:28:34.144" v="164" actId="26606"/>
          <ac:picMkLst>
            <pc:docMk/>
            <pc:sldMk cId="4230699356" sldId="458"/>
            <ac:picMk id="20" creationId="{2E640319-3BB6-49BF-BAF4-D63FEC73E146}"/>
          </ac:picMkLst>
        </pc:picChg>
      </pc:sldChg>
      <pc:sldChg chg="addSp delSp modSp new mod ord modAnim">
        <pc:chgData name="Quốc Khánh Lê" userId="4c7d32bd584a5e1d" providerId="LiveId" clId="{47C06CC1-C8DD-4EF1-B421-835BDF21FD46}" dt="2022-12-28T16:18:25.926" v="445"/>
        <pc:sldMkLst>
          <pc:docMk/>
          <pc:sldMk cId="3623891960" sldId="459"/>
        </pc:sldMkLst>
        <pc:spChg chg="del">
          <ac:chgData name="Quốc Khánh Lê" userId="4c7d32bd584a5e1d" providerId="LiveId" clId="{47C06CC1-C8DD-4EF1-B421-835BDF21FD46}" dt="2022-12-28T14:36:02.743" v="202" actId="21"/>
          <ac:spMkLst>
            <pc:docMk/>
            <pc:sldMk cId="3623891960" sldId="459"/>
            <ac:spMk id="2" creationId="{FCF5F79C-05E8-CFE4-6876-475886623C63}"/>
          </ac:spMkLst>
        </pc:spChg>
        <pc:spChg chg="del">
          <ac:chgData name="Quốc Khánh Lê" userId="4c7d32bd584a5e1d" providerId="LiveId" clId="{47C06CC1-C8DD-4EF1-B421-835BDF21FD46}" dt="2022-12-28T14:36:07.270" v="203" actId="21"/>
          <ac:spMkLst>
            <pc:docMk/>
            <pc:sldMk cId="3623891960" sldId="459"/>
            <ac:spMk id="3" creationId="{A6DEA935-FE34-5B81-520C-6764EB93E604}"/>
          </ac:spMkLst>
        </pc:spChg>
        <pc:spChg chg="add mod">
          <ac:chgData name="Quốc Khánh Lê" userId="4c7d32bd584a5e1d" providerId="LiveId" clId="{47C06CC1-C8DD-4EF1-B421-835BDF21FD46}" dt="2022-12-28T15:02:38.543" v="302" actId="1076"/>
          <ac:spMkLst>
            <pc:docMk/>
            <pc:sldMk cId="3623891960" sldId="459"/>
            <ac:spMk id="4" creationId="{8EDA9326-6938-47AE-7361-F6847C93FC44}"/>
          </ac:spMkLst>
        </pc:spChg>
        <pc:spChg chg="add mod">
          <ac:chgData name="Quốc Khánh Lê" userId="4c7d32bd584a5e1d" providerId="LiveId" clId="{47C06CC1-C8DD-4EF1-B421-835BDF21FD46}" dt="2022-12-28T15:02:45.172" v="303" actId="1076"/>
          <ac:spMkLst>
            <pc:docMk/>
            <pc:sldMk cId="3623891960" sldId="459"/>
            <ac:spMk id="5" creationId="{20588ACE-5573-A3A8-9232-9655DC012889}"/>
          </ac:spMkLst>
        </pc:spChg>
      </pc:sldChg>
      <pc:sldChg chg="delSp new del mod">
        <pc:chgData name="Quốc Khánh Lê" userId="4c7d32bd584a5e1d" providerId="LiveId" clId="{47C06CC1-C8DD-4EF1-B421-835BDF21FD46}" dt="2023-01-09T13:38:49.076" v="744" actId="2696"/>
        <pc:sldMkLst>
          <pc:docMk/>
          <pc:sldMk cId="876733297" sldId="460"/>
        </pc:sldMkLst>
        <pc:spChg chg="del">
          <ac:chgData name="Quốc Khánh Lê" userId="4c7d32bd584a5e1d" providerId="LiveId" clId="{47C06CC1-C8DD-4EF1-B421-835BDF21FD46}" dt="2022-12-28T14:36:12.208" v="204" actId="21"/>
          <ac:spMkLst>
            <pc:docMk/>
            <pc:sldMk cId="876733297" sldId="460"/>
            <ac:spMk id="2" creationId="{3466F875-72AE-081D-05B4-0981F90DD10E}"/>
          </ac:spMkLst>
        </pc:spChg>
        <pc:spChg chg="del">
          <ac:chgData name="Quốc Khánh Lê" userId="4c7d32bd584a5e1d" providerId="LiveId" clId="{47C06CC1-C8DD-4EF1-B421-835BDF21FD46}" dt="2022-12-28T14:36:16.045" v="205" actId="21"/>
          <ac:spMkLst>
            <pc:docMk/>
            <pc:sldMk cId="876733297" sldId="460"/>
            <ac:spMk id="3" creationId="{318EDF4F-5F0A-5AAC-4476-3E10C57B62BC}"/>
          </ac:spMkLst>
        </pc:spChg>
      </pc:sldChg>
      <pc:sldChg chg="delSp new del mod">
        <pc:chgData name="Quốc Khánh Lê" userId="4c7d32bd584a5e1d" providerId="LiveId" clId="{47C06CC1-C8DD-4EF1-B421-835BDF21FD46}" dt="2023-01-09T13:38:52.933" v="745" actId="2696"/>
        <pc:sldMkLst>
          <pc:docMk/>
          <pc:sldMk cId="3357490179" sldId="461"/>
        </pc:sldMkLst>
        <pc:spChg chg="del">
          <ac:chgData name="Quốc Khánh Lê" userId="4c7d32bd584a5e1d" providerId="LiveId" clId="{47C06CC1-C8DD-4EF1-B421-835BDF21FD46}" dt="2022-12-28T14:36:22.067" v="206" actId="21"/>
          <ac:spMkLst>
            <pc:docMk/>
            <pc:sldMk cId="3357490179" sldId="461"/>
            <ac:spMk id="2" creationId="{D02057AB-A056-0303-7F07-429D6394B3E2}"/>
          </ac:spMkLst>
        </pc:spChg>
        <pc:spChg chg="del">
          <ac:chgData name="Quốc Khánh Lê" userId="4c7d32bd584a5e1d" providerId="LiveId" clId="{47C06CC1-C8DD-4EF1-B421-835BDF21FD46}" dt="2022-12-28T14:36:25.793" v="207" actId="21"/>
          <ac:spMkLst>
            <pc:docMk/>
            <pc:sldMk cId="3357490179" sldId="461"/>
            <ac:spMk id="3" creationId="{849A2B9F-0A91-6AA5-E952-310153BC981A}"/>
          </ac:spMkLst>
        </pc:spChg>
      </pc:sldChg>
      <pc:sldChg chg="modSp add del mod ord">
        <pc:chgData name="Quốc Khánh Lê" userId="4c7d32bd584a5e1d" providerId="LiveId" clId="{47C06CC1-C8DD-4EF1-B421-835BDF21FD46}" dt="2022-12-28T14:43:33.864" v="214" actId="2696"/>
        <pc:sldMkLst>
          <pc:docMk/>
          <pc:sldMk cId="2781510345" sldId="462"/>
        </pc:sldMkLst>
        <pc:spChg chg="mod">
          <ac:chgData name="Quốc Khánh Lê" userId="4c7d32bd584a5e1d" providerId="LiveId" clId="{47C06CC1-C8DD-4EF1-B421-835BDF21FD46}" dt="2022-12-28T14:43:01.247" v="211" actId="14100"/>
          <ac:spMkLst>
            <pc:docMk/>
            <pc:sldMk cId="2781510345" sldId="462"/>
            <ac:spMk id="5" creationId="{00000000-0000-0000-0000-000000000000}"/>
          </ac:spMkLst>
        </pc:spChg>
      </pc:sldChg>
      <pc:sldChg chg="addSp delSp modSp new mod ord modAnim">
        <pc:chgData name="Quốc Khánh Lê" userId="4c7d32bd584a5e1d" providerId="LiveId" clId="{47C06CC1-C8DD-4EF1-B421-835BDF21FD46}" dt="2022-12-28T16:18:29.495" v="447"/>
        <pc:sldMkLst>
          <pc:docMk/>
          <pc:sldMk cId="3659455436" sldId="462"/>
        </pc:sldMkLst>
        <pc:spChg chg="del">
          <ac:chgData name="Quốc Khánh Lê" userId="4c7d32bd584a5e1d" providerId="LiveId" clId="{47C06CC1-C8DD-4EF1-B421-835BDF21FD46}" dt="2022-12-28T14:54:47.231" v="232" actId="21"/>
          <ac:spMkLst>
            <pc:docMk/>
            <pc:sldMk cId="3659455436" sldId="462"/>
            <ac:spMk id="2" creationId="{EAB4E1E9-0956-0FC2-5F20-85D42A4E66D0}"/>
          </ac:spMkLst>
        </pc:spChg>
        <pc:spChg chg="del">
          <ac:chgData name="Quốc Khánh Lê" userId="4c7d32bd584a5e1d" providerId="LiveId" clId="{47C06CC1-C8DD-4EF1-B421-835BDF21FD46}" dt="2022-12-28T14:54:53.787" v="233" actId="21"/>
          <ac:spMkLst>
            <pc:docMk/>
            <pc:sldMk cId="3659455436" sldId="462"/>
            <ac:spMk id="3" creationId="{78F7D70D-EDF2-3DF5-B036-64AF4B4689A5}"/>
          </ac:spMkLst>
        </pc:spChg>
        <pc:spChg chg="add mod">
          <ac:chgData name="Quốc Khánh Lê" userId="4c7d32bd584a5e1d" providerId="LiveId" clId="{47C06CC1-C8DD-4EF1-B421-835BDF21FD46}" dt="2022-12-28T14:56:59.419" v="255" actId="1076"/>
          <ac:spMkLst>
            <pc:docMk/>
            <pc:sldMk cId="3659455436" sldId="462"/>
            <ac:spMk id="4" creationId="{1B099B2C-64FA-8B0E-24E8-6DF783CB7041}"/>
          </ac:spMkLst>
        </pc:spChg>
        <pc:spChg chg="add mod">
          <ac:chgData name="Quốc Khánh Lê" userId="4c7d32bd584a5e1d" providerId="LiveId" clId="{47C06CC1-C8DD-4EF1-B421-835BDF21FD46}" dt="2022-12-28T14:59:26.831" v="264" actId="1076"/>
          <ac:spMkLst>
            <pc:docMk/>
            <pc:sldMk cId="3659455436" sldId="462"/>
            <ac:spMk id="5" creationId="{86AC92BE-0D50-9D7E-309A-1DB26EFC7FA6}"/>
          </ac:spMkLst>
        </pc:spChg>
      </pc:sldChg>
      <pc:sldChg chg="addSp modSp new mod">
        <pc:chgData name="Quốc Khánh Lê" userId="4c7d32bd584a5e1d" providerId="LiveId" clId="{47C06CC1-C8DD-4EF1-B421-835BDF21FD46}" dt="2022-12-28T15:23:32.135" v="428" actId="1076"/>
        <pc:sldMkLst>
          <pc:docMk/>
          <pc:sldMk cId="1052383486" sldId="463"/>
        </pc:sldMkLst>
        <pc:spChg chg="add mod">
          <ac:chgData name="Quốc Khánh Lê" userId="4c7d32bd584a5e1d" providerId="LiveId" clId="{47C06CC1-C8DD-4EF1-B421-835BDF21FD46}" dt="2022-12-28T15:23:32.135" v="428" actId="1076"/>
          <ac:spMkLst>
            <pc:docMk/>
            <pc:sldMk cId="1052383486" sldId="463"/>
            <ac:spMk id="2" creationId="{776B2E21-3EF5-A2C7-5F1A-78572B8B5D67}"/>
          </ac:spMkLst>
        </pc:spChg>
      </pc:sldChg>
      <pc:sldChg chg="addSp modSp new mod modAnim">
        <pc:chgData name="Quốc Khánh Lê" userId="4c7d32bd584a5e1d" providerId="LiveId" clId="{47C06CC1-C8DD-4EF1-B421-835BDF21FD46}" dt="2023-01-03T03:33:55.721" v="686"/>
        <pc:sldMkLst>
          <pc:docMk/>
          <pc:sldMk cId="681230308" sldId="464"/>
        </pc:sldMkLst>
        <pc:graphicFrameChg chg="add mod modGraphic">
          <ac:chgData name="Quốc Khánh Lê" userId="4c7d32bd584a5e1d" providerId="LiveId" clId="{47C06CC1-C8DD-4EF1-B421-835BDF21FD46}" dt="2022-12-29T08:39:17.011" v="643" actId="1076"/>
          <ac:graphicFrameMkLst>
            <pc:docMk/>
            <pc:sldMk cId="681230308" sldId="464"/>
            <ac:graphicFrameMk id="2" creationId="{2A994ED0-52C3-31FB-3268-66F05D409D54}"/>
          </ac:graphicFrameMkLst>
        </pc:graphicFrameChg>
      </pc:sldChg>
      <pc:sldChg chg="addSp delSp modSp new mod modAnim">
        <pc:chgData name="Quốc Khánh Lê" userId="4c7d32bd584a5e1d" providerId="LiveId" clId="{47C06CC1-C8DD-4EF1-B421-835BDF21FD46}" dt="2023-01-03T03:50:16.990" v="731" actId="115"/>
        <pc:sldMkLst>
          <pc:docMk/>
          <pc:sldMk cId="4253358089" sldId="465"/>
        </pc:sldMkLst>
        <pc:spChg chg="del">
          <ac:chgData name="Quốc Khánh Lê" userId="4c7d32bd584a5e1d" providerId="LiveId" clId="{47C06CC1-C8DD-4EF1-B421-835BDF21FD46}" dt="2023-01-03T03:45:57.833" v="702" actId="21"/>
          <ac:spMkLst>
            <pc:docMk/>
            <pc:sldMk cId="4253358089" sldId="465"/>
            <ac:spMk id="2" creationId="{E6D6D3CA-200C-D494-1E40-D6BBC2B87941}"/>
          </ac:spMkLst>
        </pc:spChg>
        <pc:spChg chg="del">
          <ac:chgData name="Quốc Khánh Lê" userId="4c7d32bd584a5e1d" providerId="LiveId" clId="{47C06CC1-C8DD-4EF1-B421-835BDF21FD46}" dt="2023-01-03T03:46:01.967" v="703" actId="21"/>
          <ac:spMkLst>
            <pc:docMk/>
            <pc:sldMk cId="4253358089" sldId="465"/>
            <ac:spMk id="3" creationId="{92C8BF38-D0EB-0FB1-85CF-AF7E15AC775D}"/>
          </ac:spMkLst>
        </pc:spChg>
        <pc:spChg chg="add mod">
          <ac:chgData name="Quốc Khánh Lê" userId="4c7d32bd584a5e1d" providerId="LiveId" clId="{47C06CC1-C8DD-4EF1-B421-835BDF21FD46}" dt="2023-01-03T03:50:16.990" v="731" actId="115"/>
          <ac:spMkLst>
            <pc:docMk/>
            <pc:sldMk cId="4253358089" sldId="465"/>
            <ac:spMk id="4" creationId="{1A4438A5-87D1-EA4D-6945-7699E04BF277}"/>
          </ac:spMkLst>
        </pc:spChg>
      </pc:sldChg>
    </pc:docChg>
  </pc:docChgLst>
  <pc:docChgLst>
    <pc:chgData name="Quốc Khánh Lê" userId="4c7d32bd584a5e1d" providerId="LiveId" clId="{D49A010A-3217-4071-BEDC-04CF2493A839}"/>
    <pc:docChg chg="addSld modSld">
      <pc:chgData name="Quốc Khánh Lê" userId="4c7d32bd584a5e1d" providerId="LiveId" clId="{D49A010A-3217-4071-BEDC-04CF2493A839}" dt="2023-02-01T09:33:00.638" v="20" actId="115"/>
      <pc:docMkLst>
        <pc:docMk/>
      </pc:docMkLst>
      <pc:sldChg chg="modSp">
        <pc:chgData name="Quốc Khánh Lê" userId="4c7d32bd584a5e1d" providerId="LiveId" clId="{D49A010A-3217-4071-BEDC-04CF2493A839}" dt="2023-02-01T09:30:36.763" v="15" actId="115"/>
        <pc:sldMkLst>
          <pc:docMk/>
          <pc:sldMk cId="3401842969" sldId="263"/>
        </pc:sldMkLst>
        <pc:spChg chg="mod">
          <ac:chgData name="Quốc Khánh Lê" userId="4c7d32bd584a5e1d" providerId="LiveId" clId="{D49A010A-3217-4071-BEDC-04CF2493A839}" dt="2023-02-01T09:30:36.763" v="15" actId="115"/>
          <ac:spMkLst>
            <pc:docMk/>
            <pc:sldMk cId="3401842969" sldId="263"/>
            <ac:spMk id="5" creationId="{C87F25F5-6BDB-16AC-F71D-5FBA29E2C56F}"/>
          </ac:spMkLst>
        </pc:spChg>
      </pc:sldChg>
      <pc:sldChg chg="modSp">
        <pc:chgData name="Quốc Khánh Lê" userId="4c7d32bd584a5e1d" providerId="LiveId" clId="{D49A010A-3217-4071-BEDC-04CF2493A839}" dt="2023-02-01T09:31:54.211" v="19" actId="20577"/>
        <pc:sldMkLst>
          <pc:docMk/>
          <pc:sldMk cId="1347884967" sldId="299"/>
        </pc:sldMkLst>
        <pc:spChg chg="mod">
          <ac:chgData name="Quốc Khánh Lê" userId="4c7d32bd584a5e1d" providerId="LiveId" clId="{D49A010A-3217-4071-BEDC-04CF2493A839}" dt="2023-02-01T09:31:54.211" v="19" actId="20577"/>
          <ac:spMkLst>
            <pc:docMk/>
            <pc:sldMk cId="1347884967" sldId="299"/>
            <ac:spMk id="3" creationId="{00000000-0000-0000-0000-000000000000}"/>
          </ac:spMkLst>
        </pc:spChg>
      </pc:sldChg>
      <pc:sldChg chg="modSp">
        <pc:chgData name="Quốc Khánh Lê" userId="4c7d32bd584a5e1d" providerId="LiveId" clId="{D49A010A-3217-4071-BEDC-04CF2493A839}" dt="2023-02-01T09:33:00.638" v="20" actId="115"/>
        <pc:sldMkLst>
          <pc:docMk/>
          <pc:sldMk cId="923318449" sldId="300"/>
        </pc:sldMkLst>
        <pc:spChg chg="mod">
          <ac:chgData name="Quốc Khánh Lê" userId="4c7d32bd584a5e1d" providerId="LiveId" clId="{D49A010A-3217-4071-BEDC-04CF2493A839}" dt="2023-02-01T09:33:00.638" v="20" actId="115"/>
          <ac:spMkLst>
            <pc:docMk/>
            <pc:sldMk cId="923318449" sldId="300"/>
            <ac:spMk id="3" creationId="{00000000-0000-0000-0000-000000000000}"/>
          </ac:spMkLst>
        </pc:spChg>
      </pc:sldChg>
      <pc:sldChg chg="add">
        <pc:chgData name="Quốc Khánh Lê" userId="4c7d32bd584a5e1d" providerId="LiveId" clId="{D49A010A-3217-4071-BEDC-04CF2493A839}" dt="2023-01-17T16:03:13.824" v="0"/>
        <pc:sldMkLst>
          <pc:docMk/>
          <pc:sldMk cId="1676345519" sldId="436"/>
        </pc:sldMkLst>
      </pc:sldChg>
      <pc:sldChg chg="modSp">
        <pc:chgData name="Quốc Khánh Lê" userId="4c7d32bd584a5e1d" providerId="LiveId" clId="{D49A010A-3217-4071-BEDC-04CF2493A839}" dt="2023-02-01T09:29:27.506" v="9" actId="207"/>
        <pc:sldMkLst>
          <pc:docMk/>
          <pc:sldMk cId="4253358089" sldId="465"/>
        </pc:sldMkLst>
        <pc:spChg chg="mod">
          <ac:chgData name="Quốc Khánh Lê" userId="4c7d32bd584a5e1d" providerId="LiveId" clId="{D49A010A-3217-4071-BEDC-04CF2493A839}" dt="2023-02-01T09:29:27.506" v="9" actId="207"/>
          <ac:spMkLst>
            <pc:docMk/>
            <pc:sldMk cId="4253358089" sldId="465"/>
            <ac:spMk id="4" creationId="{1A4438A5-87D1-EA4D-6945-7699E04BF27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DB02C2-F35E-4293-9B42-9589D8484B64}" type="datetimeFigureOut">
              <a:rPr lang="vi-VN" smtClean="0"/>
              <a:t>01/02/2023</a:t>
            </a:fld>
            <a:endParaRPr lang="vi-VN"/>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33339-62C4-4CE9-BF0B-1A24A7D385C8}" type="slidenum">
              <a:rPr lang="vi-VN" smtClean="0"/>
              <a:t>‹#›</a:t>
            </a:fld>
            <a:endParaRPr lang="vi-VN"/>
          </a:p>
        </p:txBody>
      </p:sp>
    </p:spTree>
    <p:extLst>
      <p:ext uri="{BB962C8B-B14F-4D97-AF65-F5344CB8AC3E}">
        <p14:creationId xmlns:p14="http://schemas.microsoft.com/office/powerpoint/2010/main" val="1085501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C3533178-8093-4253-A5F8-4336FF0BFD23}"/>
              </a:ext>
            </a:extLst>
          </p:cNvPr>
          <p:cNvSpPr>
            <a:spLocks noGrp="1" noChangeArrowheads="1"/>
          </p:cNvSpPr>
          <p:nvPr>
            <p:ph type="hdr" sz="quarter"/>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b="1">
                <a:solidFill>
                  <a:srgbClr val="1004FA"/>
                </a:solidFill>
                <a:latin typeface="Times New Roman" panose="02020603050405020304" pitchFamily="18" charset="0"/>
              </a:defRPr>
            </a:lvl1pPr>
            <a:lvl2pPr marL="742950" indent="-285750">
              <a:defRPr sz="2400" b="1">
                <a:solidFill>
                  <a:srgbClr val="1004FA"/>
                </a:solidFill>
                <a:latin typeface="Times New Roman" panose="02020603050405020304" pitchFamily="18" charset="0"/>
              </a:defRPr>
            </a:lvl2pPr>
            <a:lvl3pPr marL="1143000" indent="-228600">
              <a:defRPr sz="2400" b="1">
                <a:solidFill>
                  <a:srgbClr val="1004FA"/>
                </a:solidFill>
                <a:latin typeface="Times New Roman" panose="02020603050405020304" pitchFamily="18" charset="0"/>
              </a:defRPr>
            </a:lvl3pPr>
            <a:lvl4pPr marL="1600200" indent="-228600">
              <a:defRPr sz="2400" b="1">
                <a:solidFill>
                  <a:srgbClr val="1004FA"/>
                </a:solidFill>
                <a:latin typeface="Times New Roman" panose="02020603050405020304" pitchFamily="18" charset="0"/>
              </a:defRPr>
            </a:lvl4pPr>
            <a:lvl5pPr marL="2057400" indent="-228600">
              <a:defRPr sz="2400" b="1">
                <a:solidFill>
                  <a:srgbClr val="1004FA"/>
                </a:solidFill>
                <a:latin typeface="Times New Roman" panose="02020603050405020304" pitchFamily="18" charset="0"/>
              </a:defRPr>
            </a:lvl5pPr>
            <a:lvl6pPr marL="2514600" indent="-228600" eaLnBrk="0" fontAlgn="base" hangingPunct="0">
              <a:spcBef>
                <a:spcPct val="0"/>
              </a:spcBef>
              <a:spcAft>
                <a:spcPct val="0"/>
              </a:spcAft>
              <a:defRPr sz="2400" b="1">
                <a:solidFill>
                  <a:srgbClr val="1004FA"/>
                </a:solidFill>
                <a:latin typeface="Times New Roman" panose="02020603050405020304" pitchFamily="18" charset="0"/>
              </a:defRPr>
            </a:lvl6pPr>
            <a:lvl7pPr marL="2971800" indent="-228600" eaLnBrk="0" fontAlgn="base" hangingPunct="0">
              <a:spcBef>
                <a:spcPct val="0"/>
              </a:spcBef>
              <a:spcAft>
                <a:spcPct val="0"/>
              </a:spcAft>
              <a:defRPr sz="2400" b="1">
                <a:solidFill>
                  <a:srgbClr val="1004FA"/>
                </a:solidFill>
                <a:latin typeface="Times New Roman" panose="02020603050405020304" pitchFamily="18" charset="0"/>
              </a:defRPr>
            </a:lvl7pPr>
            <a:lvl8pPr marL="3429000" indent="-228600" eaLnBrk="0" fontAlgn="base" hangingPunct="0">
              <a:spcBef>
                <a:spcPct val="0"/>
              </a:spcBef>
              <a:spcAft>
                <a:spcPct val="0"/>
              </a:spcAft>
              <a:defRPr sz="2400" b="1">
                <a:solidFill>
                  <a:srgbClr val="1004FA"/>
                </a:solidFill>
                <a:latin typeface="Times New Roman" panose="02020603050405020304" pitchFamily="18" charset="0"/>
              </a:defRPr>
            </a:lvl8pPr>
            <a:lvl9pPr marL="3886200" indent="-228600" eaLnBrk="0" fontAlgn="base" hangingPunct="0">
              <a:spcBef>
                <a:spcPct val="0"/>
              </a:spcBef>
              <a:spcAft>
                <a:spcPct val="0"/>
              </a:spcAft>
              <a:defRPr sz="2400" b="1">
                <a:solidFill>
                  <a:srgbClr val="1004FA"/>
                </a:solidFill>
                <a:latin typeface="Times New Roman" panose="02020603050405020304" pitchFamily="18" charset="0"/>
              </a:defRPr>
            </a:lvl9pPr>
          </a:lstStyle>
          <a:p>
            <a:r>
              <a:rPr lang="en-US" altLang="vi-VN" sz="1200" b="0">
                <a:solidFill>
                  <a:schemeClr val="tx1"/>
                </a:solidFill>
                <a:latin typeface="Arial" panose="020B0604020202020204" pitchFamily="34" charset="0"/>
              </a:rPr>
              <a:t>Võ mmmmmmmmm</a:t>
            </a:r>
          </a:p>
        </p:txBody>
      </p:sp>
      <p:sp>
        <p:nvSpPr>
          <p:cNvPr id="8195" name="Rectangle 3">
            <a:extLst>
              <a:ext uri="{FF2B5EF4-FFF2-40B4-BE49-F238E27FC236}">
                <a16:creationId xmlns:a16="http://schemas.microsoft.com/office/drawing/2014/main" id="{B794C100-6CAC-4B47-B782-3FEA2D1D11FC}"/>
              </a:ext>
            </a:extLst>
          </p:cNvPr>
          <p:cNvSpPr>
            <a:spLocks noGrp="1" noChangeArrowheads="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b="1">
                <a:solidFill>
                  <a:srgbClr val="1004FA"/>
                </a:solidFill>
                <a:latin typeface="Times New Roman" panose="02020603050405020304" pitchFamily="18" charset="0"/>
              </a:defRPr>
            </a:lvl1pPr>
            <a:lvl2pPr marL="742950" indent="-285750">
              <a:defRPr sz="2400" b="1">
                <a:solidFill>
                  <a:srgbClr val="1004FA"/>
                </a:solidFill>
                <a:latin typeface="Times New Roman" panose="02020603050405020304" pitchFamily="18" charset="0"/>
              </a:defRPr>
            </a:lvl2pPr>
            <a:lvl3pPr marL="1143000" indent="-228600">
              <a:defRPr sz="2400" b="1">
                <a:solidFill>
                  <a:srgbClr val="1004FA"/>
                </a:solidFill>
                <a:latin typeface="Times New Roman" panose="02020603050405020304" pitchFamily="18" charset="0"/>
              </a:defRPr>
            </a:lvl3pPr>
            <a:lvl4pPr marL="1600200" indent="-228600">
              <a:defRPr sz="2400" b="1">
                <a:solidFill>
                  <a:srgbClr val="1004FA"/>
                </a:solidFill>
                <a:latin typeface="Times New Roman" panose="02020603050405020304" pitchFamily="18" charset="0"/>
              </a:defRPr>
            </a:lvl4pPr>
            <a:lvl5pPr marL="2057400" indent="-228600">
              <a:defRPr sz="2400" b="1">
                <a:solidFill>
                  <a:srgbClr val="1004FA"/>
                </a:solidFill>
                <a:latin typeface="Times New Roman" panose="02020603050405020304" pitchFamily="18" charset="0"/>
              </a:defRPr>
            </a:lvl5pPr>
            <a:lvl6pPr marL="2514600" indent="-228600" eaLnBrk="0" fontAlgn="base" hangingPunct="0">
              <a:spcBef>
                <a:spcPct val="0"/>
              </a:spcBef>
              <a:spcAft>
                <a:spcPct val="0"/>
              </a:spcAft>
              <a:defRPr sz="2400" b="1">
                <a:solidFill>
                  <a:srgbClr val="1004FA"/>
                </a:solidFill>
                <a:latin typeface="Times New Roman" panose="02020603050405020304" pitchFamily="18" charset="0"/>
              </a:defRPr>
            </a:lvl6pPr>
            <a:lvl7pPr marL="2971800" indent="-228600" eaLnBrk="0" fontAlgn="base" hangingPunct="0">
              <a:spcBef>
                <a:spcPct val="0"/>
              </a:spcBef>
              <a:spcAft>
                <a:spcPct val="0"/>
              </a:spcAft>
              <a:defRPr sz="2400" b="1">
                <a:solidFill>
                  <a:srgbClr val="1004FA"/>
                </a:solidFill>
                <a:latin typeface="Times New Roman" panose="02020603050405020304" pitchFamily="18" charset="0"/>
              </a:defRPr>
            </a:lvl7pPr>
            <a:lvl8pPr marL="3429000" indent="-228600" eaLnBrk="0" fontAlgn="base" hangingPunct="0">
              <a:spcBef>
                <a:spcPct val="0"/>
              </a:spcBef>
              <a:spcAft>
                <a:spcPct val="0"/>
              </a:spcAft>
              <a:defRPr sz="2400" b="1">
                <a:solidFill>
                  <a:srgbClr val="1004FA"/>
                </a:solidFill>
                <a:latin typeface="Times New Roman" panose="02020603050405020304" pitchFamily="18" charset="0"/>
              </a:defRPr>
            </a:lvl8pPr>
            <a:lvl9pPr marL="3886200" indent="-228600" eaLnBrk="0" fontAlgn="base" hangingPunct="0">
              <a:spcBef>
                <a:spcPct val="0"/>
              </a:spcBef>
              <a:spcAft>
                <a:spcPct val="0"/>
              </a:spcAft>
              <a:defRPr sz="2400" b="1">
                <a:solidFill>
                  <a:srgbClr val="1004FA"/>
                </a:solidFill>
                <a:latin typeface="Times New Roman" panose="02020603050405020304" pitchFamily="18" charset="0"/>
              </a:defRPr>
            </a:lvl9pPr>
          </a:lstStyle>
          <a:p>
            <a:r>
              <a:rPr lang="en-US" altLang="vi-VN" sz="1200" b="0">
                <a:solidFill>
                  <a:schemeClr val="tx1"/>
                </a:solidFill>
                <a:latin typeface="Arial" panose="020B0604020202020204" pitchFamily="34" charset="0"/>
              </a:rPr>
              <a:t>huihniioio</a:t>
            </a:r>
          </a:p>
        </p:txBody>
      </p:sp>
      <p:sp>
        <p:nvSpPr>
          <p:cNvPr id="8196" name="Rectangle 2">
            <a:extLst>
              <a:ext uri="{FF2B5EF4-FFF2-40B4-BE49-F238E27FC236}">
                <a16:creationId xmlns:a16="http://schemas.microsoft.com/office/drawing/2014/main" id="{D7AABFC8-BBC2-4F5F-9B68-370DFB3DC477}"/>
              </a:ext>
            </a:extLst>
          </p:cNvPr>
          <p:cNvSpPr>
            <a:spLocks noGrp="1" noRot="1" noChangeAspect="1" noChangeArrowheads="1" noTextEdit="1"/>
          </p:cNvSpPr>
          <p:nvPr>
            <p:ph type="sldImg"/>
          </p:nvPr>
        </p:nvSpPr>
        <p:spPr>
          <a:ln/>
        </p:spPr>
      </p:sp>
      <p:sp>
        <p:nvSpPr>
          <p:cNvPr id="8197" name="Rectangle 3">
            <a:extLst>
              <a:ext uri="{FF2B5EF4-FFF2-40B4-BE49-F238E27FC236}">
                <a16:creationId xmlns:a16="http://schemas.microsoft.com/office/drawing/2014/main" id="{DEEFD6C2-D4EF-4107-BC0D-9BB7B81F5A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vi-VN" altLang="vi-V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vi-VN" sz="1000" kern="1200" dirty="0">
                <a:solidFill>
                  <a:srgbClr val="333333"/>
                </a:solidFill>
                <a:latin typeface="+mn-lt"/>
                <a:ea typeface="+mn-ea"/>
                <a:cs typeface="+mn-cs"/>
              </a:rPr>
              <a:t>Vào năm Quang Thái thứ 10 (năm 1397) đời vua Trần Thuận Tông, Hồ Quý Ly có ý định cướp ngôi nhà Trần nên muốn dời kinh đô về đất An Tôn, phủ Thanh Hóa.</a:t>
            </a:r>
          </a:p>
          <a:p>
            <a:pPr algn="just"/>
            <a:r>
              <a:rPr lang="vi-VN" sz="1000" kern="1200" dirty="0">
                <a:solidFill>
                  <a:srgbClr val="333333"/>
                </a:solidFill>
                <a:latin typeface="+mn-lt"/>
                <a:ea typeface="+mn-ea"/>
                <a:cs typeface="+mn-cs"/>
              </a:rPr>
              <a:t>Khu mật chủ sự Nguyễn Nhữ Thuyết dâng thư can, đại ý nói: "Ngày xưa, nhà Chu, nhà Ngụy dời kinh đô đều gặp điều chẳng lành. Nay đất Long Đỗ có núi Tản Viên, có sông Lô Nhị (tức sông Hồng ngày nay), núi cao sông sâu, đất bằng phẳng rộng rãi." Điều đó cho thấy Long Đỗ đã từng là tên gọi đất Hà Nội thời cổ.</a:t>
            </a:r>
            <a:endParaRPr lang="vi-VN" sz="1000" b="0" i="0" kern="1200" dirty="0">
              <a:solidFill>
                <a:srgbClr val="333333"/>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9B167A0-E1BE-47AC-9748-136AF40C405B}" type="slidenum">
              <a:rPr lang="en-US" smtClean="0"/>
              <a:t>18</a:t>
            </a:fld>
            <a:endParaRPr lang="en-US"/>
          </a:p>
        </p:txBody>
      </p:sp>
    </p:spTree>
    <p:extLst>
      <p:ext uri="{BB962C8B-B14F-4D97-AF65-F5344CB8AC3E}">
        <p14:creationId xmlns:p14="http://schemas.microsoft.com/office/powerpoint/2010/main" val="2662805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marL="0" marR="0" lvl="0" indent="0" algn="r" defTabSz="914400" rtl="0" eaLnBrk="0" fontAlgn="auto" latinLnBrk="0" hangingPunct="0">
              <a:lnSpc>
                <a:spcPct val="100000"/>
              </a:lnSpc>
              <a:spcBef>
                <a:spcPts val="0"/>
              </a:spcBef>
              <a:spcAft>
                <a:spcPts val="0"/>
              </a:spcAft>
              <a:buClrTx/>
              <a:buSzTx/>
              <a:buFontTx/>
              <a:buNone/>
              <a:tabLst/>
              <a:defRPr/>
            </a:pPr>
            <a:fld id="{A340F597-AB28-4ACA-9B15-5C390BA3DEC3}"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endParaRPr lang="en-US">
              <a:latin typeface="Arial" charset="0"/>
            </a:endParaRPr>
          </a:p>
        </p:txBody>
      </p:sp>
    </p:spTree>
    <p:extLst>
      <p:ext uri="{BB962C8B-B14F-4D97-AF65-F5344CB8AC3E}">
        <p14:creationId xmlns:p14="http://schemas.microsoft.com/office/powerpoint/2010/main" val="38798928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vi-VN"/>
              <a:t>Bấm để sửa kiểu tiêu đề Bản cái</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0171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Ảnh Toàn cảnh cùng với Chú thích">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723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vi-VN"/>
              <a:t>Bấm để sửa kiểu tiêu đề Bản cái</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84068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rích dẫn cùng với Chú thích">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vi-VN"/>
              <a:t>Bấm để sửa kiểu tiêu đề Bản cái</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73493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vi-VN"/>
              <a:t>Bấm để sửa kiểu tiêu đề Bản cái</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1341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ột">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vi-VN"/>
              <a:t>Bấm để sửa kiểu tiêu đề Bản cái</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3" name="Date Placeholder 2"/>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2562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ột Hình ảnh">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vi-VN"/>
              <a:t>Bấm để sửa kiểu tiêu đề Bản cái</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3" name="Date Placeholder 2"/>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37231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vi-VN"/>
              <a:t>Bấm để sửa kiểu tiêu đề Bản cái</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00827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vi-VN"/>
              <a:t>Bấm để sửa kiểu tiêu đề Bản cái</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24767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42703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ncho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914377" eaLnBrk="0" fontAlgn="base" hangingPunct="0">
              <a:spcBef>
                <a:spcPct val="0"/>
              </a:spcBef>
              <a:spcAft>
                <a:spcPct val="0"/>
              </a:spcAft>
              <a:defRPr/>
            </a:pPr>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eaLnBrk="0" fontAlgn="base" hangingPunct="0">
              <a:spcBef>
                <a:spcPct val="0"/>
              </a:spcBef>
              <a:spcAft>
                <a:spcPct val="0"/>
              </a:spcAft>
              <a:defRPr/>
            </a:pPr>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eaLnBrk="0" fontAlgn="base" hangingPunct="0">
              <a:spcBef>
                <a:spcPct val="0"/>
              </a:spcBef>
              <a:spcAft>
                <a:spcPct val="0"/>
              </a:spcAft>
              <a:defRPr/>
            </a:pPr>
            <a:fld id="{32FCB578-CBA6-4A03-A2AD-57D0F16B5966}" type="slidenum">
              <a:rPr lang="en-US" altLang="en-US" smtClean="0">
                <a:latin typeface="Arial" panose="020B0604020202020204" pitchFamily="34" charset="0"/>
              </a:rPr>
              <a:pPr defTabSz="914377" eaLnBrk="0" fontAlgn="base" hangingPunct="0">
                <a:spcBef>
                  <a:spcPct val="0"/>
                </a:spcBef>
                <a:spcAft>
                  <a:spcPct val="0"/>
                </a:spcAft>
                <a:defRPr/>
              </a:pPr>
              <a:t>‹#›</a:t>
            </a:fld>
            <a:endParaRPr lang="en-US" altLang="en-US">
              <a:latin typeface="Arial" panose="020B0604020202020204" pitchFamily="34" charset="0"/>
            </a:endParaRP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30455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vi-VN"/>
              <a:t>Bấm để sửa kiểu tiêu đề Bản cái</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25732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1_Hai Nội dung">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134418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vi-VN"/>
              <a:t>Bấm để sửa kiểu tiêu đề Bản cái</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567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vi-VN"/>
              <a:t>Bấm để sửa kiểu tiêu đề Bản cái</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3835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2" name="Content Placeholder 3"/>
          <p:cNvSpPr>
            <a:spLocks noGrp="1"/>
          </p:cNvSpPr>
          <p:nvPr>
            <p:ph sz="quarter" idx="13"/>
          </p:nvPr>
        </p:nvSpPr>
        <p:spPr>
          <a:xfrm>
            <a:off x="913774" y="3051012"/>
            <a:ext cx="5106027" cy="274018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3" name="Content Placeholder 5"/>
          <p:cNvSpPr>
            <a:spLocks noGrp="1"/>
          </p:cNvSpPr>
          <p:nvPr>
            <p:ph sz="quarter" idx="14"/>
          </p:nvPr>
        </p:nvSpPr>
        <p:spPr>
          <a:xfrm>
            <a:off x="6172200" y="3051012"/>
            <a:ext cx="5105401" cy="274018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54074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29992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32283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vi-VN"/>
              <a:t>Bấm để sửa kiểu tiêu đề Bản cái</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24325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783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2/1/2023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0861153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vi.wikipedia.org/wiki/K%E1%BA%BB_Ch%E1%BB%A3" TargetMode="External"/><Relationship Id="rId2" Type="http://schemas.openxmlformats.org/officeDocument/2006/relationships/hyperlink" Target="https://vi.wikipedia.org/wiki/Ph%E1%BB%91_Hi%E1%BA%BF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vi.wikipedia.org/wiki/Ph%C3%BA_Xu%C3%A2n" TargetMode="External"/><Relationship Id="rId2" Type="http://schemas.openxmlformats.org/officeDocument/2006/relationships/hyperlink" Target="https://vi.wikipedia.org/wiki/Tr%E1%BA%ADn_Ng%E1%BB%8Dc_H%E1%BB%93i_%E2%80%93_%C4%90%E1%BB%91ng_%C4%90a" TargetMode="External"/><Relationship Id="rId1" Type="http://schemas.openxmlformats.org/officeDocument/2006/relationships/slideLayout" Target="../slideLayouts/slideLayout2.xml"/><Relationship Id="rId5" Type="http://schemas.openxmlformats.org/officeDocument/2006/relationships/hyperlink" Target="https://vi.wikipedia.org/wiki/B%E1%BA%AFc_Th%C3%A0nh" TargetMode="External"/><Relationship Id="rId4" Type="http://schemas.openxmlformats.org/officeDocument/2006/relationships/hyperlink" Target="https://vi.wikipedia.org/wiki/Quang_Trung"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vi.wikipedia.org/wiki/S%C3%B4ng_%C4%90%C3%A1y" TargetMode="External"/><Relationship Id="rId2" Type="http://schemas.openxmlformats.org/officeDocument/2006/relationships/hyperlink" Target="https://vi.wikipedia.org/wiki/S%C3%B4ng_H%E1%BB%93n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vi.wikipedia.org/wiki/S%C6%A1n_T%C3%A2y_(t%E1%BB%89nh_c%C5%A9)" TargetMode="External"/><Relationship Id="rId2" Type="http://schemas.openxmlformats.org/officeDocument/2006/relationships/hyperlink" Target="https://vi.wikipedia.org/wiki/Ho%C3%A0i_%C4%90%E1%BB%A9c_(ph%E1%BB%A7)" TargetMode="External"/><Relationship Id="rId1" Type="http://schemas.openxmlformats.org/officeDocument/2006/relationships/slideLayout" Target="../slideLayouts/slideLayout2.xml"/><Relationship Id="rId5" Type="http://schemas.openxmlformats.org/officeDocument/2006/relationships/hyperlink" Target="https://vi.wikipedia.org/wiki/%E1%BB%A8ng_H%C3%B2a" TargetMode="External"/><Relationship Id="rId4" Type="http://schemas.openxmlformats.org/officeDocument/2006/relationships/hyperlink" Target="https://vi.wikipedia.org/wiki/S%C6%A1n_Nam_(tr%E1%BA%A5n)"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vi.wikipedia.org/wiki/Th%C6%B0%C6%A1ng_m%E1%BA%A1i" TargetMode="External"/><Relationship Id="rId7" Type="http://schemas.openxmlformats.org/officeDocument/2006/relationships/hyperlink" Target="https://vi.wikipedia.org/wiki/Ch%C3%B9a_B%C3%A1o_%C3%82n" TargetMode="External"/><Relationship Id="rId2" Type="http://schemas.openxmlformats.org/officeDocument/2006/relationships/hyperlink" Target="https://vi.wikipedia.org/wiki/N%C3%B4ng_nghi%E1%BB%87p" TargetMode="External"/><Relationship Id="rId1" Type="http://schemas.openxmlformats.org/officeDocument/2006/relationships/slideLayout" Target="../slideLayouts/slideLayout2.xml"/><Relationship Id="rId6" Type="http://schemas.openxmlformats.org/officeDocument/2006/relationships/hyperlink" Target="https://vi.wikipedia.org/wiki/%C4%90%E1%BB%81n_Ng%E1%BB%8Dc_S%C6%A1n" TargetMode="External"/><Relationship Id="rId5" Type="http://schemas.openxmlformats.org/officeDocument/2006/relationships/hyperlink" Target="https://vi.wikipedia.org/wiki/C%E1%BB%ADa_%C3%B4_H%C3%A0_N%E1%BB%99i" TargetMode="External"/><Relationship Id="rId4" Type="http://schemas.openxmlformats.org/officeDocument/2006/relationships/hyperlink" Target="https://vi.wikipedia.org/wiki/Th%E1%BB%A7_c%C3%B4n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audio" Target="../media/audio2.wav"/></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20.wmf"/><Relationship Id="rId2" Type="http://schemas.openxmlformats.org/officeDocument/2006/relationships/audio" Target="../media/audio3.wav"/><Relationship Id="rId1" Type="http://schemas.openxmlformats.org/officeDocument/2006/relationships/slideLayout" Target="../slideLayouts/slideLayout20.xml"/><Relationship Id="rId6" Type="http://schemas.openxmlformats.org/officeDocument/2006/relationships/image" Target="../media/image19.jpeg"/><Relationship Id="rId5" Type="http://schemas.openxmlformats.org/officeDocument/2006/relationships/oleObject" Target="../embeddings/oleObject2.bin"/><Relationship Id="rId4" Type="http://schemas.openxmlformats.org/officeDocument/2006/relationships/image" Target="../media/image18.emf"/></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1" name="Group 21">
            <a:extLst>
              <a:ext uri="{FF2B5EF4-FFF2-40B4-BE49-F238E27FC236}">
                <a16:creationId xmlns:a16="http://schemas.microsoft.com/office/drawing/2014/main" id="{4E1438BB-E2FD-410C-9753-B84085ADA407}"/>
              </a:ext>
            </a:extLst>
          </p:cNvPr>
          <p:cNvGrpSpPr>
            <a:grpSpLocks/>
          </p:cNvGrpSpPr>
          <p:nvPr/>
        </p:nvGrpSpPr>
        <p:grpSpPr bwMode="auto">
          <a:xfrm rot="16200000">
            <a:off x="566358" y="-74031"/>
            <a:ext cx="2906713" cy="3228975"/>
            <a:chOff x="3936" y="-15"/>
            <a:chExt cx="1817" cy="1788"/>
          </a:xfrm>
        </p:grpSpPr>
        <p:pic>
          <p:nvPicPr>
            <p:cNvPr id="7186" name="Picture 22" descr="hoa-hong">
              <a:extLst>
                <a:ext uri="{FF2B5EF4-FFF2-40B4-BE49-F238E27FC236}">
                  <a16:creationId xmlns:a16="http://schemas.microsoft.com/office/drawing/2014/main" id="{2D27F50C-5A95-454B-92BE-4260AE74646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060206">
              <a:off x="5200" y="5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7" name="Picture 23" descr="hoa-day">
              <a:extLst>
                <a:ext uri="{FF2B5EF4-FFF2-40B4-BE49-F238E27FC236}">
                  <a16:creationId xmlns:a16="http://schemas.microsoft.com/office/drawing/2014/main" id="{B37B177B-92D7-4A5F-87EC-AF9B13288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 y="-15"/>
              <a:ext cx="216"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8" name="Picture 24" descr="hoa-day">
              <a:extLst>
                <a:ext uri="{FF2B5EF4-FFF2-40B4-BE49-F238E27FC236}">
                  <a16:creationId xmlns:a16="http://schemas.microsoft.com/office/drawing/2014/main" id="{89FB5F76-33F0-4AC8-938F-01737BDA65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6" y="7"/>
              <a:ext cx="17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72" name="Group 21">
            <a:extLst>
              <a:ext uri="{FF2B5EF4-FFF2-40B4-BE49-F238E27FC236}">
                <a16:creationId xmlns:a16="http://schemas.microsoft.com/office/drawing/2014/main" id="{AB194222-A25E-47CA-B8A6-604AD5369178}"/>
              </a:ext>
            </a:extLst>
          </p:cNvPr>
          <p:cNvGrpSpPr>
            <a:grpSpLocks/>
          </p:cNvGrpSpPr>
          <p:nvPr/>
        </p:nvGrpSpPr>
        <p:grpSpPr bwMode="auto">
          <a:xfrm rot="10800000">
            <a:off x="405228" y="4001690"/>
            <a:ext cx="3281363" cy="2860675"/>
            <a:chOff x="3936" y="-15"/>
            <a:chExt cx="1817" cy="1788"/>
          </a:xfrm>
        </p:grpSpPr>
        <p:pic>
          <p:nvPicPr>
            <p:cNvPr id="7183" name="Picture 22" descr="hoa-hong">
              <a:extLst>
                <a:ext uri="{FF2B5EF4-FFF2-40B4-BE49-F238E27FC236}">
                  <a16:creationId xmlns:a16="http://schemas.microsoft.com/office/drawing/2014/main" id="{B4B5AE09-FE93-4A92-A0C9-9969C083A82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060206">
              <a:off x="5200" y="5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4" name="Picture 23" descr="hoa-day">
              <a:extLst>
                <a:ext uri="{FF2B5EF4-FFF2-40B4-BE49-F238E27FC236}">
                  <a16:creationId xmlns:a16="http://schemas.microsoft.com/office/drawing/2014/main" id="{177E649D-1BD8-463D-BC2B-5DAFA3DF4A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 y="-15"/>
              <a:ext cx="216"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5" name="Picture 24" descr="hoa-day">
              <a:extLst>
                <a:ext uri="{FF2B5EF4-FFF2-40B4-BE49-F238E27FC236}">
                  <a16:creationId xmlns:a16="http://schemas.microsoft.com/office/drawing/2014/main" id="{6DA70E73-547F-4FFF-81A8-9BCE5A7F8D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6" y="7"/>
              <a:ext cx="17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73" name="Group 21">
            <a:extLst>
              <a:ext uri="{FF2B5EF4-FFF2-40B4-BE49-F238E27FC236}">
                <a16:creationId xmlns:a16="http://schemas.microsoft.com/office/drawing/2014/main" id="{4F126DBD-28A4-4CF5-A5CF-81D255AD268C}"/>
              </a:ext>
            </a:extLst>
          </p:cNvPr>
          <p:cNvGrpSpPr>
            <a:grpSpLocks/>
          </p:cNvGrpSpPr>
          <p:nvPr/>
        </p:nvGrpSpPr>
        <p:grpSpPr bwMode="auto">
          <a:xfrm>
            <a:off x="8726427" y="87100"/>
            <a:ext cx="3281362" cy="2860675"/>
            <a:chOff x="3936" y="-15"/>
            <a:chExt cx="1817" cy="1788"/>
          </a:xfrm>
        </p:grpSpPr>
        <p:pic>
          <p:nvPicPr>
            <p:cNvPr id="7180" name="Picture 22" descr="hoa-hong">
              <a:extLst>
                <a:ext uri="{FF2B5EF4-FFF2-40B4-BE49-F238E27FC236}">
                  <a16:creationId xmlns:a16="http://schemas.microsoft.com/office/drawing/2014/main" id="{3F677AB4-EDE5-492E-B44F-3C4129FEE8A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060206">
              <a:off x="5200" y="5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23" descr="hoa-day">
              <a:extLst>
                <a:ext uri="{FF2B5EF4-FFF2-40B4-BE49-F238E27FC236}">
                  <a16:creationId xmlns:a16="http://schemas.microsoft.com/office/drawing/2014/main" id="{AB10F600-FB49-41AF-9A08-4F113C3C6B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 y="-15"/>
              <a:ext cx="216"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24" descr="hoa-day">
              <a:extLst>
                <a:ext uri="{FF2B5EF4-FFF2-40B4-BE49-F238E27FC236}">
                  <a16:creationId xmlns:a16="http://schemas.microsoft.com/office/drawing/2014/main" id="{8E404BD6-5592-4D0F-87B0-33B04730A5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6" y="7"/>
              <a:ext cx="17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74" name="Group 21">
            <a:extLst>
              <a:ext uri="{FF2B5EF4-FFF2-40B4-BE49-F238E27FC236}">
                <a16:creationId xmlns:a16="http://schemas.microsoft.com/office/drawing/2014/main" id="{1A61C6D4-625B-4566-9475-A380FDA2EE14}"/>
              </a:ext>
            </a:extLst>
          </p:cNvPr>
          <p:cNvGrpSpPr>
            <a:grpSpLocks/>
          </p:cNvGrpSpPr>
          <p:nvPr/>
        </p:nvGrpSpPr>
        <p:grpSpPr bwMode="auto">
          <a:xfrm rot="5400000">
            <a:off x="9044720" y="3667859"/>
            <a:ext cx="2906712" cy="3228975"/>
            <a:chOff x="3936" y="-15"/>
            <a:chExt cx="1817" cy="1788"/>
          </a:xfrm>
        </p:grpSpPr>
        <p:pic>
          <p:nvPicPr>
            <p:cNvPr id="7177" name="Picture 22" descr="hoa-hong">
              <a:extLst>
                <a:ext uri="{FF2B5EF4-FFF2-40B4-BE49-F238E27FC236}">
                  <a16:creationId xmlns:a16="http://schemas.microsoft.com/office/drawing/2014/main" id="{CB1F03F2-6EF9-40FF-8DDE-A802A57B5CC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060206">
              <a:off x="5200" y="5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23" descr="hoa-day">
              <a:extLst>
                <a:ext uri="{FF2B5EF4-FFF2-40B4-BE49-F238E27FC236}">
                  <a16:creationId xmlns:a16="http://schemas.microsoft.com/office/drawing/2014/main" id="{65F58038-DF7B-4E94-BC85-1F309B61ED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 y="-15"/>
              <a:ext cx="216"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24" descr="hoa-day">
              <a:extLst>
                <a:ext uri="{FF2B5EF4-FFF2-40B4-BE49-F238E27FC236}">
                  <a16:creationId xmlns:a16="http://schemas.microsoft.com/office/drawing/2014/main" id="{1F472709-DB4A-467E-AAFD-6C1E15F064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6" y="7"/>
              <a:ext cx="17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6" name="Oval 72">
            <a:extLst>
              <a:ext uri="{FF2B5EF4-FFF2-40B4-BE49-F238E27FC236}">
                <a16:creationId xmlns:a16="http://schemas.microsoft.com/office/drawing/2014/main" id="{F9B3232E-5E00-4C68-B793-A53192C944AA}"/>
              </a:ext>
            </a:extLst>
          </p:cNvPr>
          <p:cNvSpPr>
            <a:spLocks noChangeArrowheads="1"/>
          </p:cNvSpPr>
          <p:nvPr/>
        </p:nvSpPr>
        <p:spPr bwMode="auto">
          <a:xfrm>
            <a:off x="3402481" y="5001755"/>
            <a:ext cx="4899446" cy="457200"/>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FontTx/>
              <a:buNone/>
            </a:pPr>
            <a:r>
              <a:rPr lang="en-US" altLang="vi-VN" sz="2400" dirty="0" err="1">
                <a:solidFill>
                  <a:srgbClr val="FF0000"/>
                </a:solidFill>
                <a:latin typeface="Times New Roman" panose="02020603050405020304" pitchFamily="18" charset="0"/>
              </a:rPr>
              <a:t>Người</a:t>
            </a:r>
            <a:r>
              <a:rPr lang="en-US" altLang="vi-VN" sz="2400" dirty="0">
                <a:solidFill>
                  <a:srgbClr val="FF0000"/>
                </a:solidFill>
                <a:latin typeface="Times New Roman" panose="02020603050405020304" pitchFamily="18" charset="0"/>
              </a:rPr>
              <a:t> </a:t>
            </a:r>
            <a:r>
              <a:rPr lang="en-US" altLang="vi-VN" sz="2400" dirty="0" err="1">
                <a:solidFill>
                  <a:srgbClr val="FF0000"/>
                </a:solidFill>
                <a:latin typeface="Times New Roman" panose="02020603050405020304" pitchFamily="18" charset="0"/>
              </a:rPr>
              <a:t>thực</a:t>
            </a:r>
            <a:r>
              <a:rPr lang="en-US" altLang="vi-VN" sz="2400" dirty="0">
                <a:solidFill>
                  <a:srgbClr val="FF0000"/>
                </a:solidFill>
                <a:latin typeface="Times New Roman" panose="02020603050405020304" pitchFamily="18" charset="0"/>
              </a:rPr>
              <a:t> </a:t>
            </a:r>
            <a:r>
              <a:rPr lang="en-US" altLang="vi-VN" sz="2400" dirty="0" err="1">
                <a:solidFill>
                  <a:srgbClr val="FF0000"/>
                </a:solidFill>
                <a:latin typeface="Times New Roman" panose="02020603050405020304" pitchFamily="18" charset="0"/>
              </a:rPr>
              <a:t>hiện</a:t>
            </a:r>
            <a:r>
              <a:rPr lang="en-US" altLang="vi-VN" sz="2400" dirty="0">
                <a:solidFill>
                  <a:srgbClr val="FF0000"/>
                </a:solidFill>
                <a:latin typeface="Times New Roman" panose="02020603050405020304" pitchFamily="18" charset="0"/>
              </a:rPr>
              <a:t>: </a:t>
            </a:r>
            <a:r>
              <a:rPr lang="en-US" altLang="vi-VN" sz="2400" dirty="0" err="1">
                <a:solidFill>
                  <a:srgbClr val="FF0000"/>
                </a:solidFill>
                <a:latin typeface="Times New Roman" panose="02020603050405020304" pitchFamily="18" charset="0"/>
              </a:rPr>
              <a:t>Nguyễn</a:t>
            </a:r>
            <a:r>
              <a:rPr lang="en-US" altLang="vi-VN" sz="2400" dirty="0">
                <a:solidFill>
                  <a:srgbClr val="FF0000"/>
                </a:solidFill>
                <a:latin typeface="Times New Roman" panose="02020603050405020304" pitchFamily="18" charset="0"/>
              </a:rPr>
              <a:t> </a:t>
            </a:r>
            <a:r>
              <a:rPr lang="en-US" altLang="vi-VN" sz="2400" dirty="0" err="1">
                <a:solidFill>
                  <a:srgbClr val="FF0000"/>
                </a:solidFill>
                <a:latin typeface="Times New Roman" panose="02020603050405020304" pitchFamily="18" charset="0"/>
              </a:rPr>
              <a:t>Thị</a:t>
            </a:r>
            <a:r>
              <a:rPr lang="en-US" altLang="vi-VN" sz="2400" dirty="0">
                <a:solidFill>
                  <a:srgbClr val="FF0000"/>
                </a:solidFill>
                <a:latin typeface="Times New Roman" panose="02020603050405020304" pitchFamily="18" charset="0"/>
              </a:rPr>
              <a:t> </a:t>
            </a:r>
            <a:r>
              <a:rPr lang="en-US" altLang="vi-VN" sz="2400" dirty="0" err="1">
                <a:solidFill>
                  <a:srgbClr val="FF0000"/>
                </a:solidFill>
                <a:latin typeface="Times New Roman" panose="02020603050405020304" pitchFamily="18" charset="0"/>
              </a:rPr>
              <a:t>Ngọc</a:t>
            </a:r>
            <a:endParaRPr lang="en-US" altLang="vi-VN" sz="2400" dirty="0">
              <a:solidFill>
                <a:srgbClr val="FF0000"/>
              </a:solidFill>
              <a:latin typeface="Times New Roman" panose="02020603050405020304" pitchFamily="18" charset="0"/>
            </a:endParaRPr>
          </a:p>
        </p:txBody>
      </p:sp>
      <p:sp>
        <p:nvSpPr>
          <p:cNvPr id="2" name="WordArt 8">
            <a:extLst>
              <a:ext uri="{FF2B5EF4-FFF2-40B4-BE49-F238E27FC236}">
                <a16:creationId xmlns:a16="http://schemas.microsoft.com/office/drawing/2014/main" id="{D354B890-8F3F-D5B3-58D7-081D8FAC31F6}"/>
              </a:ext>
            </a:extLst>
          </p:cNvPr>
          <p:cNvSpPr>
            <a:spLocks noChangeArrowheads="1" noChangeShapeType="1" noTextEdit="1"/>
          </p:cNvSpPr>
          <p:nvPr/>
        </p:nvSpPr>
        <p:spPr bwMode="auto">
          <a:xfrm>
            <a:off x="2282763" y="1052882"/>
            <a:ext cx="6600825" cy="2408238"/>
          </a:xfrm>
          <a:prstGeom prst="rect">
            <a:avLst/>
          </a:prstGeom>
        </p:spPr>
        <p:txBody>
          <a:bodyPr wrap="none" fromWordArt="1">
            <a:prstTxWarp prst="textCascadeUp">
              <a:avLst>
                <a:gd name="adj" fmla="val 44444"/>
              </a:avLst>
            </a:prstTxWarp>
            <a:scene3d>
              <a:camera prst="legacyPerspectiveFront">
                <a:rot lat="20519984" lon="1080000" rev="0"/>
              </a:camera>
              <a:lightRig rig="legacyHarsh2" dir="b"/>
            </a:scene3d>
            <a:sp3d extrusionH="430200" prstMaterial="legacyMatte">
              <a:extrusionClr>
                <a:srgbClr val="FF6600"/>
              </a:extrusionClr>
              <a:contourClr>
                <a:srgbClr val="FFE701"/>
              </a:contourClr>
            </a:sp3d>
          </a:bodyPr>
          <a:lstStyle/>
          <a:p>
            <a:pPr algn="ctr"/>
            <a:r>
              <a:rPr lang="vi-VN" sz="3600" kern="10" dirty="0">
                <a:ln w="9525">
                  <a:round/>
                  <a:headEnd/>
                  <a:tailEnd/>
                </a:ln>
                <a:gradFill rotWithShape="1">
                  <a:gsLst>
                    <a:gs pos="0">
                      <a:srgbClr val="FFE701"/>
                    </a:gs>
                    <a:gs pos="100000">
                      <a:srgbClr val="FE3E02"/>
                    </a:gs>
                  </a:gsLst>
                  <a:lin ang="5400000" scaled="1"/>
                </a:gradFill>
                <a:latin typeface="Times New Roman" panose="02020603050405020304" pitchFamily="18" charset="0"/>
                <a:cs typeface="Times New Roman" panose="02020603050405020304" pitchFamily="18" charset="0"/>
              </a:rPr>
              <a:t>TRƯỜNG THCS ĐỨC THƯỢNG</a:t>
            </a:r>
          </a:p>
          <a:p>
            <a:pPr algn="ctr"/>
            <a:r>
              <a:rPr lang="vi-VN" sz="3600" kern="10" dirty="0">
                <a:ln w="9525">
                  <a:round/>
                  <a:headEnd/>
                  <a:tailEnd/>
                </a:ln>
                <a:gradFill rotWithShape="1">
                  <a:gsLst>
                    <a:gs pos="0">
                      <a:srgbClr val="FFE701"/>
                    </a:gs>
                    <a:gs pos="100000">
                      <a:srgbClr val="FE3E02"/>
                    </a:gs>
                  </a:gsLst>
                  <a:lin ang="5400000" scaled="1"/>
                </a:gradFill>
                <a:latin typeface="Times New Roman" panose="02020603050405020304" pitchFamily="18" charset="0"/>
                <a:cs typeface="Times New Roman" panose="02020603050405020304" pitchFamily="18" charset="0"/>
              </a:rPr>
              <a:t>HOÀI ĐỨC HÀ NỘI</a:t>
            </a:r>
          </a:p>
        </p:txBody>
      </p:sp>
      <p:sp>
        <p:nvSpPr>
          <p:cNvPr id="3" name="Rectangle 9">
            <a:extLst>
              <a:ext uri="{FF2B5EF4-FFF2-40B4-BE49-F238E27FC236}">
                <a16:creationId xmlns:a16="http://schemas.microsoft.com/office/drawing/2014/main" id="{2E9230E1-9CBF-6425-5522-3F9A9BC57F18}"/>
              </a:ext>
            </a:extLst>
          </p:cNvPr>
          <p:cNvSpPr>
            <a:spLocks noChangeArrowheads="1"/>
          </p:cNvSpPr>
          <p:nvPr/>
        </p:nvSpPr>
        <p:spPr bwMode="auto">
          <a:xfrm>
            <a:off x="1022551" y="3549676"/>
            <a:ext cx="9870690" cy="1077218"/>
          </a:xfrm>
          <a:prstGeom prst="rect">
            <a:avLst/>
          </a:prstGeom>
          <a:noFill/>
          <a:ln>
            <a:noFill/>
          </a:ln>
          <a:effectLst/>
        </p:spPr>
        <p:txBody>
          <a:bodyPr wrap="square">
            <a:spAutoFit/>
          </a:bodyPr>
          <a:lstStyle/>
          <a:p>
            <a:pPr algn="ctr">
              <a:defRPr/>
            </a:pPr>
            <a:r>
              <a:rPr lang="en-US" altLang="vi-VN" sz="3200" b="1" dirty="0">
                <a:solidFill>
                  <a:srgbClr val="0070C0"/>
                </a:solidFill>
                <a:effectLst>
                  <a:outerShdw blurRad="38100" dist="38100" dir="2700000" algn="tl">
                    <a:srgbClr val="000000"/>
                  </a:outerShdw>
                </a:effectLst>
              </a:rPr>
              <a:t>BÀI GIẢNG GIÁO DỤC ĐỊA PHƯƠNG LỚP 7</a:t>
            </a:r>
          </a:p>
          <a:p>
            <a:pPr algn="ctr">
              <a:defRPr/>
            </a:pPr>
            <a:r>
              <a:rPr lang="en-US" altLang="vi-VN" sz="3200" b="1" dirty="0">
                <a:solidFill>
                  <a:srgbClr val="0070C0"/>
                </a:solidFill>
                <a:effectLst>
                  <a:outerShdw blurRad="38100" dist="38100" dir="2700000" algn="tl">
                    <a:srgbClr val="000000"/>
                  </a:outerShdw>
                </a:effectLst>
              </a:rPr>
              <a:t>NĂM HỌC 2022-2023</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2000" fill="hold"/>
                                        <p:tgtEl>
                                          <p:spTgt spid="3"/>
                                        </p:tgtEl>
                                        <p:attrNameLst>
                                          <p:attrName>ppt_x</p:attrName>
                                        </p:attrNameLst>
                                      </p:cBhvr>
                                      <p:tavLst>
                                        <p:tav tm="0">
                                          <p:val>
                                            <p:strVal val="#ppt_x"/>
                                          </p:val>
                                        </p:tav>
                                        <p:tav tm="100000">
                                          <p:val>
                                            <p:strVal val="#ppt_x"/>
                                          </p:val>
                                        </p:tav>
                                      </p:tavLst>
                                    </p:anim>
                                    <p:anim calcmode="lin" valueType="num">
                                      <p:cBhvr additive="base">
                                        <p:cTn id="14" dur="2000" fill="hold"/>
                                        <p:tgtEl>
                                          <p:spTgt spid="3"/>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6" presetClass="entr" presetSubtype="16" fill="hold" grpId="0" nodeType="afterEffect">
                                  <p:stCondLst>
                                    <p:cond delay="0"/>
                                  </p:stCondLst>
                                  <p:childTnLst>
                                    <p:set>
                                      <p:cBhvr>
                                        <p:cTn id="17" dur="1" fill="hold">
                                          <p:stCondLst>
                                            <p:cond delay="0"/>
                                          </p:stCondLst>
                                        </p:cTn>
                                        <p:tgtEl>
                                          <p:spTgt spid="7176"/>
                                        </p:tgtEl>
                                        <p:attrNameLst>
                                          <p:attrName>style.visibility</p:attrName>
                                        </p:attrNameLst>
                                      </p:cBhvr>
                                      <p:to>
                                        <p:strVal val="visible"/>
                                      </p:to>
                                    </p:set>
                                    <p:animEffect transition="in" filter="circle(in)">
                                      <p:cBhvr>
                                        <p:cTn id="18" dur="2000"/>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920B115-5C93-93DF-A587-A8FB7D9E9B20}"/>
              </a:ext>
            </a:extLst>
          </p:cNvPr>
          <p:cNvSpPr txBox="1"/>
          <p:nvPr/>
        </p:nvSpPr>
        <p:spPr>
          <a:xfrm>
            <a:off x="592074" y="189662"/>
            <a:ext cx="5232654" cy="596125"/>
          </a:xfrm>
          <a:prstGeom prst="rect">
            <a:avLst/>
          </a:prstGeom>
          <a:noFill/>
        </p:spPr>
        <p:txBody>
          <a:bodyPr wrap="square">
            <a:spAutoFit/>
          </a:bodyPr>
          <a:lstStyle/>
          <a:p>
            <a:pPr algn="just">
              <a:lnSpc>
                <a:spcPct val="130000"/>
              </a:lnSpc>
            </a:pPr>
            <a:r>
              <a:rPr lang="vi-VN" sz="28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1</a:t>
            </a:r>
            <a:r>
              <a:rPr lang="en-US" sz="28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Từ thời nhà Hồ đến thời Lê sơ</a:t>
            </a:r>
            <a:endParaRPr lang="vi-VN" sz="2800" dirty="0">
              <a:solidFill>
                <a:srgbClr val="C0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119F3A5B-FBB0-AC45-C58E-7C054EF00D73}"/>
              </a:ext>
            </a:extLst>
          </p:cNvPr>
          <p:cNvSpPr txBox="1"/>
          <p:nvPr/>
        </p:nvSpPr>
        <p:spPr>
          <a:xfrm>
            <a:off x="1113282" y="897595"/>
            <a:ext cx="9832086" cy="1156279"/>
          </a:xfrm>
          <a:prstGeom prst="rect">
            <a:avLst/>
          </a:prstGeom>
          <a:noFill/>
        </p:spPr>
        <p:txBody>
          <a:bodyPr wrap="square">
            <a:spAutoFit/>
          </a:bodyPr>
          <a:lstStyle/>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Năm 1400 nhà Hồ lên ngôi, dời kinh đô về Tây Đô (Thanh </a:t>
            </a:r>
            <a:r>
              <a:rPr lang="vi-VN"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Hoá</a:t>
            </a: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Thăng Long đổi tên thành </a:t>
            </a:r>
            <a:r>
              <a:rPr lang="vi-VN"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Đông Đô</a:t>
            </a:r>
            <a:endParaRPr lang="vi-VN" sz="2800" dirty="0">
              <a:solidFill>
                <a:srgbClr val="0070C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5951D7A5-6B28-A952-7BDF-0B76BB167D64}"/>
              </a:ext>
            </a:extLst>
          </p:cNvPr>
          <p:cNvSpPr txBox="1"/>
          <p:nvPr/>
        </p:nvSpPr>
        <p:spPr>
          <a:xfrm>
            <a:off x="1021842" y="2278339"/>
            <a:ext cx="10874502" cy="1156279"/>
          </a:xfrm>
          <a:prstGeom prst="rect">
            <a:avLst/>
          </a:prstGeom>
          <a:noFill/>
        </p:spPr>
        <p:txBody>
          <a:bodyPr wrap="square">
            <a:spAutoFit/>
          </a:bodyPr>
          <a:lstStyle/>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Từ năm 1407 – 1427, sau khi nhà Minh xâm lược nước ta và chiếm đóng Thăng Long, đổi tên thành </a:t>
            </a:r>
            <a:r>
              <a:rPr lang="vi-VN"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Đông Quan</a:t>
            </a:r>
            <a:endParaRPr lang="vi-VN" sz="2800" dirty="0">
              <a:solidFill>
                <a:srgbClr val="0070C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7C0B7079-861A-127F-739D-78548F3076DB}"/>
              </a:ext>
            </a:extLst>
          </p:cNvPr>
          <p:cNvSpPr txBox="1"/>
          <p:nvPr/>
        </p:nvSpPr>
        <p:spPr>
          <a:xfrm>
            <a:off x="912114" y="3701933"/>
            <a:ext cx="10984230" cy="1870320"/>
          </a:xfrm>
          <a:prstGeom prst="rect">
            <a:avLst/>
          </a:prstGeom>
          <a:noFill/>
        </p:spPr>
        <p:txBody>
          <a:bodyPr wrap="square">
            <a:spAutoFit/>
          </a:bodyPr>
          <a:lstStyle/>
          <a:p>
            <a:pPr algn="just">
              <a:lnSpc>
                <a:spcPct val="130000"/>
              </a:lnSpc>
              <a:spcAft>
                <a:spcPts val="600"/>
              </a:spcAft>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Năm 1428, nhà Lê đổi tên thành </a:t>
            </a:r>
            <a:r>
              <a:rPr lang="vi-VN"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Đông Kinh</a:t>
            </a:r>
            <a:endParaRPr lang="vi-VN" sz="2800" dirty="0">
              <a:solidFill>
                <a:srgbClr val="0070C0"/>
              </a:solidFill>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30000"/>
              </a:lnSpc>
              <a:spcAft>
                <a:spcPts val="600"/>
              </a:spcAft>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Dưới thời nhà Lê:</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30000"/>
              </a:lnSpc>
              <a:spcAft>
                <a:spcPts val="600"/>
              </a:spcAft>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Hoàng thành Thăng Long được mở rộng</a:t>
            </a:r>
            <a:r>
              <a:rPr lang="vi-VN" sz="2800" dirty="0">
                <a:latin typeface="Arial" panose="020B0604020202020204" pitchFamily="34" charset="0"/>
                <a:ea typeface="Arial" panose="020B0604020202020204" pitchFamily="34" charset="0"/>
                <a:cs typeface="Times New Roman" panose="02020603050405020304" pitchFamily="18" charset="0"/>
              </a:rPr>
              <a:t> (</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a:t>
            </a: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hia thành 18 phường)</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303296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E9E8FEC-F806-6A65-88E4-67DD6D529B48}"/>
              </a:ext>
            </a:extLst>
          </p:cNvPr>
          <p:cNvSpPr txBox="1"/>
          <p:nvPr/>
        </p:nvSpPr>
        <p:spPr>
          <a:xfrm>
            <a:off x="1616673" y="149281"/>
            <a:ext cx="8698230" cy="668132"/>
          </a:xfrm>
          <a:prstGeom prst="rect">
            <a:avLst/>
          </a:prstGeom>
          <a:noFill/>
        </p:spPr>
        <p:txBody>
          <a:bodyPr wrap="square">
            <a:spAutoFit/>
          </a:bodyPr>
          <a:lstStyle/>
          <a:p>
            <a:pPr algn="just">
              <a:lnSpc>
                <a:spcPct val="130000"/>
              </a:lnSpc>
            </a:pPr>
            <a:r>
              <a:rPr lang="vi-VN" sz="32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2. Thăng Long thời nhà Mạc đến thời Tây Sơn</a:t>
            </a:r>
            <a:endParaRPr lang="vi-VN" sz="3200" dirty="0">
              <a:solidFill>
                <a:srgbClr val="C0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C87F25F5-6BDB-16AC-F71D-5FBA29E2C56F}"/>
              </a:ext>
            </a:extLst>
          </p:cNvPr>
          <p:cNvSpPr txBox="1"/>
          <p:nvPr/>
        </p:nvSpPr>
        <p:spPr>
          <a:xfrm>
            <a:off x="1616673" y="817413"/>
            <a:ext cx="10170414" cy="2837187"/>
          </a:xfrm>
          <a:prstGeom prst="rect">
            <a:avLst/>
          </a:prstGeom>
          <a:noFill/>
        </p:spPr>
        <p:txBody>
          <a:bodyPr wrap="square">
            <a:spAutoFit/>
          </a:bodyPr>
          <a:lstStyle/>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u="sng"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Dưới thời Lê – Mạc – chúa Trịnh</a:t>
            </a: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u="sng"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Thăng Long duy trì vị trí kinh đô</a:t>
            </a:r>
            <a:endParaRPr lang="vi-VN" sz="2800" u="sng"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Bên cạnh hoàng thành của vua Lê, phủ Chúa Trịnh được xây dựng </a:t>
            </a:r>
            <a:r>
              <a:rPr lang="vi-VN" sz="2800" u="sng"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và là trung tâm quyền lực</a:t>
            </a:r>
            <a:r>
              <a:rPr lang="vi-VN" sz="2800" i="1" u="sng"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vi-VN" sz="2800" u="sng"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30000"/>
              </a:lnSpc>
            </a:pP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u="sng"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Kinh tế hàng </a:t>
            </a:r>
            <a:r>
              <a:rPr lang="vi-VN" sz="2800" u="sng"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hoá</a:t>
            </a:r>
            <a:r>
              <a:rPr lang="vi-VN" sz="2800" u="sng"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ngoại thương phát triển, thu hút dân cư.</a:t>
            </a:r>
          </a:p>
        </p:txBody>
      </p:sp>
      <p:sp>
        <p:nvSpPr>
          <p:cNvPr id="3" name="Hộp Văn bản 2">
            <a:extLst>
              <a:ext uri="{FF2B5EF4-FFF2-40B4-BE49-F238E27FC236}">
                <a16:creationId xmlns:a16="http://schemas.microsoft.com/office/drawing/2014/main" id="{E2B45CED-D4DD-4134-96A3-F94426B82266}"/>
              </a:ext>
            </a:extLst>
          </p:cNvPr>
          <p:cNvSpPr txBox="1"/>
          <p:nvPr/>
        </p:nvSpPr>
        <p:spPr>
          <a:xfrm>
            <a:off x="1538926" y="3972858"/>
            <a:ext cx="9443300" cy="1957972"/>
          </a:xfrm>
          <a:prstGeom prst="rect">
            <a:avLst/>
          </a:prstGeom>
          <a:noFill/>
        </p:spPr>
        <p:txBody>
          <a:bodyPr wrap="square">
            <a:spAutoFit/>
          </a:bodyPr>
          <a:lstStyle/>
          <a:p>
            <a:pPr algn="just">
              <a:lnSpc>
                <a:spcPct val="130000"/>
              </a:lnSpc>
            </a:pPr>
            <a:r>
              <a:rPr lang="en-US" sz="3200" i="1" dirty="0"/>
              <a:t>- </a:t>
            </a:r>
            <a:r>
              <a:rPr lang="en-US" sz="3200" i="1" dirty="0" err="1"/>
              <a:t>Câu</a:t>
            </a:r>
            <a:r>
              <a:rPr lang="en-US" sz="3200" i="1" dirty="0"/>
              <a:t> ca "</a:t>
            </a:r>
            <a:r>
              <a:rPr lang="en-US" sz="3200" i="1" dirty="0" err="1"/>
              <a:t>Thứ</a:t>
            </a:r>
            <a:r>
              <a:rPr lang="en-US" sz="3200" i="1" dirty="0"/>
              <a:t> </a:t>
            </a:r>
            <a:r>
              <a:rPr lang="en-US" sz="3200" i="1" dirty="0" err="1"/>
              <a:t>nhất</a:t>
            </a:r>
            <a:r>
              <a:rPr lang="en-US" sz="3200" i="1" dirty="0"/>
              <a:t> </a:t>
            </a:r>
            <a:r>
              <a:rPr lang="en-US" sz="3200" i="1" dirty="0" err="1"/>
              <a:t>Kinh</a:t>
            </a:r>
            <a:r>
              <a:rPr lang="en-US" sz="3200" i="1" dirty="0"/>
              <a:t> </a:t>
            </a:r>
            <a:r>
              <a:rPr lang="en-US" sz="3200" i="1" dirty="0" err="1"/>
              <a:t>kỳ</a:t>
            </a:r>
            <a:r>
              <a:rPr lang="en-US" sz="3200" i="1" dirty="0"/>
              <a:t>, </a:t>
            </a:r>
            <a:r>
              <a:rPr lang="en-US" sz="3200" i="1" dirty="0" err="1"/>
              <a:t>thứ</a:t>
            </a:r>
            <a:r>
              <a:rPr lang="en-US" sz="3200" i="1" dirty="0"/>
              <a:t> </a:t>
            </a:r>
            <a:r>
              <a:rPr lang="en-US" sz="3200" i="1" dirty="0" err="1"/>
              <a:t>nhì</a:t>
            </a:r>
            <a:r>
              <a:rPr lang="en-US" sz="3200" i="1" dirty="0"/>
              <a:t> </a:t>
            </a:r>
            <a:r>
              <a:rPr lang="en-US" sz="3200" i="1" dirty="0" err="1">
                <a:solidFill>
                  <a:srgbClr val="0070C0"/>
                </a:solidFill>
                <a:hlinkClick r:id="rId2" tooltip="Phố Hiến">
                  <a:extLst>
                    <a:ext uri="{A12FA001-AC4F-418D-AE19-62706E023703}">
                      <ahyp:hlinkClr xmlns:ahyp="http://schemas.microsoft.com/office/drawing/2018/hyperlinkcolor" val="tx"/>
                    </a:ext>
                  </a:extLst>
                </a:hlinkClick>
              </a:rPr>
              <a:t>Phố</a:t>
            </a:r>
            <a:r>
              <a:rPr lang="en-US" sz="3200" i="1" dirty="0">
                <a:solidFill>
                  <a:srgbClr val="0070C0"/>
                </a:solidFill>
                <a:hlinkClick r:id="rId2" tooltip="Phố Hiến">
                  <a:extLst>
                    <a:ext uri="{A12FA001-AC4F-418D-AE19-62706E023703}">
                      <ahyp:hlinkClr xmlns:ahyp="http://schemas.microsoft.com/office/drawing/2018/hyperlinkcolor" val="tx"/>
                    </a:ext>
                  </a:extLst>
                </a:hlinkClick>
              </a:rPr>
              <a:t> </a:t>
            </a:r>
            <a:r>
              <a:rPr lang="en-US" sz="3200" i="1" dirty="0" err="1">
                <a:solidFill>
                  <a:srgbClr val="0070C0"/>
                </a:solidFill>
                <a:hlinkClick r:id="rId2" tooltip="Phố Hiến">
                  <a:extLst>
                    <a:ext uri="{A12FA001-AC4F-418D-AE19-62706E023703}">
                      <ahyp:hlinkClr xmlns:ahyp="http://schemas.microsoft.com/office/drawing/2018/hyperlinkcolor" val="tx"/>
                    </a:ext>
                  </a:extLst>
                </a:hlinkClick>
              </a:rPr>
              <a:t>Hiến</a:t>
            </a:r>
            <a:r>
              <a:rPr lang="en-US" sz="3200" i="1" dirty="0"/>
              <a:t>" </a:t>
            </a:r>
            <a:r>
              <a:rPr lang="en-US" sz="3200" i="1" dirty="0" err="1"/>
              <a:t>nói</a:t>
            </a:r>
            <a:r>
              <a:rPr lang="en-US" sz="3200" i="1" dirty="0"/>
              <a:t> </a:t>
            </a:r>
            <a:r>
              <a:rPr lang="en-US" sz="3200" i="1" dirty="0" err="1"/>
              <a:t>lên</a:t>
            </a:r>
            <a:r>
              <a:rPr lang="en-US" sz="3200" i="1" dirty="0"/>
              <a:t> </a:t>
            </a:r>
            <a:r>
              <a:rPr lang="en-US" sz="3200" i="1" dirty="0" err="1"/>
              <a:t>sự</a:t>
            </a:r>
            <a:r>
              <a:rPr lang="en-US" sz="3200" i="1" dirty="0"/>
              <a:t> </a:t>
            </a:r>
            <a:r>
              <a:rPr lang="en-US" sz="3200" i="1" dirty="0" err="1"/>
              <a:t>sầm</a:t>
            </a:r>
            <a:r>
              <a:rPr lang="en-US" sz="3200" i="1" dirty="0"/>
              <a:t> </a:t>
            </a:r>
            <a:r>
              <a:rPr lang="en-US" sz="3200" i="1" dirty="0" err="1"/>
              <a:t>uất</a:t>
            </a:r>
            <a:r>
              <a:rPr lang="en-US" sz="3200" i="1" dirty="0"/>
              <a:t> </a:t>
            </a:r>
            <a:r>
              <a:rPr lang="en-US" sz="3200" i="1" dirty="0" err="1"/>
              <a:t>giàu</a:t>
            </a:r>
            <a:r>
              <a:rPr lang="en-US" sz="3200" i="1" dirty="0"/>
              <a:t> </a:t>
            </a:r>
            <a:r>
              <a:rPr lang="en-US" sz="3200" i="1" dirty="0" err="1"/>
              <a:t>có</a:t>
            </a:r>
            <a:r>
              <a:rPr lang="en-US" sz="3200" i="1" dirty="0"/>
              <a:t> </a:t>
            </a:r>
            <a:r>
              <a:rPr lang="en-US" sz="3200" i="1" dirty="0" err="1"/>
              <a:t>của</a:t>
            </a:r>
            <a:r>
              <a:rPr lang="en-US" sz="3200" i="1" dirty="0"/>
              <a:t> </a:t>
            </a:r>
            <a:r>
              <a:rPr lang="en-US" sz="3200" i="1" dirty="0" err="1"/>
              <a:t>thành</a:t>
            </a:r>
            <a:r>
              <a:rPr lang="en-US" sz="3200" i="1" dirty="0"/>
              <a:t> </a:t>
            </a:r>
            <a:r>
              <a:rPr lang="en-US" sz="3200" i="1" dirty="0" err="1"/>
              <a:t>phố</a:t>
            </a:r>
            <a:r>
              <a:rPr lang="en-US" sz="3200" i="1" dirty="0"/>
              <a:t>, </a:t>
            </a:r>
            <a:r>
              <a:rPr lang="en-US" sz="3200" i="1" dirty="0" err="1"/>
              <a:t>giai</a:t>
            </a:r>
            <a:r>
              <a:rPr lang="en-US" sz="3200" i="1" dirty="0"/>
              <a:t> </a:t>
            </a:r>
            <a:r>
              <a:rPr lang="en-US" sz="3200" i="1" dirty="0" err="1"/>
              <a:t>đoạn</a:t>
            </a:r>
            <a:r>
              <a:rPr lang="en-US" sz="3200" i="1" dirty="0"/>
              <a:t> </a:t>
            </a:r>
            <a:r>
              <a:rPr lang="en-US" sz="3200" i="1" dirty="0" err="1"/>
              <a:t>này</a:t>
            </a:r>
            <a:r>
              <a:rPr lang="en-US" sz="3200" i="1" dirty="0"/>
              <a:t> </a:t>
            </a:r>
            <a:r>
              <a:rPr lang="en-US" sz="3200" i="1" dirty="0" err="1"/>
              <a:t>còn</a:t>
            </a:r>
            <a:r>
              <a:rPr lang="en-US" sz="3200" i="1" dirty="0"/>
              <a:t> </a:t>
            </a:r>
            <a:r>
              <a:rPr lang="en-US" sz="3200" i="1" dirty="0" err="1"/>
              <a:t>có</a:t>
            </a:r>
            <a:r>
              <a:rPr lang="en-US" sz="3200" i="1" dirty="0"/>
              <a:t> </a:t>
            </a:r>
            <a:r>
              <a:rPr lang="en-US" sz="3200" i="1" dirty="0" err="1"/>
              <a:t>tên</a:t>
            </a:r>
            <a:r>
              <a:rPr lang="en-US" sz="3200" i="1" dirty="0"/>
              <a:t> </a:t>
            </a:r>
            <a:r>
              <a:rPr lang="en-US" sz="3200" i="1" dirty="0" err="1"/>
              <a:t>gọi</a:t>
            </a:r>
            <a:r>
              <a:rPr lang="en-US" sz="3200" i="1" dirty="0"/>
              <a:t> </a:t>
            </a:r>
            <a:r>
              <a:rPr lang="en-US" sz="3200" i="1" dirty="0" err="1"/>
              <a:t>khác</a:t>
            </a:r>
            <a:r>
              <a:rPr lang="en-US" sz="3200" i="1" dirty="0"/>
              <a:t> </a:t>
            </a:r>
            <a:r>
              <a:rPr lang="en-US" sz="3200" i="1" dirty="0" err="1"/>
              <a:t>là</a:t>
            </a:r>
            <a:r>
              <a:rPr lang="en-US" sz="3200" i="1" dirty="0"/>
              <a:t> "</a:t>
            </a:r>
            <a:r>
              <a:rPr lang="en-US" sz="3200" i="1" dirty="0" err="1">
                <a:solidFill>
                  <a:srgbClr val="0070C0"/>
                </a:solidFill>
                <a:hlinkClick r:id="rId3" tooltip="Kẻ Chợ">
                  <a:extLst>
                    <a:ext uri="{A12FA001-AC4F-418D-AE19-62706E023703}">
                      <ahyp:hlinkClr xmlns:ahyp="http://schemas.microsoft.com/office/drawing/2018/hyperlinkcolor" val="tx"/>
                    </a:ext>
                  </a:extLst>
                </a:hlinkClick>
              </a:rPr>
              <a:t>Kẻ</a:t>
            </a:r>
            <a:r>
              <a:rPr lang="en-US" sz="3200" i="1" dirty="0">
                <a:solidFill>
                  <a:srgbClr val="0070C0"/>
                </a:solidFill>
                <a:hlinkClick r:id="rId3" tooltip="Kẻ Chợ">
                  <a:extLst>
                    <a:ext uri="{A12FA001-AC4F-418D-AE19-62706E023703}">
                      <ahyp:hlinkClr xmlns:ahyp="http://schemas.microsoft.com/office/drawing/2018/hyperlinkcolor" val="tx"/>
                    </a:ext>
                  </a:extLst>
                </a:hlinkClick>
              </a:rPr>
              <a:t> </a:t>
            </a:r>
            <a:r>
              <a:rPr lang="en-US" sz="3200" i="1" dirty="0" err="1">
                <a:solidFill>
                  <a:srgbClr val="0070C0"/>
                </a:solidFill>
                <a:hlinkClick r:id="rId3" tooltip="Kẻ Chợ">
                  <a:extLst>
                    <a:ext uri="{A12FA001-AC4F-418D-AE19-62706E023703}">
                      <ahyp:hlinkClr xmlns:ahyp="http://schemas.microsoft.com/office/drawing/2018/hyperlinkcolor" val="tx"/>
                    </a:ext>
                  </a:extLst>
                </a:hlinkClick>
              </a:rPr>
              <a:t>Chợ</a:t>
            </a:r>
            <a:r>
              <a:rPr lang="en-US" sz="3200" i="1" dirty="0"/>
              <a:t>".</a:t>
            </a:r>
            <a:endParaRPr lang="vi-VN" sz="3200" dirty="0"/>
          </a:p>
        </p:txBody>
      </p:sp>
    </p:spTree>
    <p:extLst>
      <p:ext uri="{BB962C8B-B14F-4D97-AF65-F5344CB8AC3E}">
        <p14:creationId xmlns:p14="http://schemas.microsoft.com/office/powerpoint/2010/main" val="340184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A4438A5-87D1-EA4D-6945-7699E04BF277}"/>
              </a:ext>
            </a:extLst>
          </p:cNvPr>
          <p:cNvSpPr txBox="1"/>
          <p:nvPr/>
        </p:nvSpPr>
        <p:spPr>
          <a:xfrm>
            <a:off x="1183040" y="725027"/>
            <a:ext cx="10232820" cy="3238322"/>
          </a:xfrm>
          <a:prstGeom prst="rect">
            <a:avLst/>
          </a:prstGeom>
          <a:noFill/>
        </p:spPr>
        <p:txBody>
          <a:bodyPr wrap="square">
            <a:spAutoFit/>
          </a:bodyPr>
          <a:lstStyle/>
          <a:p>
            <a:pPr algn="just">
              <a:lnSpc>
                <a:spcPct val="130000"/>
              </a:lnSpc>
            </a:pPr>
            <a:r>
              <a:rPr lang="vi-VN" sz="32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Từ 1787 – 1802 </a:t>
            </a:r>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dưới đời Tây Sơn, </a:t>
            </a:r>
            <a:r>
              <a:rPr lang="en-US" sz="3200" i="1" dirty="0">
                <a:solidFill>
                  <a:srgbClr val="FF0000"/>
                </a:solidFill>
              </a:rPr>
              <a:t>Nguyễn </a:t>
            </a:r>
            <a:r>
              <a:rPr lang="en-US" sz="3200" i="1" dirty="0" err="1">
                <a:solidFill>
                  <a:srgbClr val="FF0000"/>
                </a:solidFill>
              </a:rPr>
              <a:t>Huệ</a:t>
            </a:r>
            <a:r>
              <a:rPr lang="en-US" sz="3200" i="1" dirty="0">
                <a:solidFill>
                  <a:srgbClr val="FF0000"/>
                </a:solidFill>
              </a:rPr>
              <a:t> </a:t>
            </a:r>
            <a:r>
              <a:rPr lang="en-US" sz="3200" i="1" dirty="0" err="1">
                <a:solidFill>
                  <a:srgbClr val="FF0000"/>
                </a:solidFill>
              </a:rPr>
              <a:t>lên</a:t>
            </a:r>
            <a:r>
              <a:rPr lang="en-US" sz="3200" i="1" dirty="0">
                <a:solidFill>
                  <a:srgbClr val="FF0000"/>
                </a:solidFill>
              </a:rPr>
              <a:t> </a:t>
            </a:r>
            <a:r>
              <a:rPr lang="en-US" sz="3200" i="1" dirty="0" err="1">
                <a:solidFill>
                  <a:srgbClr val="FF0000"/>
                </a:solidFill>
              </a:rPr>
              <a:t>ngôi</a:t>
            </a:r>
            <a:r>
              <a:rPr lang="en-US" sz="3200" i="1" dirty="0">
                <a:solidFill>
                  <a:srgbClr val="FF0000"/>
                </a:solidFill>
              </a:rPr>
              <a:t> </a:t>
            </a:r>
            <a:r>
              <a:rPr lang="en-US" sz="3200" i="1" dirty="0" err="1">
                <a:solidFill>
                  <a:srgbClr val="FF0000"/>
                </a:solidFill>
              </a:rPr>
              <a:t>ngày</a:t>
            </a:r>
            <a:r>
              <a:rPr lang="en-US" sz="3200" i="1" dirty="0">
                <a:solidFill>
                  <a:srgbClr val="FF0000"/>
                </a:solidFill>
              </a:rPr>
              <a:t> 22 </a:t>
            </a:r>
            <a:r>
              <a:rPr lang="en-US" sz="3200" i="1" dirty="0" err="1">
                <a:solidFill>
                  <a:srgbClr val="FF0000"/>
                </a:solidFill>
              </a:rPr>
              <a:t>tháng</a:t>
            </a:r>
            <a:r>
              <a:rPr lang="en-US" sz="3200" i="1" dirty="0">
                <a:solidFill>
                  <a:srgbClr val="FF0000"/>
                </a:solidFill>
              </a:rPr>
              <a:t> 12 </a:t>
            </a:r>
            <a:r>
              <a:rPr lang="en-US" sz="3200" i="1" dirty="0" err="1">
                <a:solidFill>
                  <a:srgbClr val="FF0000"/>
                </a:solidFill>
              </a:rPr>
              <a:t>năm</a:t>
            </a:r>
            <a:r>
              <a:rPr lang="en-US" sz="3200" i="1" dirty="0">
                <a:solidFill>
                  <a:srgbClr val="FF0000"/>
                </a:solidFill>
              </a:rPr>
              <a:t> 1788 </a:t>
            </a:r>
            <a:r>
              <a:rPr lang="en-US" sz="3200" i="1" dirty="0" err="1"/>
              <a:t>rồi</a:t>
            </a:r>
            <a:r>
              <a:rPr lang="en-US" sz="3200" i="1" dirty="0"/>
              <a:t> </a:t>
            </a:r>
            <a:r>
              <a:rPr lang="en-US" sz="3200" i="1" dirty="0" err="1"/>
              <a:t>đưa</a:t>
            </a:r>
            <a:r>
              <a:rPr lang="en-US" sz="3200" i="1" dirty="0"/>
              <a:t> </a:t>
            </a:r>
            <a:r>
              <a:rPr lang="en-US" sz="3200" i="1" dirty="0" err="1"/>
              <a:t>quân</a:t>
            </a:r>
            <a:r>
              <a:rPr lang="en-US" sz="3200" i="1" dirty="0"/>
              <a:t> </a:t>
            </a:r>
            <a:r>
              <a:rPr lang="en-US" sz="3200" i="1" dirty="0" err="1"/>
              <a:t>ra</a:t>
            </a:r>
            <a:r>
              <a:rPr lang="en-US" sz="3200" i="1" dirty="0"/>
              <a:t> </a:t>
            </a:r>
            <a:r>
              <a:rPr lang="en-US" sz="3200" i="1" dirty="0" err="1"/>
              <a:t>Bắc</a:t>
            </a:r>
            <a:r>
              <a:rPr lang="en-US" sz="3200" i="1" dirty="0"/>
              <a:t>. Sau </a:t>
            </a:r>
            <a:r>
              <a:rPr lang="en-US" sz="3200" i="1" dirty="0" err="1"/>
              <a:t>chiến</a:t>
            </a:r>
            <a:r>
              <a:rPr lang="en-US" sz="3200" i="1" dirty="0"/>
              <a:t> </a:t>
            </a:r>
            <a:r>
              <a:rPr lang="en-US" sz="3200" i="1" dirty="0" err="1"/>
              <a:t>thắng</a:t>
            </a:r>
            <a:r>
              <a:rPr lang="en-US" sz="3200" i="1" dirty="0"/>
              <a:t> ở </a:t>
            </a:r>
            <a:r>
              <a:rPr lang="en-US" sz="3200" i="1" dirty="0" err="1">
                <a:hlinkClick r:id="rId2" tooltip="Trận Ngọc Hồi – Đống Đa"/>
              </a:rPr>
              <a:t>trận</a:t>
            </a:r>
            <a:r>
              <a:rPr lang="en-US" sz="3200" i="1" dirty="0">
                <a:hlinkClick r:id="rId2" tooltip="Trận Ngọc Hồi – Đống Đa"/>
              </a:rPr>
              <a:t> Ngọc </a:t>
            </a:r>
            <a:r>
              <a:rPr lang="en-US" sz="3200" i="1" dirty="0" err="1">
                <a:hlinkClick r:id="rId2" tooltip="Trận Ngọc Hồi – Đống Đa"/>
              </a:rPr>
              <a:t>Hồi</a:t>
            </a:r>
            <a:r>
              <a:rPr lang="en-US" sz="3200" i="1" dirty="0">
                <a:hlinkClick r:id="rId2" tooltip="Trận Ngọc Hồi – Đống Đa"/>
              </a:rPr>
              <a:t> – </a:t>
            </a:r>
            <a:r>
              <a:rPr lang="en-US" sz="3200" i="1" dirty="0" err="1">
                <a:hlinkClick r:id="rId2" tooltip="Trận Ngọc Hồi – Đống Đa"/>
              </a:rPr>
              <a:t>Đống</a:t>
            </a:r>
            <a:r>
              <a:rPr lang="en-US" sz="3200" i="1" dirty="0">
                <a:hlinkClick r:id="rId2" tooltip="Trận Ngọc Hồi – Đống Đa"/>
              </a:rPr>
              <a:t> </a:t>
            </a:r>
            <a:r>
              <a:rPr lang="en-US" sz="3200" i="1" dirty="0" err="1">
                <a:hlinkClick r:id="rId2" tooltip="Trận Ngọc Hồi – Đống Đa"/>
              </a:rPr>
              <a:t>Đa</a:t>
            </a:r>
            <a:r>
              <a:rPr lang="en-US" sz="3200" i="1" dirty="0"/>
              <a:t>, </a:t>
            </a:r>
            <a:r>
              <a:rPr lang="en-US" sz="3200" i="1" dirty="0" err="1">
                <a:solidFill>
                  <a:srgbClr val="FF0000"/>
                </a:solidFill>
              </a:rPr>
              <a:t>nhà</a:t>
            </a:r>
            <a:r>
              <a:rPr lang="en-US" sz="3200" i="1" dirty="0">
                <a:solidFill>
                  <a:srgbClr val="FF0000"/>
                </a:solidFill>
              </a:rPr>
              <a:t> </a:t>
            </a:r>
            <a:r>
              <a:rPr lang="en-US" sz="3200" i="1" dirty="0" err="1">
                <a:solidFill>
                  <a:srgbClr val="FF0000"/>
                </a:solidFill>
              </a:rPr>
              <a:t>Tây</a:t>
            </a:r>
            <a:r>
              <a:rPr lang="en-US" sz="3200" i="1" dirty="0">
                <a:solidFill>
                  <a:srgbClr val="FF0000"/>
                </a:solidFill>
              </a:rPr>
              <a:t> </a:t>
            </a:r>
            <a:r>
              <a:rPr lang="en-US" sz="3200" i="1" dirty="0" err="1">
                <a:solidFill>
                  <a:srgbClr val="FF0000"/>
                </a:solidFill>
              </a:rPr>
              <a:t>Sơn</a:t>
            </a:r>
            <a:r>
              <a:rPr lang="en-US" sz="3200" i="1" dirty="0">
                <a:solidFill>
                  <a:srgbClr val="FF0000"/>
                </a:solidFill>
              </a:rPr>
              <a:t> </a:t>
            </a:r>
            <a:r>
              <a:rPr lang="en-US" sz="3200" i="1" dirty="0" err="1">
                <a:solidFill>
                  <a:srgbClr val="FF0000"/>
                </a:solidFill>
              </a:rPr>
              <a:t>trị</a:t>
            </a:r>
            <a:r>
              <a:rPr lang="en-US" sz="3200" i="1" dirty="0">
                <a:solidFill>
                  <a:srgbClr val="FF0000"/>
                </a:solidFill>
              </a:rPr>
              <a:t> </a:t>
            </a:r>
            <a:r>
              <a:rPr lang="en-US" sz="3200" i="1" dirty="0" err="1">
                <a:solidFill>
                  <a:srgbClr val="FF0000"/>
                </a:solidFill>
              </a:rPr>
              <a:t>vì</a:t>
            </a:r>
            <a:r>
              <a:rPr lang="en-US" sz="3200" i="1" dirty="0">
                <a:solidFill>
                  <a:srgbClr val="FF0000"/>
                </a:solidFill>
              </a:rPr>
              <a:t> </a:t>
            </a:r>
            <a:r>
              <a:rPr lang="en-US" sz="3200" i="1" dirty="0" err="1">
                <a:solidFill>
                  <a:srgbClr val="FF0000"/>
                </a:solidFill>
              </a:rPr>
              <a:t>Đại</a:t>
            </a:r>
            <a:r>
              <a:rPr lang="en-US" sz="3200" i="1" dirty="0">
                <a:solidFill>
                  <a:srgbClr val="FF0000"/>
                </a:solidFill>
              </a:rPr>
              <a:t> </a:t>
            </a:r>
            <a:r>
              <a:rPr lang="en-US" sz="3200" i="1" dirty="0" err="1">
                <a:solidFill>
                  <a:srgbClr val="FF0000"/>
                </a:solidFill>
              </a:rPr>
              <a:t>Việt</a:t>
            </a:r>
            <a:r>
              <a:rPr lang="en-US" sz="3200" i="1" dirty="0">
                <a:solidFill>
                  <a:srgbClr val="FF0000"/>
                </a:solidFill>
              </a:rPr>
              <a:t> </a:t>
            </a:r>
            <a:r>
              <a:rPr lang="en-US" sz="3200" i="1" dirty="0" err="1">
                <a:solidFill>
                  <a:srgbClr val="FF0000"/>
                </a:solidFill>
              </a:rPr>
              <a:t>với</a:t>
            </a:r>
            <a:r>
              <a:rPr lang="en-US" sz="3200" i="1" dirty="0">
                <a:solidFill>
                  <a:srgbClr val="FF0000"/>
                </a:solidFill>
              </a:rPr>
              <a:t> </a:t>
            </a:r>
            <a:r>
              <a:rPr lang="en-US" sz="3200" i="1" dirty="0" err="1">
                <a:solidFill>
                  <a:srgbClr val="FF0000"/>
                </a:solidFill>
              </a:rPr>
              <a:t>kinh</a:t>
            </a:r>
            <a:r>
              <a:rPr lang="en-US" sz="3200" i="1" dirty="0">
                <a:solidFill>
                  <a:srgbClr val="FF0000"/>
                </a:solidFill>
              </a:rPr>
              <a:t> </a:t>
            </a:r>
            <a:r>
              <a:rPr lang="en-US" sz="3200" i="1" dirty="0" err="1">
                <a:solidFill>
                  <a:srgbClr val="FF0000"/>
                </a:solidFill>
              </a:rPr>
              <a:t>đô</a:t>
            </a:r>
            <a:r>
              <a:rPr lang="en-US" sz="3200" i="1" dirty="0">
                <a:solidFill>
                  <a:srgbClr val="FF0000"/>
                </a:solidFill>
              </a:rPr>
              <a:t> </a:t>
            </a:r>
            <a:r>
              <a:rPr lang="en-US" sz="3200" i="1" dirty="0" err="1">
                <a:solidFill>
                  <a:srgbClr val="FF0000"/>
                </a:solidFill>
              </a:rPr>
              <a:t>mới</a:t>
            </a:r>
            <a:r>
              <a:rPr lang="en-US" sz="3200" i="1" dirty="0">
                <a:solidFill>
                  <a:srgbClr val="FF0000"/>
                </a:solidFill>
              </a:rPr>
              <a:t> ở </a:t>
            </a:r>
            <a:r>
              <a:rPr lang="en-US" sz="3200" i="1" dirty="0" err="1">
                <a:solidFill>
                  <a:srgbClr val="FF0000"/>
                </a:solidFill>
                <a:hlinkClick r:id="rId3" tooltip="Phú Xuân">
                  <a:extLst>
                    <a:ext uri="{A12FA001-AC4F-418D-AE19-62706E023703}">
                      <ahyp:hlinkClr xmlns:ahyp="http://schemas.microsoft.com/office/drawing/2018/hyperlinkcolor" val="tx"/>
                    </a:ext>
                  </a:extLst>
                </a:hlinkClick>
              </a:rPr>
              <a:t>Phú</a:t>
            </a:r>
            <a:r>
              <a:rPr lang="en-US" sz="3200" i="1" dirty="0">
                <a:solidFill>
                  <a:srgbClr val="FF0000"/>
                </a:solidFill>
                <a:hlinkClick r:id="rId3" tooltip="Phú Xuân">
                  <a:extLst>
                    <a:ext uri="{A12FA001-AC4F-418D-AE19-62706E023703}">
                      <ahyp:hlinkClr xmlns:ahyp="http://schemas.microsoft.com/office/drawing/2018/hyperlinkcolor" val="tx"/>
                    </a:ext>
                  </a:extLst>
                </a:hlinkClick>
              </a:rPr>
              <a:t> </a:t>
            </a:r>
            <a:r>
              <a:rPr lang="en-US" sz="3200" i="1" dirty="0" err="1">
                <a:solidFill>
                  <a:srgbClr val="FF0000"/>
                </a:solidFill>
                <a:hlinkClick r:id="rId3" tooltip="Phú Xuân">
                  <a:extLst>
                    <a:ext uri="{A12FA001-AC4F-418D-AE19-62706E023703}">
                      <ahyp:hlinkClr xmlns:ahyp="http://schemas.microsoft.com/office/drawing/2018/hyperlinkcolor" val="tx"/>
                    </a:ext>
                  </a:extLst>
                </a:hlinkClick>
              </a:rPr>
              <a:t>Xuân</a:t>
            </a:r>
            <a:r>
              <a:rPr lang="en-US" sz="3200" i="1" dirty="0">
                <a:solidFill>
                  <a:srgbClr val="FF0000"/>
                </a:solidFill>
              </a:rPr>
              <a:t>. </a:t>
            </a:r>
            <a:r>
              <a:rPr lang="en-US" sz="3200" i="1" dirty="0" err="1">
                <a:solidFill>
                  <a:srgbClr val="FF0000"/>
                </a:solidFill>
              </a:rPr>
              <a:t>Hoàng</a:t>
            </a:r>
            <a:r>
              <a:rPr lang="en-US" sz="3200" i="1" dirty="0">
                <a:solidFill>
                  <a:srgbClr val="FF0000"/>
                </a:solidFill>
              </a:rPr>
              <a:t> </a:t>
            </a:r>
            <a:r>
              <a:rPr lang="en-US" sz="3200" i="1" dirty="0" err="1">
                <a:solidFill>
                  <a:srgbClr val="FF0000"/>
                </a:solidFill>
              </a:rPr>
              <a:t>đế</a:t>
            </a:r>
            <a:r>
              <a:rPr lang="en-US" sz="3200" i="1" dirty="0">
                <a:solidFill>
                  <a:srgbClr val="FF0000"/>
                </a:solidFill>
              </a:rPr>
              <a:t> </a:t>
            </a:r>
            <a:r>
              <a:rPr lang="en-US" sz="3200" i="1" dirty="0">
                <a:solidFill>
                  <a:srgbClr val="FF0000"/>
                </a:solidFill>
                <a:hlinkClick r:id="rId4" tooltip="Quang Trung">
                  <a:extLst>
                    <a:ext uri="{A12FA001-AC4F-418D-AE19-62706E023703}">
                      <ahyp:hlinkClr xmlns:ahyp="http://schemas.microsoft.com/office/drawing/2018/hyperlinkcolor" val="tx"/>
                    </a:ext>
                  </a:extLst>
                </a:hlinkClick>
              </a:rPr>
              <a:t>Quang </a:t>
            </a:r>
            <a:r>
              <a:rPr lang="en-US" sz="3200" i="1" dirty="0" err="1">
                <a:solidFill>
                  <a:srgbClr val="FF0000"/>
                </a:solidFill>
                <a:hlinkClick r:id="rId4" tooltip="Quang Trung">
                  <a:extLst>
                    <a:ext uri="{A12FA001-AC4F-418D-AE19-62706E023703}">
                      <ahyp:hlinkClr xmlns:ahyp="http://schemas.microsoft.com/office/drawing/2018/hyperlinkcolor" val="tx"/>
                    </a:ext>
                  </a:extLst>
                </a:hlinkClick>
              </a:rPr>
              <a:t>Trung</a:t>
            </a:r>
            <a:r>
              <a:rPr lang="en-US" sz="3200" i="1" dirty="0">
                <a:solidFill>
                  <a:srgbClr val="FF0000"/>
                </a:solidFill>
              </a:rPr>
              <a:t> </a:t>
            </a:r>
            <a:r>
              <a:rPr lang="en-US" sz="3200" i="1" dirty="0" err="1">
                <a:solidFill>
                  <a:srgbClr val="FF0000"/>
                </a:solidFill>
              </a:rPr>
              <a:t>đổi</a:t>
            </a:r>
            <a:r>
              <a:rPr lang="en-US" sz="3200" i="1" dirty="0">
                <a:solidFill>
                  <a:srgbClr val="FF0000"/>
                </a:solidFill>
              </a:rPr>
              <a:t> </a:t>
            </a:r>
            <a:r>
              <a:rPr lang="en-US" sz="3200" i="1" dirty="0" err="1">
                <a:solidFill>
                  <a:srgbClr val="FF0000"/>
                </a:solidFill>
              </a:rPr>
              <a:t>tên</a:t>
            </a:r>
            <a:r>
              <a:rPr lang="en-US" sz="3200" i="1" dirty="0">
                <a:solidFill>
                  <a:srgbClr val="FF0000"/>
                </a:solidFill>
              </a:rPr>
              <a:t> </a:t>
            </a:r>
            <a:r>
              <a:rPr lang="en-US" sz="3200" i="1" dirty="0" err="1">
                <a:solidFill>
                  <a:srgbClr val="FF0000"/>
                </a:solidFill>
              </a:rPr>
              <a:t>Thăng</a:t>
            </a:r>
            <a:r>
              <a:rPr lang="en-US" sz="3200" i="1" dirty="0">
                <a:solidFill>
                  <a:srgbClr val="FF0000"/>
                </a:solidFill>
              </a:rPr>
              <a:t> Long </a:t>
            </a:r>
            <a:r>
              <a:rPr lang="en-US" sz="3200" i="1" dirty="0" err="1">
                <a:solidFill>
                  <a:srgbClr val="FF0000"/>
                </a:solidFill>
              </a:rPr>
              <a:t>thành</a:t>
            </a:r>
            <a:r>
              <a:rPr lang="en-US" sz="3200" i="1" dirty="0">
                <a:solidFill>
                  <a:srgbClr val="FF0000"/>
                </a:solidFill>
              </a:rPr>
              <a:t> "</a:t>
            </a:r>
            <a:r>
              <a:rPr lang="en-US" sz="3200" i="1" dirty="0" err="1">
                <a:solidFill>
                  <a:srgbClr val="FF0000"/>
                </a:solidFill>
                <a:hlinkClick r:id="rId5" tooltip="Bắc Thành">
                  <a:extLst>
                    <a:ext uri="{A12FA001-AC4F-418D-AE19-62706E023703}">
                      <ahyp:hlinkClr xmlns:ahyp="http://schemas.microsoft.com/office/drawing/2018/hyperlinkcolor" val="tx"/>
                    </a:ext>
                  </a:extLst>
                </a:hlinkClick>
              </a:rPr>
              <a:t>Bắc</a:t>
            </a:r>
            <a:r>
              <a:rPr lang="en-US" sz="3200" i="1" dirty="0">
                <a:solidFill>
                  <a:srgbClr val="FF0000"/>
                </a:solidFill>
                <a:hlinkClick r:id="rId5" tooltip="Bắc Thành">
                  <a:extLst>
                    <a:ext uri="{A12FA001-AC4F-418D-AE19-62706E023703}">
                      <ahyp:hlinkClr xmlns:ahyp="http://schemas.microsoft.com/office/drawing/2018/hyperlinkcolor" val="tx"/>
                    </a:ext>
                  </a:extLst>
                </a:hlinkClick>
              </a:rPr>
              <a:t> </a:t>
            </a:r>
            <a:r>
              <a:rPr lang="en-US" sz="3200" i="1" dirty="0" err="1">
                <a:solidFill>
                  <a:srgbClr val="FF0000"/>
                </a:solidFill>
                <a:hlinkClick r:id="rId5" tooltip="Bắc Thành">
                  <a:extLst>
                    <a:ext uri="{A12FA001-AC4F-418D-AE19-62706E023703}">
                      <ahyp:hlinkClr xmlns:ahyp="http://schemas.microsoft.com/office/drawing/2018/hyperlinkcolor" val="tx"/>
                    </a:ext>
                  </a:extLst>
                </a:hlinkClick>
              </a:rPr>
              <a:t>Thành</a:t>
            </a:r>
            <a:r>
              <a:rPr lang="en-US" sz="3200" i="1" dirty="0">
                <a:solidFill>
                  <a:srgbClr val="FF0000"/>
                </a:solidFill>
              </a:rPr>
              <a:t>".</a:t>
            </a:r>
            <a:endParaRPr lang="vi-VN" sz="3200" dirty="0">
              <a:solidFill>
                <a:srgbClr val="FF0000"/>
              </a:solidFill>
            </a:endParaRPr>
          </a:p>
        </p:txBody>
      </p:sp>
    </p:spTree>
    <p:extLst>
      <p:ext uri="{BB962C8B-B14F-4D97-AF65-F5344CB8AC3E}">
        <p14:creationId xmlns:p14="http://schemas.microsoft.com/office/powerpoint/2010/main" val="425335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C16F6B0B-A23D-7002-B3F3-8F29D3C5787B}"/>
              </a:ext>
            </a:extLst>
          </p:cNvPr>
          <p:cNvSpPr txBox="1"/>
          <p:nvPr/>
        </p:nvSpPr>
        <p:spPr>
          <a:xfrm>
            <a:off x="2732151" y="93182"/>
            <a:ext cx="4205977" cy="596125"/>
          </a:xfrm>
          <a:prstGeom prst="rect">
            <a:avLst/>
          </a:prstGeom>
          <a:noFill/>
        </p:spPr>
        <p:txBody>
          <a:bodyPr wrap="square">
            <a:spAutoFit/>
          </a:bodyPr>
          <a:lstStyle/>
          <a:p>
            <a:pPr algn="just">
              <a:lnSpc>
                <a:spcPct val="130000"/>
              </a:lnSpc>
            </a:pPr>
            <a:r>
              <a:rPr lang="vi-VN" sz="28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3. Hà Nội đầu thế kỉ XIX</a:t>
            </a:r>
            <a:endParaRPr lang="vi-VN" sz="2800" dirty="0">
              <a:solidFill>
                <a:srgbClr val="C0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6C8363C3-1C07-176E-C40E-3CA9B8B52C07}"/>
              </a:ext>
            </a:extLst>
          </p:cNvPr>
          <p:cNvSpPr txBox="1"/>
          <p:nvPr/>
        </p:nvSpPr>
        <p:spPr>
          <a:xfrm>
            <a:off x="1366878" y="689307"/>
            <a:ext cx="9313690" cy="2276585"/>
          </a:xfrm>
          <a:prstGeom prst="rect">
            <a:avLst/>
          </a:prstGeom>
          <a:noFill/>
        </p:spPr>
        <p:txBody>
          <a:bodyPr wrap="square">
            <a:spAutoFit/>
          </a:bodyPr>
          <a:lstStyle/>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Thời vua Gia Long:</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Kinh đô đặt tại Phú Xuân (Huế)</a:t>
            </a:r>
            <a:endParaRPr lang="vi-VN" sz="2800" dirty="0">
              <a:latin typeface="Arial" panose="020B0604020202020204" pitchFamily="34" charset="0"/>
              <a:ea typeface="Arial" panose="020B0604020202020204" pitchFamily="34" charset="0"/>
              <a:cs typeface="Times New Roman" panose="02020603050405020304" pitchFamily="18" charset="0"/>
            </a:endParaRPr>
          </a:p>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Thành Thăng Long giữ nguyên tên gọi nhưng chữ Long đã thay đổi ý nghĩa ( Long – thịnh vượng)</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1DAB6A55-BBE2-4D82-A716-0FD5DD3E908F}"/>
              </a:ext>
            </a:extLst>
          </p:cNvPr>
          <p:cNvSpPr txBox="1"/>
          <p:nvPr/>
        </p:nvSpPr>
        <p:spPr>
          <a:xfrm>
            <a:off x="1244330" y="3107294"/>
            <a:ext cx="10399014" cy="2505301"/>
          </a:xfrm>
          <a:prstGeom prst="rect">
            <a:avLst/>
          </a:prstGeom>
          <a:noFill/>
        </p:spPr>
        <p:txBody>
          <a:bodyPr wrap="square">
            <a:spAutoFit/>
          </a:bodyPr>
          <a:lstStyle/>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Thời Minh Mạng: năm 1831</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30000"/>
              </a:lnSpc>
            </a:pP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Chia cả nước thành 29 tỉnh</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p>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Thăng Long thuộc tỉnh Hà Nội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Arial" panose="020B0604020202020204" pitchFamily="34" charset="0"/>
                <a:ea typeface="Arial" panose="020B0604020202020204" pitchFamily="34" charset="0"/>
                <a:cs typeface="Times New Roman" panose="02020603050405020304" pitchFamily="18" charset="0"/>
              </a:rPr>
              <a:t>v</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ới</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hàm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nghĩa</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nằm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trong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sông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gồm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4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phủ</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15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huyện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nằm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giữa</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Sông Hồng"/>
              </a:rPr>
              <a:t>sông</a:t>
            </a:r>
            <a:r>
              <a:rPr lang="en-US" sz="2800"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Sông Hồng"/>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Sông Hồng"/>
              </a:rPr>
              <a:t>Hồng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và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Sông Đáy"/>
              </a:rPr>
              <a:t>Sông</a:t>
            </a:r>
            <a:r>
              <a:rPr lang="en-US" sz="2800"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Sông Đáy"/>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Sông Đáy"/>
              </a:rPr>
              <a:t>Đáy</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vi-VN"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vi-VN" sz="2800" dirty="0"/>
              <a:t>Thăng Long thuộc tỉnh Hà Nội. Tên gọi </a:t>
            </a:r>
            <a:r>
              <a:rPr lang="vi-VN" sz="2800" b="1" dirty="0">
                <a:solidFill>
                  <a:srgbClr val="FF0000"/>
                </a:solidFill>
              </a:rPr>
              <a:t>Hà Nội </a:t>
            </a:r>
            <a:r>
              <a:rPr lang="vi-VN" sz="2800" dirty="0"/>
              <a:t>bắt đầu từ đây.</a:t>
            </a:r>
          </a:p>
        </p:txBody>
      </p:sp>
    </p:spTree>
    <p:extLst>
      <p:ext uri="{BB962C8B-B14F-4D97-AF65-F5344CB8AC3E}">
        <p14:creationId xmlns:p14="http://schemas.microsoft.com/office/powerpoint/2010/main" val="232361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B843C131-E418-3EE6-2BDC-8667DD639095}"/>
              </a:ext>
            </a:extLst>
          </p:cNvPr>
          <p:cNvSpPr txBox="1"/>
          <p:nvPr/>
        </p:nvSpPr>
        <p:spPr>
          <a:xfrm>
            <a:off x="469511" y="891286"/>
            <a:ext cx="11448288" cy="5075428"/>
          </a:xfrm>
          <a:prstGeom prst="rect">
            <a:avLst/>
          </a:prstGeom>
          <a:noFill/>
        </p:spPr>
        <p:txBody>
          <a:bodyPr wrap="square">
            <a:spAutoFit/>
          </a:bodyPr>
          <a:lstStyle/>
          <a:p>
            <a:pPr algn="just">
              <a:lnSpc>
                <a:spcPct val="130000"/>
              </a:lnSpc>
            </a:pPr>
            <a:r>
              <a:rPr lang="en-US" sz="2800" i="1" dirty="0">
                <a:solidFill>
                  <a:srgbClr val="000000"/>
                </a:solidFill>
                <a:latin typeface="Arial" panose="020B0604020202020204" pitchFamily="34" charset="0"/>
                <a:ea typeface="Arial" panose="020B0604020202020204" pitchFamily="34" charset="0"/>
                <a:cs typeface="Times New Roman" panose="02020603050405020304" pitchFamily="18" charset="0"/>
              </a:rPr>
              <a:t>+</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Tỉnh</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Nội</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gồm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thành</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Thăng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Long,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Hoài Đức (phủ)"/>
              </a:rPr>
              <a:t>phủ</a:t>
            </a:r>
            <a:r>
              <a:rPr lang="en-US" sz="2800"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Hoài Đức (phủ)"/>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Hoài Đức (phủ)"/>
              </a:rPr>
              <a:t>Hoài</a:t>
            </a:r>
            <a:r>
              <a:rPr lang="en-US" sz="2800"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Hoài Đức (phủ)"/>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Hoài Đức (phủ)"/>
              </a:rPr>
              <a:t>Đức</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của</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Sơn Tây (tỉnh cũ)"/>
              </a:rPr>
              <a:t>trấn</a:t>
            </a:r>
            <a:r>
              <a:rPr lang="en-US" sz="2800"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Sơn Tây (tỉnh cũ)"/>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Sơn Tây (tỉnh cũ)"/>
              </a:rPr>
              <a:t>Sơn</a:t>
            </a:r>
            <a:r>
              <a:rPr lang="en-US" sz="2800"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Sơn Tây (tỉnh cũ)"/>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Sơn Tây (tỉnh cũ)"/>
              </a:rPr>
              <a:t>Tây</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và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ba</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phủ</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Ứng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Hoà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Thường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Tín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Lý</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Nhân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của</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tooltip="Sơn Nam (trấn)"/>
              </a:rPr>
              <a:t>trấn</a:t>
            </a:r>
            <a:r>
              <a:rPr lang="en-US" sz="2800"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tooltip="Sơn Nam (trấn)"/>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tooltip="Sơn Nam (trấn)"/>
              </a:rPr>
              <a:t>Sơn</a:t>
            </a:r>
            <a:r>
              <a:rPr lang="en-US" sz="2800"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tooltip="Sơn Nam (trấn)"/>
              </a:rPr>
              <a:t> Nam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trong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đó</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Phủ</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Hoài</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Đức</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gồm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3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huyện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Thọ</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Xương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Vĩnh</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Thuận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Từ</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Liêm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phủ</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Thường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Tín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gồm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3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huyện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Thượng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Phúc</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Thanh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Trì</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Phú</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Xuyên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phủ</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Ứng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Hoà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gồm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4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huyện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Sơn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Minh (nay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5" tooltip="Ứng Hòa"/>
              </a:rPr>
              <a:t>Ứng</a:t>
            </a:r>
            <a:r>
              <a:rPr lang="en-US" sz="2800"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5" tooltip="Ứng Hòa"/>
              </a:rPr>
              <a:t> </a:t>
            </a:r>
            <a:r>
              <a:rPr lang="en-US" sz="2800"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5" tooltip="Ứng Hòa"/>
              </a:rPr>
              <a:t>Hòa</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Hoài</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An (nay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phía</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nam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Ứng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Hòa</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và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một</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phần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Mỹ</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Đức</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Chương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Đức</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(nay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Chương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Mỹ</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 Thanh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Oai</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và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phủ</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Lý</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Nhân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gồm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5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huyện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Nam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Xang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(nay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là</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Lý</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Nhân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Kim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Bảng</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Duy</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Tiên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Thanh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Liêm</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Bình</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Lục</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b="1" i="1" dirty="0" err="1">
                <a:solidFill>
                  <a:srgbClr val="C00000"/>
                </a:solidFill>
                <a:effectLst/>
                <a:latin typeface="Arial" panose="020B0604020202020204" pitchFamily="34" charset="0"/>
                <a:ea typeface="Arial" panose="020B0604020202020204" pitchFamily="34" charset="0"/>
                <a:cs typeface="Times New Roman" panose="02020603050405020304" pitchFamily="18" charset="0"/>
              </a:rPr>
              <a:t>Hà</a:t>
            </a:r>
            <a:r>
              <a:rPr lang="en-US" sz="2800" b="1" i="1" dirty="0">
                <a:solidFill>
                  <a:srgbClr val="C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b="1" i="1" dirty="0" err="1">
                <a:solidFill>
                  <a:srgbClr val="C00000"/>
                </a:solidFill>
                <a:effectLst/>
                <a:latin typeface="Arial" panose="020B0604020202020204" pitchFamily="34" charset="0"/>
                <a:ea typeface="Arial" panose="020B0604020202020204" pitchFamily="34" charset="0"/>
                <a:cs typeface="Times New Roman" panose="02020603050405020304" pitchFamily="18" charset="0"/>
              </a:rPr>
              <a:t>Nội</a:t>
            </a:r>
            <a:r>
              <a:rPr lang="en-US" sz="2800" b="1" i="1" dirty="0">
                <a:solidFill>
                  <a:srgbClr val="C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có</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tên</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gọi</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bắt</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đầu</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từ</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28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đây</a:t>
            </a:r>
            <a:r>
              <a:rPr lang="en-US" sz="2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49761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69B1C35-E9A0-4268-9E6F-F2208DCFD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661" y="-316589"/>
            <a:ext cx="4572009" cy="6096012"/>
          </a:xfrm>
          <a:prstGeom prst="rect">
            <a:avLst/>
          </a:prstGeom>
        </p:spPr>
      </p:pic>
      <p:sp>
        <p:nvSpPr>
          <p:cNvPr id="5" name="CustomText1">
            <a:extLst>
              <a:ext uri="{FF2B5EF4-FFF2-40B4-BE49-F238E27FC236}">
                <a16:creationId xmlns:a16="http://schemas.microsoft.com/office/drawing/2014/main" id="{64072DE7-7135-4B0B-AFC9-4968055EAE3F}"/>
              </a:ext>
            </a:extLst>
          </p:cNvPr>
          <p:cNvSpPr txBox="1"/>
          <p:nvPr/>
        </p:nvSpPr>
        <p:spPr>
          <a:xfrm>
            <a:off x="6239931" y="2291151"/>
            <a:ext cx="782254" cy="1681584"/>
          </a:xfrm>
          <a:prstGeom prst="rect">
            <a:avLst/>
          </a:prstGeom>
          <a:noFill/>
          <a:ln>
            <a:noFill/>
          </a:ln>
        </p:spPr>
        <p:txBody>
          <a:bodyPr wrap="none" tIns="90000" bIns="90000" numCol="1" anchor="ctr" anchorCtr="0">
            <a:prstTxWarp prst="textPlain">
              <a:avLst/>
            </a:prstTxWarp>
            <a:noAutofit/>
          </a:bodyPr>
          <a:lstStyle/>
          <a:p>
            <a:r>
              <a:rPr lang="en-US" sz="1600" dirty="0">
                <a:solidFill>
                  <a:srgbClr val="002060"/>
                </a:solidFill>
                <a:latin typeface="Impact" panose="020B0806030902050204" pitchFamily="34" charset="0"/>
              </a:rPr>
              <a:t>2</a:t>
            </a:r>
          </a:p>
        </p:txBody>
      </p:sp>
      <p:sp>
        <p:nvSpPr>
          <p:cNvPr id="6" name="ValueShape1">
            <a:extLst>
              <a:ext uri="{FF2B5EF4-FFF2-40B4-BE49-F238E27FC236}">
                <a16:creationId xmlns:a16="http://schemas.microsoft.com/office/drawing/2014/main" id="{E17F4AC4-A6A1-4BFC-AE11-34DA8E79FE84}"/>
              </a:ext>
            </a:extLst>
          </p:cNvPr>
          <p:cNvSpPr/>
          <p:nvPr/>
        </p:nvSpPr>
        <p:spPr bwMode="auto">
          <a:xfrm>
            <a:off x="7146804" y="650449"/>
            <a:ext cx="4749823" cy="4962988"/>
          </a:xfrm>
          <a:custGeom>
            <a:avLst/>
            <a:gdLst>
              <a:gd name="connsiteX0" fmla="*/ 825500 w 2052462"/>
              <a:gd name="connsiteY0" fmla="*/ 0 h 2453924"/>
              <a:gd name="connsiteX1" fmla="*/ 2052462 w 2052462"/>
              <a:gd name="connsiteY1" fmla="*/ 1226962 h 2453924"/>
              <a:gd name="connsiteX2" fmla="*/ 825500 w 2052462"/>
              <a:gd name="connsiteY2" fmla="*/ 2453924 h 2453924"/>
              <a:gd name="connsiteX3" fmla="*/ 45039 w 2052462"/>
              <a:gd name="connsiteY3" fmla="*/ 2173746 h 2453924"/>
              <a:gd name="connsiteX4" fmla="*/ 0 w 2052462"/>
              <a:gd name="connsiteY4" fmla="*/ 2132812 h 2453924"/>
              <a:gd name="connsiteX5" fmla="*/ 42093 w 2052462"/>
              <a:gd name="connsiteY5" fmla="*/ 2094555 h 2453924"/>
              <a:gd name="connsiteX6" fmla="*/ 191916 w 2052462"/>
              <a:gd name="connsiteY6" fmla="*/ 1912968 h 2453924"/>
              <a:gd name="connsiteX7" fmla="*/ 235656 w 2052462"/>
              <a:gd name="connsiteY7" fmla="*/ 1832383 h 2453924"/>
              <a:gd name="connsiteX8" fmla="*/ 352362 w 2052462"/>
              <a:gd name="connsiteY8" fmla="*/ 1928674 h 2453924"/>
              <a:gd name="connsiteX9" fmla="*/ 825500 w 2052462"/>
              <a:gd name="connsiteY9" fmla="*/ 2073198 h 2453924"/>
              <a:gd name="connsiteX10" fmla="*/ 1671736 w 2052462"/>
              <a:gd name="connsiteY10" fmla="*/ 1226962 h 2453924"/>
              <a:gd name="connsiteX11" fmla="*/ 825500 w 2052462"/>
              <a:gd name="connsiteY11" fmla="*/ 380726 h 2453924"/>
              <a:gd name="connsiteX12" fmla="*/ 352362 w 2052462"/>
              <a:gd name="connsiteY12" fmla="*/ 525250 h 2453924"/>
              <a:gd name="connsiteX13" fmla="*/ 235656 w 2052462"/>
              <a:gd name="connsiteY13" fmla="*/ 621541 h 2453924"/>
              <a:gd name="connsiteX14" fmla="*/ 191916 w 2052462"/>
              <a:gd name="connsiteY14" fmla="*/ 540956 h 2453924"/>
              <a:gd name="connsiteX15" fmla="*/ 42093 w 2052462"/>
              <a:gd name="connsiteY15" fmla="*/ 359369 h 2453924"/>
              <a:gd name="connsiteX16" fmla="*/ 0 w 2052462"/>
              <a:gd name="connsiteY16" fmla="*/ 321112 h 2453924"/>
              <a:gd name="connsiteX17" fmla="*/ 45039 w 2052462"/>
              <a:gd name="connsiteY17" fmla="*/ 280179 h 2453924"/>
              <a:gd name="connsiteX18" fmla="*/ 825500 w 2052462"/>
              <a:gd name="connsiteY18" fmla="*/ 0 h 245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52462" h="2453924">
                <a:moveTo>
                  <a:pt x="825500" y="0"/>
                </a:moveTo>
                <a:cubicBezTo>
                  <a:pt x="1503132" y="0"/>
                  <a:pt x="2052462" y="549330"/>
                  <a:pt x="2052462" y="1226962"/>
                </a:cubicBezTo>
                <a:cubicBezTo>
                  <a:pt x="2052462" y="1904594"/>
                  <a:pt x="1503132" y="2453924"/>
                  <a:pt x="825500" y="2453924"/>
                </a:cubicBezTo>
                <a:cubicBezTo>
                  <a:pt x="529036" y="2453924"/>
                  <a:pt x="257130" y="2348779"/>
                  <a:pt x="45039" y="2173746"/>
                </a:cubicBezTo>
                <a:lnTo>
                  <a:pt x="0" y="2132812"/>
                </a:lnTo>
                <a:lnTo>
                  <a:pt x="42093" y="2094555"/>
                </a:lnTo>
                <a:cubicBezTo>
                  <a:pt x="97602" y="2039046"/>
                  <a:pt x="147817" y="1978243"/>
                  <a:pt x="191916" y="1912968"/>
                </a:cubicBezTo>
                <a:lnTo>
                  <a:pt x="235656" y="1832383"/>
                </a:lnTo>
                <a:lnTo>
                  <a:pt x="352362" y="1928674"/>
                </a:lnTo>
                <a:cubicBezTo>
                  <a:pt x="487422" y="2019919"/>
                  <a:pt x="650239" y="2073198"/>
                  <a:pt x="825500" y="2073198"/>
                </a:cubicBezTo>
                <a:cubicBezTo>
                  <a:pt x="1292863" y="2073198"/>
                  <a:pt x="1671736" y="1694325"/>
                  <a:pt x="1671736" y="1226962"/>
                </a:cubicBezTo>
                <a:cubicBezTo>
                  <a:pt x="1671736" y="759599"/>
                  <a:pt x="1292863" y="380726"/>
                  <a:pt x="825500" y="380726"/>
                </a:cubicBezTo>
                <a:cubicBezTo>
                  <a:pt x="650239" y="380726"/>
                  <a:pt x="487422" y="434005"/>
                  <a:pt x="352362" y="525250"/>
                </a:cubicBezTo>
                <a:lnTo>
                  <a:pt x="235656" y="621541"/>
                </a:lnTo>
                <a:lnTo>
                  <a:pt x="191916" y="540956"/>
                </a:lnTo>
                <a:cubicBezTo>
                  <a:pt x="147817" y="475681"/>
                  <a:pt x="97602" y="414878"/>
                  <a:pt x="42093" y="359369"/>
                </a:cubicBezTo>
                <a:lnTo>
                  <a:pt x="0" y="321112"/>
                </a:lnTo>
                <a:lnTo>
                  <a:pt x="45039" y="280179"/>
                </a:lnTo>
                <a:cubicBezTo>
                  <a:pt x="257130" y="105145"/>
                  <a:pt x="529036" y="0"/>
                  <a:pt x="825500" y="0"/>
                </a:cubicBezTo>
                <a:close/>
              </a:path>
            </a:pathLst>
          </a:custGeom>
          <a:solidFill>
            <a:srgbClr val="FFE4DB"/>
          </a:solidFill>
          <a:ln>
            <a:noFill/>
          </a:ln>
        </p:spPr>
        <p:txBody>
          <a:bodyPr vert="horz" wrap="square" lIns="91440" tIns="45720" rIns="91440" bIns="45720" numCol="1" rtlCol="0" anchor="t" anchorCtr="0" compatLnSpc="1">
            <a:prstTxWarp prst="textNoShape">
              <a:avLst/>
            </a:prstTxWarp>
          </a:bodyPr>
          <a:lstStyle/>
          <a:p>
            <a:pPr algn="l"/>
            <a:endParaRPr lang="zh-CN" altLang="en-US" dirty="0"/>
          </a:p>
        </p:txBody>
      </p:sp>
      <p:sp>
        <p:nvSpPr>
          <p:cNvPr id="7" name="文本框 6">
            <a:extLst>
              <a:ext uri="{FF2B5EF4-FFF2-40B4-BE49-F238E27FC236}">
                <a16:creationId xmlns:a16="http://schemas.microsoft.com/office/drawing/2014/main" id="{A62472E4-9EFC-43F9-82AD-2F44DBCE745C}"/>
              </a:ext>
            </a:extLst>
          </p:cNvPr>
          <p:cNvSpPr txBox="1"/>
          <p:nvPr/>
        </p:nvSpPr>
        <p:spPr>
          <a:xfrm>
            <a:off x="7383768" y="2162447"/>
            <a:ext cx="3457056" cy="1938992"/>
          </a:xfrm>
          <a:prstGeom prst="rect">
            <a:avLst/>
          </a:prstGeom>
          <a:noFill/>
        </p:spPr>
        <p:txBody>
          <a:bodyPr wrap="square" rtlCol="0">
            <a:spAutoFit/>
          </a:bodyPr>
          <a:lstStyle/>
          <a:p>
            <a:pPr algn="ct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Ý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nghĩa</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tên</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gọi</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Hà</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Nội</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qua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các</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thời</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kỳ</a:t>
            </a:r>
            <a:endParaRPr lang="zh-CN" altLang="en-US"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endParaRPr>
          </a:p>
        </p:txBody>
      </p:sp>
      <p:sp>
        <p:nvSpPr>
          <p:cNvPr id="2" name="Hộp Văn bản 1">
            <a:extLst>
              <a:ext uri="{FF2B5EF4-FFF2-40B4-BE49-F238E27FC236}">
                <a16:creationId xmlns:a16="http://schemas.microsoft.com/office/drawing/2014/main" id="{C390082C-A040-6684-BA3F-3FE6D060FF26}"/>
              </a:ext>
            </a:extLst>
          </p:cNvPr>
          <p:cNvSpPr txBox="1"/>
          <p:nvPr/>
        </p:nvSpPr>
        <p:spPr>
          <a:xfrm>
            <a:off x="7948728" y="650449"/>
            <a:ext cx="2327135" cy="707886"/>
          </a:xfrm>
          <a:prstGeom prst="rect">
            <a:avLst/>
          </a:prstGeom>
          <a:noFill/>
        </p:spPr>
        <p:txBody>
          <a:bodyPr wrap="square">
            <a:spAutoFit/>
          </a:bodyPr>
          <a:lstStyle/>
          <a:p>
            <a:pPr algn="ctr"/>
            <a:r>
              <a:rPr lang="en-US" sz="4000" b="1" dirty="0" err="1">
                <a:solidFill>
                  <a:srgbClr val="C00000"/>
                </a:solidFill>
              </a:rPr>
              <a:t>Tiết</a:t>
            </a:r>
            <a:r>
              <a:rPr lang="en-US" sz="4000" b="1" dirty="0">
                <a:solidFill>
                  <a:srgbClr val="C00000"/>
                </a:solidFill>
              </a:rPr>
              <a:t> 20</a:t>
            </a:r>
          </a:p>
        </p:txBody>
      </p:sp>
    </p:spTree>
    <p:extLst>
      <p:ext uri="{BB962C8B-B14F-4D97-AF65-F5344CB8AC3E}">
        <p14:creationId xmlns:p14="http://schemas.microsoft.com/office/powerpoint/2010/main" val="2623487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31"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50++ hình nền powerpoint đẹp long lanh | Powerpoint background design,  Background powerpoint, Graphic design background templa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16816"/>
            <a:ext cx="10510887" cy="65704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90800" y="2133600"/>
            <a:ext cx="6248400" cy="2308324"/>
          </a:xfrm>
          <a:prstGeom prst="rect">
            <a:avLst/>
          </a:prstGeom>
          <a:noFill/>
        </p:spPr>
        <p:txBody>
          <a:bodyPr wrap="square" rtlCol="0">
            <a:spAutoFit/>
          </a:bodyPr>
          <a:lstStyle/>
          <a:p>
            <a:pPr marL="285750" indent="-285750">
              <a:buFontTx/>
              <a:buChar char="-"/>
            </a:pPr>
            <a:r>
              <a:rPr lang="en-US" sz="3200" dirty="0" err="1">
                <a:latin typeface="Calibri" panose="020F0502020204030204" pitchFamily="34" charset="0"/>
                <a:cs typeface="Calibri" panose="020F0502020204030204" pitchFamily="34" charset="0"/>
              </a:rPr>
              <a:t>Tìm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hiểu</a:t>
            </a:r>
            <a:r>
              <a:rPr lang="en-US" sz="3200" dirty="0">
                <a:latin typeface="Calibri" panose="020F0502020204030204" pitchFamily="34" charset="0"/>
                <a:cs typeface="Calibri" panose="020F0502020204030204" pitchFamily="34" charset="0"/>
              </a:rPr>
              <a:t> ý </a:t>
            </a:r>
            <a:r>
              <a:rPr lang="en-US" sz="3200" dirty="0" err="1">
                <a:latin typeface="Calibri" panose="020F0502020204030204" pitchFamily="34" charset="0"/>
                <a:cs typeface="Calibri" panose="020F0502020204030204" pitchFamily="34" charset="0"/>
              </a:rPr>
              <a:t>nghĩa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tên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gọi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của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Nội</a:t>
            </a:r>
            <a:r>
              <a:rPr lang="en-US" sz="3200" dirty="0">
                <a:latin typeface="Calibri" panose="020F0502020204030204" pitchFamily="34" charset="0"/>
                <a:cs typeface="Calibri" panose="020F0502020204030204" pitchFamily="34" charset="0"/>
              </a:rPr>
              <a:t> qua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thời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kì</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lịch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sử</a:t>
            </a:r>
            <a:r>
              <a:rPr lang="en-US" sz="3200" dirty="0">
                <a:latin typeface="Calibri" panose="020F0502020204030204" pitchFamily="34" charset="0"/>
                <a:cs typeface="Calibri" panose="020F0502020204030204" pitchFamily="34" charset="0"/>
              </a:rPr>
              <a:t>.</a:t>
            </a:r>
            <a:endParaRPr lang="vi-VN" sz="3200" dirty="0">
              <a:latin typeface="Calibri" panose="020F0502020204030204" pitchFamily="34" charset="0"/>
              <a:cs typeface="Calibri" panose="020F0502020204030204" pitchFamily="34" charset="0"/>
            </a:endParaRPr>
          </a:p>
          <a:p>
            <a:br>
              <a:rPr lang="vi-VN" sz="2000" dirty="0">
                <a:latin typeface="Calibri" panose="020F0502020204030204" pitchFamily="34" charset="0"/>
                <a:cs typeface="Calibri" panose="020F0502020204030204" pitchFamily="34" charset="0"/>
              </a:rPr>
            </a:br>
            <a:endParaRPr lang="vi-VN" sz="2000" dirty="0">
              <a:latin typeface="Calibri" panose="020F0502020204030204" pitchFamily="34" charset="0"/>
              <a:cs typeface="Calibri" panose="020F0502020204030204" pitchFamily="34" charset="0"/>
            </a:endParaRPr>
          </a:p>
          <a:p>
            <a:br>
              <a:rPr lang="vi-VN" sz="2000"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189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437" y="142876"/>
            <a:ext cx="10492033" cy="4325429"/>
          </a:xfrm>
          <a:prstGeom prst="rect">
            <a:avLst/>
          </a:prstGeom>
        </p:spPr>
      </p:pic>
      <p:sp>
        <p:nvSpPr>
          <p:cNvPr id="3" name="Rectangle 2"/>
          <p:cNvSpPr/>
          <p:nvPr/>
        </p:nvSpPr>
        <p:spPr>
          <a:xfrm>
            <a:off x="670874" y="4549676"/>
            <a:ext cx="10850251" cy="2308324"/>
          </a:xfrm>
          <a:prstGeom prst="rect">
            <a:avLst/>
          </a:prstGeom>
        </p:spPr>
        <p:txBody>
          <a:bodyPr wrap="square">
            <a:spAutoFit/>
          </a:bodyPr>
          <a:lstStyle/>
          <a:p>
            <a:pPr algn="just"/>
            <a:r>
              <a:rPr lang="en-US" sz="3600" b="1" dirty="0" err="1">
                <a:solidFill>
                  <a:srgbClr val="FF0000"/>
                </a:solidFill>
                <a:latin typeface="Times New Roman" panose="02020603050405020304" pitchFamily="18" charset="0"/>
                <a:cs typeface="Times New Roman" panose="02020603050405020304" pitchFamily="18" charset="0"/>
              </a:rPr>
              <a:t>Tống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Bình</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Trong thời kỳ cai trị của người Trung Quốc, từng có tên là huyện Tống Bình, xuất hiện trong sử sách từ những năm 454 - 456 thời Nam Bắc triều của Trung Quốc.</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788496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2363" y="65988"/>
            <a:ext cx="9756742" cy="4729908"/>
          </a:xfrm>
          <a:prstGeom prst="rect">
            <a:avLst/>
          </a:prstGeom>
        </p:spPr>
      </p:pic>
      <p:sp>
        <p:nvSpPr>
          <p:cNvPr id="3" name="Rectangle 2"/>
          <p:cNvSpPr/>
          <p:nvPr/>
        </p:nvSpPr>
        <p:spPr>
          <a:xfrm>
            <a:off x="642593" y="4795897"/>
            <a:ext cx="10906813" cy="2062103"/>
          </a:xfrm>
          <a:prstGeom prst="rect">
            <a:avLst/>
          </a:prstGeom>
        </p:spPr>
        <p:txBody>
          <a:bodyPr wrap="square">
            <a:spAutoFit/>
          </a:bodyPr>
          <a:lstStyle/>
          <a:p>
            <a:pPr algn="just"/>
            <a:r>
              <a:rPr lang="vi-VN" sz="3200" b="1" dirty="0">
                <a:solidFill>
                  <a:srgbClr val="FF0000"/>
                </a:solidFill>
                <a:latin typeface="+mj-lt"/>
              </a:rPr>
              <a:t>Long Đỗ:</a:t>
            </a:r>
            <a:r>
              <a:rPr lang="vi-VN" sz="3200" dirty="0">
                <a:solidFill>
                  <a:srgbClr val="333333"/>
                </a:solidFill>
                <a:latin typeface="+mj-lt"/>
              </a:rPr>
              <a:t> Truyền thuyết kể rằng lúc Cao Biền nhà Đường, vào năm 866 mới đắp thành Đại La, thấy thần nhân hiện lên tự xưng là thần Long Đỗ. Do đó, trong sử sách thường gọi Thăng Long là đất Long Đỗ.</a:t>
            </a:r>
          </a:p>
        </p:txBody>
      </p:sp>
    </p:spTree>
    <p:extLst>
      <p:ext uri="{BB962C8B-B14F-4D97-AF65-F5344CB8AC3E}">
        <p14:creationId xmlns:p14="http://schemas.microsoft.com/office/powerpoint/2010/main" val="25639467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0705" y="367224"/>
            <a:ext cx="10586301" cy="1077218"/>
          </a:xfrm>
          <a:prstGeom prst="rect">
            <a:avLst/>
          </a:prstGeom>
        </p:spPr>
        <p:txBody>
          <a:bodyPr wrap="square">
            <a:spAutoFit/>
          </a:bodyPr>
          <a:lstStyle/>
          <a:p>
            <a:pPr algn="ctr"/>
            <a:r>
              <a:rPr lang="vi-VN" sz="3200" b="1" dirty="0">
                <a:solidFill>
                  <a:srgbClr val="FF0000"/>
                </a:solidFill>
                <a:latin typeface="+mj-lt"/>
              </a:rPr>
              <a:t>Đại La:</a:t>
            </a:r>
            <a:r>
              <a:rPr lang="vi-VN" sz="3200" b="1" dirty="0">
                <a:solidFill>
                  <a:srgbClr val="333333"/>
                </a:solidFill>
                <a:latin typeface="+mj-lt"/>
              </a:rPr>
              <a:t> </a:t>
            </a:r>
            <a:r>
              <a:rPr lang="vi-VN" sz="3200" dirty="0">
                <a:solidFill>
                  <a:srgbClr val="333333"/>
                </a:solidFill>
                <a:latin typeface="+mj-lt"/>
              </a:rPr>
              <a:t>Đại La hay Đại La thành nguyên là tên vòng thành ngoài cùng bao lấy Kinh Đô Thăng Long xưa.</a:t>
            </a:r>
            <a:endParaRPr lang="en-US" sz="3200" dirty="0">
              <a:latin typeface="+mj-lt"/>
            </a:endParaRPr>
          </a:p>
        </p:txBody>
      </p:sp>
      <p:sp>
        <p:nvSpPr>
          <p:cNvPr id="3" name="Rectangle 2"/>
          <p:cNvSpPr/>
          <p:nvPr/>
        </p:nvSpPr>
        <p:spPr>
          <a:xfrm>
            <a:off x="395925" y="1771455"/>
            <a:ext cx="11236751" cy="3046988"/>
          </a:xfrm>
          <a:prstGeom prst="rect">
            <a:avLst/>
          </a:prstGeom>
        </p:spPr>
        <p:txBody>
          <a:bodyPr wrap="square">
            <a:spAutoFit/>
          </a:bodyPr>
          <a:lstStyle/>
          <a:p>
            <a:pPr algn="just"/>
            <a:r>
              <a:rPr lang="vi-VN" sz="3200" b="1" u="sng" dirty="0">
                <a:solidFill>
                  <a:srgbClr val="FF0000"/>
                </a:solidFill>
                <a:latin typeface="+mj-lt"/>
              </a:rPr>
              <a:t>Thăng Long</a:t>
            </a:r>
            <a:r>
              <a:rPr lang="vi-VN" sz="3200" u="sng" dirty="0">
                <a:solidFill>
                  <a:srgbClr val="333333"/>
                </a:solidFill>
                <a:latin typeface="+mj-lt"/>
              </a:rPr>
              <a:t> (Rồng bay lên). Đây là cái tên có tính văn chương nhất trong số các tên của Hà Nội</a:t>
            </a:r>
            <a:r>
              <a:rPr lang="vi-VN" sz="3200" dirty="0">
                <a:solidFill>
                  <a:srgbClr val="333333"/>
                </a:solidFill>
                <a:latin typeface="+mj-lt"/>
              </a:rPr>
              <a:t>. Sách Đại Việt sử ký toàn thư viết lý do hình thành tên gọi này như sau: "Mùa Thu, năm Canh Tuất (1010) vua từ thành Hoa Lư, dời đô ra Kinh phủ thành Đại La, tạm đỗ thuyền dưới thành, có rồng vàng hiện lên ở thuyền ngự, nhân đó đổi tên thành gọi là thành Thăng Long"</a:t>
            </a:r>
            <a:endParaRPr lang="en-US" sz="3200" dirty="0">
              <a:latin typeface="+mj-lt"/>
            </a:endParaRPr>
          </a:p>
        </p:txBody>
      </p:sp>
    </p:spTree>
    <p:extLst>
      <p:ext uri="{BB962C8B-B14F-4D97-AF65-F5344CB8AC3E}">
        <p14:creationId xmlns:p14="http://schemas.microsoft.com/office/powerpoint/2010/main" val="92331844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CAB4531-A40C-59EE-A724-E470DB37BE68}"/>
              </a:ext>
            </a:extLst>
          </p:cNvPr>
          <p:cNvSpPr txBox="1"/>
          <p:nvPr/>
        </p:nvSpPr>
        <p:spPr>
          <a:xfrm>
            <a:off x="4119238" y="337866"/>
            <a:ext cx="2922233" cy="655885"/>
          </a:xfrm>
          <a:prstGeom prst="rect">
            <a:avLst/>
          </a:prstGeom>
          <a:noFill/>
        </p:spPr>
        <p:txBody>
          <a:bodyPr wrap="square">
            <a:spAutoFit/>
          </a:bodyPr>
          <a:lstStyle/>
          <a:p>
            <a:pPr algn="ctr">
              <a:lnSpc>
                <a:spcPct val="107000"/>
              </a:lnSpc>
              <a:spcAft>
                <a:spcPts val="800"/>
              </a:spcAft>
            </a:pPr>
            <a:r>
              <a:rPr lang="vi-VN" sz="3600" b="1" dirty="0">
                <a:solidFill>
                  <a:srgbClr val="C00000"/>
                </a:solidFill>
                <a:ea typeface="Arial" panose="020B0604020202020204" pitchFamily="34" charset="0"/>
                <a:cs typeface="Times New Roman" panose="02020603050405020304" pitchFamily="18" charset="0"/>
              </a:rPr>
              <a:t>CHỦ ĐỀ </a:t>
            </a:r>
            <a:r>
              <a:rPr lang="en-US" sz="3600" b="1" dirty="0">
                <a:solidFill>
                  <a:srgbClr val="C00000"/>
                </a:solidFill>
                <a:ea typeface="Arial" panose="020B0604020202020204" pitchFamily="34" charset="0"/>
                <a:cs typeface="Times New Roman" panose="02020603050405020304" pitchFamily="18" charset="0"/>
              </a:rPr>
              <a:t>5</a:t>
            </a:r>
            <a:endParaRPr lang="vi-VN" sz="3600" b="1" dirty="0">
              <a:solidFill>
                <a:srgbClr val="C00000"/>
              </a:solidFill>
              <a:effectLst/>
              <a:ea typeface="Arial" panose="020B060402020202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32C67303-F00F-38AC-783D-8B2116143EC1}"/>
              </a:ext>
            </a:extLst>
          </p:cNvPr>
          <p:cNvSpPr txBox="1"/>
          <p:nvPr/>
        </p:nvSpPr>
        <p:spPr>
          <a:xfrm>
            <a:off x="2704338" y="1282946"/>
            <a:ext cx="6951726" cy="1323439"/>
          </a:xfrm>
          <a:prstGeom prst="rect">
            <a:avLst/>
          </a:prstGeom>
          <a:noFill/>
        </p:spPr>
        <p:txBody>
          <a:bodyPr wrap="square">
            <a:spAutoFit/>
          </a:bodyPr>
          <a:lstStyle/>
          <a:p>
            <a:r>
              <a:rPr lang="en-US" sz="4000" b="1" dirty="0" err="1">
                <a:solidFill>
                  <a:srgbClr val="0070C0"/>
                </a:solidFill>
                <a:effectLst/>
                <a:latin typeface="Times New Roman" panose="02020603050405020304" pitchFamily="18" charset="0"/>
                <a:ea typeface="Arial" panose="020B0604020202020204" pitchFamily="34" charset="0"/>
              </a:rPr>
              <a:t>Tên</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gọi</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vị</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thế</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của</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Hà</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Nội</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từ</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thế</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kỉ</a:t>
            </a:r>
            <a:r>
              <a:rPr lang="en-US" sz="4000" b="1" dirty="0">
                <a:solidFill>
                  <a:srgbClr val="0070C0"/>
                </a:solidFill>
                <a:effectLst/>
                <a:latin typeface="Times New Roman" panose="02020603050405020304" pitchFamily="18" charset="0"/>
                <a:ea typeface="Arial" panose="020B0604020202020204" pitchFamily="34" charset="0"/>
              </a:rPr>
              <a:t> XV </a:t>
            </a:r>
            <a:r>
              <a:rPr lang="en-US" sz="4000" b="1" dirty="0" err="1">
                <a:solidFill>
                  <a:srgbClr val="0070C0"/>
                </a:solidFill>
                <a:effectLst/>
                <a:latin typeface="Times New Roman" panose="02020603050405020304" pitchFamily="18" charset="0"/>
                <a:ea typeface="Arial" panose="020B0604020202020204" pitchFamily="34" charset="0"/>
              </a:rPr>
              <a:t>đến</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đầu</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thế</a:t>
            </a:r>
            <a:r>
              <a:rPr lang="en-US" sz="4000" b="1" dirty="0">
                <a:solidFill>
                  <a:srgbClr val="0070C0"/>
                </a:solidFill>
                <a:effectLst/>
                <a:latin typeface="Times New Roman" panose="02020603050405020304" pitchFamily="18" charset="0"/>
                <a:ea typeface="Arial" panose="020B0604020202020204" pitchFamily="34" charset="0"/>
              </a:rPr>
              <a:t> </a:t>
            </a:r>
            <a:r>
              <a:rPr lang="en-US" sz="4000" b="1" dirty="0" err="1">
                <a:solidFill>
                  <a:srgbClr val="0070C0"/>
                </a:solidFill>
                <a:effectLst/>
                <a:latin typeface="Times New Roman" panose="02020603050405020304" pitchFamily="18" charset="0"/>
                <a:ea typeface="Arial" panose="020B0604020202020204" pitchFamily="34" charset="0"/>
              </a:rPr>
              <a:t>kỉ</a:t>
            </a:r>
            <a:r>
              <a:rPr lang="en-US" sz="4000" b="1" dirty="0">
                <a:solidFill>
                  <a:srgbClr val="0070C0"/>
                </a:solidFill>
                <a:effectLst/>
                <a:latin typeface="Times New Roman" panose="02020603050405020304" pitchFamily="18" charset="0"/>
                <a:ea typeface="Arial" panose="020B0604020202020204" pitchFamily="34" charset="0"/>
              </a:rPr>
              <a:t> XIX</a:t>
            </a:r>
            <a:endParaRPr lang="vi-VN" sz="4000" b="1" dirty="0">
              <a:solidFill>
                <a:srgbClr val="0070C0"/>
              </a:solidFill>
            </a:endParaRPr>
          </a:p>
        </p:txBody>
      </p:sp>
    </p:spTree>
    <p:extLst>
      <p:ext uri="{BB962C8B-B14F-4D97-AF65-F5344CB8AC3E}">
        <p14:creationId xmlns:p14="http://schemas.microsoft.com/office/powerpoint/2010/main" val="2046378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776B2E21-3EF5-A2C7-5F1A-78572B8B5D67}"/>
              </a:ext>
            </a:extLst>
          </p:cNvPr>
          <p:cNvSpPr/>
          <p:nvPr/>
        </p:nvSpPr>
        <p:spPr>
          <a:xfrm>
            <a:off x="1213868" y="836964"/>
            <a:ext cx="9938041" cy="3416320"/>
          </a:xfrm>
          <a:prstGeom prst="rect">
            <a:avLst/>
          </a:prstGeom>
        </p:spPr>
        <p:txBody>
          <a:bodyPr wrap="square">
            <a:spAutoFit/>
          </a:bodyPr>
          <a:lstStyle/>
          <a:p>
            <a:pPr algn="just"/>
            <a:r>
              <a:rPr lang="vi-VN" sz="3600" b="1" dirty="0">
                <a:solidFill>
                  <a:srgbClr val="FF0000"/>
                </a:solidFill>
                <a:latin typeface="+mj-lt"/>
              </a:rPr>
              <a:t>Đông Quan</a:t>
            </a:r>
            <a:r>
              <a:rPr lang="vi-VN" sz="3600" dirty="0">
                <a:solidFill>
                  <a:srgbClr val="333333"/>
                </a:solidFill>
                <a:latin typeface="+mj-lt"/>
              </a:rPr>
              <a:t>: Đây là tên gọi Thăng Long do quan quân nhà Minh đặt ra với hàm nghĩa kỳ thị Kinh đô của Việt Nam, chỉ được ví là "cửa quan phía Đông" của Nhà nước phong kiến Trung Hoa. Sử cũ cho biết năm 1408, quân Minh đánh bại cha con Hồ Quý Ly đóng đô ở thành Đông Đô, đổi tên thành Đông Quan.</a:t>
            </a:r>
            <a:endParaRPr lang="en-US" sz="3600" dirty="0">
              <a:latin typeface="+mj-lt"/>
            </a:endParaRPr>
          </a:p>
        </p:txBody>
      </p:sp>
    </p:spTree>
    <p:extLst>
      <p:ext uri="{BB962C8B-B14F-4D97-AF65-F5344CB8AC3E}">
        <p14:creationId xmlns:p14="http://schemas.microsoft.com/office/powerpoint/2010/main" val="105238348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69B1C35-E9A0-4268-9E6F-F2208DCFD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988" y="-459798"/>
            <a:ext cx="4572009" cy="6096012"/>
          </a:xfrm>
          <a:prstGeom prst="rect">
            <a:avLst/>
          </a:prstGeom>
        </p:spPr>
      </p:pic>
      <p:sp>
        <p:nvSpPr>
          <p:cNvPr id="5" name="CustomText1">
            <a:extLst>
              <a:ext uri="{FF2B5EF4-FFF2-40B4-BE49-F238E27FC236}">
                <a16:creationId xmlns:a16="http://schemas.microsoft.com/office/drawing/2014/main" id="{64072DE7-7135-4B0B-AFC9-4968055EAE3F}"/>
              </a:ext>
            </a:extLst>
          </p:cNvPr>
          <p:cNvSpPr txBox="1"/>
          <p:nvPr/>
        </p:nvSpPr>
        <p:spPr>
          <a:xfrm>
            <a:off x="5489518" y="1747416"/>
            <a:ext cx="782254" cy="1681584"/>
          </a:xfrm>
          <a:prstGeom prst="rect">
            <a:avLst/>
          </a:prstGeom>
          <a:noFill/>
          <a:ln>
            <a:noFill/>
          </a:ln>
        </p:spPr>
        <p:txBody>
          <a:bodyPr wrap="none" tIns="90000" bIns="90000" numCol="1" anchor="ctr" anchorCtr="0">
            <a:prstTxWarp prst="textPlain">
              <a:avLst/>
            </a:prstTxWarp>
            <a:noAutofit/>
          </a:bodyPr>
          <a:lstStyle/>
          <a:p>
            <a:r>
              <a:rPr lang="en-US" sz="1600" dirty="0">
                <a:solidFill>
                  <a:srgbClr val="002060"/>
                </a:solidFill>
                <a:latin typeface="Impact" panose="020B0806030902050204" pitchFamily="34" charset="0"/>
              </a:rPr>
              <a:t>3</a:t>
            </a:r>
          </a:p>
        </p:txBody>
      </p:sp>
      <p:sp>
        <p:nvSpPr>
          <p:cNvPr id="6" name="ValueShape1">
            <a:extLst>
              <a:ext uri="{FF2B5EF4-FFF2-40B4-BE49-F238E27FC236}">
                <a16:creationId xmlns:a16="http://schemas.microsoft.com/office/drawing/2014/main" id="{E17F4AC4-A6A1-4BFC-AE11-34DA8E79FE84}"/>
              </a:ext>
            </a:extLst>
          </p:cNvPr>
          <p:cNvSpPr/>
          <p:nvPr/>
        </p:nvSpPr>
        <p:spPr bwMode="auto">
          <a:xfrm>
            <a:off x="6236208" y="448056"/>
            <a:ext cx="4773168" cy="4580165"/>
          </a:xfrm>
          <a:custGeom>
            <a:avLst/>
            <a:gdLst>
              <a:gd name="connsiteX0" fmla="*/ 825500 w 2052462"/>
              <a:gd name="connsiteY0" fmla="*/ 0 h 2453924"/>
              <a:gd name="connsiteX1" fmla="*/ 2052462 w 2052462"/>
              <a:gd name="connsiteY1" fmla="*/ 1226962 h 2453924"/>
              <a:gd name="connsiteX2" fmla="*/ 825500 w 2052462"/>
              <a:gd name="connsiteY2" fmla="*/ 2453924 h 2453924"/>
              <a:gd name="connsiteX3" fmla="*/ 45039 w 2052462"/>
              <a:gd name="connsiteY3" fmla="*/ 2173746 h 2453924"/>
              <a:gd name="connsiteX4" fmla="*/ 0 w 2052462"/>
              <a:gd name="connsiteY4" fmla="*/ 2132812 h 2453924"/>
              <a:gd name="connsiteX5" fmla="*/ 42093 w 2052462"/>
              <a:gd name="connsiteY5" fmla="*/ 2094555 h 2453924"/>
              <a:gd name="connsiteX6" fmla="*/ 191916 w 2052462"/>
              <a:gd name="connsiteY6" fmla="*/ 1912968 h 2453924"/>
              <a:gd name="connsiteX7" fmla="*/ 235656 w 2052462"/>
              <a:gd name="connsiteY7" fmla="*/ 1832383 h 2453924"/>
              <a:gd name="connsiteX8" fmla="*/ 352362 w 2052462"/>
              <a:gd name="connsiteY8" fmla="*/ 1928674 h 2453924"/>
              <a:gd name="connsiteX9" fmla="*/ 825500 w 2052462"/>
              <a:gd name="connsiteY9" fmla="*/ 2073198 h 2453924"/>
              <a:gd name="connsiteX10" fmla="*/ 1671736 w 2052462"/>
              <a:gd name="connsiteY10" fmla="*/ 1226962 h 2453924"/>
              <a:gd name="connsiteX11" fmla="*/ 825500 w 2052462"/>
              <a:gd name="connsiteY11" fmla="*/ 380726 h 2453924"/>
              <a:gd name="connsiteX12" fmla="*/ 352362 w 2052462"/>
              <a:gd name="connsiteY12" fmla="*/ 525250 h 2453924"/>
              <a:gd name="connsiteX13" fmla="*/ 235656 w 2052462"/>
              <a:gd name="connsiteY13" fmla="*/ 621541 h 2453924"/>
              <a:gd name="connsiteX14" fmla="*/ 191916 w 2052462"/>
              <a:gd name="connsiteY14" fmla="*/ 540956 h 2453924"/>
              <a:gd name="connsiteX15" fmla="*/ 42093 w 2052462"/>
              <a:gd name="connsiteY15" fmla="*/ 359369 h 2453924"/>
              <a:gd name="connsiteX16" fmla="*/ 0 w 2052462"/>
              <a:gd name="connsiteY16" fmla="*/ 321112 h 2453924"/>
              <a:gd name="connsiteX17" fmla="*/ 45039 w 2052462"/>
              <a:gd name="connsiteY17" fmla="*/ 280179 h 2453924"/>
              <a:gd name="connsiteX18" fmla="*/ 825500 w 2052462"/>
              <a:gd name="connsiteY18" fmla="*/ 0 h 245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52462" h="2453924">
                <a:moveTo>
                  <a:pt x="825500" y="0"/>
                </a:moveTo>
                <a:cubicBezTo>
                  <a:pt x="1503132" y="0"/>
                  <a:pt x="2052462" y="549330"/>
                  <a:pt x="2052462" y="1226962"/>
                </a:cubicBezTo>
                <a:cubicBezTo>
                  <a:pt x="2052462" y="1904594"/>
                  <a:pt x="1503132" y="2453924"/>
                  <a:pt x="825500" y="2453924"/>
                </a:cubicBezTo>
                <a:cubicBezTo>
                  <a:pt x="529036" y="2453924"/>
                  <a:pt x="257130" y="2348779"/>
                  <a:pt x="45039" y="2173746"/>
                </a:cubicBezTo>
                <a:lnTo>
                  <a:pt x="0" y="2132812"/>
                </a:lnTo>
                <a:lnTo>
                  <a:pt x="42093" y="2094555"/>
                </a:lnTo>
                <a:cubicBezTo>
                  <a:pt x="97602" y="2039046"/>
                  <a:pt x="147817" y="1978243"/>
                  <a:pt x="191916" y="1912968"/>
                </a:cubicBezTo>
                <a:lnTo>
                  <a:pt x="235656" y="1832383"/>
                </a:lnTo>
                <a:lnTo>
                  <a:pt x="352362" y="1928674"/>
                </a:lnTo>
                <a:cubicBezTo>
                  <a:pt x="487422" y="2019919"/>
                  <a:pt x="650239" y="2073198"/>
                  <a:pt x="825500" y="2073198"/>
                </a:cubicBezTo>
                <a:cubicBezTo>
                  <a:pt x="1292863" y="2073198"/>
                  <a:pt x="1671736" y="1694325"/>
                  <a:pt x="1671736" y="1226962"/>
                </a:cubicBezTo>
                <a:cubicBezTo>
                  <a:pt x="1671736" y="759599"/>
                  <a:pt x="1292863" y="380726"/>
                  <a:pt x="825500" y="380726"/>
                </a:cubicBezTo>
                <a:cubicBezTo>
                  <a:pt x="650239" y="380726"/>
                  <a:pt x="487422" y="434005"/>
                  <a:pt x="352362" y="525250"/>
                </a:cubicBezTo>
                <a:lnTo>
                  <a:pt x="235656" y="621541"/>
                </a:lnTo>
                <a:lnTo>
                  <a:pt x="191916" y="540956"/>
                </a:lnTo>
                <a:cubicBezTo>
                  <a:pt x="147817" y="475681"/>
                  <a:pt x="97602" y="414878"/>
                  <a:pt x="42093" y="359369"/>
                </a:cubicBezTo>
                <a:lnTo>
                  <a:pt x="0" y="321112"/>
                </a:lnTo>
                <a:lnTo>
                  <a:pt x="45039" y="280179"/>
                </a:lnTo>
                <a:cubicBezTo>
                  <a:pt x="257130" y="105145"/>
                  <a:pt x="529036" y="0"/>
                  <a:pt x="825500" y="0"/>
                </a:cubicBezTo>
                <a:close/>
              </a:path>
            </a:pathLst>
          </a:custGeom>
          <a:solidFill>
            <a:srgbClr val="FFE4DB"/>
          </a:solidFill>
          <a:ln>
            <a:noFill/>
          </a:ln>
        </p:spPr>
        <p:txBody>
          <a:bodyPr vert="horz" wrap="square" lIns="91440" tIns="45720" rIns="91440" bIns="45720" numCol="1" rtlCol="0" anchor="t" anchorCtr="0" compatLnSpc="1">
            <a:prstTxWarp prst="textNoShape">
              <a:avLst/>
            </a:prstTxWarp>
          </a:bodyPr>
          <a:lstStyle/>
          <a:p>
            <a:pPr algn="l"/>
            <a:endParaRPr lang="zh-CN" altLang="en-US" dirty="0"/>
          </a:p>
        </p:txBody>
      </p:sp>
      <p:sp>
        <p:nvSpPr>
          <p:cNvPr id="2" name="Hộp Văn bản 1">
            <a:extLst>
              <a:ext uri="{FF2B5EF4-FFF2-40B4-BE49-F238E27FC236}">
                <a16:creationId xmlns:a16="http://schemas.microsoft.com/office/drawing/2014/main" id="{E451E5BF-4054-0CA1-53DE-A1C41368523C}"/>
              </a:ext>
            </a:extLst>
          </p:cNvPr>
          <p:cNvSpPr txBox="1"/>
          <p:nvPr/>
        </p:nvSpPr>
        <p:spPr>
          <a:xfrm>
            <a:off x="7095743" y="536359"/>
            <a:ext cx="2327135" cy="707886"/>
          </a:xfrm>
          <a:prstGeom prst="rect">
            <a:avLst/>
          </a:prstGeom>
          <a:noFill/>
        </p:spPr>
        <p:txBody>
          <a:bodyPr wrap="square">
            <a:spAutoFit/>
          </a:bodyPr>
          <a:lstStyle/>
          <a:p>
            <a:pPr algn="ctr"/>
            <a:r>
              <a:rPr lang="en-US" sz="4000" b="1" dirty="0" err="1">
                <a:solidFill>
                  <a:srgbClr val="C00000"/>
                </a:solidFill>
              </a:rPr>
              <a:t>Tiết</a:t>
            </a:r>
            <a:r>
              <a:rPr lang="en-US" sz="4000" b="1" dirty="0">
                <a:solidFill>
                  <a:srgbClr val="C00000"/>
                </a:solidFill>
              </a:rPr>
              <a:t> 21</a:t>
            </a:r>
          </a:p>
        </p:txBody>
      </p:sp>
      <p:sp>
        <p:nvSpPr>
          <p:cNvPr id="8" name="Hộp Văn bản 7">
            <a:extLst>
              <a:ext uri="{FF2B5EF4-FFF2-40B4-BE49-F238E27FC236}">
                <a16:creationId xmlns:a16="http://schemas.microsoft.com/office/drawing/2014/main" id="{B9A7AA57-1E6E-7852-049E-8760C0AE8C7B}"/>
              </a:ext>
            </a:extLst>
          </p:cNvPr>
          <p:cNvSpPr txBox="1"/>
          <p:nvPr/>
        </p:nvSpPr>
        <p:spPr>
          <a:xfrm>
            <a:off x="6364343" y="1860975"/>
            <a:ext cx="3789934" cy="1754326"/>
          </a:xfrm>
          <a:prstGeom prst="rect">
            <a:avLst/>
          </a:prstGeom>
          <a:noFill/>
        </p:spPr>
        <p:txBody>
          <a:bodyPr wrap="square">
            <a:spAutoFit/>
          </a:bodyPr>
          <a:lstStyle/>
          <a:p>
            <a:pPr algn="ctr"/>
            <a:r>
              <a:rPr lang="vi-VN" sz="3600" b="1" dirty="0">
                <a:solidFill>
                  <a:srgbClr val="C00000"/>
                </a:solidFill>
                <a:latin typeface="Times New Roman" panose="02020603050405020304" pitchFamily="18" charset="0"/>
                <a:ea typeface="Arial" panose="020B0604020202020204" pitchFamily="34" charset="0"/>
              </a:rPr>
              <a:t>V</a:t>
            </a:r>
            <a:r>
              <a:rPr lang="vi-VN" sz="3600" b="1" dirty="0">
                <a:solidFill>
                  <a:srgbClr val="C00000"/>
                </a:solidFill>
                <a:effectLst/>
                <a:latin typeface="Times New Roman" panose="02020603050405020304" pitchFamily="18" charset="0"/>
                <a:ea typeface="Arial" panose="020B0604020202020204" pitchFamily="34" charset="0"/>
              </a:rPr>
              <a:t>ị thế của Hà Nội từ thế kỉ XV - đầu thế kỉ XIX </a:t>
            </a:r>
            <a:endParaRPr lang="vi-VN" sz="3600" dirty="0"/>
          </a:p>
        </p:txBody>
      </p:sp>
    </p:spTree>
    <p:extLst>
      <p:ext uri="{BB962C8B-B14F-4D97-AF65-F5344CB8AC3E}">
        <p14:creationId xmlns:p14="http://schemas.microsoft.com/office/powerpoint/2010/main" val="40760083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16" presetClass="entr" presetSubtype="21"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2"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4A3F27FF-1735-3D46-C9D9-BAF7789DEFF2}"/>
              </a:ext>
            </a:extLst>
          </p:cNvPr>
          <p:cNvSpPr txBox="1"/>
          <p:nvPr/>
        </p:nvSpPr>
        <p:spPr>
          <a:xfrm>
            <a:off x="4497527" y="472218"/>
            <a:ext cx="3834709" cy="830997"/>
          </a:xfrm>
          <a:prstGeom prst="rect">
            <a:avLst/>
          </a:prstGeom>
          <a:noFill/>
        </p:spPr>
        <p:txBody>
          <a:bodyPr wrap="square">
            <a:spAutoFit/>
          </a:bodyPr>
          <a:lstStyle/>
          <a:p>
            <a:r>
              <a:rPr lang="vi-VN" sz="4800" b="1" dirty="0">
                <a:solidFill>
                  <a:srgbClr val="FF0000"/>
                </a:solidFill>
                <a:effectLst/>
                <a:latin typeface="Times New Roman" panose="02020603050405020304" pitchFamily="18" charset="0"/>
                <a:ea typeface="Arial" panose="020B0604020202020204" pitchFamily="34" charset="0"/>
              </a:rPr>
              <a:t>khởi động</a:t>
            </a:r>
            <a:endParaRPr lang="vi-VN" sz="4800" dirty="0">
              <a:solidFill>
                <a:srgbClr val="FF0000"/>
              </a:solidFill>
            </a:endParaRPr>
          </a:p>
        </p:txBody>
      </p:sp>
      <p:sp>
        <p:nvSpPr>
          <p:cNvPr id="3" name="Hộp Văn bản 2">
            <a:extLst>
              <a:ext uri="{FF2B5EF4-FFF2-40B4-BE49-F238E27FC236}">
                <a16:creationId xmlns:a16="http://schemas.microsoft.com/office/drawing/2014/main" id="{E082440E-05E8-8BD0-0AE9-AE0B81A97CE8}"/>
              </a:ext>
            </a:extLst>
          </p:cNvPr>
          <p:cNvSpPr txBox="1"/>
          <p:nvPr/>
        </p:nvSpPr>
        <p:spPr>
          <a:xfrm>
            <a:off x="2037097" y="1749860"/>
            <a:ext cx="7760046" cy="1460272"/>
          </a:xfrm>
          <a:prstGeom prst="rect">
            <a:avLst/>
          </a:prstGeom>
          <a:noFill/>
        </p:spPr>
        <p:txBody>
          <a:bodyPr wrap="square">
            <a:spAutoFit/>
          </a:bodyPr>
          <a:lstStyle/>
          <a:p>
            <a:pPr indent="182880" algn="ctr">
              <a:lnSpc>
                <a:spcPct val="130000"/>
              </a:lnSpc>
            </a:pPr>
            <a:r>
              <a:rPr lang="vi-VN" sz="36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T</a:t>
            </a:r>
            <a:r>
              <a:rPr lang="vi-VN" sz="36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ìm các từ/cụm từ trong bảng ma trận chữ cái sau đây:</a:t>
            </a:r>
            <a:endParaRPr lang="vi-VN" sz="3600"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52546792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2A994ED0-52C3-31FB-3268-66F05D409D54}"/>
              </a:ext>
            </a:extLst>
          </p:cNvPr>
          <p:cNvGraphicFramePr>
            <a:graphicFrameLocks noGrp="1"/>
          </p:cNvGraphicFramePr>
          <p:nvPr>
            <p:extLst>
              <p:ext uri="{D42A27DB-BD31-4B8C-83A1-F6EECF244321}">
                <p14:modId xmlns:p14="http://schemas.microsoft.com/office/powerpoint/2010/main" val="2601841119"/>
              </p:ext>
            </p:extLst>
          </p:nvPr>
        </p:nvGraphicFramePr>
        <p:xfrm>
          <a:off x="669303" y="159025"/>
          <a:ext cx="11016792" cy="6539949"/>
        </p:xfrm>
        <a:graphic>
          <a:graphicData uri="http://schemas.openxmlformats.org/drawingml/2006/table">
            <a:tbl>
              <a:tblPr firstRow="1" firstCol="1" bandRow="1">
                <a:tableStyleId>{5C22544A-7EE6-4342-B048-85BDC9FD1C3A}</a:tableStyleId>
              </a:tblPr>
              <a:tblGrid>
                <a:gridCol w="825670">
                  <a:extLst>
                    <a:ext uri="{9D8B030D-6E8A-4147-A177-3AD203B41FA5}">
                      <a16:colId xmlns:a16="http://schemas.microsoft.com/office/drawing/2014/main" val="3970186643"/>
                    </a:ext>
                  </a:extLst>
                </a:gridCol>
                <a:gridCol w="709232">
                  <a:extLst>
                    <a:ext uri="{9D8B030D-6E8A-4147-A177-3AD203B41FA5}">
                      <a16:colId xmlns:a16="http://schemas.microsoft.com/office/drawing/2014/main" val="3401577152"/>
                    </a:ext>
                  </a:extLst>
                </a:gridCol>
                <a:gridCol w="982015">
                  <a:extLst>
                    <a:ext uri="{9D8B030D-6E8A-4147-A177-3AD203B41FA5}">
                      <a16:colId xmlns:a16="http://schemas.microsoft.com/office/drawing/2014/main" val="320064858"/>
                    </a:ext>
                  </a:extLst>
                </a:gridCol>
                <a:gridCol w="796522">
                  <a:extLst>
                    <a:ext uri="{9D8B030D-6E8A-4147-A177-3AD203B41FA5}">
                      <a16:colId xmlns:a16="http://schemas.microsoft.com/office/drawing/2014/main" val="2903679315"/>
                    </a:ext>
                  </a:extLst>
                </a:gridCol>
                <a:gridCol w="815474">
                  <a:extLst>
                    <a:ext uri="{9D8B030D-6E8A-4147-A177-3AD203B41FA5}">
                      <a16:colId xmlns:a16="http://schemas.microsoft.com/office/drawing/2014/main" val="3535082745"/>
                    </a:ext>
                  </a:extLst>
                </a:gridCol>
                <a:gridCol w="1018520">
                  <a:extLst>
                    <a:ext uri="{9D8B030D-6E8A-4147-A177-3AD203B41FA5}">
                      <a16:colId xmlns:a16="http://schemas.microsoft.com/office/drawing/2014/main" val="2629587946"/>
                    </a:ext>
                  </a:extLst>
                </a:gridCol>
                <a:gridCol w="1027524">
                  <a:extLst>
                    <a:ext uri="{9D8B030D-6E8A-4147-A177-3AD203B41FA5}">
                      <a16:colId xmlns:a16="http://schemas.microsoft.com/office/drawing/2014/main" val="1846816920"/>
                    </a:ext>
                  </a:extLst>
                </a:gridCol>
                <a:gridCol w="1032668">
                  <a:extLst>
                    <a:ext uri="{9D8B030D-6E8A-4147-A177-3AD203B41FA5}">
                      <a16:colId xmlns:a16="http://schemas.microsoft.com/office/drawing/2014/main" val="299438681"/>
                    </a:ext>
                  </a:extLst>
                </a:gridCol>
                <a:gridCol w="1008234">
                  <a:extLst>
                    <a:ext uri="{9D8B030D-6E8A-4147-A177-3AD203B41FA5}">
                      <a16:colId xmlns:a16="http://schemas.microsoft.com/office/drawing/2014/main" val="3165990109"/>
                    </a:ext>
                  </a:extLst>
                </a:gridCol>
                <a:gridCol w="946504">
                  <a:extLst>
                    <a:ext uri="{9D8B030D-6E8A-4147-A177-3AD203B41FA5}">
                      <a16:colId xmlns:a16="http://schemas.microsoft.com/office/drawing/2014/main" val="2105574578"/>
                    </a:ext>
                  </a:extLst>
                </a:gridCol>
                <a:gridCol w="946504">
                  <a:extLst>
                    <a:ext uri="{9D8B030D-6E8A-4147-A177-3AD203B41FA5}">
                      <a16:colId xmlns:a16="http://schemas.microsoft.com/office/drawing/2014/main" val="1359684313"/>
                    </a:ext>
                  </a:extLst>
                </a:gridCol>
                <a:gridCol w="907925">
                  <a:extLst>
                    <a:ext uri="{9D8B030D-6E8A-4147-A177-3AD203B41FA5}">
                      <a16:colId xmlns:a16="http://schemas.microsoft.com/office/drawing/2014/main" val="2066152362"/>
                    </a:ext>
                  </a:extLst>
                </a:gridCol>
              </a:tblGrid>
              <a:tr h="503073">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G</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U</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H</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O</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L</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O</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G</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Đ</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096578"/>
                  </a:ext>
                </a:extLst>
              </a:tr>
              <a:tr h="503073">
                <a:tc>
                  <a:txBody>
                    <a:bodyPr/>
                    <a:lstStyle/>
                    <a:p>
                      <a:pPr algn="just">
                        <a:lnSpc>
                          <a:spcPct val="130000"/>
                        </a:lnSpc>
                      </a:pPr>
                      <a:r>
                        <a:rPr lang="vi-VN" sz="2800" dirty="0">
                          <a:effectLst/>
                        </a:rPr>
                        <a:t>Đ</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A</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G</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U</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Đ</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A</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L</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Ô</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8014182"/>
                  </a:ext>
                </a:extLst>
              </a:tr>
              <a:tr h="503073">
                <a:tc>
                  <a:txBody>
                    <a:bodyPr/>
                    <a:lstStyle/>
                    <a:p>
                      <a:pPr algn="just">
                        <a:lnSpc>
                          <a:spcPct val="130000"/>
                        </a:lnSpc>
                      </a:pPr>
                      <a:r>
                        <a:rPr lang="vi-VN" sz="2800" dirty="0">
                          <a:effectLst/>
                        </a:rPr>
                        <a:t>T</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Đ</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T</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K</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9372843"/>
                  </a:ext>
                </a:extLst>
              </a:tr>
              <a:tr h="503073">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Q</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T</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Y</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Ơ</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E</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O</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1985076"/>
                  </a:ext>
                </a:extLst>
              </a:tr>
              <a:tr h="503073">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A</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Ê</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Ă</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E</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C</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O</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2238382"/>
                  </a:ext>
                </a:extLst>
              </a:tr>
              <a:tr h="503073">
                <a:tc>
                  <a:txBody>
                    <a:bodyPr/>
                    <a:lstStyle/>
                    <a:p>
                      <a:pPr algn="just">
                        <a:lnSpc>
                          <a:spcPct val="130000"/>
                        </a:lnSpc>
                      </a:pPr>
                      <a:r>
                        <a:rPr lang="vi-VN" sz="2800" dirty="0">
                          <a:effectLst/>
                        </a:rPr>
                        <a:t>Ă</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C</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H</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T</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Q</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1677858"/>
                  </a:ext>
                </a:extLst>
              </a:tr>
              <a:tr h="503073">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Ơ</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E</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H</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Ơ</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G</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Ơ</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A</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5092117"/>
                  </a:ext>
                </a:extLst>
              </a:tr>
              <a:tr h="503073">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Ô</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Q</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I</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L</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Y</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Y</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1397142"/>
                  </a:ext>
                </a:extLst>
              </a:tr>
              <a:tr h="503073">
                <a:tc>
                  <a:txBody>
                    <a:bodyPr/>
                    <a:lstStyle/>
                    <a:p>
                      <a:pPr algn="just">
                        <a:lnSpc>
                          <a:spcPct val="130000"/>
                        </a:lnSpc>
                      </a:pPr>
                      <a:r>
                        <a:rPr lang="vi-VN" sz="2800">
                          <a:effectLst/>
                        </a:rPr>
                        <a:t>L</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Y</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Ê</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I</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Ê</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O</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Ơ</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U</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2602960"/>
                  </a:ext>
                </a:extLst>
              </a:tr>
              <a:tr h="503073">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R</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S</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Ă</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9219557"/>
                  </a:ext>
                </a:extLst>
              </a:tr>
              <a:tr h="503073">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M</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Ơ</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T</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O</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C</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2086876"/>
                  </a:ext>
                </a:extLst>
              </a:tr>
              <a:tr h="503073">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R</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Ê</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E</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B</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O</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H</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202850"/>
                  </a:ext>
                </a:extLst>
              </a:tr>
              <a:tr h="503073">
                <a:tc>
                  <a:txBody>
                    <a:bodyPr/>
                    <a:lstStyle/>
                    <a:p>
                      <a:pPr algn="just">
                        <a:lnSpc>
                          <a:spcPct val="130000"/>
                        </a:lnSpc>
                      </a:pPr>
                      <a:r>
                        <a:rPr lang="vi-VN" sz="2800" dirty="0">
                          <a:effectLst/>
                        </a:rPr>
                        <a:t>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Đ</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Đ</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I</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T</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0092977"/>
                  </a:ext>
                </a:extLst>
              </a:tr>
            </a:tbl>
          </a:graphicData>
        </a:graphic>
      </p:graphicFrame>
    </p:spTree>
    <p:extLst>
      <p:ext uri="{BB962C8B-B14F-4D97-AF65-F5344CB8AC3E}">
        <p14:creationId xmlns:p14="http://schemas.microsoft.com/office/powerpoint/2010/main" val="68123030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7D52B25E-E183-518D-5739-A9058080DBBB}"/>
              </a:ext>
            </a:extLst>
          </p:cNvPr>
          <p:cNvGraphicFramePr>
            <a:graphicFrameLocks noGrp="1"/>
          </p:cNvGraphicFramePr>
          <p:nvPr>
            <p:extLst>
              <p:ext uri="{D42A27DB-BD31-4B8C-83A1-F6EECF244321}">
                <p14:modId xmlns:p14="http://schemas.microsoft.com/office/powerpoint/2010/main" val="3324691120"/>
              </p:ext>
            </p:extLst>
          </p:nvPr>
        </p:nvGraphicFramePr>
        <p:xfrm>
          <a:off x="793102" y="159025"/>
          <a:ext cx="10771695" cy="6539949"/>
        </p:xfrm>
        <a:graphic>
          <a:graphicData uri="http://schemas.openxmlformats.org/drawingml/2006/table">
            <a:tbl>
              <a:tblPr firstRow="1" firstCol="1" bandRow="1">
                <a:tableStyleId>{5C22544A-7EE6-4342-B048-85BDC9FD1C3A}</a:tableStyleId>
              </a:tblPr>
              <a:tblGrid>
                <a:gridCol w="580573">
                  <a:extLst>
                    <a:ext uri="{9D8B030D-6E8A-4147-A177-3AD203B41FA5}">
                      <a16:colId xmlns:a16="http://schemas.microsoft.com/office/drawing/2014/main" val="3970186643"/>
                    </a:ext>
                  </a:extLst>
                </a:gridCol>
                <a:gridCol w="709232">
                  <a:extLst>
                    <a:ext uri="{9D8B030D-6E8A-4147-A177-3AD203B41FA5}">
                      <a16:colId xmlns:a16="http://schemas.microsoft.com/office/drawing/2014/main" val="3401577152"/>
                    </a:ext>
                  </a:extLst>
                </a:gridCol>
                <a:gridCol w="982015">
                  <a:extLst>
                    <a:ext uri="{9D8B030D-6E8A-4147-A177-3AD203B41FA5}">
                      <a16:colId xmlns:a16="http://schemas.microsoft.com/office/drawing/2014/main" val="320064858"/>
                    </a:ext>
                  </a:extLst>
                </a:gridCol>
                <a:gridCol w="796522">
                  <a:extLst>
                    <a:ext uri="{9D8B030D-6E8A-4147-A177-3AD203B41FA5}">
                      <a16:colId xmlns:a16="http://schemas.microsoft.com/office/drawing/2014/main" val="2903679315"/>
                    </a:ext>
                  </a:extLst>
                </a:gridCol>
                <a:gridCol w="815474">
                  <a:extLst>
                    <a:ext uri="{9D8B030D-6E8A-4147-A177-3AD203B41FA5}">
                      <a16:colId xmlns:a16="http://schemas.microsoft.com/office/drawing/2014/main" val="3535082745"/>
                    </a:ext>
                  </a:extLst>
                </a:gridCol>
                <a:gridCol w="1018520">
                  <a:extLst>
                    <a:ext uri="{9D8B030D-6E8A-4147-A177-3AD203B41FA5}">
                      <a16:colId xmlns:a16="http://schemas.microsoft.com/office/drawing/2014/main" val="2629587946"/>
                    </a:ext>
                  </a:extLst>
                </a:gridCol>
                <a:gridCol w="1027524">
                  <a:extLst>
                    <a:ext uri="{9D8B030D-6E8A-4147-A177-3AD203B41FA5}">
                      <a16:colId xmlns:a16="http://schemas.microsoft.com/office/drawing/2014/main" val="1846816920"/>
                    </a:ext>
                  </a:extLst>
                </a:gridCol>
                <a:gridCol w="1032668">
                  <a:extLst>
                    <a:ext uri="{9D8B030D-6E8A-4147-A177-3AD203B41FA5}">
                      <a16:colId xmlns:a16="http://schemas.microsoft.com/office/drawing/2014/main" val="299438681"/>
                    </a:ext>
                  </a:extLst>
                </a:gridCol>
                <a:gridCol w="1008234">
                  <a:extLst>
                    <a:ext uri="{9D8B030D-6E8A-4147-A177-3AD203B41FA5}">
                      <a16:colId xmlns:a16="http://schemas.microsoft.com/office/drawing/2014/main" val="3165990109"/>
                    </a:ext>
                  </a:extLst>
                </a:gridCol>
                <a:gridCol w="946504">
                  <a:extLst>
                    <a:ext uri="{9D8B030D-6E8A-4147-A177-3AD203B41FA5}">
                      <a16:colId xmlns:a16="http://schemas.microsoft.com/office/drawing/2014/main" val="2105574578"/>
                    </a:ext>
                  </a:extLst>
                </a:gridCol>
                <a:gridCol w="946504">
                  <a:extLst>
                    <a:ext uri="{9D8B030D-6E8A-4147-A177-3AD203B41FA5}">
                      <a16:colId xmlns:a16="http://schemas.microsoft.com/office/drawing/2014/main" val="1359684313"/>
                    </a:ext>
                  </a:extLst>
                </a:gridCol>
                <a:gridCol w="907925">
                  <a:extLst>
                    <a:ext uri="{9D8B030D-6E8A-4147-A177-3AD203B41FA5}">
                      <a16:colId xmlns:a16="http://schemas.microsoft.com/office/drawing/2014/main" val="2066152362"/>
                    </a:ext>
                  </a:extLst>
                </a:gridCol>
              </a:tblGrid>
              <a:tr h="503073">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G</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U</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H</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N</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O</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L</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O</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G</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Đ</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096578"/>
                  </a:ext>
                </a:extLst>
              </a:tr>
              <a:tr h="503073">
                <a:tc>
                  <a:txBody>
                    <a:bodyPr/>
                    <a:lstStyle/>
                    <a:p>
                      <a:pPr algn="just">
                        <a:lnSpc>
                          <a:spcPct val="130000"/>
                        </a:lnSpc>
                      </a:pPr>
                      <a:r>
                        <a:rPr lang="vi-VN" sz="2800" b="1" dirty="0">
                          <a:solidFill>
                            <a:srgbClr val="FF0000"/>
                          </a:solidFill>
                          <a:effectLst/>
                        </a:rPr>
                        <a:t>Đ</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A</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I</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N</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G</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U</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Đ</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A</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L</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Ô</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8014182"/>
                  </a:ext>
                </a:extLst>
              </a:tr>
              <a:tr h="503073">
                <a:tc>
                  <a:txBody>
                    <a:bodyPr/>
                    <a:lstStyle/>
                    <a:p>
                      <a:pPr algn="just">
                        <a:lnSpc>
                          <a:spcPct val="130000"/>
                        </a:lnSpc>
                      </a:pPr>
                      <a:r>
                        <a:rPr lang="vi-VN" sz="2800" dirty="0">
                          <a:effectLst/>
                        </a:rPr>
                        <a:t>T</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Đ</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U</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T</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K</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N</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9372843"/>
                  </a:ext>
                </a:extLst>
              </a:tr>
              <a:tr h="503073">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Q</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T</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Y</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Ơ</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H</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K</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E</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O</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G</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1985076"/>
                  </a:ext>
                </a:extLst>
              </a:tr>
              <a:tr h="503073">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A</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Ê</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Ă</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E</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C</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O</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Q</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2238382"/>
                  </a:ext>
                </a:extLst>
              </a:tr>
              <a:tr h="503073">
                <a:tc>
                  <a:txBody>
                    <a:bodyPr/>
                    <a:lstStyle/>
                    <a:p>
                      <a:pPr algn="just">
                        <a:lnSpc>
                          <a:spcPct val="130000"/>
                        </a:lnSpc>
                      </a:pPr>
                      <a:r>
                        <a:rPr lang="vi-VN" sz="2800" dirty="0">
                          <a:effectLst/>
                        </a:rPr>
                        <a:t>Ă</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N</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N</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C</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H</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T</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Q</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U</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1677858"/>
                  </a:ext>
                </a:extLst>
              </a:tr>
              <a:tr h="503073">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Ơ</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E</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H</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Ơ</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G</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H</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Ơ</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A</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5092117"/>
                  </a:ext>
                </a:extLst>
              </a:tr>
              <a:tr h="503073">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H</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Ô</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Q</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U</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I</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L</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Y</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Y</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N</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1397142"/>
                  </a:ext>
                </a:extLst>
              </a:tr>
              <a:tr h="503073">
                <a:tc>
                  <a:txBody>
                    <a:bodyPr/>
                    <a:lstStyle/>
                    <a:p>
                      <a:pPr algn="just">
                        <a:lnSpc>
                          <a:spcPct val="130000"/>
                        </a:lnSpc>
                      </a:pPr>
                      <a:r>
                        <a:rPr lang="vi-VN" sz="2800">
                          <a:effectLst/>
                        </a:rPr>
                        <a:t>L</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Y</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Ê</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I</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Ê</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O</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Ơ</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U</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2602960"/>
                  </a:ext>
                </a:extLst>
              </a:tr>
              <a:tr h="503073">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R</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H</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N</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S</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Ă</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9219557"/>
                  </a:ext>
                </a:extLst>
              </a:tr>
              <a:tr h="503073">
                <a:tc>
                  <a:txBody>
                    <a:bodyPr/>
                    <a:lstStyle/>
                    <a:p>
                      <a:pPr algn="just">
                        <a:lnSpc>
                          <a:spcPct val="130000"/>
                        </a:lnSpc>
                      </a:pPr>
                      <a:r>
                        <a:rPr lang="vi-VN" sz="2800">
                          <a:effectLst/>
                        </a:rPr>
                        <a:t>Q</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M</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Ơ</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T</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N</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G</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O</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C</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H</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Ô</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I</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2086876"/>
                  </a:ext>
                </a:extLst>
              </a:tr>
              <a:tr h="503073">
                <a:tc>
                  <a:txBody>
                    <a:bodyPr/>
                    <a:lstStyle/>
                    <a:p>
                      <a:pPr algn="just">
                        <a:lnSpc>
                          <a:spcPct val="130000"/>
                        </a:lnSpc>
                      </a:pPr>
                      <a:r>
                        <a:rPr lang="vi-VN" sz="2800">
                          <a:effectLst/>
                        </a:rPr>
                        <a:t>U</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R</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Ê</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Ô</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E</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Q</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B</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O</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H</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202850"/>
                  </a:ext>
                </a:extLst>
              </a:tr>
              <a:tr h="503073">
                <a:tc>
                  <a:txBody>
                    <a:bodyPr/>
                    <a:lstStyle/>
                    <a:p>
                      <a:pPr algn="just">
                        <a:lnSpc>
                          <a:spcPct val="130000"/>
                        </a:lnSpc>
                      </a:pPr>
                      <a:r>
                        <a:rPr lang="vi-VN" sz="2800" dirty="0">
                          <a:effectLst/>
                        </a:rPr>
                        <a:t>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Đ</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Ô</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N</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G</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a:solidFill>
                            <a:srgbClr val="FF0000"/>
                          </a:solidFill>
                          <a:effectLst/>
                        </a:rPr>
                        <a:t>Đ</a:t>
                      </a:r>
                      <a:endParaRPr lang="vi-VN" sz="2800" b="1">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b="1" dirty="0">
                          <a:solidFill>
                            <a:srgbClr val="FF0000"/>
                          </a:solidFill>
                          <a:effectLst/>
                        </a:rPr>
                        <a:t>Ô</a:t>
                      </a:r>
                      <a:endParaRPr lang="vi-VN" sz="28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K</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I</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a:effectLst/>
                        </a:rPr>
                        <a:t>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30000"/>
                        </a:lnSpc>
                      </a:pPr>
                      <a:r>
                        <a:rPr lang="vi-VN" sz="2800" dirty="0">
                          <a:effectLst/>
                        </a:rPr>
                        <a:t>T</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0092977"/>
                  </a:ext>
                </a:extLst>
              </a:tr>
            </a:tbl>
          </a:graphicData>
        </a:graphic>
      </p:graphicFrame>
    </p:spTree>
    <p:extLst>
      <p:ext uri="{BB962C8B-B14F-4D97-AF65-F5344CB8AC3E}">
        <p14:creationId xmlns:p14="http://schemas.microsoft.com/office/powerpoint/2010/main" val="3024751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D2E79736-8042-F3EB-D249-18333C13A417}"/>
              </a:ext>
            </a:extLst>
          </p:cNvPr>
          <p:cNvSpPr txBox="1"/>
          <p:nvPr/>
        </p:nvSpPr>
        <p:spPr>
          <a:xfrm>
            <a:off x="6096000" y="3845924"/>
            <a:ext cx="3640074" cy="668132"/>
          </a:xfrm>
          <a:prstGeom prst="rect">
            <a:avLst/>
          </a:prstGeom>
          <a:noFill/>
        </p:spPr>
        <p:txBody>
          <a:bodyPr wrap="square">
            <a:spAutoFit/>
          </a:bodyPr>
          <a:lstStyle/>
          <a:p>
            <a:pPr indent="182880" algn="just">
              <a:lnSpc>
                <a:spcPct val="130000"/>
              </a:lnSpc>
            </a:pPr>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8. NGỌC HỒI</a:t>
            </a:r>
            <a:endParaRPr lang="vi-VN" sz="32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061BA6B6-1099-5FF2-572E-1472B2F37137}"/>
              </a:ext>
            </a:extLst>
          </p:cNvPr>
          <p:cNvSpPr txBox="1"/>
          <p:nvPr/>
        </p:nvSpPr>
        <p:spPr>
          <a:xfrm>
            <a:off x="4254388" y="216517"/>
            <a:ext cx="2718054" cy="809261"/>
          </a:xfrm>
          <a:prstGeom prst="rect">
            <a:avLst/>
          </a:prstGeom>
          <a:noFill/>
        </p:spPr>
        <p:txBody>
          <a:bodyPr wrap="square">
            <a:spAutoFit/>
          </a:bodyPr>
          <a:lstStyle/>
          <a:p>
            <a:pPr algn="just">
              <a:lnSpc>
                <a:spcPct val="130000"/>
              </a:lnSpc>
            </a:pPr>
            <a:r>
              <a:rPr lang="vi-VN" sz="4000" dirty="0">
                <a:solidFill>
                  <a:srgbClr val="C00000"/>
                </a:solidFill>
                <a:effectLst/>
                <a:latin typeface="Arial" panose="020B0604020202020204" pitchFamily="34" charset="0"/>
                <a:ea typeface="Arial" panose="020B0604020202020204" pitchFamily="34" charset="0"/>
                <a:cs typeface="Times New Roman" panose="02020603050405020304" pitchFamily="18" charset="0"/>
              </a:rPr>
              <a:t>* ĐÁP ÁN</a:t>
            </a:r>
          </a:p>
        </p:txBody>
      </p:sp>
      <p:sp>
        <p:nvSpPr>
          <p:cNvPr id="6" name="Hộp Văn bản 5">
            <a:extLst>
              <a:ext uri="{FF2B5EF4-FFF2-40B4-BE49-F238E27FC236}">
                <a16:creationId xmlns:a16="http://schemas.microsoft.com/office/drawing/2014/main" id="{5EE57D67-8DD7-B871-2E47-8B3AF5B33237}"/>
              </a:ext>
            </a:extLst>
          </p:cNvPr>
          <p:cNvSpPr txBox="1"/>
          <p:nvPr/>
        </p:nvSpPr>
        <p:spPr>
          <a:xfrm>
            <a:off x="1707642" y="1517435"/>
            <a:ext cx="3648456" cy="584775"/>
          </a:xfrm>
          <a:prstGeom prst="rect">
            <a:avLst/>
          </a:prstGeom>
          <a:noFill/>
        </p:spPr>
        <p:txBody>
          <a:bodyPr wrap="square">
            <a:spAutoFit/>
          </a:bodyPr>
          <a:lstStyle/>
          <a:p>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 THĂNG LONG</a:t>
            </a:r>
            <a:endParaRPr lang="vi-VN" sz="3200" dirty="0"/>
          </a:p>
        </p:txBody>
      </p:sp>
      <p:sp>
        <p:nvSpPr>
          <p:cNvPr id="8" name="Hộp Văn bản 7">
            <a:extLst>
              <a:ext uri="{FF2B5EF4-FFF2-40B4-BE49-F238E27FC236}">
                <a16:creationId xmlns:a16="http://schemas.microsoft.com/office/drawing/2014/main" id="{33D1E6C8-A10C-6731-2EF7-38D086D0CDDD}"/>
              </a:ext>
            </a:extLst>
          </p:cNvPr>
          <p:cNvSpPr txBox="1"/>
          <p:nvPr/>
        </p:nvSpPr>
        <p:spPr>
          <a:xfrm>
            <a:off x="1707642" y="2343944"/>
            <a:ext cx="3266694" cy="584775"/>
          </a:xfrm>
          <a:prstGeom prst="rect">
            <a:avLst/>
          </a:prstGeom>
          <a:noFill/>
        </p:spPr>
        <p:txBody>
          <a:bodyPr wrap="square">
            <a:spAutoFit/>
          </a:bodyPr>
          <a:lstStyle/>
          <a:p>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 ĐÔNG ĐÔ</a:t>
            </a:r>
            <a:endParaRPr lang="vi-VN" sz="3200" dirty="0"/>
          </a:p>
        </p:txBody>
      </p:sp>
      <p:sp>
        <p:nvSpPr>
          <p:cNvPr id="10" name="Hộp Văn bản 9">
            <a:extLst>
              <a:ext uri="{FF2B5EF4-FFF2-40B4-BE49-F238E27FC236}">
                <a16:creationId xmlns:a16="http://schemas.microsoft.com/office/drawing/2014/main" id="{13D2A03F-F226-BF0A-3193-349C2E1635AB}"/>
              </a:ext>
            </a:extLst>
          </p:cNvPr>
          <p:cNvSpPr txBox="1"/>
          <p:nvPr/>
        </p:nvSpPr>
        <p:spPr>
          <a:xfrm>
            <a:off x="1707642" y="3154800"/>
            <a:ext cx="2718054" cy="584775"/>
          </a:xfrm>
          <a:prstGeom prst="rect">
            <a:avLst/>
          </a:prstGeom>
          <a:noFill/>
        </p:spPr>
        <p:txBody>
          <a:bodyPr wrap="square">
            <a:spAutoFit/>
          </a:bodyPr>
          <a:lstStyle/>
          <a:p>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 HỒ QUÍ LY</a:t>
            </a:r>
            <a:endParaRPr lang="vi-VN" sz="3200" dirty="0"/>
          </a:p>
        </p:txBody>
      </p:sp>
      <p:sp>
        <p:nvSpPr>
          <p:cNvPr id="12" name="Hộp Văn bản 11">
            <a:extLst>
              <a:ext uri="{FF2B5EF4-FFF2-40B4-BE49-F238E27FC236}">
                <a16:creationId xmlns:a16="http://schemas.microsoft.com/office/drawing/2014/main" id="{7AFA4D1B-28C6-6450-4213-1E1688D833F5}"/>
              </a:ext>
            </a:extLst>
          </p:cNvPr>
          <p:cNvSpPr txBox="1"/>
          <p:nvPr/>
        </p:nvSpPr>
        <p:spPr>
          <a:xfrm>
            <a:off x="1707642" y="3929281"/>
            <a:ext cx="3486150" cy="584775"/>
          </a:xfrm>
          <a:prstGeom prst="rect">
            <a:avLst/>
          </a:prstGeom>
          <a:noFill/>
        </p:spPr>
        <p:txBody>
          <a:bodyPr wrap="square">
            <a:spAutoFit/>
          </a:bodyPr>
          <a:lstStyle/>
          <a:p>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4. ĐÔNG QUAN</a:t>
            </a:r>
            <a:r>
              <a:rPr lang="vi-VN"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vi-VN" dirty="0"/>
          </a:p>
        </p:txBody>
      </p:sp>
      <p:sp>
        <p:nvSpPr>
          <p:cNvPr id="14" name="Hộp Văn bản 13">
            <a:extLst>
              <a:ext uri="{FF2B5EF4-FFF2-40B4-BE49-F238E27FC236}">
                <a16:creationId xmlns:a16="http://schemas.microsoft.com/office/drawing/2014/main" id="{21D80242-436B-7911-61EA-FB1BFB74BD9C}"/>
              </a:ext>
            </a:extLst>
          </p:cNvPr>
          <p:cNvSpPr txBox="1"/>
          <p:nvPr/>
        </p:nvSpPr>
        <p:spPr>
          <a:xfrm>
            <a:off x="6096000" y="1422136"/>
            <a:ext cx="4034790" cy="668132"/>
          </a:xfrm>
          <a:prstGeom prst="rect">
            <a:avLst/>
          </a:prstGeom>
          <a:noFill/>
        </p:spPr>
        <p:txBody>
          <a:bodyPr wrap="square">
            <a:spAutoFit/>
          </a:bodyPr>
          <a:lstStyle/>
          <a:p>
            <a:pPr indent="182880" algn="just">
              <a:lnSpc>
                <a:spcPct val="130000"/>
              </a:lnSpc>
            </a:pPr>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 NGUYỄN HUỆ</a:t>
            </a:r>
            <a:endParaRPr lang="vi-VN" sz="32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16" name="Hộp Văn bản 15">
            <a:extLst>
              <a:ext uri="{FF2B5EF4-FFF2-40B4-BE49-F238E27FC236}">
                <a16:creationId xmlns:a16="http://schemas.microsoft.com/office/drawing/2014/main" id="{E1136E65-D60E-81D7-CC81-8792A35A6FAD}"/>
              </a:ext>
            </a:extLst>
          </p:cNvPr>
          <p:cNvSpPr txBox="1"/>
          <p:nvPr/>
        </p:nvSpPr>
        <p:spPr>
          <a:xfrm>
            <a:off x="6088380" y="2299964"/>
            <a:ext cx="2989632" cy="668132"/>
          </a:xfrm>
          <a:prstGeom prst="rect">
            <a:avLst/>
          </a:prstGeom>
          <a:noFill/>
        </p:spPr>
        <p:txBody>
          <a:bodyPr wrap="square">
            <a:spAutoFit/>
          </a:bodyPr>
          <a:lstStyle/>
          <a:p>
            <a:pPr indent="182880" algn="just">
              <a:lnSpc>
                <a:spcPct val="130000"/>
              </a:lnSpc>
            </a:pPr>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6. ĐẠI NGU</a:t>
            </a:r>
            <a:endParaRPr lang="vi-VN" sz="32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18" name="Hộp Văn bản 17">
            <a:extLst>
              <a:ext uri="{FF2B5EF4-FFF2-40B4-BE49-F238E27FC236}">
                <a16:creationId xmlns:a16="http://schemas.microsoft.com/office/drawing/2014/main" id="{84311751-6262-A1B1-F143-BCF49772F766}"/>
              </a:ext>
            </a:extLst>
          </p:cNvPr>
          <p:cNvSpPr txBox="1"/>
          <p:nvPr/>
        </p:nvSpPr>
        <p:spPr>
          <a:xfrm>
            <a:off x="6096000" y="3094934"/>
            <a:ext cx="3120390" cy="668132"/>
          </a:xfrm>
          <a:prstGeom prst="rect">
            <a:avLst/>
          </a:prstGeom>
          <a:noFill/>
        </p:spPr>
        <p:txBody>
          <a:bodyPr wrap="square">
            <a:spAutoFit/>
          </a:bodyPr>
          <a:lstStyle/>
          <a:p>
            <a:pPr indent="182880" algn="just">
              <a:lnSpc>
                <a:spcPct val="130000"/>
              </a:lnSpc>
            </a:pPr>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7. KẺ CHỢ</a:t>
            </a:r>
            <a:endParaRPr lang="vi-VN" sz="32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EFFACFB9-3CB8-8B40-ACBE-D3CDA3643DDD}"/>
              </a:ext>
            </a:extLst>
          </p:cNvPr>
          <p:cNvSpPr txBox="1"/>
          <p:nvPr/>
        </p:nvSpPr>
        <p:spPr>
          <a:xfrm>
            <a:off x="1707642" y="4860464"/>
            <a:ext cx="8613741" cy="1308307"/>
          </a:xfrm>
          <a:prstGeom prst="rect">
            <a:avLst/>
          </a:prstGeom>
          <a:noFill/>
        </p:spPr>
        <p:txBody>
          <a:bodyPr wrap="square">
            <a:spAutoFit/>
          </a:bodyPr>
          <a:lstStyle/>
          <a:p>
            <a:pPr algn="ctr">
              <a:lnSpc>
                <a:spcPct val="130000"/>
              </a:lnSpc>
            </a:pPr>
            <a:r>
              <a:rPr lang="vi-VN" sz="32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Em thích tên gọi nào của Hà Nội trong thời kì trên? Vì sao?</a:t>
            </a:r>
            <a:endParaRPr lang="vi-VN" sz="3200"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62822195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fade">
                                      <p:cBhvr>
                                        <p:cTn id="56" dur="1000"/>
                                        <p:tgtEl>
                                          <p:spTgt spid="3"/>
                                        </p:tgtEl>
                                      </p:cBhvr>
                                    </p:animEffect>
                                    <p:anim calcmode="lin" valueType="num">
                                      <p:cBhvr>
                                        <p:cTn id="57" dur="1000" fill="hold"/>
                                        <p:tgtEl>
                                          <p:spTgt spid="3"/>
                                        </p:tgtEl>
                                        <p:attrNameLst>
                                          <p:attrName>ppt_x</p:attrName>
                                        </p:attrNameLst>
                                      </p:cBhvr>
                                      <p:tavLst>
                                        <p:tav tm="0">
                                          <p:val>
                                            <p:strVal val="#ppt_x"/>
                                          </p:val>
                                        </p:tav>
                                        <p:tav tm="100000">
                                          <p:val>
                                            <p:strVal val="#ppt_x"/>
                                          </p:val>
                                        </p:tav>
                                      </p:tavLst>
                                    </p:anim>
                                    <p:anim calcmode="lin" valueType="num">
                                      <p:cBhvr>
                                        <p:cTn id="5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fade">
                                      <p:cBhvr>
                                        <p:cTn id="63" dur="1000"/>
                                        <p:tgtEl>
                                          <p:spTgt spid="9"/>
                                        </p:tgtEl>
                                      </p:cBhvr>
                                    </p:animEffect>
                                    <p:anim calcmode="lin" valueType="num">
                                      <p:cBhvr>
                                        <p:cTn id="64" dur="1000" fill="hold"/>
                                        <p:tgtEl>
                                          <p:spTgt spid="9"/>
                                        </p:tgtEl>
                                        <p:attrNameLst>
                                          <p:attrName>ppt_x</p:attrName>
                                        </p:attrNameLst>
                                      </p:cBhvr>
                                      <p:tavLst>
                                        <p:tav tm="0">
                                          <p:val>
                                            <p:strVal val="#ppt_x"/>
                                          </p:val>
                                        </p:tav>
                                        <p:tav tm="100000">
                                          <p:val>
                                            <p:strVal val="#ppt_x"/>
                                          </p:val>
                                        </p:tav>
                                      </p:tavLst>
                                    </p:anim>
                                    <p:anim calcmode="lin" valueType="num">
                                      <p:cBhvr>
                                        <p:cTn id="6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P spid="12" grpId="0"/>
      <p:bldP spid="14" grpId="0"/>
      <p:bldP spid="16" grpId="0"/>
      <p:bldP spid="1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DAA6C9E5-4F73-C463-A2AE-0933AAC735C5}"/>
              </a:ext>
            </a:extLst>
          </p:cNvPr>
          <p:cNvSpPr txBox="1"/>
          <p:nvPr/>
        </p:nvSpPr>
        <p:spPr>
          <a:xfrm>
            <a:off x="3414861" y="244384"/>
            <a:ext cx="6094428" cy="740074"/>
          </a:xfrm>
          <a:prstGeom prst="rect">
            <a:avLst/>
          </a:prstGeom>
          <a:noFill/>
        </p:spPr>
        <p:txBody>
          <a:bodyPr wrap="square">
            <a:spAutoFit/>
          </a:bodyPr>
          <a:lstStyle/>
          <a:p>
            <a:pPr algn="just">
              <a:lnSpc>
                <a:spcPct val="130000"/>
              </a:lnSpc>
            </a:pPr>
            <a:r>
              <a:rPr lang="vi-VN" sz="3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1</a:t>
            </a:r>
            <a:r>
              <a:rPr lang="vi-VN" sz="36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Hoạt động vận dụng</a:t>
            </a:r>
            <a:endParaRPr lang="vi-VN" sz="3600" dirty="0">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A7ED239B-A78E-744B-8BCB-2F53D815134B}"/>
              </a:ext>
            </a:extLst>
          </p:cNvPr>
          <p:cNvSpPr txBox="1"/>
          <p:nvPr/>
        </p:nvSpPr>
        <p:spPr>
          <a:xfrm>
            <a:off x="1642328" y="3115493"/>
            <a:ext cx="8770636" cy="1308307"/>
          </a:xfrm>
          <a:prstGeom prst="rect">
            <a:avLst/>
          </a:prstGeom>
          <a:noFill/>
        </p:spPr>
        <p:txBody>
          <a:bodyPr wrap="square">
            <a:spAutoFit/>
          </a:bodyPr>
          <a:lstStyle/>
          <a:p>
            <a:pPr algn="ctr">
              <a:lnSpc>
                <a:spcPct val="130000"/>
              </a:lnSpc>
            </a:pPr>
            <a:r>
              <a:rPr lang="vi-VN" sz="3200" dirty="0">
                <a:latin typeface="Times New Roman" panose="02020603050405020304" pitchFamily="18" charset="0"/>
                <a:ea typeface="Arial" panose="020B0604020202020204" pitchFamily="34" charset="0"/>
                <a:cs typeface="Times New Roman" panose="02020603050405020304" pitchFamily="18" charset="0"/>
              </a:rPr>
              <a:t>b</a:t>
            </a:r>
            <a:r>
              <a:rPr lang="vi-VN" sz="3200" dirty="0">
                <a:effectLst/>
                <a:latin typeface="Times New Roman" panose="02020603050405020304" pitchFamily="18" charset="0"/>
                <a:ea typeface="Arial" panose="020B0604020202020204" pitchFamily="34" charset="0"/>
                <a:cs typeface="Times New Roman" panose="02020603050405020304" pitchFamily="18" charset="0"/>
              </a:rPr>
              <a:t>. Sử dụng kết nối mạng </a:t>
            </a:r>
            <a:r>
              <a:rPr lang="vi-VN" sz="3200" dirty="0" err="1">
                <a:effectLst/>
                <a:latin typeface="Times New Roman" panose="02020603050405020304" pitchFamily="18" charset="0"/>
                <a:ea typeface="Arial" panose="020B0604020202020204" pitchFamily="34" charset="0"/>
                <a:cs typeface="Times New Roman" panose="02020603050405020304" pitchFamily="18" charset="0"/>
              </a:rPr>
              <a:t>Internet</a:t>
            </a:r>
            <a:r>
              <a:rPr lang="vi-VN" sz="3200" dirty="0">
                <a:effectLst/>
                <a:latin typeface="Times New Roman" panose="02020603050405020304" pitchFamily="18" charset="0"/>
                <a:ea typeface="Arial" panose="020B0604020202020204" pitchFamily="34" charset="0"/>
                <a:cs typeface="Times New Roman" panose="02020603050405020304" pitchFamily="18" charset="0"/>
              </a:rPr>
              <a:t>: Sưu tầm thêm 1 số tư liệu về Hà Nội giai đoạn này. </a:t>
            </a:r>
            <a:endParaRPr lang="vi-VN" sz="32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03C0DA61-2FE5-047D-11E8-519BD79F4A1A}"/>
              </a:ext>
            </a:extLst>
          </p:cNvPr>
          <p:cNvSpPr txBox="1"/>
          <p:nvPr/>
        </p:nvSpPr>
        <p:spPr>
          <a:xfrm>
            <a:off x="1735634" y="1545113"/>
            <a:ext cx="9143860" cy="1308307"/>
          </a:xfrm>
          <a:prstGeom prst="rect">
            <a:avLst/>
          </a:prstGeom>
          <a:noFill/>
        </p:spPr>
        <p:txBody>
          <a:bodyPr wrap="square">
            <a:spAutoFit/>
          </a:bodyPr>
          <a:lstStyle/>
          <a:p>
            <a:pPr algn="ctr">
              <a:lnSpc>
                <a:spcPct val="130000"/>
              </a:lnSpc>
            </a:pPr>
            <a:r>
              <a:rPr lang="vi-VN" sz="3200" dirty="0">
                <a:effectLst/>
                <a:latin typeface="Times New Roman" panose="02020603050405020304" pitchFamily="18" charset="0"/>
                <a:ea typeface="Arial" panose="020B0604020202020204" pitchFamily="34" charset="0"/>
                <a:cs typeface="Times New Roman" panose="02020603050405020304" pitchFamily="18" charset="0"/>
              </a:rPr>
              <a:t>a. Em thích tên gọi nào của Hà Nội trong thời kì trên? Vì sao?</a:t>
            </a:r>
            <a:endParaRPr lang="vi-VN" sz="32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41549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anim calcmode="lin" valueType="num">
                                      <p:cBhvr>
                                        <p:cTn id="15" dur="2000" fill="hold"/>
                                        <p:tgtEl>
                                          <p:spTgt spid="3"/>
                                        </p:tgtEl>
                                        <p:attrNameLst>
                                          <p:attrName>ppt_x</p:attrName>
                                        </p:attrNameLst>
                                      </p:cBhvr>
                                      <p:tavLst>
                                        <p:tav tm="0">
                                          <p:val>
                                            <p:strVal val="#ppt_x"/>
                                          </p:val>
                                        </p:tav>
                                        <p:tav tm="100000">
                                          <p:val>
                                            <p:strVal val="#ppt_x"/>
                                          </p:val>
                                        </p:tav>
                                      </p:tavLst>
                                    </p:anim>
                                    <p:anim calcmode="lin" valueType="num">
                                      <p:cBhvr>
                                        <p:cTn id="16"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49" name="Picture 2">
            <a:extLst>
              <a:ext uri="{FF2B5EF4-FFF2-40B4-BE49-F238E27FC236}">
                <a16:creationId xmlns:a16="http://schemas.microsoft.com/office/drawing/2014/main" id="{93274B0C-1CB3-4AA4-A183-20B7FE5DB1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2E640319-3BB6-49BF-BAF4-D63FEC73E1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53" name="Rectangle 52">
            <a:extLst>
              <a:ext uri="{FF2B5EF4-FFF2-40B4-BE49-F238E27FC236}">
                <a16:creationId xmlns:a16="http://schemas.microsoft.com/office/drawing/2014/main" id="{5BECDBB2-914C-44DE-B171-6F7946196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2">
            <a:extLst>
              <a:ext uri="{FF2B5EF4-FFF2-40B4-BE49-F238E27FC236}">
                <a16:creationId xmlns:a16="http://schemas.microsoft.com/office/drawing/2014/main" id="{1D5C6008-3DE6-42B7-AED2-68544F325B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descr="Ảnh có chứa văn bản, ngoài trời, cũ, đen&#10;&#10;Mô tả được tạo tự động">
            <a:extLst>
              <a:ext uri="{FF2B5EF4-FFF2-40B4-BE49-F238E27FC236}">
                <a16:creationId xmlns:a16="http://schemas.microsoft.com/office/drawing/2014/main" id="{872ED262-426C-5B0C-8537-D005051335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995"/>
          <a:stretch/>
        </p:blipFill>
        <p:spPr>
          <a:xfrm>
            <a:off x="68094" y="0"/>
            <a:ext cx="12123906" cy="5758774"/>
          </a:xfrm>
          <a:prstGeom prst="rect">
            <a:avLst/>
          </a:prstGeom>
        </p:spPr>
      </p:pic>
      <p:pic>
        <p:nvPicPr>
          <p:cNvPr id="57" name="Picture 56">
            <a:extLst>
              <a:ext uri="{FF2B5EF4-FFF2-40B4-BE49-F238E27FC236}">
                <a16:creationId xmlns:a16="http://schemas.microsoft.com/office/drawing/2014/main" id="{5D09915C-7FC3-45EF-BDD0-6393ACE446E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97584" y="-2"/>
            <a:ext cx="12192000" cy="6858000"/>
          </a:xfrm>
          <a:prstGeom prst="rect">
            <a:avLst/>
          </a:prstGeom>
        </p:spPr>
      </p:pic>
      <p:sp>
        <p:nvSpPr>
          <p:cNvPr id="6" name="Hộp Văn bản 5">
            <a:extLst>
              <a:ext uri="{FF2B5EF4-FFF2-40B4-BE49-F238E27FC236}">
                <a16:creationId xmlns:a16="http://schemas.microsoft.com/office/drawing/2014/main" id="{A4AD413F-D473-B147-E315-ED3FEE5C82BB}"/>
              </a:ext>
            </a:extLst>
          </p:cNvPr>
          <p:cNvSpPr txBox="1"/>
          <p:nvPr/>
        </p:nvSpPr>
        <p:spPr>
          <a:xfrm>
            <a:off x="663102" y="5831332"/>
            <a:ext cx="10865795" cy="954107"/>
          </a:xfrm>
          <a:prstGeom prst="rect">
            <a:avLst/>
          </a:prstGeom>
          <a:noFill/>
        </p:spPr>
        <p:txBody>
          <a:bodyPr wrap="square">
            <a:spAutoFit/>
          </a:bodyPr>
          <a:lstStyle/>
          <a:p>
            <a:pPr algn="ctr"/>
            <a:r>
              <a:rPr lang="en-US" sz="2800" dirty="0" err="1">
                <a:solidFill>
                  <a:srgbClr val="FF0000"/>
                </a:solidFill>
                <a:effectLst/>
                <a:latin typeface="Times New Roman" panose="02020603050405020304" pitchFamily="18" charset="0"/>
                <a:ea typeface="Arial" panose="020B0604020202020204" pitchFamily="34" charset="0"/>
              </a:rPr>
              <a:t>Điện</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Kính</a:t>
            </a:r>
            <a:r>
              <a:rPr lang="en-US" sz="2800" dirty="0">
                <a:solidFill>
                  <a:srgbClr val="FF0000"/>
                </a:solidFill>
                <a:effectLst/>
                <a:latin typeface="Times New Roman" panose="02020603050405020304" pitchFamily="18" charset="0"/>
                <a:ea typeface="Arial" panose="020B0604020202020204" pitchFamily="34" charset="0"/>
              </a:rPr>
              <a:t> Thiên </a:t>
            </a:r>
            <a:r>
              <a:rPr lang="en-US" sz="2800" dirty="0" err="1">
                <a:solidFill>
                  <a:srgbClr val="FF0000"/>
                </a:solidFill>
                <a:effectLst/>
                <a:latin typeface="Times New Roman" panose="02020603050405020304" pitchFamily="18" charset="0"/>
                <a:ea typeface="Arial" panose="020B0604020202020204" pitchFamily="34" charset="0"/>
              </a:rPr>
              <a:t>được</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xây</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dựng</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từ</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thế</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kỷ</a:t>
            </a:r>
            <a:r>
              <a:rPr lang="en-US" sz="2800" dirty="0">
                <a:solidFill>
                  <a:srgbClr val="FF0000"/>
                </a:solidFill>
                <a:effectLst/>
                <a:latin typeface="Times New Roman" panose="02020603050405020304" pitchFamily="18" charset="0"/>
                <a:ea typeface="Arial" panose="020B0604020202020204" pitchFamily="34" charset="0"/>
              </a:rPr>
              <a:t> 15 </a:t>
            </a:r>
            <a:r>
              <a:rPr lang="en-US" sz="2800" dirty="0" err="1">
                <a:solidFill>
                  <a:srgbClr val="FF0000"/>
                </a:solidFill>
                <a:effectLst/>
                <a:latin typeface="Times New Roman" panose="02020603050405020304" pitchFamily="18" charset="0"/>
                <a:ea typeface="Arial" panose="020B0604020202020204" pitchFamily="34" charset="0"/>
              </a:rPr>
              <a:t>là</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một</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cung</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điện</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quan</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trọng</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nơi</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cử</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hành</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các</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nghi</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lễ</a:t>
            </a:r>
            <a:r>
              <a:rPr lang="en-US" sz="2800" dirty="0">
                <a:solidFill>
                  <a:srgbClr val="FF0000"/>
                </a:solidFill>
                <a:effectLst/>
                <a:latin typeface="Times New Roman" panose="02020603050405020304" pitchFamily="18" charset="0"/>
                <a:ea typeface="Arial" panose="020B0604020202020204" pitchFamily="34" charset="0"/>
              </a:rPr>
              <a:t> long </a:t>
            </a:r>
            <a:r>
              <a:rPr lang="en-US" sz="2800" dirty="0" err="1">
                <a:solidFill>
                  <a:srgbClr val="FF0000"/>
                </a:solidFill>
                <a:effectLst/>
                <a:latin typeface="Times New Roman" panose="02020603050405020304" pitchFamily="18" charset="0"/>
                <a:ea typeface="Arial" panose="020B0604020202020204" pitchFamily="34" charset="0"/>
              </a:rPr>
              <a:t>trọng</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nhất</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của</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triều</a:t>
            </a:r>
            <a:r>
              <a:rPr lang="en-US" sz="2800" dirty="0">
                <a:solidFill>
                  <a:srgbClr val="FF0000"/>
                </a:solidFill>
                <a:effectLst/>
                <a:latin typeface="Times New Roman" panose="02020603050405020304" pitchFamily="18" charset="0"/>
                <a:ea typeface="Arial" panose="020B0604020202020204" pitchFamily="34" charset="0"/>
              </a:rPr>
              <a:t> </a:t>
            </a:r>
            <a:r>
              <a:rPr lang="en-US" sz="2800" dirty="0" err="1">
                <a:solidFill>
                  <a:srgbClr val="FF0000"/>
                </a:solidFill>
                <a:effectLst/>
                <a:latin typeface="Times New Roman" panose="02020603050405020304" pitchFamily="18" charset="0"/>
                <a:ea typeface="Arial" panose="020B0604020202020204" pitchFamily="34" charset="0"/>
              </a:rPr>
              <a:t>đình</a:t>
            </a:r>
            <a:endParaRPr lang="vi-VN" sz="2800" dirty="0">
              <a:solidFill>
                <a:srgbClr val="FF0000"/>
              </a:solidFill>
            </a:endParaRPr>
          </a:p>
        </p:txBody>
      </p:sp>
    </p:spTree>
    <p:extLst>
      <p:ext uri="{BB962C8B-B14F-4D97-AF65-F5344CB8AC3E}">
        <p14:creationId xmlns:p14="http://schemas.microsoft.com/office/powerpoint/2010/main" val="175874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93274B0C-1CB3-4AA4-A183-20B7FE5DB1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a:extLst>
              <a:ext uri="{FF2B5EF4-FFF2-40B4-BE49-F238E27FC236}">
                <a16:creationId xmlns:a16="http://schemas.microsoft.com/office/drawing/2014/main" id="{2E640319-3BB6-49BF-BAF4-D63FEC73E1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1" name="Rectangle 12">
            <a:extLst>
              <a:ext uri="{FF2B5EF4-FFF2-40B4-BE49-F238E27FC236}">
                <a16:creationId xmlns:a16="http://schemas.microsoft.com/office/drawing/2014/main" id="{109F0470-FF39-4045-95A3-BA429726B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66">
            <a:extLst>
              <a:ext uri="{FF2B5EF4-FFF2-40B4-BE49-F238E27FC236}">
                <a16:creationId xmlns:a16="http://schemas.microsoft.com/office/drawing/2014/main" id="{7C6482F5-2B56-24DC-31BA-95F2C40F5C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366" r="1" b="7891"/>
          <a:stretch/>
        </p:blipFill>
        <p:spPr>
          <a:xfrm>
            <a:off x="477009" y="862239"/>
            <a:ext cx="11237976" cy="5571066"/>
          </a:xfrm>
          <a:prstGeom prst="rect">
            <a:avLst/>
          </a:prstGeom>
        </p:spPr>
      </p:pic>
      <p:sp>
        <p:nvSpPr>
          <p:cNvPr id="22" name="Rectangle 14">
            <a:extLst>
              <a:ext uri="{FF2B5EF4-FFF2-40B4-BE49-F238E27FC236}">
                <a16:creationId xmlns:a16="http://schemas.microsoft.com/office/drawing/2014/main" id="{435DF8F1-0CB0-4FA3-B6B9-8DCD92791E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ộp Văn bản 5">
            <a:extLst>
              <a:ext uri="{FF2B5EF4-FFF2-40B4-BE49-F238E27FC236}">
                <a16:creationId xmlns:a16="http://schemas.microsoft.com/office/drawing/2014/main" id="{D699BDC2-9C28-0F61-3BBD-C330318C5184}"/>
              </a:ext>
            </a:extLst>
          </p:cNvPr>
          <p:cNvSpPr txBox="1"/>
          <p:nvPr/>
        </p:nvSpPr>
        <p:spPr>
          <a:xfrm>
            <a:off x="2794339" y="-2"/>
            <a:ext cx="6179978" cy="954107"/>
          </a:xfrm>
          <a:prstGeom prst="rect">
            <a:avLst/>
          </a:prstGeom>
          <a:noFill/>
        </p:spPr>
        <p:txBody>
          <a:bodyPr wrap="square">
            <a:spAutoFit/>
          </a:bodyPr>
          <a:lstStyle/>
          <a:p>
            <a:pPr algn="ctr"/>
            <a:r>
              <a:rPr lang="en-US" sz="2800" b="1" dirty="0" err="1">
                <a:solidFill>
                  <a:schemeClr val="bg1"/>
                </a:solidFill>
                <a:effectLst/>
                <a:ea typeface="Arial" panose="020B0604020202020204" pitchFamily="34" charset="0"/>
              </a:rPr>
              <a:t>Thăng</a:t>
            </a:r>
            <a:r>
              <a:rPr lang="en-US" sz="2800" b="1" dirty="0">
                <a:solidFill>
                  <a:schemeClr val="bg1"/>
                </a:solidFill>
                <a:effectLst/>
                <a:ea typeface="Arial" panose="020B0604020202020204" pitchFamily="34" charset="0"/>
              </a:rPr>
              <a:t> Long </a:t>
            </a:r>
            <a:r>
              <a:rPr lang="en-US" sz="2800" b="1" dirty="0" err="1">
                <a:solidFill>
                  <a:schemeClr val="bg1"/>
                </a:solidFill>
                <a:effectLst/>
                <a:ea typeface="Arial" panose="020B0604020202020204" pitchFamily="34" charset="0"/>
              </a:rPr>
              <a:t>thời</a:t>
            </a:r>
            <a:r>
              <a:rPr lang="en-US" sz="2800" b="1" dirty="0">
                <a:solidFill>
                  <a:schemeClr val="bg1"/>
                </a:solidFill>
                <a:effectLst/>
                <a:ea typeface="Arial" panose="020B0604020202020204" pitchFamily="34" charset="0"/>
              </a:rPr>
              <a:t> </a:t>
            </a:r>
            <a:r>
              <a:rPr lang="en-US" sz="2800" b="1" dirty="0" err="1">
                <a:solidFill>
                  <a:schemeClr val="bg1"/>
                </a:solidFill>
                <a:effectLst/>
                <a:ea typeface="Arial" panose="020B0604020202020204" pitchFamily="34" charset="0"/>
              </a:rPr>
              <a:t>Mạc</a:t>
            </a:r>
            <a:r>
              <a:rPr lang="en-US" sz="2800" b="1" dirty="0">
                <a:solidFill>
                  <a:schemeClr val="bg1"/>
                </a:solidFill>
                <a:effectLst/>
                <a:ea typeface="Arial" panose="020B0604020202020204" pitchFamily="34" charset="0"/>
              </a:rPr>
              <a:t> - Lê </a:t>
            </a:r>
            <a:r>
              <a:rPr lang="en-US" sz="2800" b="1" dirty="0" err="1">
                <a:solidFill>
                  <a:schemeClr val="bg1"/>
                </a:solidFill>
                <a:effectLst/>
                <a:ea typeface="Arial" panose="020B0604020202020204" pitchFamily="34" charset="0"/>
              </a:rPr>
              <a:t>Trung</a:t>
            </a:r>
            <a:r>
              <a:rPr lang="en-US" sz="2800" b="1" dirty="0">
                <a:solidFill>
                  <a:schemeClr val="bg1"/>
                </a:solidFill>
                <a:effectLst/>
                <a:ea typeface="Arial" panose="020B0604020202020204" pitchFamily="34" charset="0"/>
              </a:rPr>
              <a:t> </a:t>
            </a:r>
            <a:r>
              <a:rPr lang="en-US" sz="2800" b="1" dirty="0" err="1">
                <a:solidFill>
                  <a:schemeClr val="bg1"/>
                </a:solidFill>
                <a:effectLst/>
                <a:ea typeface="Arial" panose="020B0604020202020204" pitchFamily="34" charset="0"/>
              </a:rPr>
              <a:t>Hưng</a:t>
            </a:r>
            <a:r>
              <a:rPr lang="en-US" sz="2800" b="1" dirty="0">
                <a:solidFill>
                  <a:schemeClr val="bg1"/>
                </a:solidFill>
                <a:effectLst/>
                <a:ea typeface="Arial" panose="020B0604020202020204" pitchFamily="34" charset="0"/>
              </a:rPr>
              <a:t> (1527-1786)</a:t>
            </a:r>
            <a:endParaRPr lang="vi-VN" sz="2800" dirty="0">
              <a:solidFill>
                <a:schemeClr val="bg1"/>
              </a:solidFill>
            </a:endParaRPr>
          </a:p>
        </p:txBody>
      </p:sp>
    </p:spTree>
    <p:extLst>
      <p:ext uri="{BB962C8B-B14F-4D97-AF65-F5344CB8AC3E}">
        <p14:creationId xmlns:p14="http://schemas.microsoft.com/office/powerpoint/2010/main" val="423069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9" name="Picture 2">
            <a:extLst>
              <a:ext uri="{FF2B5EF4-FFF2-40B4-BE49-F238E27FC236}">
                <a16:creationId xmlns:a16="http://schemas.microsoft.com/office/drawing/2014/main" id="{0C625AC3-22F8-400B-B551-764979C92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1">
            <a:extLst>
              <a:ext uri="{FF2B5EF4-FFF2-40B4-BE49-F238E27FC236}">
                <a16:creationId xmlns:a16="http://schemas.microsoft.com/office/drawing/2014/main" id="{D65CC16C-9244-40EE-9E86-D285843027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1" name="Rectangle 43">
            <a:extLst>
              <a:ext uri="{FF2B5EF4-FFF2-40B4-BE49-F238E27FC236}">
                <a16:creationId xmlns:a16="http://schemas.microsoft.com/office/drawing/2014/main" id="{19D6B36D-243D-4AB3-9FA7-FB32EF5CF8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6" descr="A picture containing text&#10;&#10;Description automatically generated">
            <a:extLst>
              <a:ext uri="{FF2B5EF4-FFF2-40B4-BE49-F238E27FC236}">
                <a16:creationId xmlns:a16="http://schemas.microsoft.com/office/drawing/2014/main" id="{E51A8F83-5C0E-B66D-D154-C8EBFDF1300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902" r="4923" b="1"/>
          <a:stretch/>
        </p:blipFill>
        <p:spPr>
          <a:xfrm>
            <a:off x="643470" y="643467"/>
            <a:ext cx="5200309" cy="4801369"/>
          </a:xfrm>
          <a:prstGeom prst="rect">
            <a:avLst/>
          </a:prstGeom>
        </p:spPr>
      </p:pic>
      <p:sp>
        <p:nvSpPr>
          <p:cNvPr id="52" name="Rectangle 45">
            <a:extLst>
              <a:ext uri="{FF2B5EF4-FFF2-40B4-BE49-F238E27FC236}">
                <a16:creationId xmlns:a16="http://schemas.microsoft.com/office/drawing/2014/main" id="{68328CA6-A83B-4882-9781-036BB56B4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537156" cy="5897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65">
            <a:extLst>
              <a:ext uri="{FF2B5EF4-FFF2-40B4-BE49-F238E27FC236}">
                <a16:creationId xmlns:a16="http://schemas.microsoft.com/office/drawing/2014/main" id="{618B2D45-4D1B-F894-CD2F-BFE330C1EC7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276" r="19929" b="-2"/>
          <a:stretch/>
        </p:blipFill>
        <p:spPr>
          <a:xfrm>
            <a:off x="6346821" y="643467"/>
            <a:ext cx="5201708" cy="4801369"/>
          </a:xfrm>
          <a:prstGeom prst="rect">
            <a:avLst/>
          </a:prstGeom>
        </p:spPr>
      </p:pic>
      <p:sp>
        <p:nvSpPr>
          <p:cNvPr id="48" name="Rectangle 47">
            <a:extLst>
              <a:ext uri="{FF2B5EF4-FFF2-40B4-BE49-F238E27FC236}">
                <a16:creationId xmlns:a16="http://schemas.microsoft.com/office/drawing/2014/main" id="{59BA918D-5DA7-4B11-B23B-D747735CA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5035" y="480060"/>
            <a:ext cx="5531569" cy="5897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Hộp Văn bản 21">
            <a:extLst>
              <a:ext uri="{FF2B5EF4-FFF2-40B4-BE49-F238E27FC236}">
                <a16:creationId xmlns:a16="http://schemas.microsoft.com/office/drawing/2014/main" id="{CB16B5E8-98DB-31BC-4B46-C5C86A880F46}"/>
              </a:ext>
            </a:extLst>
          </p:cNvPr>
          <p:cNvSpPr txBox="1"/>
          <p:nvPr/>
        </p:nvSpPr>
        <p:spPr>
          <a:xfrm>
            <a:off x="794128" y="5444836"/>
            <a:ext cx="4579150" cy="954107"/>
          </a:xfrm>
          <a:prstGeom prst="rect">
            <a:avLst/>
          </a:prstGeom>
          <a:noFill/>
        </p:spPr>
        <p:txBody>
          <a:bodyPr wrap="square">
            <a:spAutoFit/>
          </a:bodyPr>
          <a:lstStyle/>
          <a:p>
            <a:pPr algn="ctr"/>
            <a:r>
              <a:rPr lang="en-US" sz="2800" dirty="0" err="1">
                <a:effectLst/>
                <a:latin typeface="Times New Roman" panose="02020603050405020304" pitchFamily="18" charset="0"/>
                <a:ea typeface="Arial" panose="020B0604020202020204" pitchFamily="34" charset="0"/>
              </a:rPr>
              <a:t>Cảnh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Thăng</a:t>
            </a:r>
            <a:r>
              <a:rPr lang="en-US" sz="2800" dirty="0">
                <a:effectLst/>
                <a:latin typeface="Times New Roman" panose="02020603050405020304" pitchFamily="18" charset="0"/>
                <a:ea typeface="Arial" panose="020B0604020202020204" pitchFamily="34" charset="0"/>
              </a:rPr>
              <a:t> Long-</a:t>
            </a:r>
            <a:r>
              <a:rPr lang="en-US" sz="2800" dirty="0" err="1">
                <a:effectLst/>
                <a:latin typeface="Times New Roman" panose="02020603050405020304" pitchFamily="18" charset="0"/>
                <a:ea typeface="Arial" panose="020B0604020202020204" pitchFamily="34" charset="0"/>
              </a:rPr>
              <a:t>Kẻ</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Chợ</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những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năm</a:t>
            </a:r>
            <a:r>
              <a:rPr lang="en-US" sz="2800" dirty="0">
                <a:effectLst/>
                <a:latin typeface="Times New Roman" panose="02020603050405020304" pitchFamily="18" charset="0"/>
                <a:ea typeface="Arial" panose="020B0604020202020204" pitchFamily="34" charset="0"/>
              </a:rPr>
              <a:t> 1690 </a:t>
            </a:r>
            <a:endParaRPr lang="vi-VN" sz="2800" dirty="0"/>
          </a:p>
        </p:txBody>
      </p:sp>
    </p:spTree>
    <p:extLst>
      <p:ext uri="{BB962C8B-B14F-4D97-AF65-F5344CB8AC3E}">
        <p14:creationId xmlns:p14="http://schemas.microsoft.com/office/powerpoint/2010/main" val="206535649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descr="31f7217a017c2d9a8a7bcbd9844c1629">
            <a:extLst>
              <a:ext uri="{FF2B5EF4-FFF2-40B4-BE49-F238E27FC236}">
                <a16:creationId xmlns:a16="http://schemas.microsoft.com/office/drawing/2014/main" id="{BCEE07B2-10AE-0060-7789-AB2AAC250C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19570" y="553734"/>
            <a:ext cx="9220200" cy="6304266"/>
          </a:xfrm>
          <a:prstGeom prst="rect">
            <a:avLst/>
          </a:prstGeom>
        </p:spPr>
      </p:pic>
      <p:sp>
        <p:nvSpPr>
          <p:cNvPr id="5" name="TextBox 3">
            <a:extLst>
              <a:ext uri="{FF2B5EF4-FFF2-40B4-BE49-F238E27FC236}">
                <a16:creationId xmlns:a16="http://schemas.microsoft.com/office/drawing/2014/main" id="{FE596D5E-DB26-A8B2-042A-F0B5C5B84166}"/>
              </a:ext>
            </a:extLst>
          </p:cNvPr>
          <p:cNvSpPr txBox="1"/>
          <p:nvPr/>
        </p:nvSpPr>
        <p:spPr>
          <a:xfrm>
            <a:off x="2307949" y="2358107"/>
            <a:ext cx="7043442" cy="1446550"/>
          </a:xfrm>
          <a:prstGeom prst="rect">
            <a:avLst/>
          </a:prstGeom>
          <a:noFill/>
        </p:spPr>
        <p:txBody>
          <a:bodyPr wrap="square" rtlCol="0">
            <a:spAutoFit/>
          </a:bodyPr>
          <a:lstStyle/>
          <a:p>
            <a:pPr algn="ctr"/>
            <a:r>
              <a:rPr lang="en-US" sz="4400" b="1" dirty="0">
                <a:solidFill>
                  <a:srgbClr val="FFFF00"/>
                </a:solidFill>
              </a:rPr>
              <a:t>TÊN GỌI CỦA THÀNH PHỐ HÀ NỘI QUA CÁC THỜI KÌ</a:t>
            </a:r>
          </a:p>
        </p:txBody>
      </p:sp>
      <p:sp>
        <p:nvSpPr>
          <p:cNvPr id="6" name="Hộp Văn bản 5">
            <a:extLst>
              <a:ext uri="{FF2B5EF4-FFF2-40B4-BE49-F238E27FC236}">
                <a16:creationId xmlns:a16="http://schemas.microsoft.com/office/drawing/2014/main" id="{E8615B4A-B06E-4FC7-6156-975ACBDAE33E}"/>
              </a:ext>
            </a:extLst>
          </p:cNvPr>
          <p:cNvSpPr txBox="1"/>
          <p:nvPr/>
        </p:nvSpPr>
        <p:spPr>
          <a:xfrm>
            <a:off x="4511978" y="1346801"/>
            <a:ext cx="2327135" cy="707886"/>
          </a:xfrm>
          <a:prstGeom prst="rect">
            <a:avLst/>
          </a:prstGeom>
          <a:noFill/>
        </p:spPr>
        <p:txBody>
          <a:bodyPr wrap="square">
            <a:spAutoFit/>
          </a:bodyPr>
          <a:lstStyle/>
          <a:p>
            <a:pPr algn="ctr"/>
            <a:r>
              <a:rPr lang="en-US" sz="4000" b="1" dirty="0" err="1">
                <a:solidFill>
                  <a:srgbClr val="C00000"/>
                </a:solidFill>
              </a:rPr>
              <a:t>Tiết</a:t>
            </a:r>
            <a:r>
              <a:rPr lang="en-US" sz="4000" b="1" dirty="0">
                <a:solidFill>
                  <a:srgbClr val="C00000"/>
                </a:solidFill>
              </a:rPr>
              <a:t> 19</a:t>
            </a:r>
          </a:p>
        </p:txBody>
      </p:sp>
    </p:spTree>
    <p:extLst>
      <p:ext uri="{BB962C8B-B14F-4D97-AF65-F5344CB8AC3E}">
        <p14:creationId xmlns:p14="http://schemas.microsoft.com/office/powerpoint/2010/main" val="297881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24448AD0-F013-3865-E37A-4144B0534AA6}"/>
              </a:ext>
            </a:extLst>
          </p:cNvPr>
          <p:cNvSpPr txBox="1"/>
          <p:nvPr/>
        </p:nvSpPr>
        <p:spPr>
          <a:xfrm>
            <a:off x="102390" y="546857"/>
            <a:ext cx="11959907" cy="5016758"/>
          </a:xfrm>
          <a:prstGeom prst="rect">
            <a:avLst/>
          </a:prstGeom>
          <a:noFill/>
        </p:spPr>
        <p:txBody>
          <a:bodyPr wrap="square">
            <a:spAutoFit/>
          </a:bodyPr>
          <a:lstStyle/>
          <a:p>
            <a:pPr marL="457200" indent="-457200" algn="just">
              <a:buFontTx/>
              <a:buChar char="-"/>
            </a:pP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Nền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kinh</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tế</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Hà</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Nội</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nửa</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đầu</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thế</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kỷ</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XIX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cũng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khác</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biệt</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so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với</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Thăng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Long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trước</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đó</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t>
            </a:r>
          </a:p>
          <a:p>
            <a:pPr algn="just"/>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pPr marL="457200" indent="-457200" algn="just">
              <a:buFontTx/>
              <a:buChar char="-"/>
            </a:pP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Các</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phường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thôn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phía</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Tây</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và</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Nam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chuyên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về</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Nông nghiệp"/>
              </a:rPr>
              <a:t>nông</a:t>
            </a:r>
            <a:r>
              <a:rPr lang="en-US" sz="3200" i="1"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Nông nghiệp"/>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2" tooltip="Nông nghiệp"/>
              </a:rPr>
              <a:t>nghiệp</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còn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phía</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Đông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những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khu</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dân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cư</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sinh</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sống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nhờ</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Thương mại"/>
              </a:rPr>
              <a:t>thương</a:t>
            </a:r>
            <a:r>
              <a:rPr lang="en-US" sz="3200" i="1"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Thương mại"/>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tooltip="Thương mại"/>
              </a:rPr>
              <a:t>mại</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tooltip="Thủ công"/>
              </a:rPr>
              <a:t>thủ</a:t>
            </a:r>
            <a:r>
              <a:rPr lang="en-US" sz="3200" i="1"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tooltip="Thủ công"/>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tooltip="Thủ công"/>
              </a:rPr>
              <a:t>công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làm</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nên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bộ</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mặt</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của</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đô</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thị</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Hà</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Nội</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t>
            </a:r>
          </a:p>
          <a:p>
            <a:pPr algn="just"/>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pPr marL="457200" indent="-457200" algn="just">
              <a:buFontTx/>
              <a:buChar char="-"/>
            </a:pP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Bên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cạnh</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một</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số</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5" tooltip="Cửa ô Hà Nội"/>
              </a:rPr>
              <a:t>cửa</a:t>
            </a:r>
            <a:r>
              <a:rPr lang="en-US" sz="3200" i="1"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5" tooltip="Cửa ô Hà Nội"/>
              </a:rPr>
              <a:t> ô</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được</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xây</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dựng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lại</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Hà</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Nội</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thời</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kỳ</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này</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còn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xuất</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hiện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thêm</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những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công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trình</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tín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ngưỡng</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tôn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giáo</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như</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6" tooltip="Đền Ngọc Sơn"/>
              </a:rPr>
              <a:t>đền</a:t>
            </a:r>
            <a:r>
              <a:rPr lang="en-US" sz="3200" i="1"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6" tooltip="Đền Ngọc Sơn"/>
              </a:rPr>
              <a:t> Ngọc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6" tooltip="Đền Ngọc Sơn"/>
              </a:rPr>
              <a:t>Sơn</a:t>
            </a:r>
            <a:r>
              <a:rPr lang="en-US" sz="3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7" tooltip="Chùa Báo Ân"/>
              </a:rPr>
              <a:t>chùa</a:t>
            </a:r>
            <a:r>
              <a:rPr lang="en-US" sz="3200" i="1"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7" tooltip="Chùa Báo Ân"/>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7" tooltip="Chùa Báo Ân"/>
              </a:rPr>
              <a:t>Báo</a:t>
            </a:r>
            <a:r>
              <a:rPr lang="en-US" sz="3200" i="1" u="none" strike="noStrike"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7" tooltip="Chùa Báo Ân"/>
              </a:rPr>
              <a:t> </a:t>
            </a:r>
            <a:r>
              <a:rPr lang="en-US" sz="3200" i="1" u="none" strike="noStrike"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7" tooltip="Chùa Báo Ân"/>
              </a:rPr>
              <a:t>Ân</a:t>
            </a:r>
            <a:endParaRPr lang="vi-VN" sz="3200" dirty="0"/>
          </a:p>
        </p:txBody>
      </p:sp>
    </p:spTree>
    <p:extLst>
      <p:ext uri="{BB962C8B-B14F-4D97-AF65-F5344CB8AC3E}">
        <p14:creationId xmlns:p14="http://schemas.microsoft.com/office/powerpoint/2010/main" val="253400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7496896D-A6BD-7362-141C-A240B15CB0F0}"/>
              </a:ext>
            </a:extLst>
          </p:cNvPr>
          <p:cNvSpPr txBox="1"/>
          <p:nvPr/>
        </p:nvSpPr>
        <p:spPr>
          <a:xfrm>
            <a:off x="3738255" y="88565"/>
            <a:ext cx="4955600" cy="740074"/>
          </a:xfrm>
          <a:prstGeom prst="rect">
            <a:avLst/>
          </a:prstGeom>
          <a:noFill/>
        </p:spPr>
        <p:txBody>
          <a:bodyPr wrap="square">
            <a:spAutoFit/>
          </a:bodyPr>
          <a:lstStyle/>
          <a:p>
            <a:pPr algn="just">
              <a:lnSpc>
                <a:spcPct val="130000"/>
              </a:lnSpc>
            </a:pPr>
            <a:r>
              <a:rPr lang="vi-VN" sz="3600" b="1" dirty="0">
                <a:solidFill>
                  <a:srgbClr val="C00000"/>
                </a:solidFill>
                <a:latin typeface="Times New Roman" panose="02020603050405020304" pitchFamily="18" charset="0"/>
                <a:ea typeface="Arial" panose="020B0604020202020204" pitchFamily="34" charset="0"/>
                <a:cs typeface="Times New Roman" panose="02020603050405020304" pitchFamily="18" charset="0"/>
              </a:rPr>
              <a:t>2</a:t>
            </a:r>
            <a:r>
              <a:rPr lang="vi-VN" sz="36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 Hoạt động luyện tập</a:t>
            </a:r>
            <a:endParaRPr lang="vi-VN" sz="3600" dirty="0">
              <a:solidFill>
                <a:srgbClr val="C0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C0EE2986-8CBA-DCBA-CA75-E3003AB75000}"/>
              </a:ext>
            </a:extLst>
          </p:cNvPr>
          <p:cNvSpPr txBox="1"/>
          <p:nvPr/>
        </p:nvSpPr>
        <p:spPr>
          <a:xfrm>
            <a:off x="1301433" y="828639"/>
            <a:ext cx="9381744" cy="1156279"/>
          </a:xfrm>
          <a:prstGeom prst="rect">
            <a:avLst/>
          </a:prstGeom>
          <a:noFill/>
        </p:spPr>
        <p:txBody>
          <a:bodyPr wrap="square">
            <a:spAutoFit/>
          </a:bodyPr>
          <a:lstStyle/>
          <a:p>
            <a:pPr algn="ctr">
              <a:lnSpc>
                <a:spcPct val="130000"/>
              </a:lnSpc>
            </a:pP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Y</a:t>
            </a: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êu cầu HS lập bảng thống kê sự thay đổi tên gọi của Hà Nội giai đoạn thế kỉ XV – XIX</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p:txBody>
      </p:sp>
      <p:graphicFrame>
        <p:nvGraphicFramePr>
          <p:cNvPr id="6" name="Bảng 5">
            <a:extLst>
              <a:ext uri="{FF2B5EF4-FFF2-40B4-BE49-F238E27FC236}">
                <a16:creationId xmlns:a16="http://schemas.microsoft.com/office/drawing/2014/main" id="{6894E528-1A2A-F89E-7CC3-1AFD0D2230A2}"/>
              </a:ext>
            </a:extLst>
          </p:cNvPr>
          <p:cNvGraphicFramePr>
            <a:graphicFrameLocks noGrp="1"/>
          </p:cNvGraphicFramePr>
          <p:nvPr>
            <p:extLst>
              <p:ext uri="{D42A27DB-BD31-4B8C-83A1-F6EECF244321}">
                <p14:modId xmlns:p14="http://schemas.microsoft.com/office/powerpoint/2010/main" val="4158524009"/>
              </p:ext>
            </p:extLst>
          </p:nvPr>
        </p:nvGraphicFramePr>
        <p:xfrm>
          <a:off x="1177712" y="2193446"/>
          <a:ext cx="10076687" cy="4144219"/>
        </p:xfrm>
        <a:graphic>
          <a:graphicData uri="http://schemas.openxmlformats.org/drawingml/2006/table">
            <a:tbl>
              <a:tblPr firstRow="1" firstCol="1" bandRow="1">
                <a:tableStyleId>{5C22544A-7EE6-4342-B048-85BDC9FD1C3A}</a:tableStyleId>
              </a:tblPr>
              <a:tblGrid>
                <a:gridCol w="1173095">
                  <a:extLst>
                    <a:ext uri="{9D8B030D-6E8A-4147-A177-3AD203B41FA5}">
                      <a16:colId xmlns:a16="http://schemas.microsoft.com/office/drawing/2014/main" val="1868098371"/>
                    </a:ext>
                  </a:extLst>
                </a:gridCol>
                <a:gridCol w="2967018">
                  <a:extLst>
                    <a:ext uri="{9D8B030D-6E8A-4147-A177-3AD203B41FA5}">
                      <a16:colId xmlns:a16="http://schemas.microsoft.com/office/drawing/2014/main" val="3882527321"/>
                    </a:ext>
                  </a:extLst>
                </a:gridCol>
                <a:gridCol w="2968287">
                  <a:extLst>
                    <a:ext uri="{9D8B030D-6E8A-4147-A177-3AD203B41FA5}">
                      <a16:colId xmlns:a16="http://schemas.microsoft.com/office/drawing/2014/main" val="2737503892"/>
                    </a:ext>
                  </a:extLst>
                </a:gridCol>
                <a:gridCol w="2968287">
                  <a:extLst>
                    <a:ext uri="{9D8B030D-6E8A-4147-A177-3AD203B41FA5}">
                      <a16:colId xmlns:a16="http://schemas.microsoft.com/office/drawing/2014/main" val="4145265670"/>
                    </a:ext>
                  </a:extLst>
                </a:gridCol>
              </a:tblGrid>
              <a:tr h="621505">
                <a:tc>
                  <a:txBody>
                    <a:bodyPr/>
                    <a:lstStyle/>
                    <a:p>
                      <a:pPr algn="ctr">
                        <a:lnSpc>
                          <a:spcPct val="130000"/>
                        </a:lnSpc>
                      </a:pPr>
                      <a:r>
                        <a:rPr lang="vi-VN" sz="1400">
                          <a:effectLst/>
                        </a:rPr>
                        <a:t>STT</a:t>
                      </a:r>
                      <a:endParaRPr lang="vi-VN"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30000"/>
                        </a:lnSpc>
                      </a:pPr>
                      <a:r>
                        <a:rPr lang="vi-VN" sz="2800" dirty="0">
                          <a:effectLst/>
                        </a:rPr>
                        <a:t>Triều đại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30000"/>
                        </a:lnSpc>
                      </a:pPr>
                      <a:r>
                        <a:rPr lang="vi-VN" sz="2800" dirty="0">
                          <a:effectLst/>
                        </a:rPr>
                        <a:t>Thời gian</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30000"/>
                        </a:lnSpc>
                      </a:pPr>
                      <a:r>
                        <a:rPr lang="vi-VN" sz="2800" dirty="0">
                          <a:effectLst/>
                        </a:rPr>
                        <a:t>Tên gọi</a:t>
                      </a:r>
                      <a:endParaRPr lang="vi-VN" sz="2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41232601"/>
                  </a:ext>
                </a:extLst>
              </a:tr>
              <a:tr h="1174238">
                <a:tc>
                  <a:txBody>
                    <a:bodyPr/>
                    <a:lstStyle/>
                    <a:p>
                      <a:pPr>
                        <a:lnSpc>
                          <a:spcPct val="130000"/>
                        </a:lnSpc>
                      </a:pPr>
                      <a:r>
                        <a:rPr lang="vi-VN" sz="1400">
                          <a:effectLst/>
                        </a:rPr>
                        <a:t> </a:t>
                      </a:r>
                      <a:endParaRPr lang="vi-VN"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30000"/>
                        </a:lnSpc>
                      </a:pPr>
                      <a:r>
                        <a:rPr lang="vi-VN" sz="1400" dirty="0">
                          <a:effectLst/>
                        </a:rPr>
                        <a:t> </a:t>
                      </a:r>
                      <a:endParaRPr lang="vi-VN" sz="11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30000"/>
                        </a:lnSpc>
                      </a:pPr>
                      <a:r>
                        <a:rPr lang="vi-VN" sz="1400" dirty="0">
                          <a:effectLst/>
                        </a:rPr>
                        <a:t> </a:t>
                      </a:r>
                      <a:endParaRPr lang="vi-VN" sz="11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30000"/>
                        </a:lnSpc>
                      </a:pPr>
                      <a:r>
                        <a:rPr lang="vi-VN" sz="1400">
                          <a:effectLst/>
                        </a:rPr>
                        <a:t> </a:t>
                      </a:r>
                      <a:endParaRPr lang="vi-VN"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4220385"/>
                  </a:ext>
                </a:extLst>
              </a:tr>
              <a:tr h="1174238">
                <a:tc>
                  <a:txBody>
                    <a:bodyPr/>
                    <a:lstStyle/>
                    <a:p>
                      <a:pPr>
                        <a:lnSpc>
                          <a:spcPct val="130000"/>
                        </a:lnSpc>
                      </a:pPr>
                      <a:r>
                        <a:rPr lang="vi-VN" sz="1400">
                          <a:effectLst/>
                        </a:rPr>
                        <a:t> </a:t>
                      </a:r>
                      <a:endParaRPr lang="vi-VN"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30000"/>
                        </a:lnSpc>
                      </a:pPr>
                      <a:r>
                        <a:rPr lang="vi-VN" sz="1400">
                          <a:effectLst/>
                        </a:rPr>
                        <a:t> </a:t>
                      </a:r>
                      <a:endParaRPr lang="vi-VN"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30000"/>
                        </a:lnSpc>
                      </a:pPr>
                      <a:r>
                        <a:rPr lang="vi-VN" sz="1400">
                          <a:effectLst/>
                        </a:rPr>
                        <a:t> </a:t>
                      </a:r>
                      <a:endParaRPr lang="vi-VN"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30000"/>
                        </a:lnSpc>
                      </a:pPr>
                      <a:r>
                        <a:rPr lang="vi-VN" sz="1400">
                          <a:effectLst/>
                        </a:rPr>
                        <a:t> </a:t>
                      </a:r>
                      <a:endParaRPr lang="vi-VN"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0695474"/>
                  </a:ext>
                </a:extLst>
              </a:tr>
              <a:tr h="1174238">
                <a:tc>
                  <a:txBody>
                    <a:bodyPr/>
                    <a:lstStyle/>
                    <a:p>
                      <a:pPr>
                        <a:lnSpc>
                          <a:spcPct val="130000"/>
                        </a:lnSpc>
                      </a:pPr>
                      <a:r>
                        <a:rPr lang="vi-VN" sz="1400">
                          <a:effectLst/>
                        </a:rPr>
                        <a:t> </a:t>
                      </a:r>
                      <a:endParaRPr lang="vi-VN"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30000"/>
                        </a:lnSpc>
                      </a:pPr>
                      <a:r>
                        <a:rPr lang="vi-VN" sz="1400" dirty="0">
                          <a:effectLst/>
                        </a:rPr>
                        <a:t> </a:t>
                      </a:r>
                      <a:endParaRPr lang="vi-VN" sz="11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30000"/>
                        </a:lnSpc>
                      </a:pPr>
                      <a:r>
                        <a:rPr lang="vi-VN" sz="1400">
                          <a:effectLst/>
                        </a:rPr>
                        <a:t> </a:t>
                      </a:r>
                      <a:endParaRPr lang="vi-VN"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30000"/>
                        </a:lnSpc>
                      </a:pPr>
                      <a:r>
                        <a:rPr lang="vi-VN" sz="1400" dirty="0">
                          <a:effectLst/>
                        </a:rPr>
                        <a:t> </a:t>
                      </a:r>
                      <a:endParaRPr lang="vi-VN" sz="11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1905123"/>
                  </a:ext>
                </a:extLst>
              </a:tr>
            </a:tbl>
          </a:graphicData>
        </a:graphic>
      </p:graphicFrame>
    </p:spTree>
    <p:extLst>
      <p:ext uri="{BB962C8B-B14F-4D97-AF65-F5344CB8AC3E}">
        <p14:creationId xmlns:p14="http://schemas.microsoft.com/office/powerpoint/2010/main" val="234367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2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06" name="Oval 466"/>
          <p:cNvSpPr>
            <a:spLocks noChangeArrowheads="1"/>
          </p:cNvSpPr>
          <p:nvPr/>
        </p:nvSpPr>
        <p:spPr bwMode="auto">
          <a:xfrm>
            <a:off x="8789960" y="73025"/>
            <a:ext cx="1600200" cy="914400"/>
          </a:xfrm>
          <a:prstGeom prst="ellipse">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defTabSz="1219170">
              <a:defRPr/>
            </a:pPr>
            <a:endParaRPr lang="en-US" sz="2800" b="1" dirty="0">
              <a:solidFill>
                <a:prstClr val="white"/>
              </a:solidFill>
              <a:latin typeface="Times New Roman" pitchFamily="18" charset="0"/>
              <a:cs typeface="Times New Roman" pitchFamily="18" charset="0"/>
            </a:endParaRPr>
          </a:p>
        </p:txBody>
      </p:sp>
      <p:graphicFrame>
        <p:nvGraphicFramePr>
          <p:cNvPr id="61835" name="Group 395"/>
          <p:cNvGraphicFramePr>
            <a:graphicFrameLocks noGrp="1"/>
          </p:cNvGraphicFramePr>
          <p:nvPr/>
        </p:nvGraphicFramePr>
        <p:xfrm>
          <a:off x="4876800" y="1349375"/>
          <a:ext cx="3048000" cy="517958"/>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gridCol w="609600">
                  <a:extLst>
                    <a:ext uri="{9D8B030D-6E8A-4147-A177-3AD203B41FA5}">
                      <a16:colId xmlns:a16="http://schemas.microsoft.com/office/drawing/2014/main" val="20004"/>
                    </a:ext>
                  </a:extLst>
                </a:gridCol>
              </a:tblGrid>
              <a:tr h="5179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T</a:t>
                      </a:r>
                    </a:p>
                  </a:txBody>
                  <a:tcPr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H</a:t>
                      </a:r>
                    </a:p>
                  </a:txBody>
                  <a:tcPr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Ủ</a:t>
                      </a:r>
                    </a:p>
                  </a:txBody>
                  <a:tcPr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Đ </a:t>
                      </a:r>
                    </a:p>
                  </a:txBody>
                  <a:tcPr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Ô</a:t>
                      </a:r>
                    </a:p>
                  </a:txBody>
                  <a:tcPr marT="45619" marB="456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extLst>
                  <a:ext uri="{0D108BD9-81ED-4DB2-BD59-A6C34878D82A}">
                    <a16:rowId xmlns:a16="http://schemas.microsoft.com/office/drawing/2014/main" val="10000"/>
                  </a:ext>
                </a:extLst>
              </a:tr>
            </a:tbl>
          </a:graphicData>
        </a:graphic>
      </p:graphicFrame>
      <p:graphicFrame>
        <p:nvGraphicFramePr>
          <p:cNvPr id="61506" name="Group 66"/>
          <p:cNvGraphicFramePr>
            <a:graphicFrameLocks noGrp="1"/>
          </p:cNvGraphicFramePr>
          <p:nvPr/>
        </p:nvGraphicFramePr>
        <p:xfrm>
          <a:off x="4876800" y="1881188"/>
          <a:ext cx="2438400" cy="519112"/>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tblGrid>
              <a:tr h="5191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H</a:t>
                      </a:r>
                    </a:p>
                  </a:txBody>
                  <a:tcPr marT="45804" marB="458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À</a:t>
                      </a:r>
                    </a:p>
                  </a:txBody>
                  <a:tcPr marT="45804" marB="458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N </a:t>
                      </a:r>
                    </a:p>
                  </a:txBody>
                  <a:tcPr marT="45804" marB="458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G</a:t>
                      </a:r>
                    </a:p>
                  </a:txBody>
                  <a:tcPr marT="45804" marB="458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extLst>
                  <a:ext uri="{0D108BD9-81ED-4DB2-BD59-A6C34878D82A}">
                    <a16:rowId xmlns:a16="http://schemas.microsoft.com/office/drawing/2014/main" val="10000"/>
                  </a:ext>
                </a:extLst>
              </a:tr>
            </a:tbl>
          </a:graphicData>
        </a:graphic>
      </p:graphicFrame>
      <p:graphicFrame>
        <p:nvGraphicFramePr>
          <p:cNvPr id="61757" name="Group 317"/>
          <p:cNvGraphicFramePr>
            <a:graphicFrameLocks noGrp="1"/>
          </p:cNvGraphicFramePr>
          <p:nvPr/>
        </p:nvGraphicFramePr>
        <p:xfrm>
          <a:off x="4297363" y="2433639"/>
          <a:ext cx="4816472" cy="517958"/>
        </p:xfrm>
        <a:graphic>
          <a:graphicData uri="http://schemas.openxmlformats.org/drawingml/2006/table">
            <a:tbl>
              <a:tblPr/>
              <a:tblGrid>
                <a:gridCol w="602059">
                  <a:extLst>
                    <a:ext uri="{9D8B030D-6E8A-4147-A177-3AD203B41FA5}">
                      <a16:colId xmlns:a16="http://schemas.microsoft.com/office/drawing/2014/main" val="20000"/>
                    </a:ext>
                  </a:extLst>
                </a:gridCol>
                <a:gridCol w="602059">
                  <a:extLst>
                    <a:ext uri="{9D8B030D-6E8A-4147-A177-3AD203B41FA5}">
                      <a16:colId xmlns:a16="http://schemas.microsoft.com/office/drawing/2014/main" val="20001"/>
                    </a:ext>
                  </a:extLst>
                </a:gridCol>
                <a:gridCol w="602059">
                  <a:extLst>
                    <a:ext uri="{9D8B030D-6E8A-4147-A177-3AD203B41FA5}">
                      <a16:colId xmlns:a16="http://schemas.microsoft.com/office/drawing/2014/main" val="20002"/>
                    </a:ext>
                  </a:extLst>
                </a:gridCol>
                <a:gridCol w="602059">
                  <a:extLst>
                    <a:ext uri="{9D8B030D-6E8A-4147-A177-3AD203B41FA5}">
                      <a16:colId xmlns:a16="http://schemas.microsoft.com/office/drawing/2014/main" val="20003"/>
                    </a:ext>
                  </a:extLst>
                </a:gridCol>
                <a:gridCol w="602059">
                  <a:extLst>
                    <a:ext uri="{9D8B030D-6E8A-4147-A177-3AD203B41FA5}">
                      <a16:colId xmlns:a16="http://schemas.microsoft.com/office/drawing/2014/main" val="20004"/>
                    </a:ext>
                  </a:extLst>
                </a:gridCol>
                <a:gridCol w="602059">
                  <a:extLst>
                    <a:ext uri="{9D8B030D-6E8A-4147-A177-3AD203B41FA5}">
                      <a16:colId xmlns:a16="http://schemas.microsoft.com/office/drawing/2014/main" val="20005"/>
                    </a:ext>
                  </a:extLst>
                </a:gridCol>
                <a:gridCol w="602059">
                  <a:extLst>
                    <a:ext uri="{9D8B030D-6E8A-4147-A177-3AD203B41FA5}">
                      <a16:colId xmlns:a16="http://schemas.microsoft.com/office/drawing/2014/main" val="20006"/>
                    </a:ext>
                  </a:extLst>
                </a:gridCol>
                <a:gridCol w="602059">
                  <a:extLst>
                    <a:ext uri="{9D8B030D-6E8A-4147-A177-3AD203B41FA5}">
                      <a16:colId xmlns:a16="http://schemas.microsoft.com/office/drawing/2014/main" val="20007"/>
                    </a:ext>
                  </a:extLst>
                </a:gridCol>
              </a:tblGrid>
              <a:tr h="51795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S</a:t>
                      </a:r>
                    </a:p>
                  </a:txBody>
                  <a:tcPr marL="91452" marR="91452" marT="45619" marB="456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Ô</a:t>
                      </a:r>
                    </a:p>
                  </a:txBody>
                  <a:tcPr marL="91452" marR="91452"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N </a:t>
                      </a:r>
                    </a:p>
                  </a:txBody>
                  <a:tcPr marL="91452" marR="91452"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G</a:t>
                      </a:r>
                    </a:p>
                  </a:txBody>
                  <a:tcPr marL="91452" marR="91452"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H</a:t>
                      </a:r>
                    </a:p>
                  </a:txBody>
                  <a:tcPr marL="91452" marR="91452"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Ô</a:t>
                      </a:r>
                    </a:p>
                  </a:txBody>
                  <a:tcPr marL="91452" marR="91452"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N</a:t>
                      </a:r>
                    </a:p>
                  </a:txBody>
                  <a:tcPr marL="91452" marR="91452"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G</a:t>
                      </a:r>
                    </a:p>
                  </a:txBody>
                  <a:tcPr marL="91452" marR="91452" marT="45619" marB="456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extLst>
                  <a:ext uri="{0D108BD9-81ED-4DB2-BD59-A6C34878D82A}">
                    <a16:rowId xmlns:a16="http://schemas.microsoft.com/office/drawing/2014/main" val="10000"/>
                  </a:ext>
                </a:extLst>
              </a:tr>
            </a:tbl>
          </a:graphicData>
        </a:graphic>
      </p:graphicFrame>
      <p:graphicFrame>
        <p:nvGraphicFramePr>
          <p:cNvPr id="61678" name="Group 238"/>
          <p:cNvGraphicFramePr>
            <a:graphicFrameLocks noGrp="1"/>
          </p:cNvGraphicFramePr>
          <p:nvPr/>
        </p:nvGraphicFramePr>
        <p:xfrm>
          <a:off x="4886325" y="2943226"/>
          <a:ext cx="3657601" cy="519113"/>
        </p:xfrm>
        <a:graphic>
          <a:graphicData uri="http://schemas.openxmlformats.org/drawingml/2006/table">
            <a:tbl>
              <a:tblPr/>
              <a:tblGrid>
                <a:gridCol w="611188">
                  <a:extLst>
                    <a:ext uri="{9D8B030D-6E8A-4147-A177-3AD203B41FA5}">
                      <a16:colId xmlns:a16="http://schemas.microsoft.com/office/drawing/2014/main" val="20000"/>
                    </a:ext>
                  </a:extLst>
                </a:gridCol>
                <a:gridCol w="642937">
                  <a:extLst>
                    <a:ext uri="{9D8B030D-6E8A-4147-A177-3AD203B41FA5}">
                      <a16:colId xmlns:a16="http://schemas.microsoft.com/office/drawing/2014/main" val="20001"/>
                    </a:ext>
                  </a:extLst>
                </a:gridCol>
                <a:gridCol w="627063">
                  <a:extLst>
                    <a:ext uri="{9D8B030D-6E8A-4147-A177-3AD203B41FA5}">
                      <a16:colId xmlns:a16="http://schemas.microsoft.com/office/drawing/2014/main" val="20002"/>
                    </a:ext>
                  </a:extLst>
                </a:gridCol>
                <a:gridCol w="627063">
                  <a:extLst>
                    <a:ext uri="{9D8B030D-6E8A-4147-A177-3AD203B41FA5}">
                      <a16:colId xmlns:a16="http://schemas.microsoft.com/office/drawing/2014/main" val="20003"/>
                    </a:ext>
                  </a:extLst>
                </a:gridCol>
                <a:gridCol w="627063">
                  <a:extLst>
                    <a:ext uri="{9D8B030D-6E8A-4147-A177-3AD203B41FA5}">
                      <a16:colId xmlns:a16="http://schemas.microsoft.com/office/drawing/2014/main" val="20004"/>
                    </a:ext>
                  </a:extLst>
                </a:gridCol>
                <a:gridCol w="522287">
                  <a:extLst>
                    <a:ext uri="{9D8B030D-6E8A-4147-A177-3AD203B41FA5}">
                      <a16:colId xmlns:a16="http://schemas.microsoft.com/office/drawing/2014/main" val="20005"/>
                    </a:ext>
                  </a:extLst>
                </a:gridCol>
              </a:tblGrid>
              <a:tr h="5191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N</a:t>
                      </a:r>
                    </a:p>
                  </a:txBody>
                  <a:tcPr marT="45804" marB="458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Ộ</a:t>
                      </a:r>
                    </a:p>
                  </a:txBody>
                  <a:tcPr marT="45804" marB="458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I</a:t>
                      </a:r>
                    </a:p>
                  </a:txBody>
                  <a:tcPr marT="45804" marB="458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B</a:t>
                      </a:r>
                    </a:p>
                  </a:txBody>
                  <a:tcPr marT="45804" marB="458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À</a:t>
                      </a:r>
                    </a:p>
                  </a:txBody>
                  <a:tcPr marT="45804" marB="458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I</a:t>
                      </a:r>
                    </a:p>
                  </a:txBody>
                  <a:tcPr marT="45804" marB="458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extLst>
                  <a:ext uri="{0D108BD9-81ED-4DB2-BD59-A6C34878D82A}">
                    <a16:rowId xmlns:a16="http://schemas.microsoft.com/office/drawing/2014/main" val="10000"/>
                  </a:ext>
                </a:extLst>
              </a:tr>
            </a:tbl>
          </a:graphicData>
        </a:graphic>
      </p:graphicFrame>
      <p:graphicFrame>
        <p:nvGraphicFramePr>
          <p:cNvPr id="61615" name="Group 175"/>
          <p:cNvGraphicFramePr>
            <a:graphicFrameLocks noGrp="1"/>
          </p:cNvGraphicFramePr>
          <p:nvPr/>
        </p:nvGraphicFramePr>
        <p:xfrm>
          <a:off x="4246564" y="3489326"/>
          <a:ext cx="3055935" cy="517958"/>
        </p:xfrm>
        <a:graphic>
          <a:graphicData uri="http://schemas.openxmlformats.org/drawingml/2006/table">
            <a:tbl>
              <a:tblPr/>
              <a:tblGrid>
                <a:gridCol w="611187">
                  <a:extLst>
                    <a:ext uri="{9D8B030D-6E8A-4147-A177-3AD203B41FA5}">
                      <a16:colId xmlns:a16="http://schemas.microsoft.com/office/drawing/2014/main" val="20000"/>
                    </a:ext>
                  </a:extLst>
                </a:gridCol>
                <a:gridCol w="611187">
                  <a:extLst>
                    <a:ext uri="{9D8B030D-6E8A-4147-A177-3AD203B41FA5}">
                      <a16:colId xmlns:a16="http://schemas.microsoft.com/office/drawing/2014/main" val="20001"/>
                    </a:ext>
                  </a:extLst>
                </a:gridCol>
                <a:gridCol w="611187">
                  <a:extLst>
                    <a:ext uri="{9D8B030D-6E8A-4147-A177-3AD203B41FA5}">
                      <a16:colId xmlns:a16="http://schemas.microsoft.com/office/drawing/2014/main" val="20002"/>
                    </a:ext>
                  </a:extLst>
                </a:gridCol>
                <a:gridCol w="611187">
                  <a:extLst>
                    <a:ext uri="{9D8B030D-6E8A-4147-A177-3AD203B41FA5}">
                      <a16:colId xmlns:a16="http://schemas.microsoft.com/office/drawing/2014/main" val="20003"/>
                    </a:ext>
                  </a:extLst>
                </a:gridCol>
                <a:gridCol w="611187">
                  <a:extLst>
                    <a:ext uri="{9D8B030D-6E8A-4147-A177-3AD203B41FA5}">
                      <a16:colId xmlns:a16="http://schemas.microsoft.com/office/drawing/2014/main" val="20004"/>
                    </a:ext>
                  </a:extLst>
                </a:gridCol>
              </a:tblGrid>
              <a:tr h="5179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Đ</a:t>
                      </a:r>
                    </a:p>
                  </a:txBody>
                  <a:tcPr marL="91432" marR="91432" marT="45619" marB="456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Ạ</a:t>
                      </a:r>
                    </a:p>
                  </a:txBody>
                  <a:tcPr marL="91432" marR="91432"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I</a:t>
                      </a:r>
                    </a:p>
                  </a:txBody>
                  <a:tcPr marL="91432" marR="91432"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L</a:t>
                      </a:r>
                    </a:p>
                  </a:txBody>
                  <a:tcPr marL="91432" marR="91432" marT="45619" marB="456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CC"/>
                          </a:solidFill>
                          <a:effectLst/>
                          <a:latin typeface="Times New Roman" pitchFamily="18" charset="0"/>
                          <a:cs typeface="Times New Roman" pitchFamily="18" charset="0"/>
                        </a:rPr>
                        <a:t>A</a:t>
                      </a:r>
                    </a:p>
                  </a:txBody>
                  <a:tcPr marL="91432" marR="91432" marT="45619" marB="456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BFBA3"/>
                        </a:gs>
                        <a:gs pos="100000">
                          <a:srgbClr val="FF6699"/>
                        </a:gs>
                      </a:gsLst>
                      <a:lin ang="0" scaled="1"/>
                    </a:gradFill>
                  </a:tcPr>
                </a:tc>
                <a:extLst>
                  <a:ext uri="{0D108BD9-81ED-4DB2-BD59-A6C34878D82A}">
                    <a16:rowId xmlns:a16="http://schemas.microsoft.com/office/drawing/2014/main" val="10000"/>
                  </a:ext>
                </a:extLst>
              </a:tr>
            </a:tbl>
          </a:graphicData>
        </a:graphic>
      </p:graphicFrame>
      <p:sp>
        <p:nvSpPr>
          <p:cNvPr id="61625" name="Rectangle 185"/>
          <p:cNvSpPr>
            <a:spLocks noChangeArrowheads="1"/>
          </p:cNvSpPr>
          <p:nvPr/>
        </p:nvSpPr>
        <p:spPr bwMode="auto">
          <a:xfrm>
            <a:off x="4876800" y="13335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26" name="Rectangle 186"/>
          <p:cNvSpPr>
            <a:spLocks noChangeArrowheads="1"/>
          </p:cNvSpPr>
          <p:nvPr/>
        </p:nvSpPr>
        <p:spPr bwMode="auto">
          <a:xfrm>
            <a:off x="5486400" y="13335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28" name="Rectangle 188"/>
          <p:cNvSpPr>
            <a:spLocks noChangeArrowheads="1"/>
          </p:cNvSpPr>
          <p:nvPr/>
        </p:nvSpPr>
        <p:spPr bwMode="auto">
          <a:xfrm>
            <a:off x="6705600" y="13335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29" name="Rectangle 189"/>
          <p:cNvSpPr>
            <a:spLocks noChangeArrowheads="1"/>
          </p:cNvSpPr>
          <p:nvPr/>
        </p:nvSpPr>
        <p:spPr bwMode="auto">
          <a:xfrm>
            <a:off x="7315200" y="13335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31" name="Rectangle 191"/>
          <p:cNvSpPr>
            <a:spLocks noChangeArrowheads="1"/>
          </p:cNvSpPr>
          <p:nvPr/>
        </p:nvSpPr>
        <p:spPr bwMode="auto">
          <a:xfrm>
            <a:off x="6705600" y="1876425"/>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33" name="Rectangle 193"/>
          <p:cNvSpPr>
            <a:spLocks noChangeArrowheads="1"/>
          </p:cNvSpPr>
          <p:nvPr/>
        </p:nvSpPr>
        <p:spPr bwMode="auto">
          <a:xfrm>
            <a:off x="5486400" y="18669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34" name="Rectangle 194"/>
          <p:cNvSpPr>
            <a:spLocks noChangeArrowheads="1"/>
          </p:cNvSpPr>
          <p:nvPr/>
        </p:nvSpPr>
        <p:spPr bwMode="auto">
          <a:xfrm>
            <a:off x="4876800" y="18669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35" name="Rectangle 195"/>
          <p:cNvSpPr>
            <a:spLocks noChangeArrowheads="1"/>
          </p:cNvSpPr>
          <p:nvPr/>
        </p:nvSpPr>
        <p:spPr bwMode="auto">
          <a:xfrm>
            <a:off x="6096000" y="18669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36" name="Rectangle 196"/>
          <p:cNvSpPr>
            <a:spLocks noChangeArrowheads="1"/>
          </p:cNvSpPr>
          <p:nvPr/>
        </p:nvSpPr>
        <p:spPr bwMode="auto">
          <a:xfrm>
            <a:off x="4267200" y="2414588"/>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37" name="Rectangle 197"/>
          <p:cNvSpPr>
            <a:spLocks noChangeArrowheads="1"/>
          </p:cNvSpPr>
          <p:nvPr/>
        </p:nvSpPr>
        <p:spPr bwMode="auto">
          <a:xfrm>
            <a:off x="4876800" y="24003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38" name="Rectangle 198"/>
          <p:cNvSpPr>
            <a:spLocks noChangeArrowheads="1"/>
          </p:cNvSpPr>
          <p:nvPr/>
        </p:nvSpPr>
        <p:spPr bwMode="auto">
          <a:xfrm>
            <a:off x="5486400" y="24003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39" name="Rectangle 199"/>
          <p:cNvSpPr>
            <a:spLocks noChangeArrowheads="1"/>
          </p:cNvSpPr>
          <p:nvPr/>
        </p:nvSpPr>
        <p:spPr bwMode="auto">
          <a:xfrm>
            <a:off x="6096000" y="24003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42" name="Rectangle 202"/>
          <p:cNvSpPr>
            <a:spLocks noChangeArrowheads="1"/>
          </p:cNvSpPr>
          <p:nvPr/>
        </p:nvSpPr>
        <p:spPr bwMode="auto">
          <a:xfrm>
            <a:off x="5481639" y="29337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43" name="Rectangle 203"/>
          <p:cNvSpPr>
            <a:spLocks noChangeArrowheads="1"/>
          </p:cNvSpPr>
          <p:nvPr/>
        </p:nvSpPr>
        <p:spPr bwMode="auto">
          <a:xfrm>
            <a:off x="6096000" y="29337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44" name="Rectangle 204"/>
          <p:cNvSpPr>
            <a:spLocks noChangeArrowheads="1"/>
          </p:cNvSpPr>
          <p:nvPr/>
        </p:nvSpPr>
        <p:spPr bwMode="auto">
          <a:xfrm>
            <a:off x="6705600" y="29337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45" name="Rectangle 205"/>
          <p:cNvSpPr>
            <a:spLocks noChangeArrowheads="1"/>
          </p:cNvSpPr>
          <p:nvPr/>
        </p:nvSpPr>
        <p:spPr bwMode="auto">
          <a:xfrm>
            <a:off x="7315200" y="2947988"/>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46" name="Rectangle 206"/>
          <p:cNvSpPr>
            <a:spLocks noChangeArrowheads="1"/>
          </p:cNvSpPr>
          <p:nvPr/>
        </p:nvSpPr>
        <p:spPr bwMode="auto">
          <a:xfrm>
            <a:off x="4876800" y="29337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49" name="Rectangle 209"/>
          <p:cNvSpPr>
            <a:spLocks noChangeArrowheads="1"/>
          </p:cNvSpPr>
          <p:nvPr/>
        </p:nvSpPr>
        <p:spPr bwMode="auto">
          <a:xfrm>
            <a:off x="4267200" y="3495675"/>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50" name="Rectangle 210"/>
          <p:cNvSpPr>
            <a:spLocks noChangeArrowheads="1"/>
          </p:cNvSpPr>
          <p:nvPr/>
        </p:nvSpPr>
        <p:spPr bwMode="auto">
          <a:xfrm>
            <a:off x="4872039" y="3481388"/>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51" name="Rectangle 211"/>
          <p:cNvSpPr>
            <a:spLocks noChangeArrowheads="1"/>
          </p:cNvSpPr>
          <p:nvPr/>
        </p:nvSpPr>
        <p:spPr bwMode="auto">
          <a:xfrm>
            <a:off x="5481639" y="34671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682" name="Oval 242"/>
          <p:cNvSpPr>
            <a:spLocks noChangeArrowheads="1"/>
          </p:cNvSpPr>
          <p:nvPr/>
        </p:nvSpPr>
        <p:spPr bwMode="auto">
          <a:xfrm>
            <a:off x="2052639" y="990600"/>
            <a:ext cx="609600" cy="609600"/>
          </a:xfrm>
          <a:prstGeom prst="ellipse">
            <a:avLst/>
          </a:prstGeom>
          <a:solidFill>
            <a:srgbClr val="33CCCC"/>
          </a:solidFill>
          <a:ln w="38100" cmpd="dbl">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eaLnBrk="0" hangingPunct="0"/>
            <a:r>
              <a:rPr lang="en-US" sz="2800" b="1" dirty="0">
                <a:solidFill>
                  <a:prstClr val="black"/>
                </a:solidFill>
                <a:latin typeface="Times New Roman" pitchFamily="18" charset="0"/>
              </a:rPr>
              <a:t>1</a:t>
            </a:r>
          </a:p>
        </p:txBody>
      </p:sp>
      <p:sp>
        <p:nvSpPr>
          <p:cNvPr id="61683" name="Oval 243"/>
          <p:cNvSpPr>
            <a:spLocks noChangeArrowheads="1"/>
          </p:cNvSpPr>
          <p:nvPr/>
        </p:nvSpPr>
        <p:spPr bwMode="auto">
          <a:xfrm>
            <a:off x="2025651" y="1644651"/>
            <a:ext cx="609600" cy="609600"/>
          </a:xfrm>
          <a:prstGeom prst="ellipse">
            <a:avLst/>
          </a:prstGeom>
          <a:solidFill>
            <a:srgbClr val="33CCCC"/>
          </a:solidFill>
          <a:ln w="38100" cmpd="dbl">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eaLnBrk="0" hangingPunct="0"/>
            <a:r>
              <a:rPr lang="en-US" sz="2800" b="1">
                <a:solidFill>
                  <a:prstClr val="black"/>
                </a:solidFill>
                <a:latin typeface="Times New Roman" pitchFamily="18" charset="0"/>
              </a:rPr>
              <a:t>2</a:t>
            </a:r>
          </a:p>
        </p:txBody>
      </p:sp>
      <p:sp>
        <p:nvSpPr>
          <p:cNvPr id="61684" name="Oval 244"/>
          <p:cNvSpPr>
            <a:spLocks noChangeArrowheads="1"/>
          </p:cNvSpPr>
          <p:nvPr/>
        </p:nvSpPr>
        <p:spPr bwMode="auto">
          <a:xfrm>
            <a:off x="2025651" y="2947988"/>
            <a:ext cx="609600" cy="609600"/>
          </a:xfrm>
          <a:prstGeom prst="ellipse">
            <a:avLst/>
          </a:prstGeom>
          <a:solidFill>
            <a:srgbClr val="33CCCC"/>
          </a:solidFill>
          <a:ln w="38100" cmpd="dbl">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eaLnBrk="0" hangingPunct="0"/>
            <a:r>
              <a:rPr lang="en-US" sz="2800" b="1">
                <a:solidFill>
                  <a:prstClr val="black"/>
                </a:solidFill>
                <a:latin typeface="Times New Roman" pitchFamily="18" charset="0"/>
              </a:rPr>
              <a:t>4</a:t>
            </a:r>
          </a:p>
        </p:txBody>
      </p:sp>
      <p:sp>
        <p:nvSpPr>
          <p:cNvPr id="61685" name="Oval 245"/>
          <p:cNvSpPr>
            <a:spLocks noChangeArrowheads="1"/>
          </p:cNvSpPr>
          <p:nvPr/>
        </p:nvSpPr>
        <p:spPr bwMode="auto">
          <a:xfrm>
            <a:off x="2057400" y="2330451"/>
            <a:ext cx="609600" cy="609600"/>
          </a:xfrm>
          <a:prstGeom prst="ellipse">
            <a:avLst/>
          </a:prstGeom>
          <a:solidFill>
            <a:srgbClr val="33CCCC"/>
          </a:solidFill>
          <a:ln w="38100" cmpd="dbl">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eaLnBrk="0" hangingPunct="0"/>
            <a:r>
              <a:rPr lang="en-US" sz="2800" b="1">
                <a:solidFill>
                  <a:prstClr val="black"/>
                </a:solidFill>
                <a:latin typeface="Times New Roman" pitchFamily="18" charset="0"/>
              </a:rPr>
              <a:t>3</a:t>
            </a:r>
          </a:p>
        </p:txBody>
      </p:sp>
      <p:sp>
        <p:nvSpPr>
          <p:cNvPr id="61687" name="Oval 247"/>
          <p:cNvSpPr>
            <a:spLocks noChangeArrowheads="1"/>
          </p:cNvSpPr>
          <p:nvPr/>
        </p:nvSpPr>
        <p:spPr bwMode="auto">
          <a:xfrm>
            <a:off x="2090739" y="3625851"/>
            <a:ext cx="609600" cy="609600"/>
          </a:xfrm>
          <a:prstGeom prst="ellipse">
            <a:avLst/>
          </a:prstGeom>
          <a:solidFill>
            <a:srgbClr val="33CCCC"/>
          </a:solidFill>
          <a:ln w="38100" cmpd="dbl">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eaLnBrk="0" hangingPunct="0"/>
            <a:r>
              <a:rPr lang="en-US" sz="2800" b="1">
                <a:solidFill>
                  <a:prstClr val="black"/>
                </a:solidFill>
                <a:latin typeface="Times New Roman" pitchFamily="18" charset="0"/>
              </a:rPr>
              <a:t>5</a:t>
            </a:r>
          </a:p>
        </p:txBody>
      </p:sp>
      <p:sp>
        <p:nvSpPr>
          <p:cNvPr id="61698" name="Rectangle 258"/>
          <p:cNvSpPr>
            <a:spLocks noChangeArrowheads="1"/>
          </p:cNvSpPr>
          <p:nvPr/>
        </p:nvSpPr>
        <p:spPr bwMode="auto">
          <a:xfrm>
            <a:off x="6096000" y="13335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61747" name="Rectangle 307"/>
          <p:cNvSpPr>
            <a:spLocks noChangeArrowheads="1"/>
          </p:cNvSpPr>
          <p:nvPr/>
        </p:nvSpPr>
        <p:spPr bwMode="auto">
          <a:xfrm>
            <a:off x="1924051" y="5024633"/>
            <a:ext cx="8686800" cy="1015663"/>
          </a:xfrm>
          <a:prstGeom prst="rect">
            <a:avLst/>
          </a:prstGeom>
          <a:noFill/>
          <a:ln>
            <a:noFill/>
          </a:ln>
          <a:effectLst/>
        </p:spPr>
        <p:txBody>
          <a:bodyPr>
            <a:spAutoFit/>
          </a:bodyPr>
          <a:lstStyle/>
          <a:p>
            <a:pPr algn="just" defTabSz="1219170">
              <a:defRPr/>
            </a:pPr>
            <a:r>
              <a:rPr lang="en-US" sz="3000" b="1" dirty="0">
                <a:solidFill>
                  <a:srgbClr val="FFFF00"/>
                </a:solidFill>
                <a:latin typeface="Times New Roman" pitchFamily="18" charset="0"/>
              </a:rPr>
              <a:t>1. </a:t>
            </a:r>
            <a:r>
              <a:rPr lang="en-US" sz="3000" b="1" dirty="0" err="1">
                <a:solidFill>
                  <a:srgbClr val="FFFF00"/>
                </a:solidFill>
                <a:latin typeface="Times New Roman" pitchFamily="18" charset="0"/>
              </a:rPr>
              <a:t>Nơi</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đặt</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phần</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lớn</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hoặc</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tất</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cả</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các</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cơ</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quan</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quyền</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lực</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chính</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của</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một</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quốc</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gia</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gọi</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là</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gì</a:t>
            </a:r>
            <a:r>
              <a:rPr lang="en-US" sz="3000" b="1" dirty="0">
                <a:solidFill>
                  <a:srgbClr val="FFFF00"/>
                </a:solidFill>
                <a:latin typeface="Times New Roman" pitchFamily="18" charset="0"/>
              </a:rPr>
              <a:t>? </a:t>
            </a:r>
            <a:r>
              <a:rPr lang="en-US" sz="3000" b="1" dirty="0">
                <a:solidFill>
                  <a:srgbClr val="70AD47"/>
                </a:solidFill>
                <a:latin typeface="Times New Roman" pitchFamily="18" charset="0"/>
              </a:rPr>
              <a:t>(5 </a:t>
            </a:r>
            <a:r>
              <a:rPr lang="en-US" sz="3000" b="1" dirty="0" err="1">
                <a:solidFill>
                  <a:srgbClr val="70AD47"/>
                </a:solidFill>
                <a:latin typeface="Times New Roman" pitchFamily="18" charset="0"/>
              </a:rPr>
              <a:t>chữ</a:t>
            </a:r>
            <a:r>
              <a:rPr lang="en-US" sz="3000" b="1" dirty="0">
                <a:solidFill>
                  <a:srgbClr val="70AD47"/>
                </a:solidFill>
                <a:latin typeface="Times New Roman" pitchFamily="18" charset="0"/>
              </a:rPr>
              <a:t> </a:t>
            </a:r>
            <a:r>
              <a:rPr lang="en-US" sz="3000" b="1" dirty="0" err="1">
                <a:solidFill>
                  <a:srgbClr val="70AD47"/>
                </a:solidFill>
                <a:latin typeface="Times New Roman" pitchFamily="18" charset="0"/>
              </a:rPr>
              <a:t>cái</a:t>
            </a:r>
            <a:r>
              <a:rPr lang="en-US" sz="3000" b="1" dirty="0">
                <a:solidFill>
                  <a:srgbClr val="70AD47"/>
                </a:solidFill>
                <a:latin typeface="Times New Roman" pitchFamily="18" charset="0"/>
              </a:rPr>
              <a:t>)</a:t>
            </a:r>
          </a:p>
        </p:txBody>
      </p:sp>
      <p:sp>
        <p:nvSpPr>
          <p:cNvPr id="61748" name="Oval 308"/>
          <p:cNvSpPr>
            <a:spLocks noChangeArrowheads="1"/>
          </p:cNvSpPr>
          <p:nvPr/>
        </p:nvSpPr>
        <p:spPr bwMode="auto">
          <a:xfrm>
            <a:off x="1524000" y="4387851"/>
            <a:ext cx="2362200" cy="609600"/>
          </a:xfrm>
          <a:prstGeom prst="ellipse">
            <a:avLst/>
          </a:prstGeom>
          <a:solidFill>
            <a:srgbClr val="33CCCC"/>
          </a:solidFill>
          <a:ln w="38100" cmpd="dbl">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eaLnBrk="0" hangingPunct="0"/>
            <a:r>
              <a:rPr lang="en-US" sz="2800" b="1">
                <a:solidFill>
                  <a:prstClr val="black"/>
                </a:solidFill>
                <a:latin typeface="Times New Roman" pitchFamily="18" charset="0"/>
              </a:rPr>
              <a:t>Ô hàng dọc </a:t>
            </a:r>
          </a:p>
        </p:txBody>
      </p:sp>
      <p:sp>
        <p:nvSpPr>
          <p:cNvPr id="61749" name="Rectangle 309"/>
          <p:cNvSpPr>
            <a:spLocks noChangeArrowheads="1"/>
          </p:cNvSpPr>
          <p:nvPr/>
        </p:nvSpPr>
        <p:spPr bwMode="auto">
          <a:xfrm>
            <a:off x="2073206" y="4943925"/>
            <a:ext cx="8558213" cy="1015663"/>
          </a:xfrm>
          <a:prstGeom prst="rect">
            <a:avLst/>
          </a:prstGeom>
          <a:noFill/>
          <a:ln>
            <a:noFill/>
          </a:ln>
          <a:effectLst/>
        </p:spPr>
        <p:txBody>
          <a:bodyPr>
            <a:spAutoFit/>
          </a:bodyPr>
          <a:lstStyle/>
          <a:p>
            <a:pPr algn="just" defTabSz="1219170">
              <a:defRPr/>
            </a:pPr>
            <a:r>
              <a:rPr lang="en-US" sz="3000" i="1" dirty="0">
                <a:solidFill>
                  <a:prstClr val="white"/>
                </a:solidFill>
                <a:latin typeface="Times New Roman" pitchFamily="18" charset="0"/>
              </a:rPr>
              <a:t> </a:t>
            </a:r>
            <a:r>
              <a:rPr lang="en-US" sz="3000" b="1" dirty="0">
                <a:solidFill>
                  <a:prstClr val="white"/>
                </a:solidFill>
                <a:latin typeface="Times New Roman" pitchFamily="18" charset="0"/>
              </a:rPr>
              <a:t>2. </a:t>
            </a:r>
            <a:r>
              <a:rPr lang="en-US" sz="3000" b="1" dirty="0" err="1">
                <a:solidFill>
                  <a:prstClr val="white"/>
                </a:solidFill>
                <a:latin typeface="Times New Roman" pitchFamily="18" charset="0"/>
              </a:rPr>
              <a:t>Tên</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các</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phố</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cổ</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Hà</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Nội</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thường</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bắt</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đầu</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bằng</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từ</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gì</a:t>
            </a:r>
            <a:r>
              <a:rPr lang="en-US" sz="3000" b="1" dirty="0">
                <a:solidFill>
                  <a:prstClr val="white"/>
                </a:solidFill>
                <a:latin typeface="Times New Roman" pitchFamily="18" charset="0"/>
              </a:rPr>
              <a:t>? (4 </a:t>
            </a:r>
            <a:r>
              <a:rPr lang="en-US" sz="3000" b="1" dirty="0" err="1">
                <a:solidFill>
                  <a:prstClr val="white"/>
                </a:solidFill>
                <a:latin typeface="Times New Roman" pitchFamily="18" charset="0"/>
              </a:rPr>
              <a:t>chữ</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cái</a:t>
            </a:r>
            <a:r>
              <a:rPr lang="en-US" sz="3000" b="1" dirty="0">
                <a:solidFill>
                  <a:prstClr val="white"/>
                </a:solidFill>
                <a:latin typeface="Times New Roman" pitchFamily="18" charset="0"/>
              </a:rPr>
              <a:t>)</a:t>
            </a:r>
          </a:p>
        </p:txBody>
      </p:sp>
      <p:sp>
        <p:nvSpPr>
          <p:cNvPr id="61750" name="Rectangle 310"/>
          <p:cNvSpPr>
            <a:spLocks noChangeArrowheads="1"/>
          </p:cNvSpPr>
          <p:nvPr/>
        </p:nvSpPr>
        <p:spPr bwMode="auto">
          <a:xfrm>
            <a:off x="1903483" y="5050977"/>
            <a:ext cx="8610600" cy="775597"/>
          </a:xfrm>
          <a:prstGeom prst="rect">
            <a:avLst/>
          </a:prstGeom>
          <a:noFill/>
          <a:ln>
            <a:noFill/>
          </a:ln>
          <a:effectLst/>
        </p:spPr>
        <p:txBody>
          <a:bodyPr>
            <a:spAutoFit/>
          </a:bodyPr>
          <a:lstStyle/>
          <a:p>
            <a:pPr defTabSz="1219170">
              <a:spcBef>
                <a:spcPct val="20000"/>
              </a:spcBef>
              <a:defRPr/>
            </a:pPr>
            <a:r>
              <a:rPr lang="en-US" sz="3000" b="1" dirty="0">
                <a:solidFill>
                  <a:srgbClr val="C00000"/>
                </a:solidFill>
                <a:latin typeface="Times New Roman" pitchFamily="18" charset="0"/>
              </a:rPr>
              <a:t> </a:t>
            </a:r>
            <a:r>
              <a:rPr lang="en-US" sz="3000" b="1" dirty="0">
                <a:solidFill>
                  <a:srgbClr val="FFFF00"/>
                </a:solidFill>
                <a:latin typeface="Times New Roman" pitchFamily="18" charset="0"/>
              </a:rPr>
              <a:t>3. </a:t>
            </a:r>
            <a:r>
              <a:rPr lang="en-US" sz="3000" b="1" dirty="0" err="1">
                <a:solidFill>
                  <a:srgbClr val="FFFF00"/>
                </a:solidFill>
                <a:latin typeface="Times New Roman" pitchFamily="18" charset="0"/>
              </a:rPr>
              <a:t>Tên</a:t>
            </a:r>
            <a:r>
              <a:rPr lang="en-US" sz="3000" b="1" dirty="0">
                <a:solidFill>
                  <a:srgbClr val="FFFF00"/>
                </a:solidFill>
                <a:latin typeface="Times New Roman" pitchFamily="18" charset="0"/>
              </a:rPr>
              <a:t> con </a:t>
            </a:r>
            <a:r>
              <a:rPr lang="en-US" sz="3000" b="1" dirty="0" err="1">
                <a:solidFill>
                  <a:srgbClr val="FFFF00"/>
                </a:solidFill>
                <a:latin typeface="Times New Roman" pitchFamily="18" charset="0"/>
              </a:rPr>
              <a:t>sông</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lớn</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chảy</a:t>
            </a:r>
            <a:r>
              <a:rPr lang="en-US" sz="3000" b="1" dirty="0">
                <a:solidFill>
                  <a:srgbClr val="FFFF00"/>
                </a:solidFill>
                <a:latin typeface="Times New Roman" pitchFamily="18" charset="0"/>
              </a:rPr>
              <a:t> qua </a:t>
            </a:r>
            <a:r>
              <a:rPr lang="en-US" sz="3000" b="1" dirty="0" err="1">
                <a:solidFill>
                  <a:srgbClr val="FFFF00"/>
                </a:solidFill>
                <a:latin typeface="Times New Roman" pitchFamily="18" charset="0"/>
              </a:rPr>
              <a:t>Hà</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Nội</a:t>
            </a:r>
            <a:r>
              <a:rPr lang="en-US" sz="3000" b="1" dirty="0">
                <a:solidFill>
                  <a:srgbClr val="FFFF00"/>
                </a:solidFill>
                <a:latin typeface="Times New Roman" pitchFamily="18" charset="0"/>
              </a:rPr>
              <a:t> ? </a:t>
            </a:r>
            <a:r>
              <a:rPr lang="en-US" sz="3000" b="1" dirty="0">
                <a:solidFill>
                  <a:srgbClr val="70AD47"/>
                </a:solidFill>
                <a:latin typeface="Times New Roman" pitchFamily="18" charset="0"/>
              </a:rPr>
              <a:t>(8 </a:t>
            </a:r>
            <a:r>
              <a:rPr lang="en-US" sz="3000" b="1" dirty="0" err="1">
                <a:solidFill>
                  <a:srgbClr val="70AD47"/>
                </a:solidFill>
                <a:latin typeface="Times New Roman" pitchFamily="18" charset="0"/>
              </a:rPr>
              <a:t>chữ</a:t>
            </a:r>
            <a:r>
              <a:rPr lang="en-US" sz="3000" b="1" dirty="0">
                <a:solidFill>
                  <a:srgbClr val="70AD47"/>
                </a:solidFill>
                <a:latin typeface="Times New Roman" pitchFamily="18" charset="0"/>
              </a:rPr>
              <a:t> </a:t>
            </a:r>
            <a:r>
              <a:rPr lang="en-US" sz="3000" b="1" dirty="0" err="1">
                <a:solidFill>
                  <a:srgbClr val="70AD47"/>
                </a:solidFill>
                <a:latin typeface="Times New Roman" pitchFamily="18" charset="0"/>
              </a:rPr>
              <a:t>cái</a:t>
            </a:r>
            <a:r>
              <a:rPr lang="en-US" sz="3000" b="1" dirty="0">
                <a:solidFill>
                  <a:srgbClr val="70AD47"/>
                </a:solidFill>
                <a:latin typeface="Times New Roman" pitchFamily="18" charset="0"/>
              </a:rPr>
              <a:t>)</a:t>
            </a:r>
          </a:p>
          <a:p>
            <a:pPr defTabSz="1219170">
              <a:spcBef>
                <a:spcPct val="20000"/>
              </a:spcBef>
              <a:defRPr/>
            </a:pPr>
            <a:endParaRPr lang="en-US" sz="1200" b="1" dirty="0">
              <a:solidFill>
                <a:srgbClr val="70AD47"/>
              </a:solidFill>
              <a:latin typeface="Times New Roman" pitchFamily="18" charset="0"/>
            </a:endParaRPr>
          </a:p>
        </p:txBody>
      </p:sp>
      <p:sp>
        <p:nvSpPr>
          <p:cNvPr id="61751" name="Rectangle 311"/>
          <p:cNvSpPr>
            <a:spLocks noChangeArrowheads="1"/>
          </p:cNvSpPr>
          <p:nvPr/>
        </p:nvSpPr>
        <p:spPr bwMode="auto">
          <a:xfrm>
            <a:off x="1882915" y="5000701"/>
            <a:ext cx="8534400" cy="115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defTabSz="1219170">
              <a:lnSpc>
                <a:spcPct val="200000"/>
              </a:lnSpc>
              <a:spcBef>
                <a:spcPct val="20000"/>
              </a:spcBef>
            </a:pPr>
            <a:r>
              <a:rPr lang="en-US" sz="3000" b="1" dirty="0">
                <a:solidFill>
                  <a:srgbClr val="FFFF00"/>
                </a:solidFill>
                <a:latin typeface="Times New Roman" pitchFamily="18" charset="0"/>
              </a:rPr>
              <a:t> 4. </a:t>
            </a:r>
            <a:r>
              <a:rPr lang="en-US" sz="3000" b="1" dirty="0" err="1">
                <a:solidFill>
                  <a:srgbClr val="FFFF00"/>
                </a:solidFill>
                <a:latin typeface="Times New Roman" pitchFamily="18" charset="0"/>
              </a:rPr>
              <a:t>Tên</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sân</a:t>
            </a:r>
            <a:r>
              <a:rPr lang="en-US" sz="3000" b="1" dirty="0">
                <a:solidFill>
                  <a:srgbClr val="FFFF00"/>
                </a:solidFill>
                <a:latin typeface="Times New Roman" pitchFamily="18" charset="0"/>
              </a:rPr>
              <a:t> bay </a:t>
            </a:r>
            <a:r>
              <a:rPr lang="en-US" sz="3000" b="1" dirty="0" err="1">
                <a:solidFill>
                  <a:srgbClr val="FFFF00"/>
                </a:solidFill>
                <a:latin typeface="Times New Roman" pitchFamily="18" charset="0"/>
              </a:rPr>
              <a:t>quốc</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tế</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lớn</a:t>
            </a:r>
            <a:r>
              <a:rPr lang="en-US" sz="3000" b="1" dirty="0">
                <a:solidFill>
                  <a:srgbClr val="FFFF00"/>
                </a:solidFill>
                <a:latin typeface="Times New Roman" pitchFamily="18" charset="0"/>
              </a:rPr>
              <a:t> ở </a:t>
            </a:r>
            <a:r>
              <a:rPr lang="en-US" sz="3000" b="1" dirty="0" err="1">
                <a:solidFill>
                  <a:srgbClr val="FFFF00"/>
                </a:solidFill>
                <a:latin typeface="Times New Roman" pitchFamily="18" charset="0"/>
              </a:rPr>
              <a:t>Hà</a:t>
            </a:r>
            <a:r>
              <a:rPr lang="en-US" sz="3000" b="1" dirty="0">
                <a:solidFill>
                  <a:srgbClr val="FFFF00"/>
                </a:solidFill>
                <a:latin typeface="Times New Roman" pitchFamily="18" charset="0"/>
              </a:rPr>
              <a:t> </a:t>
            </a:r>
            <a:r>
              <a:rPr lang="en-US" sz="3000" b="1" dirty="0" err="1">
                <a:solidFill>
                  <a:srgbClr val="FFFF00"/>
                </a:solidFill>
                <a:latin typeface="Times New Roman" pitchFamily="18" charset="0"/>
              </a:rPr>
              <a:t>Nội</a:t>
            </a:r>
            <a:r>
              <a:rPr lang="en-US" sz="3000" b="1" dirty="0">
                <a:solidFill>
                  <a:srgbClr val="FFFF00"/>
                </a:solidFill>
                <a:latin typeface="Times New Roman" pitchFamily="18" charset="0"/>
              </a:rPr>
              <a:t> ? </a:t>
            </a:r>
            <a:r>
              <a:rPr lang="en-US" sz="3000" b="1" dirty="0">
                <a:solidFill>
                  <a:srgbClr val="0000FF"/>
                </a:solidFill>
                <a:latin typeface="Times New Roman" pitchFamily="18" charset="0"/>
              </a:rPr>
              <a:t>(6 </a:t>
            </a:r>
            <a:r>
              <a:rPr lang="en-US" sz="3000" b="1" dirty="0" err="1">
                <a:solidFill>
                  <a:srgbClr val="0000FF"/>
                </a:solidFill>
                <a:latin typeface="Times New Roman" pitchFamily="18" charset="0"/>
              </a:rPr>
              <a:t>chữ</a:t>
            </a:r>
            <a:r>
              <a:rPr lang="en-US" sz="3000" b="1" dirty="0">
                <a:solidFill>
                  <a:srgbClr val="0000FF"/>
                </a:solidFill>
                <a:latin typeface="Times New Roman" pitchFamily="18" charset="0"/>
              </a:rPr>
              <a:t> </a:t>
            </a:r>
            <a:r>
              <a:rPr lang="en-US" sz="3000" b="1" dirty="0" err="1">
                <a:solidFill>
                  <a:srgbClr val="0000FF"/>
                </a:solidFill>
                <a:latin typeface="Times New Roman" pitchFamily="18" charset="0"/>
              </a:rPr>
              <a:t>cái</a:t>
            </a:r>
            <a:r>
              <a:rPr lang="en-US" sz="3000" b="1" dirty="0">
                <a:solidFill>
                  <a:srgbClr val="0000FF"/>
                </a:solidFill>
                <a:latin typeface="Times New Roman" pitchFamily="18" charset="0"/>
              </a:rPr>
              <a:t>)</a:t>
            </a:r>
          </a:p>
          <a:p>
            <a:pPr algn="just" defTabSz="1219170">
              <a:lnSpc>
                <a:spcPct val="200000"/>
              </a:lnSpc>
              <a:spcBef>
                <a:spcPct val="20000"/>
              </a:spcBef>
            </a:pPr>
            <a:endParaRPr lang="en-US" sz="400" dirty="0">
              <a:solidFill>
                <a:srgbClr val="0000FF"/>
              </a:solidFill>
              <a:latin typeface="Times New Roman" pitchFamily="18" charset="0"/>
            </a:endParaRPr>
          </a:p>
        </p:txBody>
      </p:sp>
      <p:sp>
        <p:nvSpPr>
          <p:cNvPr id="61752" name="Rectangle 312"/>
          <p:cNvSpPr>
            <a:spLocks noChangeArrowheads="1"/>
          </p:cNvSpPr>
          <p:nvPr/>
        </p:nvSpPr>
        <p:spPr bwMode="auto">
          <a:xfrm>
            <a:off x="2076451" y="5198271"/>
            <a:ext cx="8458200" cy="1231106"/>
          </a:xfrm>
          <a:prstGeom prst="rect">
            <a:avLst/>
          </a:prstGeom>
          <a:noFill/>
          <a:ln>
            <a:noFill/>
          </a:ln>
          <a:effectLst/>
        </p:spPr>
        <p:txBody>
          <a:bodyPr>
            <a:spAutoFit/>
          </a:bodyPr>
          <a:lstStyle/>
          <a:p>
            <a:pPr defTabSz="1219170">
              <a:spcAft>
                <a:spcPts val="600"/>
              </a:spcAft>
              <a:defRPr/>
            </a:pPr>
            <a:r>
              <a:rPr lang="en-US" sz="3000" b="1" dirty="0">
                <a:solidFill>
                  <a:prstClr val="white"/>
                </a:solidFill>
                <a:latin typeface="Times New Roman" pitchFamily="18" charset="0"/>
              </a:rPr>
              <a:t>5. </a:t>
            </a:r>
            <a:r>
              <a:rPr lang="en-US" sz="3000" b="1" dirty="0" err="1">
                <a:solidFill>
                  <a:prstClr val="white"/>
                </a:solidFill>
                <a:latin typeface="Times New Roman" pitchFamily="18" charset="0"/>
              </a:rPr>
              <a:t>Một</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trong</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số</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các</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tên</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gọi</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trước</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đây</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của</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Hà</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Nội</a:t>
            </a:r>
            <a:r>
              <a:rPr lang="en-US" sz="3000" b="1" dirty="0">
                <a:solidFill>
                  <a:prstClr val="white"/>
                </a:solidFill>
                <a:latin typeface="Times New Roman" pitchFamily="18" charset="0"/>
              </a:rPr>
              <a:t>?</a:t>
            </a:r>
          </a:p>
          <a:p>
            <a:pPr defTabSz="1219170">
              <a:spcAft>
                <a:spcPts val="600"/>
              </a:spcAft>
              <a:defRPr/>
            </a:pPr>
            <a:r>
              <a:rPr lang="en-US" sz="3000" b="1" dirty="0">
                <a:solidFill>
                  <a:prstClr val="white"/>
                </a:solidFill>
                <a:latin typeface="Times New Roman" pitchFamily="18" charset="0"/>
              </a:rPr>
              <a:t>(5 </a:t>
            </a:r>
            <a:r>
              <a:rPr lang="en-US" sz="3000" b="1" dirty="0" err="1">
                <a:solidFill>
                  <a:prstClr val="white"/>
                </a:solidFill>
                <a:latin typeface="Times New Roman" pitchFamily="18" charset="0"/>
              </a:rPr>
              <a:t>chữ</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cái</a:t>
            </a:r>
            <a:r>
              <a:rPr lang="en-US" sz="3000" b="1" dirty="0">
                <a:solidFill>
                  <a:prstClr val="white"/>
                </a:solidFill>
                <a:latin typeface="Times New Roman" pitchFamily="18" charset="0"/>
              </a:rPr>
              <a:t>)</a:t>
            </a:r>
          </a:p>
          <a:p>
            <a:pPr defTabSz="1219170">
              <a:spcAft>
                <a:spcPts val="600"/>
              </a:spcAft>
              <a:defRPr/>
            </a:pPr>
            <a:endParaRPr lang="en-US" sz="400" b="1" dirty="0">
              <a:solidFill>
                <a:prstClr val="white"/>
              </a:solidFill>
              <a:latin typeface="Times New Roman" pitchFamily="18" charset="0"/>
            </a:endParaRPr>
          </a:p>
        </p:txBody>
      </p:sp>
      <p:graphicFrame>
        <p:nvGraphicFramePr>
          <p:cNvPr id="61832" name="Group 392"/>
          <p:cNvGraphicFramePr>
            <a:graphicFrameLocks noGrp="1"/>
          </p:cNvGraphicFramePr>
          <p:nvPr/>
        </p:nvGraphicFramePr>
        <p:xfrm>
          <a:off x="5486400" y="1333500"/>
          <a:ext cx="609600" cy="2819400"/>
        </p:xfrm>
        <a:graphic>
          <a:graphicData uri="http://schemas.openxmlformats.org/drawingml/2006/table">
            <a:tbl>
              <a:tblPr/>
              <a:tblGrid>
                <a:gridCol w="609600">
                  <a:extLst>
                    <a:ext uri="{9D8B030D-6E8A-4147-A177-3AD203B41FA5}">
                      <a16:colId xmlns:a16="http://schemas.microsoft.com/office/drawing/2014/main" val="20000"/>
                    </a:ext>
                  </a:extLst>
                </a:gridCol>
              </a:tblGrid>
              <a:tr h="558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100" b="1" i="0" u="none" strike="noStrike" cap="none" normalizeH="0" baseline="0" dirty="0">
                          <a:ln>
                            <a:noFill/>
                          </a:ln>
                          <a:solidFill>
                            <a:srgbClr val="FF3300"/>
                          </a:solidFill>
                          <a:effectLst/>
                          <a:latin typeface="Times New Roman" pitchFamily="18" charset="0"/>
                          <a:cs typeface="Times New Roman" pitchFamily="18" charset="0"/>
                        </a:rPr>
                        <a:t>H</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solidFill>
                  </a:tcPr>
                </a:tc>
                <a:extLst>
                  <a:ext uri="{0D108BD9-81ED-4DB2-BD59-A6C34878D82A}">
                    <a16:rowId xmlns:a16="http://schemas.microsoft.com/office/drawing/2014/main" val="10000"/>
                  </a:ext>
                </a:extLst>
              </a:tr>
              <a:tr h="558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100" b="1" i="0" u="none" strike="noStrike" cap="none" normalizeH="0" baseline="0" dirty="0">
                          <a:ln>
                            <a:noFill/>
                          </a:ln>
                          <a:solidFill>
                            <a:srgbClr val="FF3300"/>
                          </a:solidFill>
                          <a:effectLst/>
                          <a:latin typeface="Times New Roman" pitchFamily="18" charset="0"/>
                          <a:cs typeface="Times New Roman" pitchFamily="18" charset="0"/>
                        </a:rPr>
                        <a:t>À</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solidFill>
                  </a:tcPr>
                </a:tc>
                <a:extLst>
                  <a:ext uri="{0D108BD9-81ED-4DB2-BD59-A6C34878D82A}">
                    <a16:rowId xmlns:a16="http://schemas.microsoft.com/office/drawing/2014/main" val="10001"/>
                  </a:ext>
                </a:extLst>
              </a:tr>
              <a:tr h="558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100" b="1" i="0" u="none" strike="noStrike" cap="none" normalizeH="0" baseline="0" dirty="0">
                          <a:ln>
                            <a:noFill/>
                          </a:ln>
                          <a:solidFill>
                            <a:srgbClr val="FF3300"/>
                          </a:solidFill>
                          <a:effectLst/>
                          <a:latin typeface="Times New Roman" pitchFamily="18" charset="0"/>
                          <a:cs typeface="Times New Roman" pitchFamily="18" charset="0"/>
                        </a:rPr>
                        <a:t>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solidFill>
                  </a:tcPr>
                </a:tc>
                <a:extLst>
                  <a:ext uri="{0D108BD9-81ED-4DB2-BD59-A6C34878D82A}">
                    <a16:rowId xmlns:a16="http://schemas.microsoft.com/office/drawing/2014/main" val="10002"/>
                  </a:ext>
                </a:extLst>
              </a:tr>
              <a:tr h="558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100" b="1" i="0" u="none" strike="noStrike" cap="none" normalizeH="0" baseline="0" dirty="0">
                          <a:ln>
                            <a:noFill/>
                          </a:ln>
                          <a:solidFill>
                            <a:srgbClr val="FF3300"/>
                          </a:solidFill>
                          <a:effectLst/>
                          <a:latin typeface="Times New Roman" pitchFamily="18" charset="0"/>
                          <a:cs typeface="Times New Roman" pitchFamily="18" charset="0"/>
                        </a:rPr>
                        <a:t>Ộ</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solidFill>
                  </a:tcPr>
                </a:tc>
                <a:extLst>
                  <a:ext uri="{0D108BD9-81ED-4DB2-BD59-A6C34878D82A}">
                    <a16:rowId xmlns:a16="http://schemas.microsoft.com/office/drawing/2014/main" val="10003"/>
                  </a:ext>
                </a:extLst>
              </a:tr>
              <a:tr h="558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100" b="1" i="0" u="none" strike="noStrike" cap="none" normalizeH="0" baseline="0" dirty="0">
                          <a:ln>
                            <a:noFill/>
                          </a:ln>
                          <a:solidFill>
                            <a:srgbClr val="FF3300"/>
                          </a:solidFill>
                          <a:effectLst/>
                          <a:latin typeface="Times New Roman" pitchFamily="18" charset="0"/>
                          <a:cs typeface="Times New Roman" pitchFamily="18" charset="0"/>
                        </a:rPr>
                        <a:t>I</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solidFill>
                  </a:tcPr>
                </a:tc>
                <a:extLst>
                  <a:ext uri="{0D108BD9-81ED-4DB2-BD59-A6C34878D82A}">
                    <a16:rowId xmlns:a16="http://schemas.microsoft.com/office/drawing/2014/main" val="10004"/>
                  </a:ext>
                </a:extLst>
              </a:tr>
            </a:tbl>
          </a:graphicData>
        </a:graphic>
      </p:graphicFrame>
      <p:sp>
        <p:nvSpPr>
          <p:cNvPr id="61818" name="Rectangle 378"/>
          <p:cNvSpPr>
            <a:spLocks noChangeArrowheads="1"/>
          </p:cNvSpPr>
          <p:nvPr/>
        </p:nvSpPr>
        <p:spPr bwMode="auto">
          <a:xfrm>
            <a:off x="4114801" y="4356100"/>
            <a:ext cx="49911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891" indent="-342891" defTabSz="1219170">
              <a:spcBef>
                <a:spcPct val="20000"/>
              </a:spcBef>
            </a:pPr>
            <a:r>
              <a:rPr lang="en-US" sz="3000" b="1" dirty="0">
                <a:solidFill>
                  <a:prstClr val="white"/>
                </a:solidFill>
                <a:latin typeface="Times New Roman" pitchFamily="18" charset="0"/>
              </a:rPr>
              <a:t> 6. </a:t>
            </a:r>
            <a:r>
              <a:rPr lang="en-US" sz="3000" b="1" dirty="0" err="1">
                <a:solidFill>
                  <a:prstClr val="white"/>
                </a:solidFill>
                <a:latin typeface="Times New Roman" pitchFamily="18" charset="0"/>
              </a:rPr>
              <a:t>Đọc</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tên</a:t>
            </a:r>
            <a:r>
              <a:rPr lang="en-US" sz="3000" b="1" dirty="0">
                <a:solidFill>
                  <a:prstClr val="white"/>
                </a:solidFill>
                <a:latin typeface="Times New Roman" pitchFamily="18" charset="0"/>
              </a:rPr>
              <a:t> ô </a:t>
            </a:r>
            <a:r>
              <a:rPr lang="en-US" sz="3000" b="1" dirty="0" err="1">
                <a:solidFill>
                  <a:prstClr val="white"/>
                </a:solidFill>
                <a:latin typeface="Times New Roman" pitchFamily="18" charset="0"/>
              </a:rPr>
              <a:t>chữ</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hàng</a:t>
            </a:r>
            <a:r>
              <a:rPr lang="en-US" sz="3000" b="1" dirty="0">
                <a:solidFill>
                  <a:prstClr val="white"/>
                </a:solidFill>
                <a:latin typeface="Times New Roman" pitchFamily="18" charset="0"/>
              </a:rPr>
              <a:t> </a:t>
            </a:r>
            <a:r>
              <a:rPr lang="en-US" sz="3000" b="1" dirty="0" err="1">
                <a:solidFill>
                  <a:prstClr val="white"/>
                </a:solidFill>
                <a:latin typeface="Times New Roman" pitchFamily="18" charset="0"/>
              </a:rPr>
              <a:t>dọc</a:t>
            </a:r>
            <a:r>
              <a:rPr lang="en-US" sz="3000" b="1" dirty="0">
                <a:solidFill>
                  <a:prstClr val="white"/>
                </a:solidFill>
                <a:latin typeface="Times New Roman" pitchFamily="18" charset="0"/>
              </a:rPr>
              <a:t> .</a:t>
            </a:r>
            <a:endParaRPr lang="en-US" sz="3200" b="1" dirty="0">
              <a:solidFill>
                <a:prstClr val="white"/>
              </a:solidFill>
              <a:latin typeface="Calibri"/>
            </a:endParaRPr>
          </a:p>
        </p:txBody>
      </p:sp>
      <p:sp>
        <p:nvSpPr>
          <p:cNvPr id="61829" name="Rectangle 389"/>
          <p:cNvSpPr>
            <a:spLocks noChangeArrowheads="1"/>
          </p:cNvSpPr>
          <p:nvPr/>
        </p:nvSpPr>
        <p:spPr bwMode="auto">
          <a:xfrm>
            <a:off x="7924800" y="2933700"/>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4159" name="Text Box 63"/>
          <p:cNvSpPr txBox="1">
            <a:spLocks noChangeArrowheads="1"/>
          </p:cNvSpPr>
          <p:nvPr/>
        </p:nvSpPr>
        <p:spPr bwMode="auto">
          <a:xfrm>
            <a:off x="9129714" y="190501"/>
            <a:ext cx="7905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FF0000"/>
                </a:solidFill>
              </a:rPr>
              <a:t>10</a:t>
            </a:r>
          </a:p>
        </p:txBody>
      </p:sp>
      <p:sp>
        <p:nvSpPr>
          <p:cNvPr id="4161" name="Text Box 65"/>
          <p:cNvSpPr txBox="1">
            <a:spLocks noChangeArrowheads="1"/>
          </p:cNvSpPr>
          <p:nvPr/>
        </p:nvSpPr>
        <p:spPr bwMode="auto">
          <a:xfrm>
            <a:off x="9137651" y="190501"/>
            <a:ext cx="76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00FFFF"/>
                </a:solidFill>
              </a:rPr>
              <a:t>09</a:t>
            </a:r>
          </a:p>
        </p:txBody>
      </p:sp>
      <p:sp>
        <p:nvSpPr>
          <p:cNvPr id="4162" name="Text Box 66"/>
          <p:cNvSpPr txBox="1">
            <a:spLocks noChangeArrowheads="1"/>
          </p:cNvSpPr>
          <p:nvPr/>
        </p:nvSpPr>
        <p:spPr bwMode="auto">
          <a:xfrm>
            <a:off x="9094788" y="138114"/>
            <a:ext cx="76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00FFFF"/>
                </a:solidFill>
              </a:rPr>
              <a:t>08</a:t>
            </a:r>
          </a:p>
        </p:txBody>
      </p:sp>
      <p:sp>
        <p:nvSpPr>
          <p:cNvPr id="4163" name="Text Box 67"/>
          <p:cNvSpPr txBox="1">
            <a:spLocks noChangeArrowheads="1"/>
          </p:cNvSpPr>
          <p:nvPr/>
        </p:nvSpPr>
        <p:spPr bwMode="auto">
          <a:xfrm>
            <a:off x="9134475" y="152401"/>
            <a:ext cx="76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00FFFF"/>
                </a:solidFill>
              </a:rPr>
              <a:t>07</a:t>
            </a:r>
          </a:p>
        </p:txBody>
      </p:sp>
      <p:sp>
        <p:nvSpPr>
          <p:cNvPr id="4164" name="Text Box 68"/>
          <p:cNvSpPr txBox="1">
            <a:spLocks noChangeArrowheads="1"/>
          </p:cNvSpPr>
          <p:nvPr/>
        </p:nvSpPr>
        <p:spPr bwMode="auto">
          <a:xfrm>
            <a:off x="9110663" y="152401"/>
            <a:ext cx="76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00FFFF"/>
                </a:solidFill>
              </a:rPr>
              <a:t>06</a:t>
            </a:r>
          </a:p>
        </p:txBody>
      </p:sp>
      <p:sp>
        <p:nvSpPr>
          <p:cNvPr id="4165" name="Text Box 69"/>
          <p:cNvSpPr txBox="1">
            <a:spLocks noChangeArrowheads="1"/>
          </p:cNvSpPr>
          <p:nvPr/>
        </p:nvSpPr>
        <p:spPr bwMode="auto">
          <a:xfrm>
            <a:off x="9094788" y="142876"/>
            <a:ext cx="76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00FFFF"/>
                </a:solidFill>
              </a:rPr>
              <a:t>05</a:t>
            </a:r>
          </a:p>
        </p:txBody>
      </p:sp>
      <p:sp>
        <p:nvSpPr>
          <p:cNvPr id="4166" name="Text Box 70"/>
          <p:cNvSpPr txBox="1">
            <a:spLocks noChangeArrowheads="1"/>
          </p:cNvSpPr>
          <p:nvPr/>
        </p:nvSpPr>
        <p:spPr bwMode="auto">
          <a:xfrm>
            <a:off x="9121775" y="168276"/>
            <a:ext cx="76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00FFFF"/>
                </a:solidFill>
              </a:rPr>
              <a:t>04</a:t>
            </a:r>
          </a:p>
        </p:txBody>
      </p:sp>
      <p:sp>
        <p:nvSpPr>
          <p:cNvPr id="4167" name="Text Box 71"/>
          <p:cNvSpPr txBox="1">
            <a:spLocks noChangeArrowheads="1"/>
          </p:cNvSpPr>
          <p:nvPr/>
        </p:nvSpPr>
        <p:spPr bwMode="auto">
          <a:xfrm>
            <a:off x="9105900" y="190501"/>
            <a:ext cx="838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00FFFF"/>
                </a:solidFill>
              </a:rPr>
              <a:t>03</a:t>
            </a:r>
          </a:p>
        </p:txBody>
      </p:sp>
      <p:sp>
        <p:nvSpPr>
          <p:cNvPr id="4168" name="Text Box 72"/>
          <p:cNvSpPr txBox="1">
            <a:spLocks noChangeArrowheads="1"/>
          </p:cNvSpPr>
          <p:nvPr/>
        </p:nvSpPr>
        <p:spPr bwMode="auto">
          <a:xfrm>
            <a:off x="9110663" y="179389"/>
            <a:ext cx="7731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00FFFF"/>
                </a:solidFill>
              </a:rPr>
              <a:t>02</a:t>
            </a:r>
          </a:p>
        </p:txBody>
      </p:sp>
      <p:sp>
        <p:nvSpPr>
          <p:cNvPr id="4169" name="Text Box 73"/>
          <p:cNvSpPr txBox="1">
            <a:spLocks noChangeArrowheads="1"/>
          </p:cNvSpPr>
          <p:nvPr/>
        </p:nvSpPr>
        <p:spPr bwMode="auto">
          <a:xfrm>
            <a:off x="9110663" y="138114"/>
            <a:ext cx="76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50000"/>
              </a:spcBef>
              <a:spcAft>
                <a:spcPct val="0"/>
              </a:spcAft>
              <a:defRPr>
                <a:solidFill>
                  <a:schemeClr val="tx1"/>
                </a:solidFill>
                <a:latin typeface="Arial" charset="0"/>
              </a:defRPr>
            </a:lvl6pPr>
            <a:lvl7pPr marL="2971800" indent="-228600" algn="ctr" eaLnBrk="0" fontAlgn="base" hangingPunct="0">
              <a:spcBef>
                <a:spcPct val="50000"/>
              </a:spcBef>
              <a:spcAft>
                <a:spcPct val="0"/>
              </a:spcAft>
              <a:defRPr>
                <a:solidFill>
                  <a:schemeClr val="tx1"/>
                </a:solidFill>
                <a:latin typeface="Arial" charset="0"/>
              </a:defRPr>
            </a:lvl7pPr>
            <a:lvl8pPr marL="3429000" indent="-228600" algn="ctr" eaLnBrk="0" fontAlgn="base" hangingPunct="0">
              <a:spcBef>
                <a:spcPct val="50000"/>
              </a:spcBef>
              <a:spcAft>
                <a:spcPct val="0"/>
              </a:spcAft>
              <a:defRPr>
                <a:solidFill>
                  <a:schemeClr val="tx1"/>
                </a:solidFill>
                <a:latin typeface="Arial" charset="0"/>
              </a:defRPr>
            </a:lvl8pPr>
            <a:lvl9pPr marL="3886200" indent="-228600" algn="ctr" eaLnBrk="0" fontAlgn="base" hangingPunct="0">
              <a:spcBef>
                <a:spcPct val="50000"/>
              </a:spcBef>
              <a:spcAft>
                <a:spcPct val="0"/>
              </a:spcAft>
              <a:defRPr>
                <a:solidFill>
                  <a:schemeClr val="tx1"/>
                </a:solidFill>
                <a:latin typeface="Arial" charset="0"/>
              </a:defRPr>
            </a:lvl9pPr>
          </a:lstStyle>
          <a:p>
            <a:pPr defTabSz="1219170" eaLnBrk="1" hangingPunct="1"/>
            <a:r>
              <a:rPr lang="en-US" sz="4000" b="1">
                <a:solidFill>
                  <a:srgbClr val="00FFFF"/>
                </a:solidFill>
              </a:rPr>
              <a:t>01</a:t>
            </a:r>
          </a:p>
        </p:txBody>
      </p:sp>
      <p:sp>
        <p:nvSpPr>
          <p:cNvPr id="61903" name="Oval 463"/>
          <p:cNvSpPr>
            <a:spLocks noChangeArrowheads="1"/>
          </p:cNvSpPr>
          <p:nvPr/>
        </p:nvSpPr>
        <p:spPr bwMode="auto">
          <a:xfrm>
            <a:off x="1709739" y="230189"/>
            <a:ext cx="2057400" cy="758825"/>
          </a:xfrm>
          <a:prstGeom prst="ellipse">
            <a:avLst/>
          </a:prstGeom>
          <a:solidFill>
            <a:srgbClr val="11ED45"/>
          </a:solidFill>
          <a:ln w="76200" cmpd="tri"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r>
              <a:rPr lang="en-US" sz="2400" b="1">
                <a:solidFill>
                  <a:prstClr val="black"/>
                </a:solidFill>
                <a:latin typeface="Calibri"/>
              </a:rPr>
              <a:t>Bắt đầu</a:t>
            </a:r>
          </a:p>
        </p:txBody>
      </p:sp>
      <p:sp>
        <p:nvSpPr>
          <p:cNvPr id="61907" name="Oval 467"/>
          <p:cNvSpPr>
            <a:spLocks noChangeArrowheads="1"/>
          </p:cNvSpPr>
          <p:nvPr/>
        </p:nvSpPr>
        <p:spPr bwMode="auto">
          <a:xfrm>
            <a:off x="1636713" y="228601"/>
            <a:ext cx="2057400" cy="758825"/>
          </a:xfrm>
          <a:prstGeom prst="ellipse">
            <a:avLst/>
          </a:prstGeom>
          <a:solidFill>
            <a:srgbClr val="11ED45"/>
          </a:solidFill>
          <a:ln w="76200" cmpd="tri"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r>
              <a:rPr lang="en-US" sz="2400" b="1" dirty="0" err="1">
                <a:solidFill>
                  <a:prstClr val="black"/>
                </a:solidFill>
                <a:latin typeface="Times New Roman" panose="02020603050405020304" pitchFamily="18" charset="0"/>
                <a:cs typeface="Times New Roman" panose="02020603050405020304" pitchFamily="18" charset="0"/>
              </a:rPr>
              <a:t>Hết</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giờ</a:t>
            </a:r>
            <a:endParaRPr lang="en-US" sz="2400" b="1" dirty="0">
              <a:solidFill>
                <a:prstClr val="black"/>
              </a:solidFill>
              <a:latin typeface="Times New Roman" panose="02020603050405020304" pitchFamily="18" charset="0"/>
              <a:cs typeface="Times New Roman" panose="02020603050405020304" pitchFamily="18" charset="0"/>
            </a:endParaRPr>
          </a:p>
        </p:txBody>
      </p:sp>
      <p:sp>
        <p:nvSpPr>
          <p:cNvPr id="106" name="Rectangle 199"/>
          <p:cNvSpPr>
            <a:spLocks noChangeArrowheads="1"/>
          </p:cNvSpPr>
          <p:nvPr/>
        </p:nvSpPr>
        <p:spPr bwMode="auto">
          <a:xfrm>
            <a:off x="6705600" y="2409825"/>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107" name="Rectangle 199"/>
          <p:cNvSpPr>
            <a:spLocks noChangeArrowheads="1"/>
          </p:cNvSpPr>
          <p:nvPr/>
        </p:nvSpPr>
        <p:spPr bwMode="auto">
          <a:xfrm>
            <a:off x="7315200" y="2411413"/>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108" name="Rectangle 199"/>
          <p:cNvSpPr>
            <a:spLocks noChangeArrowheads="1"/>
          </p:cNvSpPr>
          <p:nvPr/>
        </p:nvSpPr>
        <p:spPr bwMode="auto">
          <a:xfrm>
            <a:off x="7907339" y="2405063"/>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109" name="Rectangle 199"/>
          <p:cNvSpPr>
            <a:spLocks noChangeArrowheads="1"/>
          </p:cNvSpPr>
          <p:nvPr/>
        </p:nvSpPr>
        <p:spPr bwMode="auto">
          <a:xfrm>
            <a:off x="8518525" y="2422525"/>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110" name="Rectangle 211"/>
          <p:cNvSpPr>
            <a:spLocks noChangeArrowheads="1"/>
          </p:cNvSpPr>
          <p:nvPr/>
        </p:nvSpPr>
        <p:spPr bwMode="auto">
          <a:xfrm>
            <a:off x="6091239" y="3473451"/>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111" name="Rectangle 211"/>
          <p:cNvSpPr>
            <a:spLocks noChangeArrowheads="1"/>
          </p:cNvSpPr>
          <p:nvPr/>
        </p:nvSpPr>
        <p:spPr bwMode="auto">
          <a:xfrm>
            <a:off x="6700839" y="3481388"/>
            <a:ext cx="609600" cy="533400"/>
          </a:xfrm>
          <a:prstGeom prst="rect">
            <a:avLst/>
          </a:prstGeom>
          <a:gradFill rotWithShape="1">
            <a:gsLst>
              <a:gs pos="0">
                <a:srgbClr val="008000"/>
              </a:gs>
              <a:gs pos="100000">
                <a:srgbClr val="FBFBA3"/>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a:solidFill>
                <a:prstClr val="black"/>
              </a:solidFill>
              <a:latin typeface="Calibri"/>
            </a:endParaRPr>
          </a:p>
        </p:txBody>
      </p:sp>
      <p:sp>
        <p:nvSpPr>
          <p:cNvPr id="15507" name="WordArt 247"/>
          <p:cNvSpPr>
            <a:spLocks noChangeArrowheads="1" noChangeShapeType="1" noTextEdit="1"/>
          </p:cNvSpPr>
          <p:nvPr/>
        </p:nvSpPr>
        <p:spPr bwMode="auto">
          <a:xfrm>
            <a:off x="4133851" y="152400"/>
            <a:ext cx="4267200" cy="914400"/>
          </a:xfrm>
          <a:prstGeom prst="rect">
            <a:avLst/>
          </a:prstGeom>
        </p:spPr>
        <p:txBody>
          <a:bodyPr wrap="none" fromWordArt="1">
            <a:prstTxWarp prst="textWave1">
              <a:avLst>
                <a:gd name="adj1" fmla="val 13005"/>
                <a:gd name="adj2" fmla="val 0"/>
              </a:avLst>
            </a:prstTxWarp>
          </a:bodyPr>
          <a:lstStyle/>
          <a:p>
            <a:pPr defTabSz="1219170"/>
            <a:r>
              <a:rPr lang="en-US" sz="3600" b="1" kern="10" dirty="0">
                <a:ln w="12700">
                  <a:solidFill>
                    <a:srgbClr val="FF00FF"/>
                  </a:solidFill>
                  <a:round/>
                  <a:headEnd/>
                  <a:tailEnd/>
                </a:ln>
                <a:solidFill>
                  <a:srgbClr val="FF0000">
                    <a:alpha val="50195"/>
                  </a:srgbClr>
                </a:solidFill>
                <a:effectLst>
                  <a:outerShdw dist="45791" dir="2021404" algn="ctr" rotWithShape="0">
                    <a:srgbClr val="9999FF"/>
                  </a:outerShdw>
                </a:effectLst>
                <a:latin typeface="Times New Roman"/>
                <a:cs typeface="Times New Roman"/>
              </a:rPr>
              <a:t>Ô CHỮ BÍ MẬT</a:t>
            </a:r>
          </a:p>
        </p:txBody>
      </p:sp>
    </p:spTree>
    <p:extLst>
      <p:ext uri="{BB962C8B-B14F-4D97-AF65-F5344CB8AC3E}">
        <p14:creationId xmlns:p14="http://schemas.microsoft.com/office/powerpoint/2010/main" val="1676345519"/>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1682"/>
                    </p:tgtEl>
                  </p:cond>
                </p:stCondLst>
                <p:endSync evt="end" delay="0">
                  <p:rtn val="all"/>
                </p:endSync>
                <p:childTnLst>
                  <p:par>
                    <p:cTn id="3" fill="hold" nodeType="clickPar">
                      <p:stCondLst>
                        <p:cond delay="0"/>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1747">
                                            <p:txEl>
                                              <p:pRg st="0" end="0"/>
                                            </p:txEl>
                                          </p:spTgt>
                                        </p:tgtEl>
                                        <p:attrNameLst>
                                          <p:attrName>style.visibility</p:attrName>
                                        </p:attrNameLst>
                                      </p:cBhvr>
                                      <p:to>
                                        <p:strVal val="visible"/>
                                      </p:to>
                                    </p:set>
                                    <p:animEffect transition="in" filter="box(in)">
                                      <p:cBhvr>
                                        <p:cTn id="7" dur="500"/>
                                        <p:tgtEl>
                                          <p:spTgt spid="6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nodeType="clickEffect">
                                  <p:stCondLst>
                                    <p:cond delay="0"/>
                                  </p:stCondLst>
                                  <p:childTnLst>
                                    <p:animEffect transition="out" filter="box(in)">
                                      <p:cBhvr>
                                        <p:cTn id="11" dur="500"/>
                                        <p:tgtEl>
                                          <p:spTgt spid="61747">
                                            <p:txEl>
                                              <p:pRg st="0" end="0"/>
                                            </p:txEl>
                                          </p:spTgt>
                                        </p:tgtEl>
                                      </p:cBhvr>
                                    </p:animEffect>
                                    <p:set>
                                      <p:cBhvr>
                                        <p:cTn id="12" dur="1" fill="hold">
                                          <p:stCondLst>
                                            <p:cond delay="499"/>
                                          </p:stCondLst>
                                        </p:cTn>
                                        <p:tgtEl>
                                          <p:spTgt spid="61747">
                                            <p:txEl>
                                              <p:pRg st="0" end="0"/>
                                            </p:txEl>
                                          </p:spTgt>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xit" presetSubtype="16" fill="hold" grpId="0" nodeType="clickEffect">
                                  <p:stCondLst>
                                    <p:cond delay="0"/>
                                  </p:stCondLst>
                                  <p:childTnLst>
                                    <p:animEffect transition="out" filter="box(in)">
                                      <p:cBhvr>
                                        <p:cTn id="16" dur="500"/>
                                        <p:tgtEl>
                                          <p:spTgt spid="61625"/>
                                        </p:tgtEl>
                                      </p:cBhvr>
                                    </p:animEffect>
                                    <p:set>
                                      <p:cBhvr>
                                        <p:cTn id="17" dur="1" fill="hold">
                                          <p:stCondLst>
                                            <p:cond delay="499"/>
                                          </p:stCondLst>
                                        </p:cTn>
                                        <p:tgtEl>
                                          <p:spTgt spid="61625"/>
                                        </p:tgtEl>
                                        <p:attrNameLst>
                                          <p:attrName>style.visibility</p:attrName>
                                        </p:attrNameLst>
                                      </p:cBhvr>
                                      <p:to>
                                        <p:strVal val="hidden"/>
                                      </p:to>
                                    </p:set>
                                  </p:childTnLst>
                                </p:cTn>
                              </p:par>
                              <p:par>
                                <p:cTn id="18" presetID="4" presetClass="exit" presetSubtype="16" fill="hold" grpId="0" nodeType="withEffect">
                                  <p:stCondLst>
                                    <p:cond delay="0"/>
                                  </p:stCondLst>
                                  <p:childTnLst>
                                    <p:animEffect transition="out" filter="box(in)">
                                      <p:cBhvr>
                                        <p:cTn id="19" dur="500"/>
                                        <p:tgtEl>
                                          <p:spTgt spid="61698"/>
                                        </p:tgtEl>
                                      </p:cBhvr>
                                    </p:animEffect>
                                    <p:set>
                                      <p:cBhvr>
                                        <p:cTn id="20" dur="1" fill="hold">
                                          <p:stCondLst>
                                            <p:cond delay="499"/>
                                          </p:stCondLst>
                                        </p:cTn>
                                        <p:tgtEl>
                                          <p:spTgt spid="61698"/>
                                        </p:tgtEl>
                                        <p:attrNameLst>
                                          <p:attrName>style.visibility</p:attrName>
                                        </p:attrNameLst>
                                      </p:cBhvr>
                                      <p:to>
                                        <p:strVal val="hidden"/>
                                      </p:to>
                                    </p:set>
                                  </p:childTnLst>
                                </p:cTn>
                              </p:par>
                              <p:par>
                                <p:cTn id="21" presetID="4" presetClass="exit" presetSubtype="16" fill="hold" grpId="0" nodeType="withEffect">
                                  <p:stCondLst>
                                    <p:cond delay="0"/>
                                  </p:stCondLst>
                                  <p:childTnLst>
                                    <p:animEffect transition="out" filter="box(in)">
                                      <p:cBhvr>
                                        <p:cTn id="22" dur="500"/>
                                        <p:tgtEl>
                                          <p:spTgt spid="61626"/>
                                        </p:tgtEl>
                                      </p:cBhvr>
                                    </p:animEffect>
                                    <p:set>
                                      <p:cBhvr>
                                        <p:cTn id="23" dur="1" fill="hold">
                                          <p:stCondLst>
                                            <p:cond delay="499"/>
                                          </p:stCondLst>
                                        </p:cTn>
                                        <p:tgtEl>
                                          <p:spTgt spid="61626"/>
                                        </p:tgtEl>
                                        <p:attrNameLst>
                                          <p:attrName>style.visibility</p:attrName>
                                        </p:attrNameLst>
                                      </p:cBhvr>
                                      <p:to>
                                        <p:strVal val="hidden"/>
                                      </p:to>
                                    </p:set>
                                  </p:childTnLst>
                                </p:cTn>
                              </p:par>
                              <p:par>
                                <p:cTn id="24" presetID="4" presetClass="exit" presetSubtype="16" fill="hold" grpId="0" nodeType="withEffect">
                                  <p:stCondLst>
                                    <p:cond delay="0"/>
                                  </p:stCondLst>
                                  <p:childTnLst>
                                    <p:animEffect transition="out" filter="box(in)">
                                      <p:cBhvr>
                                        <p:cTn id="25" dur="500"/>
                                        <p:tgtEl>
                                          <p:spTgt spid="61628"/>
                                        </p:tgtEl>
                                      </p:cBhvr>
                                    </p:animEffect>
                                    <p:set>
                                      <p:cBhvr>
                                        <p:cTn id="26" dur="1" fill="hold">
                                          <p:stCondLst>
                                            <p:cond delay="499"/>
                                          </p:stCondLst>
                                        </p:cTn>
                                        <p:tgtEl>
                                          <p:spTgt spid="61628"/>
                                        </p:tgtEl>
                                        <p:attrNameLst>
                                          <p:attrName>style.visibility</p:attrName>
                                        </p:attrNameLst>
                                      </p:cBhvr>
                                      <p:to>
                                        <p:strVal val="hidden"/>
                                      </p:to>
                                    </p:set>
                                  </p:childTnLst>
                                </p:cTn>
                              </p:par>
                              <p:par>
                                <p:cTn id="27" presetID="4" presetClass="exit" presetSubtype="16" fill="hold" grpId="0" nodeType="withEffect">
                                  <p:stCondLst>
                                    <p:cond delay="0"/>
                                  </p:stCondLst>
                                  <p:childTnLst>
                                    <p:animEffect transition="out" filter="box(in)">
                                      <p:cBhvr>
                                        <p:cTn id="28" dur="500"/>
                                        <p:tgtEl>
                                          <p:spTgt spid="61629"/>
                                        </p:tgtEl>
                                      </p:cBhvr>
                                    </p:animEffect>
                                    <p:set>
                                      <p:cBhvr>
                                        <p:cTn id="29" dur="1" fill="hold">
                                          <p:stCondLst>
                                            <p:cond delay="499"/>
                                          </p:stCondLst>
                                        </p:cTn>
                                        <p:tgtEl>
                                          <p:spTgt spid="61629"/>
                                        </p:tgtEl>
                                        <p:attrNameLst>
                                          <p:attrName>style.visibility</p:attrName>
                                        </p:attrNameLst>
                                      </p:cBhvr>
                                      <p:to>
                                        <p:strVal val="hidden"/>
                                      </p:to>
                                    </p:set>
                                  </p:childTnLst>
                                </p:cTn>
                              </p:par>
                            </p:childTnLst>
                          </p:cTn>
                        </p:par>
                        <p:par>
                          <p:cTn id="30" fill="hold" nodeType="afterGroup">
                            <p:stCondLst>
                              <p:cond delay="500"/>
                            </p:stCondLst>
                            <p:childTnLst>
                              <p:par>
                                <p:cTn id="31" presetID="9" presetClass="entr" presetSubtype="0" fill="hold" nodeType="afterEffect">
                                  <p:stCondLst>
                                    <p:cond delay="0"/>
                                  </p:stCondLst>
                                  <p:childTnLst>
                                    <p:set>
                                      <p:cBhvr>
                                        <p:cTn id="32" dur="1" fill="hold">
                                          <p:stCondLst>
                                            <p:cond delay="0"/>
                                          </p:stCondLst>
                                        </p:cTn>
                                        <p:tgtEl>
                                          <p:spTgt spid="61835"/>
                                        </p:tgtEl>
                                        <p:attrNameLst>
                                          <p:attrName>style.visibility</p:attrName>
                                        </p:attrNameLst>
                                      </p:cBhvr>
                                      <p:to>
                                        <p:strVal val="visible"/>
                                      </p:to>
                                    </p:set>
                                    <p:animEffect transition="in" filter="dissolve">
                                      <p:cBhvr>
                                        <p:cTn id="33" dur="500"/>
                                        <p:tgtEl>
                                          <p:spTgt spid="61835"/>
                                        </p:tgtEl>
                                      </p:cBhvr>
                                    </p:animEffect>
                                  </p:childTnLst>
                                </p:cTn>
                              </p:par>
                            </p:childTnLst>
                          </p:cTn>
                        </p:par>
                      </p:childTnLst>
                    </p:cTn>
                  </p:par>
                </p:childTnLst>
              </p:cTn>
              <p:nextCondLst>
                <p:cond evt="onClick" delay="0">
                  <p:tgtEl>
                    <p:spTgt spid="61682"/>
                  </p:tgtEl>
                </p:cond>
              </p:nextCondLst>
            </p:seq>
            <p:seq concurrent="1" nextAc="seek">
              <p:cTn id="34" restart="whenNotActive" fill="hold" evtFilter="cancelBubble" nodeType="interactiveSeq">
                <p:stCondLst>
                  <p:cond evt="onClick" delay="0">
                    <p:tgtEl>
                      <p:spTgt spid="61683"/>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4" presetClass="entr" presetSubtype="16" fill="hold" nodeType="clickEffect">
                                  <p:stCondLst>
                                    <p:cond delay="0"/>
                                  </p:stCondLst>
                                  <p:childTnLst>
                                    <p:set>
                                      <p:cBhvr>
                                        <p:cTn id="38" dur="1" fill="hold">
                                          <p:stCondLst>
                                            <p:cond delay="0"/>
                                          </p:stCondLst>
                                        </p:cTn>
                                        <p:tgtEl>
                                          <p:spTgt spid="61749">
                                            <p:txEl>
                                              <p:pRg st="0" end="0"/>
                                            </p:txEl>
                                          </p:spTgt>
                                        </p:tgtEl>
                                        <p:attrNameLst>
                                          <p:attrName>style.visibility</p:attrName>
                                        </p:attrNameLst>
                                      </p:cBhvr>
                                      <p:to>
                                        <p:strVal val="visible"/>
                                      </p:to>
                                    </p:set>
                                    <p:animEffect transition="in" filter="box(in)">
                                      <p:cBhvr>
                                        <p:cTn id="39" dur="500"/>
                                        <p:tgtEl>
                                          <p:spTgt spid="6174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xit" presetSubtype="16" fill="hold" nodeType="clickEffect">
                                  <p:stCondLst>
                                    <p:cond delay="0"/>
                                  </p:stCondLst>
                                  <p:childTnLst>
                                    <p:animEffect transition="out" filter="box(in)">
                                      <p:cBhvr>
                                        <p:cTn id="43" dur="500"/>
                                        <p:tgtEl>
                                          <p:spTgt spid="61749">
                                            <p:txEl>
                                              <p:pRg st="0" end="0"/>
                                            </p:txEl>
                                          </p:spTgt>
                                        </p:tgtEl>
                                      </p:cBhvr>
                                    </p:animEffect>
                                    <p:set>
                                      <p:cBhvr>
                                        <p:cTn id="44" dur="1" fill="hold">
                                          <p:stCondLst>
                                            <p:cond delay="499"/>
                                          </p:stCondLst>
                                        </p:cTn>
                                        <p:tgtEl>
                                          <p:spTgt spid="61749">
                                            <p:txEl>
                                              <p:pRg st="0" end="0"/>
                                            </p:txEl>
                                          </p:spTgt>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4" presetClass="exit" presetSubtype="16" fill="hold" grpId="0" nodeType="clickEffect">
                                  <p:stCondLst>
                                    <p:cond delay="0"/>
                                  </p:stCondLst>
                                  <p:childTnLst>
                                    <p:animEffect transition="out" filter="box(in)">
                                      <p:cBhvr>
                                        <p:cTn id="48" dur="500"/>
                                        <p:tgtEl>
                                          <p:spTgt spid="61631"/>
                                        </p:tgtEl>
                                      </p:cBhvr>
                                    </p:animEffect>
                                    <p:set>
                                      <p:cBhvr>
                                        <p:cTn id="49" dur="1" fill="hold">
                                          <p:stCondLst>
                                            <p:cond delay="499"/>
                                          </p:stCondLst>
                                        </p:cTn>
                                        <p:tgtEl>
                                          <p:spTgt spid="61631"/>
                                        </p:tgtEl>
                                        <p:attrNameLst>
                                          <p:attrName>style.visibility</p:attrName>
                                        </p:attrNameLst>
                                      </p:cBhvr>
                                      <p:to>
                                        <p:strVal val="hidden"/>
                                      </p:to>
                                    </p:set>
                                  </p:childTnLst>
                                </p:cTn>
                              </p:par>
                              <p:par>
                                <p:cTn id="50" presetID="4" presetClass="exit" presetSubtype="16" fill="hold" grpId="0" nodeType="withEffect">
                                  <p:stCondLst>
                                    <p:cond delay="0"/>
                                  </p:stCondLst>
                                  <p:childTnLst>
                                    <p:animEffect transition="out" filter="box(in)">
                                      <p:cBhvr>
                                        <p:cTn id="51" dur="500"/>
                                        <p:tgtEl>
                                          <p:spTgt spid="61633"/>
                                        </p:tgtEl>
                                      </p:cBhvr>
                                    </p:animEffect>
                                    <p:set>
                                      <p:cBhvr>
                                        <p:cTn id="52" dur="1" fill="hold">
                                          <p:stCondLst>
                                            <p:cond delay="499"/>
                                          </p:stCondLst>
                                        </p:cTn>
                                        <p:tgtEl>
                                          <p:spTgt spid="61633"/>
                                        </p:tgtEl>
                                        <p:attrNameLst>
                                          <p:attrName>style.visibility</p:attrName>
                                        </p:attrNameLst>
                                      </p:cBhvr>
                                      <p:to>
                                        <p:strVal val="hidden"/>
                                      </p:to>
                                    </p:set>
                                  </p:childTnLst>
                                </p:cTn>
                              </p:par>
                              <p:par>
                                <p:cTn id="53" presetID="4" presetClass="exit" presetSubtype="16" fill="hold" grpId="0" nodeType="withEffect">
                                  <p:stCondLst>
                                    <p:cond delay="0"/>
                                  </p:stCondLst>
                                  <p:childTnLst>
                                    <p:animEffect transition="out" filter="box(in)">
                                      <p:cBhvr>
                                        <p:cTn id="54" dur="500"/>
                                        <p:tgtEl>
                                          <p:spTgt spid="61634"/>
                                        </p:tgtEl>
                                      </p:cBhvr>
                                    </p:animEffect>
                                    <p:set>
                                      <p:cBhvr>
                                        <p:cTn id="55" dur="1" fill="hold">
                                          <p:stCondLst>
                                            <p:cond delay="499"/>
                                          </p:stCondLst>
                                        </p:cTn>
                                        <p:tgtEl>
                                          <p:spTgt spid="61634"/>
                                        </p:tgtEl>
                                        <p:attrNameLst>
                                          <p:attrName>style.visibility</p:attrName>
                                        </p:attrNameLst>
                                      </p:cBhvr>
                                      <p:to>
                                        <p:strVal val="hidden"/>
                                      </p:to>
                                    </p:set>
                                  </p:childTnLst>
                                </p:cTn>
                              </p:par>
                              <p:par>
                                <p:cTn id="56" presetID="4" presetClass="exit" presetSubtype="16" fill="hold" grpId="0" nodeType="withEffect">
                                  <p:stCondLst>
                                    <p:cond delay="0"/>
                                  </p:stCondLst>
                                  <p:childTnLst>
                                    <p:animEffect transition="out" filter="box(in)">
                                      <p:cBhvr>
                                        <p:cTn id="57" dur="500"/>
                                        <p:tgtEl>
                                          <p:spTgt spid="61635"/>
                                        </p:tgtEl>
                                      </p:cBhvr>
                                    </p:animEffect>
                                    <p:set>
                                      <p:cBhvr>
                                        <p:cTn id="58" dur="1" fill="hold">
                                          <p:stCondLst>
                                            <p:cond delay="499"/>
                                          </p:stCondLst>
                                        </p:cTn>
                                        <p:tgtEl>
                                          <p:spTgt spid="61635"/>
                                        </p:tgtEl>
                                        <p:attrNameLst>
                                          <p:attrName>style.visibility</p:attrName>
                                        </p:attrNameLst>
                                      </p:cBhvr>
                                      <p:to>
                                        <p:strVal val="hidden"/>
                                      </p:to>
                                    </p:set>
                                  </p:childTnLst>
                                </p:cTn>
                              </p:par>
                            </p:childTnLst>
                          </p:cTn>
                        </p:par>
                        <p:par>
                          <p:cTn id="59" fill="hold" nodeType="afterGroup">
                            <p:stCondLst>
                              <p:cond delay="500"/>
                            </p:stCondLst>
                            <p:childTnLst>
                              <p:par>
                                <p:cTn id="60" presetID="9" presetClass="entr" presetSubtype="0" fill="hold" nodeType="afterEffect">
                                  <p:stCondLst>
                                    <p:cond delay="0"/>
                                  </p:stCondLst>
                                  <p:childTnLst>
                                    <p:set>
                                      <p:cBhvr>
                                        <p:cTn id="61" dur="1" fill="hold">
                                          <p:stCondLst>
                                            <p:cond delay="0"/>
                                          </p:stCondLst>
                                        </p:cTn>
                                        <p:tgtEl>
                                          <p:spTgt spid="61506"/>
                                        </p:tgtEl>
                                        <p:attrNameLst>
                                          <p:attrName>style.visibility</p:attrName>
                                        </p:attrNameLst>
                                      </p:cBhvr>
                                      <p:to>
                                        <p:strVal val="visible"/>
                                      </p:to>
                                    </p:set>
                                    <p:animEffect transition="in" filter="dissolve">
                                      <p:cBhvr>
                                        <p:cTn id="62" dur="500"/>
                                        <p:tgtEl>
                                          <p:spTgt spid="61506"/>
                                        </p:tgtEl>
                                      </p:cBhvr>
                                    </p:animEffect>
                                  </p:childTnLst>
                                </p:cTn>
                              </p:par>
                            </p:childTnLst>
                          </p:cTn>
                        </p:par>
                      </p:childTnLst>
                    </p:cTn>
                  </p:par>
                </p:childTnLst>
              </p:cTn>
              <p:nextCondLst>
                <p:cond evt="onClick" delay="0">
                  <p:tgtEl>
                    <p:spTgt spid="61683"/>
                  </p:tgtEl>
                </p:cond>
              </p:nextCondLst>
            </p:seq>
            <p:seq concurrent="1" nextAc="seek">
              <p:cTn id="63" restart="whenNotActive" fill="hold" evtFilter="cancelBubble" nodeType="interactiveSeq">
                <p:stCondLst>
                  <p:cond evt="onClick" delay="0">
                    <p:tgtEl>
                      <p:spTgt spid="61685"/>
                    </p:tgtEl>
                  </p:cond>
                </p:stCondLst>
                <p:endSync evt="end" delay="0">
                  <p:rtn val="all"/>
                </p:endSync>
                <p:childTnLst>
                  <p:par>
                    <p:cTn id="64" fill="hold" nodeType="clickPar">
                      <p:stCondLst>
                        <p:cond delay="0"/>
                      </p:stCondLst>
                      <p:childTnLst>
                        <p:par>
                          <p:cTn id="65" fill="hold" nodeType="withGroup">
                            <p:stCondLst>
                              <p:cond delay="0"/>
                            </p:stCondLst>
                            <p:childTnLst>
                              <p:par>
                                <p:cTn id="66" presetID="4" presetClass="entr" presetSubtype="16" fill="hold" nodeType="clickEffect">
                                  <p:stCondLst>
                                    <p:cond delay="0"/>
                                  </p:stCondLst>
                                  <p:childTnLst>
                                    <p:set>
                                      <p:cBhvr>
                                        <p:cTn id="67" dur="1" fill="hold">
                                          <p:stCondLst>
                                            <p:cond delay="0"/>
                                          </p:stCondLst>
                                        </p:cTn>
                                        <p:tgtEl>
                                          <p:spTgt spid="61750">
                                            <p:txEl>
                                              <p:pRg st="0" end="0"/>
                                            </p:txEl>
                                          </p:spTgt>
                                        </p:tgtEl>
                                        <p:attrNameLst>
                                          <p:attrName>style.visibility</p:attrName>
                                        </p:attrNameLst>
                                      </p:cBhvr>
                                      <p:to>
                                        <p:strVal val="visible"/>
                                      </p:to>
                                    </p:set>
                                    <p:animEffect transition="in" filter="box(in)">
                                      <p:cBhvr>
                                        <p:cTn id="68" dur="500"/>
                                        <p:tgtEl>
                                          <p:spTgt spid="61750">
                                            <p:txEl>
                                              <p:pRg st="0" end="0"/>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4" presetClass="exit" presetSubtype="16" fill="hold" nodeType="clickEffect">
                                  <p:stCondLst>
                                    <p:cond delay="0"/>
                                  </p:stCondLst>
                                  <p:childTnLst>
                                    <p:animEffect transition="out" filter="box(in)">
                                      <p:cBhvr>
                                        <p:cTn id="72" dur="500"/>
                                        <p:tgtEl>
                                          <p:spTgt spid="61750">
                                            <p:txEl>
                                              <p:pRg st="0" end="0"/>
                                            </p:txEl>
                                          </p:spTgt>
                                        </p:tgtEl>
                                      </p:cBhvr>
                                    </p:animEffect>
                                    <p:set>
                                      <p:cBhvr>
                                        <p:cTn id="73" dur="1" fill="hold">
                                          <p:stCondLst>
                                            <p:cond delay="499"/>
                                          </p:stCondLst>
                                        </p:cTn>
                                        <p:tgtEl>
                                          <p:spTgt spid="61750">
                                            <p:txEl>
                                              <p:pRg st="0" end="0"/>
                                            </p:txEl>
                                          </p:spTgt>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4" presetClass="exit" presetSubtype="16" fill="hold" grpId="0" nodeType="clickEffect">
                                  <p:stCondLst>
                                    <p:cond delay="0"/>
                                  </p:stCondLst>
                                  <p:childTnLst>
                                    <p:animEffect transition="out" filter="box(in)">
                                      <p:cBhvr>
                                        <p:cTn id="77" dur="500"/>
                                        <p:tgtEl>
                                          <p:spTgt spid="61636"/>
                                        </p:tgtEl>
                                      </p:cBhvr>
                                    </p:animEffect>
                                    <p:set>
                                      <p:cBhvr>
                                        <p:cTn id="78" dur="1" fill="hold">
                                          <p:stCondLst>
                                            <p:cond delay="499"/>
                                          </p:stCondLst>
                                        </p:cTn>
                                        <p:tgtEl>
                                          <p:spTgt spid="61636"/>
                                        </p:tgtEl>
                                        <p:attrNameLst>
                                          <p:attrName>style.visibility</p:attrName>
                                        </p:attrNameLst>
                                      </p:cBhvr>
                                      <p:to>
                                        <p:strVal val="hidden"/>
                                      </p:to>
                                    </p:set>
                                  </p:childTnLst>
                                </p:cTn>
                              </p:par>
                              <p:par>
                                <p:cTn id="79" presetID="4" presetClass="exit" presetSubtype="16" fill="hold" grpId="0" nodeType="withEffect">
                                  <p:stCondLst>
                                    <p:cond delay="0"/>
                                  </p:stCondLst>
                                  <p:childTnLst>
                                    <p:animEffect transition="out" filter="box(in)">
                                      <p:cBhvr>
                                        <p:cTn id="80" dur="500"/>
                                        <p:tgtEl>
                                          <p:spTgt spid="61637"/>
                                        </p:tgtEl>
                                      </p:cBhvr>
                                    </p:animEffect>
                                    <p:set>
                                      <p:cBhvr>
                                        <p:cTn id="81" dur="1" fill="hold">
                                          <p:stCondLst>
                                            <p:cond delay="499"/>
                                          </p:stCondLst>
                                        </p:cTn>
                                        <p:tgtEl>
                                          <p:spTgt spid="61637"/>
                                        </p:tgtEl>
                                        <p:attrNameLst>
                                          <p:attrName>style.visibility</p:attrName>
                                        </p:attrNameLst>
                                      </p:cBhvr>
                                      <p:to>
                                        <p:strVal val="hidden"/>
                                      </p:to>
                                    </p:set>
                                  </p:childTnLst>
                                </p:cTn>
                              </p:par>
                              <p:par>
                                <p:cTn id="82" presetID="4" presetClass="exit" presetSubtype="16" fill="hold" grpId="0" nodeType="withEffect">
                                  <p:stCondLst>
                                    <p:cond delay="0"/>
                                  </p:stCondLst>
                                  <p:childTnLst>
                                    <p:animEffect transition="out" filter="box(in)">
                                      <p:cBhvr>
                                        <p:cTn id="83" dur="500"/>
                                        <p:tgtEl>
                                          <p:spTgt spid="61638"/>
                                        </p:tgtEl>
                                      </p:cBhvr>
                                    </p:animEffect>
                                    <p:set>
                                      <p:cBhvr>
                                        <p:cTn id="84" dur="1" fill="hold">
                                          <p:stCondLst>
                                            <p:cond delay="499"/>
                                          </p:stCondLst>
                                        </p:cTn>
                                        <p:tgtEl>
                                          <p:spTgt spid="61638"/>
                                        </p:tgtEl>
                                        <p:attrNameLst>
                                          <p:attrName>style.visibility</p:attrName>
                                        </p:attrNameLst>
                                      </p:cBhvr>
                                      <p:to>
                                        <p:strVal val="hidden"/>
                                      </p:to>
                                    </p:set>
                                  </p:childTnLst>
                                </p:cTn>
                              </p:par>
                              <p:par>
                                <p:cTn id="85" presetID="4" presetClass="exit" presetSubtype="16" fill="hold" grpId="0" nodeType="withEffect">
                                  <p:stCondLst>
                                    <p:cond delay="0"/>
                                  </p:stCondLst>
                                  <p:childTnLst>
                                    <p:animEffect transition="out" filter="box(in)">
                                      <p:cBhvr>
                                        <p:cTn id="86" dur="500"/>
                                        <p:tgtEl>
                                          <p:spTgt spid="61639"/>
                                        </p:tgtEl>
                                      </p:cBhvr>
                                    </p:animEffect>
                                    <p:set>
                                      <p:cBhvr>
                                        <p:cTn id="87" dur="1" fill="hold">
                                          <p:stCondLst>
                                            <p:cond delay="499"/>
                                          </p:stCondLst>
                                        </p:cTn>
                                        <p:tgtEl>
                                          <p:spTgt spid="61639"/>
                                        </p:tgtEl>
                                        <p:attrNameLst>
                                          <p:attrName>style.visibility</p:attrName>
                                        </p:attrNameLst>
                                      </p:cBhvr>
                                      <p:to>
                                        <p:strVal val="hidden"/>
                                      </p:to>
                                    </p:set>
                                  </p:childTnLst>
                                </p:cTn>
                              </p:par>
                              <p:par>
                                <p:cTn id="88" presetID="4" presetClass="exit" presetSubtype="16" fill="hold" grpId="0" nodeType="withEffect">
                                  <p:stCondLst>
                                    <p:cond delay="0"/>
                                  </p:stCondLst>
                                  <p:childTnLst>
                                    <p:animEffect transition="out" filter="box(in)">
                                      <p:cBhvr>
                                        <p:cTn id="89" dur="500"/>
                                        <p:tgtEl>
                                          <p:spTgt spid="106"/>
                                        </p:tgtEl>
                                      </p:cBhvr>
                                    </p:animEffect>
                                    <p:set>
                                      <p:cBhvr>
                                        <p:cTn id="90" dur="1" fill="hold">
                                          <p:stCondLst>
                                            <p:cond delay="499"/>
                                          </p:stCondLst>
                                        </p:cTn>
                                        <p:tgtEl>
                                          <p:spTgt spid="106"/>
                                        </p:tgtEl>
                                        <p:attrNameLst>
                                          <p:attrName>style.visibility</p:attrName>
                                        </p:attrNameLst>
                                      </p:cBhvr>
                                      <p:to>
                                        <p:strVal val="hidden"/>
                                      </p:to>
                                    </p:set>
                                  </p:childTnLst>
                                </p:cTn>
                              </p:par>
                              <p:par>
                                <p:cTn id="91" presetID="4" presetClass="exit" presetSubtype="16" fill="hold" grpId="0" nodeType="withEffect">
                                  <p:stCondLst>
                                    <p:cond delay="0"/>
                                  </p:stCondLst>
                                  <p:childTnLst>
                                    <p:animEffect transition="out" filter="box(in)">
                                      <p:cBhvr>
                                        <p:cTn id="92" dur="500"/>
                                        <p:tgtEl>
                                          <p:spTgt spid="107"/>
                                        </p:tgtEl>
                                      </p:cBhvr>
                                    </p:animEffect>
                                    <p:set>
                                      <p:cBhvr>
                                        <p:cTn id="93" dur="1" fill="hold">
                                          <p:stCondLst>
                                            <p:cond delay="499"/>
                                          </p:stCondLst>
                                        </p:cTn>
                                        <p:tgtEl>
                                          <p:spTgt spid="107"/>
                                        </p:tgtEl>
                                        <p:attrNameLst>
                                          <p:attrName>style.visibility</p:attrName>
                                        </p:attrNameLst>
                                      </p:cBhvr>
                                      <p:to>
                                        <p:strVal val="hidden"/>
                                      </p:to>
                                    </p:set>
                                  </p:childTnLst>
                                </p:cTn>
                              </p:par>
                              <p:par>
                                <p:cTn id="94" presetID="4" presetClass="exit" presetSubtype="16" fill="hold" grpId="0" nodeType="withEffect">
                                  <p:stCondLst>
                                    <p:cond delay="0"/>
                                  </p:stCondLst>
                                  <p:childTnLst>
                                    <p:animEffect transition="out" filter="box(in)">
                                      <p:cBhvr>
                                        <p:cTn id="95" dur="500"/>
                                        <p:tgtEl>
                                          <p:spTgt spid="108"/>
                                        </p:tgtEl>
                                      </p:cBhvr>
                                    </p:animEffect>
                                    <p:set>
                                      <p:cBhvr>
                                        <p:cTn id="96" dur="1" fill="hold">
                                          <p:stCondLst>
                                            <p:cond delay="499"/>
                                          </p:stCondLst>
                                        </p:cTn>
                                        <p:tgtEl>
                                          <p:spTgt spid="108"/>
                                        </p:tgtEl>
                                        <p:attrNameLst>
                                          <p:attrName>style.visibility</p:attrName>
                                        </p:attrNameLst>
                                      </p:cBhvr>
                                      <p:to>
                                        <p:strVal val="hidden"/>
                                      </p:to>
                                    </p:set>
                                  </p:childTnLst>
                                </p:cTn>
                              </p:par>
                              <p:par>
                                <p:cTn id="97" presetID="4" presetClass="exit" presetSubtype="16" fill="hold" grpId="0" nodeType="withEffect">
                                  <p:stCondLst>
                                    <p:cond delay="0"/>
                                  </p:stCondLst>
                                  <p:childTnLst>
                                    <p:animEffect transition="out" filter="box(in)">
                                      <p:cBhvr>
                                        <p:cTn id="98" dur="500"/>
                                        <p:tgtEl>
                                          <p:spTgt spid="109"/>
                                        </p:tgtEl>
                                      </p:cBhvr>
                                    </p:animEffect>
                                    <p:set>
                                      <p:cBhvr>
                                        <p:cTn id="99" dur="1" fill="hold">
                                          <p:stCondLst>
                                            <p:cond delay="499"/>
                                          </p:stCondLst>
                                        </p:cTn>
                                        <p:tgtEl>
                                          <p:spTgt spid="109"/>
                                        </p:tgtEl>
                                        <p:attrNameLst>
                                          <p:attrName>style.visibility</p:attrName>
                                        </p:attrNameLst>
                                      </p:cBhvr>
                                      <p:to>
                                        <p:strVal val="hidden"/>
                                      </p:to>
                                    </p:set>
                                  </p:childTnLst>
                                </p:cTn>
                              </p:par>
                            </p:childTnLst>
                          </p:cTn>
                        </p:par>
                        <p:par>
                          <p:cTn id="100" fill="hold" nodeType="afterGroup">
                            <p:stCondLst>
                              <p:cond delay="500"/>
                            </p:stCondLst>
                            <p:childTnLst>
                              <p:par>
                                <p:cTn id="101" presetID="1" presetClass="entr" presetSubtype="0" fill="hold" nodeType="afterEffect">
                                  <p:stCondLst>
                                    <p:cond delay="0"/>
                                  </p:stCondLst>
                                  <p:childTnLst>
                                    <p:set>
                                      <p:cBhvr>
                                        <p:cTn id="102" dur="1" fill="hold">
                                          <p:stCondLst>
                                            <p:cond delay="0"/>
                                          </p:stCondLst>
                                        </p:cTn>
                                        <p:tgtEl>
                                          <p:spTgt spid="61757"/>
                                        </p:tgtEl>
                                        <p:attrNameLst>
                                          <p:attrName>style.visibility</p:attrName>
                                        </p:attrNameLst>
                                      </p:cBhvr>
                                      <p:to>
                                        <p:strVal val="visible"/>
                                      </p:to>
                                    </p:set>
                                  </p:childTnLst>
                                </p:cTn>
                              </p:par>
                            </p:childTnLst>
                          </p:cTn>
                        </p:par>
                        <p:par>
                          <p:cTn id="103" fill="hold" nodeType="afterGroup">
                            <p:stCondLst>
                              <p:cond delay="500"/>
                            </p:stCondLst>
                            <p:childTnLst>
                              <p:par>
                                <p:cTn id="104" presetID="26" presetClass="emph" presetSubtype="0" fill="hold" nodeType="afterEffect">
                                  <p:stCondLst>
                                    <p:cond delay="0"/>
                                  </p:stCondLst>
                                  <p:childTnLst>
                                    <p:animEffect transition="out" filter="fade">
                                      <p:cBhvr>
                                        <p:cTn id="105" dur="500" tmFilter="0, 0; .2, .5; .8, .5; 1, 0"/>
                                        <p:tgtEl>
                                          <p:spTgt spid="61757"/>
                                        </p:tgtEl>
                                      </p:cBhvr>
                                    </p:animEffect>
                                    <p:animScale>
                                      <p:cBhvr>
                                        <p:cTn id="106" dur="250" autoRev="1" fill="hold"/>
                                        <p:tgtEl>
                                          <p:spTgt spid="61757"/>
                                        </p:tgtEl>
                                      </p:cBhvr>
                                      <p:by x="105000" y="105000"/>
                                    </p:animScale>
                                  </p:childTnLst>
                                </p:cTn>
                              </p:par>
                            </p:childTnLst>
                          </p:cTn>
                        </p:par>
                      </p:childTnLst>
                    </p:cTn>
                  </p:par>
                </p:childTnLst>
              </p:cTn>
              <p:nextCondLst>
                <p:cond evt="onClick" delay="0">
                  <p:tgtEl>
                    <p:spTgt spid="61685"/>
                  </p:tgtEl>
                </p:cond>
              </p:nextCondLst>
            </p:seq>
            <p:seq concurrent="1" nextAc="seek">
              <p:cTn id="107" restart="whenNotActive" fill="hold" evtFilter="cancelBubble" nodeType="interactiveSeq">
                <p:stCondLst>
                  <p:cond evt="onClick" delay="0">
                    <p:tgtEl>
                      <p:spTgt spid="61684"/>
                    </p:tgtEl>
                  </p:cond>
                </p:stCondLst>
                <p:endSync evt="end" delay="0">
                  <p:rtn val="all"/>
                </p:endSync>
                <p:childTnLst>
                  <p:par>
                    <p:cTn id="108" fill="hold" nodeType="clickPar">
                      <p:stCondLst>
                        <p:cond delay="0"/>
                      </p:stCondLst>
                      <p:childTnLst>
                        <p:par>
                          <p:cTn id="109" fill="hold" nodeType="withGroup">
                            <p:stCondLst>
                              <p:cond delay="0"/>
                            </p:stCondLst>
                            <p:childTnLst>
                              <p:par>
                                <p:cTn id="110" presetID="4" presetClass="entr" presetSubtype="16" fill="hold" nodeType="clickEffect">
                                  <p:stCondLst>
                                    <p:cond delay="0"/>
                                  </p:stCondLst>
                                  <p:childTnLst>
                                    <p:set>
                                      <p:cBhvr>
                                        <p:cTn id="111" dur="1" fill="hold">
                                          <p:stCondLst>
                                            <p:cond delay="0"/>
                                          </p:stCondLst>
                                        </p:cTn>
                                        <p:tgtEl>
                                          <p:spTgt spid="61751">
                                            <p:txEl>
                                              <p:pRg st="0" end="0"/>
                                            </p:txEl>
                                          </p:spTgt>
                                        </p:tgtEl>
                                        <p:attrNameLst>
                                          <p:attrName>style.visibility</p:attrName>
                                        </p:attrNameLst>
                                      </p:cBhvr>
                                      <p:to>
                                        <p:strVal val="visible"/>
                                      </p:to>
                                    </p:set>
                                    <p:animEffect transition="in" filter="box(in)">
                                      <p:cBhvr>
                                        <p:cTn id="112" dur="500"/>
                                        <p:tgtEl>
                                          <p:spTgt spid="61751">
                                            <p:txEl>
                                              <p:pRg st="0" end="0"/>
                                            </p:txEl>
                                          </p:spTgt>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4" presetClass="exit" presetSubtype="16" fill="hold" nodeType="clickEffect">
                                  <p:stCondLst>
                                    <p:cond delay="0"/>
                                  </p:stCondLst>
                                  <p:childTnLst>
                                    <p:animEffect transition="out" filter="box(in)">
                                      <p:cBhvr>
                                        <p:cTn id="116" dur="500"/>
                                        <p:tgtEl>
                                          <p:spTgt spid="61751">
                                            <p:txEl>
                                              <p:pRg st="0" end="0"/>
                                            </p:txEl>
                                          </p:spTgt>
                                        </p:tgtEl>
                                      </p:cBhvr>
                                    </p:animEffect>
                                    <p:set>
                                      <p:cBhvr>
                                        <p:cTn id="117" dur="1" fill="hold">
                                          <p:stCondLst>
                                            <p:cond delay="499"/>
                                          </p:stCondLst>
                                        </p:cTn>
                                        <p:tgtEl>
                                          <p:spTgt spid="61751">
                                            <p:txEl>
                                              <p:pRg st="0" end="0"/>
                                            </p:txEl>
                                          </p:spTgt>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4" presetClass="exit" presetSubtype="16" fill="hold" grpId="0" nodeType="clickEffect">
                                  <p:stCondLst>
                                    <p:cond delay="0"/>
                                  </p:stCondLst>
                                  <p:childTnLst>
                                    <p:animEffect transition="out" filter="box(in)">
                                      <p:cBhvr>
                                        <p:cTn id="121" dur="500"/>
                                        <p:tgtEl>
                                          <p:spTgt spid="61829"/>
                                        </p:tgtEl>
                                      </p:cBhvr>
                                    </p:animEffect>
                                    <p:set>
                                      <p:cBhvr>
                                        <p:cTn id="122" dur="1" fill="hold">
                                          <p:stCondLst>
                                            <p:cond delay="499"/>
                                          </p:stCondLst>
                                        </p:cTn>
                                        <p:tgtEl>
                                          <p:spTgt spid="61829"/>
                                        </p:tgtEl>
                                        <p:attrNameLst>
                                          <p:attrName>style.visibility</p:attrName>
                                        </p:attrNameLst>
                                      </p:cBhvr>
                                      <p:to>
                                        <p:strVal val="hidden"/>
                                      </p:to>
                                    </p:set>
                                  </p:childTnLst>
                                </p:cTn>
                              </p:par>
                              <p:par>
                                <p:cTn id="123" presetID="4" presetClass="exit" presetSubtype="16" fill="hold" grpId="0" nodeType="withEffect">
                                  <p:stCondLst>
                                    <p:cond delay="0"/>
                                  </p:stCondLst>
                                  <p:childTnLst>
                                    <p:animEffect transition="out" filter="box(in)">
                                      <p:cBhvr>
                                        <p:cTn id="124" dur="500"/>
                                        <p:tgtEl>
                                          <p:spTgt spid="61642"/>
                                        </p:tgtEl>
                                      </p:cBhvr>
                                    </p:animEffect>
                                    <p:set>
                                      <p:cBhvr>
                                        <p:cTn id="125" dur="1" fill="hold">
                                          <p:stCondLst>
                                            <p:cond delay="499"/>
                                          </p:stCondLst>
                                        </p:cTn>
                                        <p:tgtEl>
                                          <p:spTgt spid="61642"/>
                                        </p:tgtEl>
                                        <p:attrNameLst>
                                          <p:attrName>style.visibility</p:attrName>
                                        </p:attrNameLst>
                                      </p:cBhvr>
                                      <p:to>
                                        <p:strVal val="hidden"/>
                                      </p:to>
                                    </p:set>
                                  </p:childTnLst>
                                </p:cTn>
                              </p:par>
                              <p:par>
                                <p:cTn id="126" presetID="4" presetClass="exit" presetSubtype="16" fill="hold" grpId="0" nodeType="withEffect">
                                  <p:stCondLst>
                                    <p:cond delay="0"/>
                                  </p:stCondLst>
                                  <p:childTnLst>
                                    <p:animEffect transition="out" filter="box(in)">
                                      <p:cBhvr>
                                        <p:cTn id="127" dur="500"/>
                                        <p:tgtEl>
                                          <p:spTgt spid="61643"/>
                                        </p:tgtEl>
                                      </p:cBhvr>
                                    </p:animEffect>
                                    <p:set>
                                      <p:cBhvr>
                                        <p:cTn id="128" dur="1" fill="hold">
                                          <p:stCondLst>
                                            <p:cond delay="499"/>
                                          </p:stCondLst>
                                        </p:cTn>
                                        <p:tgtEl>
                                          <p:spTgt spid="61643"/>
                                        </p:tgtEl>
                                        <p:attrNameLst>
                                          <p:attrName>style.visibility</p:attrName>
                                        </p:attrNameLst>
                                      </p:cBhvr>
                                      <p:to>
                                        <p:strVal val="hidden"/>
                                      </p:to>
                                    </p:set>
                                  </p:childTnLst>
                                </p:cTn>
                              </p:par>
                              <p:par>
                                <p:cTn id="129" presetID="4" presetClass="exit" presetSubtype="16" fill="hold" grpId="0" nodeType="withEffect">
                                  <p:stCondLst>
                                    <p:cond delay="0"/>
                                  </p:stCondLst>
                                  <p:childTnLst>
                                    <p:animEffect transition="out" filter="box(in)">
                                      <p:cBhvr>
                                        <p:cTn id="130" dur="500"/>
                                        <p:tgtEl>
                                          <p:spTgt spid="61644"/>
                                        </p:tgtEl>
                                      </p:cBhvr>
                                    </p:animEffect>
                                    <p:set>
                                      <p:cBhvr>
                                        <p:cTn id="131" dur="1" fill="hold">
                                          <p:stCondLst>
                                            <p:cond delay="499"/>
                                          </p:stCondLst>
                                        </p:cTn>
                                        <p:tgtEl>
                                          <p:spTgt spid="61644"/>
                                        </p:tgtEl>
                                        <p:attrNameLst>
                                          <p:attrName>style.visibility</p:attrName>
                                        </p:attrNameLst>
                                      </p:cBhvr>
                                      <p:to>
                                        <p:strVal val="hidden"/>
                                      </p:to>
                                    </p:set>
                                  </p:childTnLst>
                                </p:cTn>
                              </p:par>
                              <p:par>
                                <p:cTn id="132" presetID="4" presetClass="exit" presetSubtype="16" fill="hold" grpId="0" nodeType="withEffect">
                                  <p:stCondLst>
                                    <p:cond delay="0"/>
                                  </p:stCondLst>
                                  <p:childTnLst>
                                    <p:animEffect transition="out" filter="box(in)">
                                      <p:cBhvr>
                                        <p:cTn id="133" dur="500"/>
                                        <p:tgtEl>
                                          <p:spTgt spid="61645"/>
                                        </p:tgtEl>
                                      </p:cBhvr>
                                    </p:animEffect>
                                    <p:set>
                                      <p:cBhvr>
                                        <p:cTn id="134" dur="1" fill="hold">
                                          <p:stCondLst>
                                            <p:cond delay="499"/>
                                          </p:stCondLst>
                                        </p:cTn>
                                        <p:tgtEl>
                                          <p:spTgt spid="61645"/>
                                        </p:tgtEl>
                                        <p:attrNameLst>
                                          <p:attrName>style.visibility</p:attrName>
                                        </p:attrNameLst>
                                      </p:cBhvr>
                                      <p:to>
                                        <p:strVal val="hidden"/>
                                      </p:to>
                                    </p:set>
                                  </p:childTnLst>
                                </p:cTn>
                              </p:par>
                              <p:par>
                                <p:cTn id="135" presetID="4" presetClass="exit" presetSubtype="16" fill="hold" grpId="0" nodeType="withEffect">
                                  <p:stCondLst>
                                    <p:cond delay="0"/>
                                  </p:stCondLst>
                                  <p:childTnLst>
                                    <p:animEffect transition="out" filter="box(in)">
                                      <p:cBhvr>
                                        <p:cTn id="136" dur="500"/>
                                        <p:tgtEl>
                                          <p:spTgt spid="61646"/>
                                        </p:tgtEl>
                                      </p:cBhvr>
                                    </p:animEffect>
                                    <p:set>
                                      <p:cBhvr>
                                        <p:cTn id="137" dur="1" fill="hold">
                                          <p:stCondLst>
                                            <p:cond delay="499"/>
                                          </p:stCondLst>
                                        </p:cTn>
                                        <p:tgtEl>
                                          <p:spTgt spid="61646"/>
                                        </p:tgtEl>
                                        <p:attrNameLst>
                                          <p:attrName>style.visibility</p:attrName>
                                        </p:attrNameLst>
                                      </p:cBhvr>
                                      <p:to>
                                        <p:strVal val="hidden"/>
                                      </p:to>
                                    </p:set>
                                  </p:childTnLst>
                                </p:cTn>
                              </p:par>
                            </p:childTnLst>
                          </p:cTn>
                        </p:par>
                        <p:par>
                          <p:cTn id="138" fill="hold" nodeType="afterGroup">
                            <p:stCondLst>
                              <p:cond delay="500"/>
                            </p:stCondLst>
                            <p:childTnLst>
                              <p:par>
                                <p:cTn id="139" presetID="14" presetClass="entr" presetSubtype="10" fill="hold" nodeType="afterEffect">
                                  <p:stCondLst>
                                    <p:cond delay="0"/>
                                  </p:stCondLst>
                                  <p:childTnLst>
                                    <p:set>
                                      <p:cBhvr>
                                        <p:cTn id="140" dur="1" fill="hold">
                                          <p:stCondLst>
                                            <p:cond delay="0"/>
                                          </p:stCondLst>
                                        </p:cTn>
                                        <p:tgtEl>
                                          <p:spTgt spid="61678"/>
                                        </p:tgtEl>
                                        <p:attrNameLst>
                                          <p:attrName>style.visibility</p:attrName>
                                        </p:attrNameLst>
                                      </p:cBhvr>
                                      <p:to>
                                        <p:strVal val="visible"/>
                                      </p:to>
                                    </p:set>
                                    <p:animEffect transition="in" filter="randombar(horizontal)">
                                      <p:cBhvr>
                                        <p:cTn id="141" dur="500"/>
                                        <p:tgtEl>
                                          <p:spTgt spid="61678"/>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26" presetClass="emph" presetSubtype="0" repeatCount="4000" fill="hold" nodeType="clickEffect">
                                  <p:stCondLst>
                                    <p:cond delay="0"/>
                                  </p:stCondLst>
                                  <p:childTnLst>
                                    <p:animEffect transition="out" filter="fade">
                                      <p:cBhvr>
                                        <p:cTn id="145" dur="500" tmFilter="0, 0; .2, .5; .8, .5; 1, 0"/>
                                        <p:tgtEl>
                                          <p:spTgt spid="61678"/>
                                        </p:tgtEl>
                                      </p:cBhvr>
                                    </p:animEffect>
                                    <p:animScale>
                                      <p:cBhvr>
                                        <p:cTn id="146" dur="250" autoRev="1" fill="hold"/>
                                        <p:tgtEl>
                                          <p:spTgt spid="61678"/>
                                        </p:tgtEl>
                                      </p:cBhvr>
                                      <p:by x="105000" y="105000"/>
                                    </p:animScale>
                                  </p:childTnLst>
                                </p:cTn>
                              </p:par>
                            </p:childTnLst>
                          </p:cTn>
                        </p:par>
                      </p:childTnLst>
                    </p:cTn>
                  </p:par>
                </p:childTnLst>
              </p:cTn>
              <p:nextCondLst>
                <p:cond evt="onClick" delay="0">
                  <p:tgtEl>
                    <p:spTgt spid="61684"/>
                  </p:tgtEl>
                </p:cond>
              </p:nextCondLst>
            </p:seq>
            <p:seq concurrent="1" nextAc="seek">
              <p:cTn id="147" restart="whenNotActive" fill="hold" evtFilter="cancelBubble" nodeType="interactiveSeq">
                <p:stCondLst>
                  <p:cond evt="onClick" delay="0">
                    <p:tgtEl>
                      <p:spTgt spid="61687"/>
                    </p:tgtEl>
                  </p:cond>
                </p:stCondLst>
                <p:endSync evt="end" delay="0">
                  <p:rtn val="all"/>
                </p:endSync>
                <p:childTnLst>
                  <p:par>
                    <p:cTn id="148" fill="hold" nodeType="clickPar">
                      <p:stCondLst>
                        <p:cond delay="0"/>
                      </p:stCondLst>
                      <p:childTnLst>
                        <p:par>
                          <p:cTn id="149" fill="hold" nodeType="withGroup">
                            <p:stCondLst>
                              <p:cond delay="0"/>
                            </p:stCondLst>
                            <p:childTnLst>
                              <p:par>
                                <p:cTn id="150" presetID="4" presetClass="entr" presetSubtype="16" fill="hold" nodeType="clickEffect">
                                  <p:stCondLst>
                                    <p:cond delay="0"/>
                                  </p:stCondLst>
                                  <p:childTnLst>
                                    <p:set>
                                      <p:cBhvr>
                                        <p:cTn id="151" dur="1" fill="hold">
                                          <p:stCondLst>
                                            <p:cond delay="0"/>
                                          </p:stCondLst>
                                        </p:cTn>
                                        <p:tgtEl>
                                          <p:spTgt spid="61752">
                                            <p:txEl>
                                              <p:pRg st="0" end="0"/>
                                            </p:txEl>
                                          </p:spTgt>
                                        </p:tgtEl>
                                        <p:attrNameLst>
                                          <p:attrName>style.visibility</p:attrName>
                                        </p:attrNameLst>
                                      </p:cBhvr>
                                      <p:to>
                                        <p:strVal val="visible"/>
                                      </p:to>
                                    </p:set>
                                    <p:animEffect transition="in" filter="box(in)">
                                      <p:cBhvr>
                                        <p:cTn id="152" dur="500"/>
                                        <p:tgtEl>
                                          <p:spTgt spid="61752">
                                            <p:txEl>
                                              <p:pRg st="0" end="0"/>
                                            </p:txEl>
                                          </p:spTgt>
                                        </p:tgtEl>
                                      </p:cBhvr>
                                    </p:animEffect>
                                  </p:childTnLst>
                                </p:cTn>
                              </p:par>
                              <p:par>
                                <p:cTn id="153" presetID="4" presetClass="entr" presetSubtype="16" fill="hold" nodeType="withEffect">
                                  <p:stCondLst>
                                    <p:cond delay="0"/>
                                  </p:stCondLst>
                                  <p:childTnLst>
                                    <p:set>
                                      <p:cBhvr>
                                        <p:cTn id="154" dur="1" fill="hold">
                                          <p:stCondLst>
                                            <p:cond delay="0"/>
                                          </p:stCondLst>
                                        </p:cTn>
                                        <p:tgtEl>
                                          <p:spTgt spid="61752">
                                            <p:txEl>
                                              <p:pRg st="1" end="1"/>
                                            </p:txEl>
                                          </p:spTgt>
                                        </p:tgtEl>
                                        <p:attrNameLst>
                                          <p:attrName>style.visibility</p:attrName>
                                        </p:attrNameLst>
                                      </p:cBhvr>
                                      <p:to>
                                        <p:strVal val="visible"/>
                                      </p:to>
                                    </p:set>
                                    <p:animEffect transition="in" filter="box(in)">
                                      <p:cBhvr>
                                        <p:cTn id="155" dur="500"/>
                                        <p:tgtEl>
                                          <p:spTgt spid="61752">
                                            <p:txEl>
                                              <p:pRg st="1" end="1"/>
                                            </p:txEl>
                                          </p:spTgt>
                                        </p:tgtEl>
                                      </p:cBhvr>
                                    </p:animEffect>
                                  </p:childTnLst>
                                </p:cTn>
                              </p:par>
                            </p:childTnLst>
                          </p:cTn>
                        </p:par>
                      </p:childTnLst>
                    </p:cTn>
                  </p:par>
                  <p:par>
                    <p:cTn id="156" fill="hold" nodeType="clickPar">
                      <p:stCondLst>
                        <p:cond delay="indefinite"/>
                      </p:stCondLst>
                      <p:childTnLst>
                        <p:par>
                          <p:cTn id="157" fill="hold" nodeType="withGroup">
                            <p:stCondLst>
                              <p:cond delay="0"/>
                            </p:stCondLst>
                            <p:childTnLst>
                              <p:par>
                                <p:cTn id="158" presetID="4" presetClass="exit" presetSubtype="16" fill="hold" nodeType="clickEffect">
                                  <p:stCondLst>
                                    <p:cond delay="0"/>
                                  </p:stCondLst>
                                  <p:childTnLst>
                                    <p:animEffect transition="out" filter="box(in)">
                                      <p:cBhvr>
                                        <p:cTn id="159" dur="500"/>
                                        <p:tgtEl>
                                          <p:spTgt spid="61752">
                                            <p:txEl>
                                              <p:pRg st="0" end="0"/>
                                            </p:txEl>
                                          </p:spTgt>
                                        </p:tgtEl>
                                      </p:cBhvr>
                                    </p:animEffect>
                                    <p:set>
                                      <p:cBhvr>
                                        <p:cTn id="160" dur="1" fill="hold">
                                          <p:stCondLst>
                                            <p:cond delay="499"/>
                                          </p:stCondLst>
                                        </p:cTn>
                                        <p:tgtEl>
                                          <p:spTgt spid="61752">
                                            <p:txEl>
                                              <p:pRg st="0" end="0"/>
                                            </p:txEl>
                                          </p:spTgt>
                                        </p:tgtEl>
                                        <p:attrNameLst>
                                          <p:attrName>style.visibility</p:attrName>
                                        </p:attrNameLst>
                                      </p:cBhvr>
                                      <p:to>
                                        <p:strVal val="hidden"/>
                                      </p:to>
                                    </p:set>
                                  </p:childTnLst>
                                </p:cTn>
                              </p:par>
                              <p:par>
                                <p:cTn id="161" presetID="4" presetClass="exit" presetSubtype="16" fill="hold" nodeType="withEffect">
                                  <p:stCondLst>
                                    <p:cond delay="0"/>
                                  </p:stCondLst>
                                  <p:childTnLst>
                                    <p:animEffect transition="out" filter="box(in)">
                                      <p:cBhvr>
                                        <p:cTn id="162" dur="500"/>
                                        <p:tgtEl>
                                          <p:spTgt spid="61752">
                                            <p:txEl>
                                              <p:pRg st="1" end="1"/>
                                            </p:txEl>
                                          </p:spTgt>
                                        </p:tgtEl>
                                      </p:cBhvr>
                                    </p:animEffect>
                                    <p:set>
                                      <p:cBhvr>
                                        <p:cTn id="163" dur="1" fill="hold">
                                          <p:stCondLst>
                                            <p:cond delay="499"/>
                                          </p:stCondLst>
                                        </p:cTn>
                                        <p:tgtEl>
                                          <p:spTgt spid="61752">
                                            <p:txEl>
                                              <p:pRg st="1" end="1"/>
                                            </p:txEl>
                                          </p:spTgt>
                                        </p:tgtEl>
                                        <p:attrNameLst>
                                          <p:attrName>style.visibility</p:attrName>
                                        </p:attrNameLst>
                                      </p:cBhvr>
                                      <p:to>
                                        <p:strVal val="hidden"/>
                                      </p:to>
                                    </p:set>
                                  </p:childTnLst>
                                </p:cTn>
                              </p:par>
                            </p:childTnLst>
                          </p:cTn>
                        </p:par>
                      </p:childTnLst>
                    </p:cTn>
                  </p:par>
                  <p:par>
                    <p:cTn id="164" fill="hold">
                      <p:stCondLst>
                        <p:cond delay="indefinite"/>
                      </p:stCondLst>
                      <p:childTnLst>
                        <p:par>
                          <p:cTn id="165" fill="hold">
                            <p:stCondLst>
                              <p:cond delay="0"/>
                            </p:stCondLst>
                            <p:childTnLst>
                              <p:par>
                                <p:cTn id="166" presetID="4" presetClass="exit" presetSubtype="16" fill="hold" grpId="0" nodeType="clickEffect">
                                  <p:stCondLst>
                                    <p:cond delay="0"/>
                                  </p:stCondLst>
                                  <p:childTnLst>
                                    <p:animEffect transition="out" filter="box(in)">
                                      <p:cBhvr>
                                        <p:cTn id="167" dur="500"/>
                                        <p:tgtEl>
                                          <p:spTgt spid="61649"/>
                                        </p:tgtEl>
                                      </p:cBhvr>
                                    </p:animEffect>
                                    <p:set>
                                      <p:cBhvr>
                                        <p:cTn id="168" dur="1" fill="hold">
                                          <p:stCondLst>
                                            <p:cond delay="499"/>
                                          </p:stCondLst>
                                        </p:cTn>
                                        <p:tgtEl>
                                          <p:spTgt spid="61649"/>
                                        </p:tgtEl>
                                        <p:attrNameLst>
                                          <p:attrName>style.visibility</p:attrName>
                                        </p:attrNameLst>
                                      </p:cBhvr>
                                      <p:to>
                                        <p:strVal val="hidden"/>
                                      </p:to>
                                    </p:set>
                                  </p:childTnLst>
                                </p:cTn>
                              </p:par>
                              <p:par>
                                <p:cTn id="169" presetID="4" presetClass="exit" presetSubtype="16" fill="hold" grpId="0" nodeType="withEffect">
                                  <p:stCondLst>
                                    <p:cond delay="0"/>
                                  </p:stCondLst>
                                  <p:childTnLst>
                                    <p:animEffect transition="out" filter="box(in)">
                                      <p:cBhvr>
                                        <p:cTn id="170" dur="500"/>
                                        <p:tgtEl>
                                          <p:spTgt spid="61650"/>
                                        </p:tgtEl>
                                      </p:cBhvr>
                                    </p:animEffect>
                                    <p:set>
                                      <p:cBhvr>
                                        <p:cTn id="171" dur="1" fill="hold">
                                          <p:stCondLst>
                                            <p:cond delay="499"/>
                                          </p:stCondLst>
                                        </p:cTn>
                                        <p:tgtEl>
                                          <p:spTgt spid="61650"/>
                                        </p:tgtEl>
                                        <p:attrNameLst>
                                          <p:attrName>style.visibility</p:attrName>
                                        </p:attrNameLst>
                                      </p:cBhvr>
                                      <p:to>
                                        <p:strVal val="hidden"/>
                                      </p:to>
                                    </p:set>
                                  </p:childTnLst>
                                </p:cTn>
                              </p:par>
                              <p:par>
                                <p:cTn id="172" presetID="4" presetClass="exit" presetSubtype="16" fill="hold" grpId="0" nodeType="withEffect">
                                  <p:stCondLst>
                                    <p:cond delay="0"/>
                                  </p:stCondLst>
                                  <p:childTnLst>
                                    <p:animEffect transition="out" filter="box(in)">
                                      <p:cBhvr>
                                        <p:cTn id="173" dur="500"/>
                                        <p:tgtEl>
                                          <p:spTgt spid="61651"/>
                                        </p:tgtEl>
                                      </p:cBhvr>
                                    </p:animEffect>
                                    <p:set>
                                      <p:cBhvr>
                                        <p:cTn id="174" dur="1" fill="hold">
                                          <p:stCondLst>
                                            <p:cond delay="499"/>
                                          </p:stCondLst>
                                        </p:cTn>
                                        <p:tgtEl>
                                          <p:spTgt spid="61651"/>
                                        </p:tgtEl>
                                        <p:attrNameLst>
                                          <p:attrName>style.visibility</p:attrName>
                                        </p:attrNameLst>
                                      </p:cBhvr>
                                      <p:to>
                                        <p:strVal val="hidden"/>
                                      </p:to>
                                    </p:set>
                                  </p:childTnLst>
                                </p:cTn>
                              </p:par>
                              <p:par>
                                <p:cTn id="175" presetID="4" presetClass="exit" presetSubtype="16" fill="hold" grpId="0" nodeType="withEffect">
                                  <p:stCondLst>
                                    <p:cond delay="0"/>
                                  </p:stCondLst>
                                  <p:childTnLst>
                                    <p:animEffect transition="out" filter="box(in)">
                                      <p:cBhvr>
                                        <p:cTn id="176" dur="500"/>
                                        <p:tgtEl>
                                          <p:spTgt spid="110"/>
                                        </p:tgtEl>
                                      </p:cBhvr>
                                    </p:animEffect>
                                    <p:set>
                                      <p:cBhvr>
                                        <p:cTn id="177" dur="1" fill="hold">
                                          <p:stCondLst>
                                            <p:cond delay="499"/>
                                          </p:stCondLst>
                                        </p:cTn>
                                        <p:tgtEl>
                                          <p:spTgt spid="110"/>
                                        </p:tgtEl>
                                        <p:attrNameLst>
                                          <p:attrName>style.visibility</p:attrName>
                                        </p:attrNameLst>
                                      </p:cBhvr>
                                      <p:to>
                                        <p:strVal val="hidden"/>
                                      </p:to>
                                    </p:set>
                                  </p:childTnLst>
                                </p:cTn>
                              </p:par>
                              <p:par>
                                <p:cTn id="178" presetID="4" presetClass="exit" presetSubtype="16" fill="hold" grpId="0" nodeType="withEffect">
                                  <p:stCondLst>
                                    <p:cond delay="0"/>
                                  </p:stCondLst>
                                  <p:childTnLst>
                                    <p:animEffect transition="out" filter="box(in)">
                                      <p:cBhvr>
                                        <p:cTn id="179" dur="500"/>
                                        <p:tgtEl>
                                          <p:spTgt spid="111"/>
                                        </p:tgtEl>
                                      </p:cBhvr>
                                    </p:animEffect>
                                    <p:set>
                                      <p:cBhvr>
                                        <p:cTn id="180" dur="1" fill="hold">
                                          <p:stCondLst>
                                            <p:cond delay="499"/>
                                          </p:stCondLst>
                                        </p:cTn>
                                        <p:tgtEl>
                                          <p:spTgt spid="111"/>
                                        </p:tgtEl>
                                        <p:attrNameLst>
                                          <p:attrName>style.visibility</p:attrName>
                                        </p:attrNameLst>
                                      </p:cBhvr>
                                      <p:to>
                                        <p:strVal val="hidden"/>
                                      </p:to>
                                    </p:set>
                                  </p:childTnLst>
                                </p:cTn>
                              </p:par>
                            </p:childTnLst>
                          </p:cTn>
                        </p:par>
                        <p:par>
                          <p:cTn id="181" fill="hold" nodeType="afterGroup">
                            <p:stCondLst>
                              <p:cond delay="500"/>
                            </p:stCondLst>
                            <p:childTnLst>
                              <p:par>
                                <p:cTn id="182" presetID="16" presetClass="entr" presetSubtype="21" fill="hold" nodeType="afterEffect">
                                  <p:stCondLst>
                                    <p:cond delay="0"/>
                                  </p:stCondLst>
                                  <p:childTnLst>
                                    <p:set>
                                      <p:cBhvr>
                                        <p:cTn id="183" dur="1" fill="hold">
                                          <p:stCondLst>
                                            <p:cond delay="0"/>
                                          </p:stCondLst>
                                        </p:cTn>
                                        <p:tgtEl>
                                          <p:spTgt spid="61615"/>
                                        </p:tgtEl>
                                        <p:attrNameLst>
                                          <p:attrName>style.visibility</p:attrName>
                                        </p:attrNameLst>
                                      </p:cBhvr>
                                      <p:to>
                                        <p:strVal val="visible"/>
                                      </p:to>
                                    </p:set>
                                    <p:animEffect transition="in" filter="barn(inVertical)">
                                      <p:cBhvr>
                                        <p:cTn id="184" dur="500"/>
                                        <p:tgtEl>
                                          <p:spTgt spid="61615"/>
                                        </p:tgtEl>
                                      </p:cBhvr>
                                    </p:animEffect>
                                  </p:childTnLst>
                                </p:cTn>
                              </p:par>
                            </p:childTnLst>
                          </p:cTn>
                        </p:par>
                      </p:childTnLst>
                    </p:cTn>
                  </p:par>
                  <p:par>
                    <p:cTn id="185" fill="hold" nodeType="clickPar">
                      <p:stCondLst>
                        <p:cond delay="indefinite"/>
                      </p:stCondLst>
                      <p:childTnLst>
                        <p:par>
                          <p:cTn id="186" fill="hold" nodeType="withGroup">
                            <p:stCondLst>
                              <p:cond delay="0"/>
                            </p:stCondLst>
                            <p:childTnLst>
                              <p:par>
                                <p:cTn id="187" presetID="26" presetClass="emph" presetSubtype="0" repeatCount="4000" fill="hold" nodeType="clickEffect">
                                  <p:stCondLst>
                                    <p:cond delay="0"/>
                                  </p:stCondLst>
                                  <p:childTnLst>
                                    <p:animEffect transition="out" filter="fade">
                                      <p:cBhvr>
                                        <p:cTn id="188" dur="500" tmFilter="0, 0; .2, .5; .8, .5; 1, 0"/>
                                        <p:tgtEl>
                                          <p:spTgt spid="61615"/>
                                        </p:tgtEl>
                                      </p:cBhvr>
                                    </p:animEffect>
                                    <p:animScale>
                                      <p:cBhvr>
                                        <p:cTn id="189" dur="250" autoRev="1" fill="hold"/>
                                        <p:tgtEl>
                                          <p:spTgt spid="61615"/>
                                        </p:tgtEl>
                                      </p:cBhvr>
                                      <p:by x="105000" y="105000"/>
                                    </p:animScale>
                                  </p:childTnLst>
                                </p:cTn>
                              </p:par>
                            </p:childTnLst>
                          </p:cTn>
                        </p:par>
                      </p:childTnLst>
                    </p:cTn>
                  </p:par>
                </p:childTnLst>
              </p:cTn>
              <p:nextCondLst>
                <p:cond evt="onClick" delay="0">
                  <p:tgtEl>
                    <p:spTgt spid="61687"/>
                  </p:tgtEl>
                </p:cond>
              </p:nextCondLst>
            </p:seq>
            <p:seq concurrent="1" nextAc="seek">
              <p:cTn id="190" restart="whenNotActive" fill="hold" evtFilter="cancelBubble" nodeType="interactiveSeq">
                <p:stCondLst>
                  <p:cond evt="onClick" delay="0">
                    <p:tgtEl>
                      <p:spTgt spid="61748"/>
                    </p:tgtEl>
                  </p:cond>
                </p:stCondLst>
                <p:endSync evt="end" delay="0">
                  <p:rtn val="all"/>
                </p:endSync>
                <p:childTnLst>
                  <p:par>
                    <p:cTn id="191" fill="hold" nodeType="clickPar">
                      <p:stCondLst>
                        <p:cond delay="0"/>
                      </p:stCondLst>
                      <p:childTnLst>
                        <p:par>
                          <p:cTn id="192" fill="hold" nodeType="withGroup">
                            <p:stCondLst>
                              <p:cond delay="0"/>
                            </p:stCondLst>
                            <p:childTnLst>
                              <p:par>
                                <p:cTn id="193" presetID="4" presetClass="entr" presetSubtype="16" fill="hold" nodeType="clickEffect">
                                  <p:stCondLst>
                                    <p:cond delay="0"/>
                                  </p:stCondLst>
                                  <p:childTnLst>
                                    <p:set>
                                      <p:cBhvr>
                                        <p:cTn id="194" dur="1" fill="hold">
                                          <p:stCondLst>
                                            <p:cond delay="0"/>
                                          </p:stCondLst>
                                        </p:cTn>
                                        <p:tgtEl>
                                          <p:spTgt spid="61818">
                                            <p:txEl>
                                              <p:pRg st="0" end="0"/>
                                            </p:txEl>
                                          </p:spTgt>
                                        </p:tgtEl>
                                        <p:attrNameLst>
                                          <p:attrName>style.visibility</p:attrName>
                                        </p:attrNameLst>
                                      </p:cBhvr>
                                      <p:to>
                                        <p:strVal val="visible"/>
                                      </p:to>
                                    </p:set>
                                    <p:animEffect transition="in" filter="box(in)">
                                      <p:cBhvr>
                                        <p:cTn id="195" dur="500"/>
                                        <p:tgtEl>
                                          <p:spTgt spid="61818">
                                            <p:txEl>
                                              <p:pRg st="0" end="0"/>
                                            </p:txEl>
                                          </p:spTgt>
                                        </p:tgtEl>
                                      </p:cBhvr>
                                    </p:animEffect>
                                  </p:childTnLst>
                                </p:cTn>
                              </p:par>
                            </p:childTnLst>
                          </p:cTn>
                        </p:par>
                      </p:childTnLst>
                    </p:cTn>
                  </p:par>
                  <p:par>
                    <p:cTn id="196" fill="hold" nodeType="clickPar">
                      <p:stCondLst>
                        <p:cond delay="indefinite"/>
                      </p:stCondLst>
                      <p:childTnLst>
                        <p:par>
                          <p:cTn id="197" fill="hold" nodeType="withGroup">
                            <p:stCondLst>
                              <p:cond delay="0"/>
                            </p:stCondLst>
                            <p:childTnLst>
                              <p:par>
                                <p:cTn id="198" presetID="4" presetClass="entr" presetSubtype="16" fill="hold" nodeType="clickEffect">
                                  <p:stCondLst>
                                    <p:cond delay="0"/>
                                  </p:stCondLst>
                                  <p:childTnLst>
                                    <p:set>
                                      <p:cBhvr>
                                        <p:cTn id="199" dur="1" fill="hold">
                                          <p:stCondLst>
                                            <p:cond delay="0"/>
                                          </p:stCondLst>
                                        </p:cTn>
                                        <p:tgtEl>
                                          <p:spTgt spid="61832"/>
                                        </p:tgtEl>
                                        <p:attrNameLst>
                                          <p:attrName>style.visibility</p:attrName>
                                        </p:attrNameLst>
                                      </p:cBhvr>
                                      <p:to>
                                        <p:strVal val="visible"/>
                                      </p:to>
                                    </p:set>
                                    <p:animEffect transition="in" filter="box(in)">
                                      <p:cBhvr>
                                        <p:cTn id="200" dur="500"/>
                                        <p:tgtEl>
                                          <p:spTgt spid="61832"/>
                                        </p:tgtEl>
                                      </p:cBhvr>
                                    </p:animEffect>
                                  </p:childTnLst>
                                </p:cTn>
                              </p:par>
                            </p:childTnLst>
                          </p:cTn>
                        </p:par>
                      </p:childTnLst>
                    </p:cTn>
                  </p:par>
                  <p:par>
                    <p:cTn id="201" fill="hold" nodeType="clickPar">
                      <p:stCondLst>
                        <p:cond delay="indefinite"/>
                      </p:stCondLst>
                      <p:childTnLst>
                        <p:par>
                          <p:cTn id="202" fill="hold" nodeType="withGroup">
                            <p:stCondLst>
                              <p:cond delay="0"/>
                            </p:stCondLst>
                            <p:childTnLst>
                              <p:par>
                                <p:cTn id="203" presetID="26" presetClass="emph" presetSubtype="0" repeatCount="5000" fill="hold" nodeType="clickEffect">
                                  <p:stCondLst>
                                    <p:cond delay="0"/>
                                  </p:stCondLst>
                                  <p:childTnLst>
                                    <p:animEffect transition="out" filter="fade">
                                      <p:cBhvr>
                                        <p:cTn id="204" dur="500" tmFilter="0, 0; .2, .5; .8, .5; 1, 0"/>
                                        <p:tgtEl>
                                          <p:spTgt spid="61832"/>
                                        </p:tgtEl>
                                      </p:cBhvr>
                                    </p:animEffect>
                                    <p:animScale>
                                      <p:cBhvr>
                                        <p:cTn id="205" dur="250" autoRev="1" fill="hold"/>
                                        <p:tgtEl>
                                          <p:spTgt spid="61832"/>
                                        </p:tgtEl>
                                      </p:cBhvr>
                                      <p:by x="105000" y="105000"/>
                                    </p:animScale>
                                  </p:childTnLst>
                                </p:cTn>
                              </p:par>
                            </p:childTnLst>
                          </p:cTn>
                        </p:par>
                      </p:childTnLst>
                    </p:cTn>
                  </p:par>
                </p:childTnLst>
              </p:cTn>
              <p:nextCondLst>
                <p:cond evt="onClick" delay="0">
                  <p:tgtEl>
                    <p:spTgt spid="61748"/>
                  </p:tgtEl>
                </p:cond>
              </p:nextCondLst>
            </p:seq>
            <p:seq concurrent="1" nextAc="seek">
              <p:cTn id="206" restart="whenNotActive" fill="hold" evtFilter="cancelBubble" nodeType="interactiveSeq">
                <p:stCondLst>
                  <p:cond evt="onClick" delay="0">
                    <p:tgtEl>
                      <p:spTgt spid="61903"/>
                    </p:tgtEl>
                  </p:cond>
                </p:stCondLst>
                <p:endSync evt="end" delay="0">
                  <p:rtn val="all"/>
                </p:endSync>
                <p:childTnLst>
                  <p:par>
                    <p:cTn id="207" fill="hold" nodeType="clickPar">
                      <p:stCondLst>
                        <p:cond delay="0"/>
                      </p:stCondLst>
                      <p:childTnLst>
                        <p:par>
                          <p:cTn id="208" fill="hold" nodeType="withGroup">
                            <p:stCondLst>
                              <p:cond delay="0"/>
                            </p:stCondLst>
                            <p:childTnLst>
                              <p:par>
                                <p:cTn id="209" presetID="11" presetClass="entr" presetSubtype="0" fill="hold" grpId="0" nodeType="afterEffect">
                                  <p:stCondLst>
                                    <p:cond delay="0"/>
                                  </p:stCondLst>
                                  <p:childTnLst>
                                    <p:set>
                                      <p:cBhvr>
                                        <p:cTn id="210" dur="1000">
                                          <p:stCondLst>
                                            <p:cond delay="0"/>
                                          </p:stCondLst>
                                        </p:cTn>
                                        <p:tgtEl>
                                          <p:spTgt spid="4159"/>
                                        </p:tgtEl>
                                        <p:attrNameLst>
                                          <p:attrName>style.visibility</p:attrName>
                                        </p:attrNameLst>
                                      </p:cBhvr>
                                      <p:to>
                                        <p:strVal val="visible"/>
                                      </p:to>
                                    </p:set>
                                  </p:childTnLst>
                                  <p:subTnLst>
                                    <p:set>
                                      <p:cBhvr override="childStyle">
                                        <p:cTn dur="1" fill="hold" display="0" masterRel="sameClick" afterEffect="1">
                                          <p:stCondLst>
                                            <p:cond evt="end" delay="0">
                                              <p:tn val="209"/>
                                            </p:cond>
                                          </p:stCondLst>
                                        </p:cTn>
                                        <p:tgtEl>
                                          <p:spTgt spid="4159"/>
                                        </p:tgtEl>
                                        <p:attrNameLst>
                                          <p:attrName>style.visibility</p:attrName>
                                        </p:attrNameLst>
                                      </p:cBhvr>
                                      <p:to>
                                        <p:strVal val="hidden"/>
                                      </p:to>
                                    </p:set>
                                    <p:audio>
                                      <p:cMediaNode>
                                        <p:cTn display="0" masterRel="sameClick">
                                          <p:stCondLst>
                                            <p:cond evt="begin" delay="0">
                                              <p:tn val="209"/>
                                            </p:cond>
                                          </p:stCondLst>
                                          <p:endCondLst>
                                            <p:cond evt="onStopAudio" delay="0">
                                              <p:tgtEl>
                                                <p:sldTgt/>
                                              </p:tgtEl>
                                            </p:cond>
                                          </p:endCondLst>
                                        </p:cTn>
                                        <p:tgtEl>
                                          <p:sndTgt r:embed="rId3" name="cashreg.wav"/>
                                        </p:tgtEl>
                                      </p:cMediaNode>
                                    </p:audio>
                                  </p:subTnLst>
                                </p:cTn>
                              </p:par>
                            </p:childTnLst>
                          </p:cTn>
                        </p:par>
                        <p:par>
                          <p:cTn id="211" fill="hold" nodeType="afterGroup">
                            <p:stCondLst>
                              <p:cond delay="1000"/>
                            </p:stCondLst>
                            <p:childTnLst>
                              <p:par>
                                <p:cTn id="212" presetID="11" presetClass="entr" presetSubtype="0" fill="hold" grpId="0" nodeType="afterEffect">
                                  <p:stCondLst>
                                    <p:cond delay="0"/>
                                  </p:stCondLst>
                                  <p:childTnLst>
                                    <p:set>
                                      <p:cBhvr>
                                        <p:cTn id="213" dur="1000">
                                          <p:stCondLst>
                                            <p:cond delay="0"/>
                                          </p:stCondLst>
                                        </p:cTn>
                                        <p:tgtEl>
                                          <p:spTgt spid="4161"/>
                                        </p:tgtEl>
                                        <p:attrNameLst>
                                          <p:attrName>style.visibility</p:attrName>
                                        </p:attrNameLst>
                                      </p:cBhvr>
                                      <p:to>
                                        <p:strVal val="visible"/>
                                      </p:to>
                                    </p:set>
                                  </p:childTnLst>
                                  <p:subTnLst>
                                    <p:set>
                                      <p:cBhvr override="childStyle">
                                        <p:cTn dur="1" fill="hold" display="0" masterRel="sameClick" afterEffect="1">
                                          <p:stCondLst>
                                            <p:cond evt="end" delay="0">
                                              <p:tn val="212"/>
                                            </p:cond>
                                          </p:stCondLst>
                                        </p:cTn>
                                        <p:tgtEl>
                                          <p:spTgt spid="4161"/>
                                        </p:tgtEl>
                                        <p:attrNameLst>
                                          <p:attrName>style.visibility</p:attrName>
                                        </p:attrNameLst>
                                      </p:cBhvr>
                                      <p:to>
                                        <p:strVal val="hidden"/>
                                      </p:to>
                                    </p:set>
                                    <p:audio>
                                      <p:cMediaNode>
                                        <p:cTn display="0" masterRel="sameClick">
                                          <p:stCondLst>
                                            <p:cond evt="begin" delay="0">
                                              <p:tn val="212"/>
                                            </p:cond>
                                          </p:stCondLst>
                                          <p:endCondLst>
                                            <p:cond evt="onStopAudio" delay="0">
                                              <p:tgtEl>
                                                <p:sldTgt/>
                                              </p:tgtEl>
                                            </p:cond>
                                          </p:endCondLst>
                                        </p:cTn>
                                        <p:tgtEl>
                                          <p:sndTgt r:embed="rId3" name="cashreg.wav"/>
                                        </p:tgtEl>
                                      </p:cMediaNode>
                                    </p:audio>
                                  </p:subTnLst>
                                </p:cTn>
                              </p:par>
                            </p:childTnLst>
                          </p:cTn>
                        </p:par>
                        <p:par>
                          <p:cTn id="214" fill="hold" nodeType="afterGroup">
                            <p:stCondLst>
                              <p:cond delay="2000"/>
                            </p:stCondLst>
                            <p:childTnLst>
                              <p:par>
                                <p:cTn id="215" presetID="11" presetClass="entr" presetSubtype="0" fill="hold" grpId="0" nodeType="afterEffect">
                                  <p:stCondLst>
                                    <p:cond delay="0"/>
                                  </p:stCondLst>
                                  <p:childTnLst>
                                    <p:set>
                                      <p:cBhvr>
                                        <p:cTn id="216" dur="1000">
                                          <p:stCondLst>
                                            <p:cond delay="0"/>
                                          </p:stCondLst>
                                        </p:cTn>
                                        <p:tgtEl>
                                          <p:spTgt spid="4162"/>
                                        </p:tgtEl>
                                        <p:attrNameLst>
                                          <p:attrName>style.visibility</p:attrName>
                                        </p:attrNameLst>
                                      </p:cBhvr>
                                      <p:to>
                                        <p:strVal val="visible"/>
                                      </p:to>
                                    </p:set>
                                  </p:childTnLst>
                                  <p:subTnLst>
                                    <p:set>
                                      <p:cBhvr override="childStyle">
                                        <p:cTn dur="1" fill="hold" display="0" masterRel="sameClick" afterEffect="1">
                                          <p:stCondLst>
                                            <p:cond evt="end" delay="0">
                                              <p:tn val="215"/>
                                            </p:cond>
                                          </p:stCondLst>
                                        </p:cTn>
                                        <p:tgtEl>
                                          <p:spTgt spid="4162"/>
                                        </p:tgtEl>
                                        <p:attrNameLst>
                                          <p:attrName>style.visibility</p:attrName>
                                        </p:attrNameLst>
                                      </p:cBhvr>
                                      <p:to>
                                        <p:strVal val="hidden"/>
                                      </p:to>
                                    </p:set>
                                    <p:audio>
                                      <p:cMediaNode>
                                        <p:cTn display="0" masterRel="sameClick">
                                          <p:stCondLst>
                                            <p:cond evt="begin" delay="0">
                                              <p:tn val="215"/>
                                            </p:cond>
                                          </p:stCondLst>
                                          <p:endCondLst>
                                            <p:cond evt="onStopAudio" delay="0">
                                              <p:tgtEl>
                                                <p:sldTgt/>
                                              </p:tgtEl>
                                            </p:cond>
                                          </p:endCondLst>
                                        </p:cTn>
                                        <p:tgtEl>
                                          <p:sndTgt r:embed="rId3" name="cashreg.wav"/>
                                        </p:tgtEl>
                                      </p:cMediaNode>
                                    </p:audio>
                                  </p:subTnLst>
                                </p:cTn>
                              </p:par>
                            </p:childTnLst>
                          </p:cTn>
                        </p:par>
                        <p:par>
                          <p:cTn id="217" fill="hold" nodeType="afterGroup">
                            <p:stCondLst>
                              <p:cond delay="3000"/>
                            </p:stCondLst>
                            <p:childTnLst>
                              <p:par>
                                <p:cTn id="218" presetID="11" presetClass="entr" presetSubtype="0" fill="hold" grpId="0" nodeType="afterEffect">
                                  <p:stCondLst>
                                    <p:cond delay="0"/>
                                  </p:stCondLst>
                                  <p:childTnLst>
                                    <p:set>
                                      <p:cBhvr>
                                        <p:cTn id="219" dur="1000">
                                          <p:stCondLst>
                                            <p:cond delay="0"/>
                                          </p:stCondLst>
                                        </p:cTn>
                                        <p:tgtEl>
                                          <p:spTgt spid="4163"/>
                                        </p:tgtEl>
                                        <p:attrNameLst>
                                          <p:attrName>style.visibility</p:attrName>
                                        </p:attrNameLst>
                                      </p:cBhvr>
                                      <p:to>
                                        <p:strVal val="visible"/>
                                      </p:to>
                                    </p:set>
                                  </p:childTnLst>
                                  <p:subTnLst>
                                    <p:set>
                                      <p:cBhvr override="childStyle">
                                        <p:cTn dur="1" fill="hold" display="0" masterRel="sameClick" afterEffect="1">
                                          <p:stCondLst>
                                            <p:cond evt="end" delay="0">
                                              <p:tn val="218"/>
                                            </p:cond>
                                          </p:stCondLst>
                                        </p:cTn>
                                        <p:tgtEl>
                                          <p:spTgt spid="4163"/>
                                        </p:tgtEl>
                                        <p:attrNameLst>
                                          <p:attrName>style.visibility</p:attrName>
                                        </p:attrNameLst>
                                      </p:cBhvr>
                                      <p:to>
                                        <p:strVal val="hidden"/>
                                      </p:to>
                                    </p:set>
                                    <p:audio>
                                      <p:cMediaNode>
                                        <p:cTn display="0" masterRel="sameClick">
                                          <p:stCondLst>
                                            <p:cond evt="begin" delay="0">
                                              <p:tn val="218"/>
                                            </p:cond>
                                          </p:stCondLst>
                                          <p:endCondLst>
                                            <p:cond evt="onStopAudio" delay="0">
                                              <p:tgtEl>
                                                <p:sldTgt/>
                                              </p:tgtEl>
                                            </p:cond>
                                          </p:endCondLst>
                                        </p:cTn>
                                        <p:tgtEl>
                                          <p:sndTgt r:embed="rId3" name="cashreg.wav"/>
                                        </p:tgtEl>
                                      </p:cMediaNode>
                                    </p:audio>
                                  </p:subTnLst>
                                </p:cTn>
                              </p:par>
                            </p:childTnLst>
                          </p:cTn>
                        </p:par>
                        <p:par>
                          <p:cTn id="220" fill="hold" nodeType="afterGroup">
                            <p:stCondLst>
                              <p:cond delay="4000"/>
                            </p:stCondLst>
                            <p:childTnLst>
                              <p:par>
                                <p:cTn id="221" presetID="11" presetClass="entr" presetSubtype="0" fill="hold" grpId="0" nodeType="afterEffect">
                                  <p:stCondLst>
                                    <p:cond delay="0"/>
                                  </p:stCondLst>
                                  <p:childTnLst>
                                    <p:set>
                                      <p:cBhvr>
                                        <p:cTn id="222" dur="1000">
                                          <p:stCondLst>
                                            <p:cond delay="0"/>
                                          </p:stCondLst>
                                        </p:cTn>
                                        <p:tgtEl>
                                          <p:spTgt spid="4164"/>
                                        </p:tgtEl>
                                        <p:attrNameLst>
                                          <p:attrName>style.visibility</p:attrName>
                                        </p:attrNameLst>
                                      </p:cBhvr>
                                      <p:to>
                                        <p:strVal val="visible"/>
                                      </p:to>
                                    </p:set>
                                  </p:childTnLst>
                                  <p:subTnLst>
                                    <p:set>
                                      <p:cBhvr override="childStyle">
                                        <p:cTn dur="1" fill="hold" display="0" masterRel="sameClick" afterEffect="1">
                                          <p:stCondLst>
                                            <p:cond evt="end" delay="0">
                                              <p:tn val="221"/>
                                            </p:cond>
                                          </p:stCondLst>
                                        </p:cTn>
                                        <p:tgtEl>
                                          <p:spTgt spid="4164"/>
                                        </p:tgtEl>
                                        <p:attrNameLst>
                                          <p:attrName>style.visibility</p:attrName>
                                        </p:attrNameLst>
                                      </p:cBhvr>
                                      <p:to>
                                        <p:strVal val="hidden"/>
                                      </p:to>
                                    </p:set>
                                    <p:audio>
                                      <p:cMediaNode>
                                        <p:cTn display="0" masterRel="sameClick">
                                          <p:stCondLst>
                                            <p:cond evt="begin" delay="0">
                                              <p:tn val="221"/>
                                            </p:cond>
                                          </p:stCondLst>
                                          <p:endCondLst>
                                            <p:cond evt="onStopAudio" delay="0">
                                              <p:tgtEl>
                                                <p:sldTgt/>
                                              </p:tgtEl>
                                            </p:cond>
                                          </p:endCondLst>
                                        </p:cTn>
                                        <p:tgtEl>
                                          <p:sndTgt r:embed="rId3" name="cashreg.wav"/>
                                        </p:tgtEl>
                                      </p:cMediaNode>
                                    </p:audio>
                                  </p:subTnLst>
                                </p:cTn>
                              </p:par>
                            </p:childTnLst>
                          </p:cTn>
                        </p:par>
                        <p:par>
                          <p:cTn id="223" fill="hold" nodeType="afterGroup">
                            <p:stCondLst>
                              <p:cond delay="5000"/>
                            </p:stCondLst>
                            <p:childTnLst>
                              <p:par>
                                <p:cTn id="224" presetID="11" presetClass="entr" presetSubtype="0" fill="hold" grpId="0" nodeType="afterEffect">
                                  <p:stCondLst>
                                    <p:cond delay="0"/>
                                  </p:stCondLst>
                                  <p:childTnLst>
                                    <p:set>
                                      <p:cBhvr>
                                        <p:cTn id="225" dur="1000">
                                          <p:stCondLst>
                                            <p:cond delay="0"/>
                                          </p:stCondLst>
                                        </p:cTn>
                                        <p:tgtEl>
                                          <p:spTgt spid="4165"/>
                                        </p:tgtEl>
                                        <p:attrNameLst>
                                          <p:attrName>style.visibility</p:attrName>
                                        </p:attrNameLst>
                                      </p:cBhvr>
                                      <p:to>
                                        <p:strVal val="visible"/>
                                      </p:to>
                                    </p:set>
                                  </p:childTnLst>
                                  <p:subTnLst>
                                    <p:set>
                                      <p:cBhvr override="childStyle">
                                        <p:cTn dur="1" fill="hold" display="0" masterRel="sameClick" afterEffect="1">
                                          <p:stCondLst>
                                            <p:cond evt="end" delay="0">
                                              <p:tn val="224"/>
                                            </p:cond>
                                          </p:stCondLst>
                                        </p:cTn>
                                        <p:tgtEl>
                                          <p:spTgt spid="4165"/>
                                        </p:tgtEl>
                                        <p:attrNameLst>
                                          <p:attrName>style.visibility</p:attrName>
                                        </p:attrNameLst>
                                      </p:cBhvr>
                                      <p:to>
                                        <p:strVal val="hidden"/>
                                      </p:to>
                                    </p:set>
                                    <p:audio>
                                      <p:cMediaNode>
                                        <p:cTn display="0" masterRel="sameClick">
                                          <p:stCondLst>
                                            <p:cond evt="begin" delay="0">
                                              <p:tn val="224"/>
                                            </p:cond>
                                          </p:stCondLst>
                                          <p:endCondLst>
                                            <p:cond evt="onStopAudio" delay="0">
                                              <p:tgtEl>
                                                <p:sldTgt/>
                                              </p:tgtEl>
                                            </p:cond>
                                          </p:endCondLst>
                                        </p:cTn>
                                        <p:tgtEl>
                                          <p:sndTgt r:embed="rId3" name="cashreg.wav"/>
                                        </p:tgtEl>
                                      </p:cMediaNode>
                                    </p:audio>
                                  </p:subTnLst>
                                </p:cTn>
                              </p:par>
                            </p:childTnLst>
                          </p:cTn>
                        </p:par>
                        <p:par>
                          <p:cTn id="226" fill="hold" nodeType="afterGroup">
                            <p:stCondLst>
                              <p:cond delay="6000"/>
                            </p:stCondLst>
                            <p:childTnLst>
                              <p:par>
                                <p:cTn id="227" presetID="11" presetClass="entr" presetSubtype="0" fill="hold" grpId="0" nodeType="afterEffect">
                                  <p:stCondLst>
                                    <p:cond delay="0"/>
                                  </p:stCondLst>
                                  <p:childTnLst>
                                    <p:set>
                                      <p:cBhvr>
                                        <p:cTn id="228" dur="1000">
                                          <p:stCondLst>
                                            <p:cond delay="0"/>
                                          </p:stCondLst>
                                        </p:cTn>
                                        <p:tgtEl>
                                          <p:spTgt spid="4166"/>
                                        </p:tgtEl>
                                        <p:attrNameLst>
                                          <p:attrName>style.visibility</p:attrName>
                                        </p:attrNameLst>
                                      </p:cBhvr>
                                      <p:to>
                                        <p:strVal val="visible"/>
                                      </p:to>
                                    </p:set>
                                  </p:childTnLst>
                                  <p:subTnLst>
                                    <p:set>
                                      <p:cBhvr override="childStyle">
                                        <p:cTn dur="1" fill="hold" display="0" masterRel="sameClick" afterEffect="1">
                                          <p:stCondLst>
                                            <p:cond evt="end" delay="0">
                                              <p:tn val="227"/>
                                            </p:cond>
                                          </p:stCondLst>
                                        </p:cTn>
                                        <p:tgtEl>
                                          <p:spTgt spid="4166"/>
                                        </p:tgtEl>
                                        <p:attrNameLst>
                                          <p:attrName>style.visibility</p:attrName>
                                        </p:attrNameLst>
                                      </p:cBhvr>
                                      <p:to>
                                        <p:strVal val="hidden"/>
                                      </p:to>
                                    </p:set>
                                    <p:audio>
                                      <p:cMediaNode>
                                        <p:cTn display="0" masterRel="sameClick">
                                          <p:stCondLst>
                                            <p:cond evt="begin" delay="0">
                                              <p:tn val="227"/>
                                            </p:cond>
                                          </p:stCondLst>
                                          <p:endCondLst>
                                            <p:cond evt="onStopAudio" delay="0">
                                              <p:tgtEl>
                                                <p:sldTgt/>
                                              </p:tgtEl>
                                            </p:cond>
                                          </p:endCondLst>
                                        </p:cTn>
                                        <p:tgtEl>
                                          <p:sndTgt r:embed="rId3" name="cashreg.wav"/>
                                        </p:tgtEl>
                                      </p:cMediaNode>
                                    </p:audio>
                                  </p:subTnLst>
                                </p:cTn>
                              </p:par>
                            </p:childTnLst>
                          </p:cTn>
                        </p:par>
                        <p:par>
                          <p:cTn id="229" fill="hold" nodeType="afterGroup">
                            <p:stCondLst>
                              <p:cond delay="7000"/>
                            </p:stCondLst>
                            <p:childTnLst>
                              <p:par>
                                <p:cTn id="230" presetID="11" presetClass="entr" presetSubtype="0" fill="hold" grpId="0" nodeType="afterEffect">
                                  <p:stCondLst>
                                    <p:cond delay="0"/>
                                  </p:stCondLst>
                                  <p:childTnLst>
                                    <p:set>
                                      <p:cBhvr>
                                        <p:cTn id="231" dur="1000">
                                          <p:stCondLst>
                                            <p:cond delay="0"/>
                                          </p:stCondLst>
                                        </p:cTn>
                                        <p:tgtEl>
                                          <p:spTgt spid="4167"/>
                                        </p:tgtEl>
                                        <p:attrNameLst>
                                          <p:attrName>style.visibility</p:attrName>
                                        </p:attrNameLst>
                                      </p:cBhvr>
                                      <p:to>
                                        <p:strVal val="visible"/>
                                      </p:to>
                                    </p:set>
                                  </p:childTnLst>
                                  <p:subTnLst>
                                    <p:set>
                                      <p:cBhvr override="childStyle">
                                        <p:cTn dur="1" fill="hold" display="0" masterRel="sameClick" afterEffect="1">
                                          <p:stCondLst>
                                            <p:cond evt="end" delay="0">
                                              <p:tn val="230"/>
                                            </p:cond>
                                          </p:stCondLst>
                                        </p:cTn>
                                        <p:tgtEl>
                                          <p:spTgt spid="4167"/>
                                        </p:tgtEl>
                                        <p:attrNameLst>
                                          <p:attrName>style.visibility</p:attrName>
                                        </p:attrNameLst>
                                      </p:cBhvr>
                                      <p:to>
                                        <p:strVal val="hidden"/>
                                      </p:to>
                                    </p:set>
                                    <p:audio>
                                      <p:cMediaNode>
                                        <p:cTn display="0" masterRel="sameClick">
                                          <p:stCondLst>
                                            <p:cond evt="begin" delay="0">
                                              <p:tn val="230"/>
                                            </p:cond>
                                          </p:stCondLst>
                                          <p:endCondLst>
                                            <p:cond evt="onStopAudio" delay="0">
                                              <p:tgtEl>
                                                <p:sldTgt/>
                                              </p:tgtEl>
                                            </p:cond>
                                          </p:endCondLst>
                                        </p:cTn>
                                        <p:tgtEl>
                                          <p:sndTgt r:embed="rId3" name="cashreg.wav"/>
                                        </p:tgtEl>
                                      </p:cMediaNode>
                                    </p:audio>
                                  </p:subTnLst>
                                </p:cTn>
                              </p:par>
                            </p:childTnLst>
                          </p:cTn>
                        </p:par>
                        <p:par>
                          <p:cTn id="232" fill="hold" nodeType="afterGroup">
                            <p:stCondLst>
                              <p:cond delay="8000"/>
                            </p:stCondLst>
                            <p:childTnLst>
                              <p:par>
                                <p:cTn id="233" presetID="11" presetClass="entr" presetSubtype="0" fill="hold" grpId="0" nodeType="afterEffect">
                                  <p:stCondLst>
                                    <p:cond delay="0"/>
                                  </p:stCondLst>
                                  <p:childTnLst>
                                    <p:set>
                                      <p:cBhvr>
                                        <p:cTn id="234" dur="1000">
                                          <p:stCondLst>
                                            <p:cond delay="0"/>
                                          </p:stCondLst>
                                        </p:cTn>
                                        <p:tgtEl>
                                          <p:spTgt spid="4168"/>
                                        </p:tgtEl>
                                        <p:attrNameLst>
                                          <p:attrName>style.visibility</p:attrName>
                                        </p:attrNameLst>
                                      </p:cBhvr>
                                      <p:to>
                                        <p:strVal val="visible"/>
                                      </p:to>
                                    </p:set>
                                  </p:childTnLst>
                                  <p:subTnLst>
                                    <p:set>
                                      <p:cBhvr override="childStyle">
                                        <p:cTn dur="1" fill="hold" display="0" masterRel="sameClick" afterEffect="1">
                                          <p:stCondLst>
                                            <p:cond evt="end" delay="0">
                                              <p:tn val="233"/>
                                            </p:cond>
                                          </p:stCondLst>
                                        </p:cTn>
                                        <p:tgtEl>
                                          <p:spTgt spid="4168"/>
                                        </p:tgtEl>
                                        <p:attrNameLst>
                                          <p:attrName>style.visibility</p:attrName>
                                        </p:attrNameLst>
                                      </p:cBhvr>
                                      <p:to>
                                        <p:strVal val="hidden"/>
                                      </p:to>
                                    </p:set>
                                    <p:audio>
                                      <p:cMediaNode>
                                        <p:cTn display="0" masterRel="sameClick">
                                          <p:stCondLst>
                                            <p:cond evt="begin" delay="0">
                                              <p:tn val="233"/>
                                            </p:cond>
                                          </p:stCondLst>
                                          <p:endCondLst>
                                            <p:cond evt="onStopAudio" delay="0">
                                              <p:tgtEl>
                                                <p:sldTgt/>
                                              </p:tgtEl>
                                            </p:cond>
                                          </p:endCondLst>
                                        </p:cTn>
                                        <p:tgtEl>
                                          <p:sndTgt r:embed="rId3" name="cashreg.wav"/>
                                        </p:tgtEl>
                                      </p:cMediaNode>
                                    </p:audio>
                                  </p:subTnLst>
                                </p:cTn>
                              </p:par>
                            </p:childTnLst>
                          </p:cTn>
                        </p:par>
                        <p:par>
                          <p:cTn id="235" fill="hold" nodeType="afterGroup">
                            <p:stCondLst>
                              <p:cond delay="9000"/>
                            </p:stCondLst>
                            <p:childTnLst>
                              <p:par>
                                <p:cTn id="236" presetID="11" presetClass="entr" presetSubtype="0" fill="hold" grpId="0" nodeType="afterEffect">
                                  <p:stCondLst>
                                    <p:cond delay="0"/>
                                  </p:stCondLst>
                                  <p:childTnLst>
                                    <p:set>
                                      <p:cBhvr>
                                        <p:cTn id="237" dur="1000">
                                          <p:stCondLst>
                                            <p:cond delay="0"/>
                                          </p:stCondLst>
                                        </p:cTn>
                                        <p:tgtEl>
                                          <p:spTgt spid="4169"/>
                                        </p:tgtEl>
                                        <p:attrNameLst>
                                          <p:attrName>style.visibility</p:attrName>
                                        </p:attrNameLst>
                                      </p:cBhvr>
                                      <p:to>
                                        <p:strVal val="visible"/>
                                      </p:to>
                                    </p:set>
                                  </p:childTnLst>
                                  <p:subTnLst>
                                    <p:set>
                                      <p:cBhvr override="childStyle">
                                        <p:cTn dur="1" fill="hold" display="0" masterRel="sameClick" afterEffect="1">
                                          <p:stCondLst>
                                            <p:cond evt="end" delay="0">
                                              <p:tn val="236"/>
                                            </p:cond>
                                          </p:stCondLst>
                                        </p:cTn>
                                        <p:tgtEl>
                                          <p:spTgt spid="4169"/>
                                        </p:tgtEl>
                                        <p:attrNameLst>
                                          <p:attrName>style.visibility</p:attrName>
                                        </p:attrNameLst>
                                      </p:cBhvr>
                                      <p:to>
                                        <p:strVal val="hidden"/>
                                      </p:to>
                                    </p:set>
                                    <p:audio>
                                      <p:cMediaNode>
                                        <p:cTn display="0" masterRel="sameClick">
                                          <p:stCondLst>
                                            <p:cond evt="begin" delay="0">
                                              <p:tn val="236"/>
                                            </p:cond>
                                          </p:stCondLst>
                                          <p:endCondLst>
                                            <p:cond evt="onStopAudio" delay="0">
                                              <p:tgtEl>
                                                <p:sldTgt/>
                                              </p:tgtEl>
                                            </p:cond>
                                          </p:endCondLst>
                                        </p:cTn>
                                        <p:tgtEl>
                                          <p:sndTgt r:embed="rId3" name="cashreg.wav"/>
                                        </p:tgtEl>
                                      </p:cMediaNode>
                                    </p:audio>
                                  </p:subTnLst>
                                </p:cTn>
                              </p:par>
                            </p:childTnLst>
                          </p:cTn>
                        </p:par>
                        <p:par>
                          <p:cTn id="238" fill="hold" nodeType="afterGroup">
                            <p:stCondLst>
                              <p:cond delay="10000"/>
                            </p:stCondLst>
                            <p:childTnLst>
                              <p:par>
                                <p:cTn id="239" presetID="3" presetClass="entr" presetSubtype="10" fill="hold" grpId="0" nodeType="afterEffect">
                                  <p:stCondLst>
                                    <p:cond delay="0"/>
                                  </p:stCondLst>
                                  <p:childTnLst>
                                    <p:set>
                                      <p:cBhvr>
                                        <p:cTn id="240" dur="1" fill="hold">
                                          <p:stCondLst>
                                            <p:cond delay="0"/>
                                          </p:stCondLst>
                                        </p:cTn>
                                        <p:tgtEl>
                                          <p:spTgt spid="61907"/>
                                        </p:tgtEl>
                                        <p:attrNameLst>
                                          <p:attrName>style.visibility</p:attrName>
                                        </p:attrNameLst>
                                      </p:cBhvr>
                                      <p:to>
                                        <p:strVal val="visible"/>
                                      </p:to>
                                    </p:set>
                                    <p:animEffect transition="in" filter="blinds(horizontal)">
                                      <p:cBhvr>
                                        <p:cTn id="241" dur="500"/>
                                        <p:tgtEl>
                                          <p:spTgt spid="61907"/>
                                        </p:tgtEl>
                                      </p:cBhvr>
                                    </p:animEffect>
                                  </p:childTnLst>
                                  <p:subTnLst>
                                    <p:audio>
                                      <p:cMediaNode>
                                        <p:cTn display="0" masterRel="sameClick">
                                          <p:stCondLst>
                                            <p:cond evt="begin" delay="0">
                                              <p:tn val="239"/>
                                            </p:cond>
                                          </p:stCondLst>
                                          <p:endCondLst>
                                            <p:cond evt="onStopAudio" delay="0">
                                              <p:tgtEl>
                                                <p:sldTgt/>
                                              </p:tgtEl>
                                            </p:cond>
                                          </p:endCondLst>
                                        </p:cTn>
                                        <p:tgtEl>
                                          <p:sndTgt r:embed="rId4" name="drumroll.wav"/>
                                        </p:tgtEl>
                                      </p:cMediaNode>
                                    </p:audio>
                                  </p:subTnLst>
                                </p:cTn>
                              </p:par>
                            </p:childTnLst>
                          </p:cTn>
                        </p:par>
                      </p:childTnLst>
                    </p:cTn>
                  </p:par>
                </p:childTnLst>
              </p:cTn>
              <p:nextCondLst>
                <p:cond evt="onClick" delay="0">
                  <p:tgtEl>
                    <p:spTgt spid="61903"/>
                  </p:tgtEl>
                </p:cond>
              </p:nextCondLst>
            </p:seq>
          </p:childTnLst>
        </p:cTn>
      </p:par>
    </p:tnLst>
    <p:bldLst>
      <p:bldP spid="61625" grpId="0" animBg="1"/>
      <p:bldP spid="61626" grpId="0" animBg="1"/>
      <p:bldP spid="61628" grpId="0" animBg="1"/>
      <p:bldP spid="61629" grpId="0" animBg="1"/>
      <p:bldP spid="61631" grpId="0" animBg="1"/>
      <p:bldP spid="61633" grpId="0" animBg="1"/>
      <p:bldP spid="61634" grpId="0" animBg="1"/>
      <p:bldP spid="61635" grpId="0" animBg="1"/>
      <p:bldP spid="61636" grpId="0" animBg="1"/>
      <p:bldP spid="61637" grpId="0" animBg="1"/>
      <p:bldP spid="61638" grpId="0" animBg="1"/>
      <p:bldP spid="61639" grpId="0" animBg="1"/>
      <p:bldP spid="61642" grpId="0" animBg="1"/>
      <p:bldP spid="61643" grpId="0" animBg="1"/>
      <p:bldP spid="61644" grpId="0" animBg="1"/>
      <p:bldP spid="61645" grpId="0" animBg="1"/>
      <p:bldP spid="61646" grpId="0" animBg="1"/>
      <p:bldP spid="61649" grpId="0" animBg="1"/>
      <p:bldP spid="61650" grpId="0" animBg="1"/>
      <p:bldP spid="61651" grpId="0" animBg="1"/>
      <p:bldP spid="61698" grpId="0" animBg="1"/>
      <p:bldP spid="61829" grpId="0" animBg="1"/>
      <p:bldP spid="4159" grpId="0"/>
      <p:bldP spid="4161" grpId="0"/>
      <p:bldP spid="4162" grpId="0"/>
      <p:bldP spid="4163" grpId="0"/>
      <p:bldP spid="4164" grpId="0"/>
      <p:bldP spid="4165" grpId="0"/>
      <p:bldP spid="4166" grpId="0"/>
      <p:bldP spid="4167" grpId="0"/>
      <p:bldP spid="4168" grpId="0"/>
      <p:bldP spid="4169" grpId="0"/>
      <p:bldP spid="61907" grpId="0" animBg="1"/>
      <p:bldP spid="106" grpId="0" animBg="1"/>
      <p:bldP spid="107" grpId="0" animBg="1"/>
      <p:bldP spid="108" grpId="0" animBg="1"/>
      <p:bldP spid="109" grpId="0" animBg="1"/>
      <p:bldP spid="110" grpId="0" animBg="1"/>
      <p:bldP spid="1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WordArt 2">
            <a:extLst>
              <a:ext uri="{FF2B5EF4-FFF2-40B4-BE49-F238E27FC236}">
                <a16:creationId xmlns:a16="http://schemas.microsoft.com/office/drawing/2014/main" id="{DBDCEBA9-5EFE-4A84-9B8B-CA53883BAF51}"/>
              </a:ext>
            </a:extLst>
          </p:cNvPr>
          <p:cNvSpPr>
            <a:spLocks noChangeArrowheads="1" noChangeShapeType="1" noTextEdit="1"/>
          </p:cNvSpPr>
          <p:nvPr/>
        </p:nvSpPr>
        <p:spPr bwMode="auto">
          <a:xfrm>
            <a:off x="3009900" y="1028701"/>
            <a:ext cx="6343650" cy="1152525"/>
          </a:xfrm>
          <a:prstGeom prst="rect">
            <a:avLst/>
          </a:prstGeom>
        </p:spPr>
        <p:txBody>
          <a:bodyPr wrap="none" fromWordArt="1">
            <a:prstTxWarp prst="textPlain">
              <a:avLst>
                <a:gd name="adj" fmla="val 50000"/>
              </a:avLst>
            </a:prstTxWarp>
          </a:bodyPr>
          <a:lstStyle/>
          <a:p>
            <a:pPr algn="ctr"/>
            <a:r>
              <a:rPr lang="vi-VN" sz="2100" b="1" kern="10" dirty="0">
                <a:ln w="19050">
                  <a:solidFill>
                    <a:srgbClr val="FF6600"/>
                  </a:solidFill>
                  <a:round/>
                  <a:headEnd/>
                  <a:tailEnd/>
                </a:ln>
                <a:gradFill rotWithShape="1">
                  <a:gsLst>
                    <a:gs pos="0">
                      <a:srgbClr val="FFFF00"/>
                    </a:gs>
                    <a:gs pos="50000">
                      <a:srgbClr val="FF0000"/>
                    </a:gs>
                    <a:gs pos="100000">
                      <a:srgbClr val="FFFF00"/>
                    </a:gs>
                  </a:gsLst>
                  <a:lin ang="0" scaled="1"/>
                </a:gradFill>
                <a:effectLst>
                  <a:outerShdw dist="35921" dir="2700000" algn="ctr" rotWithShape="0">
                    <a:srgbClr val="990000"/>
                  </a:outerShdw>
                </a:effectLst>
                <a:ea typeface="+mn-lt"/>
                <a:cs typeface="+mn-lt"/>
              </a:rPr>
              <a:t>GIỜ HỌC ĐÃ KẾT THÚC</a:t>
            </a:r>
          </a:p>
          <a:p>
            <a:pPr algn="ctr"/>
            <a:r>
              <a:rPr lang="vi-VN" sz="2100" b="1" kern="10" dirty="0">
                <a:ln w="19050">
                  <a:solidFill>
                    <a:srgbClr val="FF6600"/>
                  </a:solidFill>
                  <a:round/>
                  <a:headEnd/>
                  <a:tailEnd/>
                </a:ln>
                <a:gradFill rotWithShape="1">
                  <a:gsLst>
                    <a:gs pos="0">
                      <a:srgbClr val="FFFF00"/>
                    </a:gs>
                    <a:gs pos="50000">
                      <a:srgbClr val="FF0000"/>
                    </a:gs>
                    <a:gs pos="100000">
                      <a:srgbClr val="FFFF00"/>
                    </a:gs>
                  </a:gsLst>
                  <a:lin ang="0" scaled="1"/>
                </a:gradFill>
                <a:effectLst>
                  <a:outerShdw dist="35921" dir="2700000" algn="ctr" rotWithShape="0">
                    <a:srgbClr val="990000"/>
                  </a:outerShdw>
                </a:effectLst>
                <a:ea typeface="+mn-lt"/>
                <a:cs typeface="+mn-lt"/>
              </a:rPr>
              <a:t>CHÂN THÀNH CẢM ƠN QUÝ THẦY CÔ VÀ CÁC EM HỌC SINH</a:t>
            </a:r>
          </a:p>
        </p:txBody>
      </p:sp>
      <p:graphicFrame>
        <p:nvGraphicFramePr>
          <p:cNvPr id="41987" name="Object 3">
            <a:extLst>
              <a:ext uri="{FF2B5EF4-FFF2-40B4-BE49-F238E27FC236}">
                <a16:creationId xmlns:a16="http://schemas.microsoft.com/office/drawing/2014/main" id="{8039B34E-6828-48C0-B377-C3872CA70F56}"/>
              </a:ext>
            </a:extLst>
          </p:cNvPr>
          <p:cNvGraphicFramePr>
            <a:graphicFrameLocks noGrp="1" noChangeAspect="1"/>
          </p:cNvGraphicFramePr>
          <p:nvPr>
            <p:ph sz="half" idx="1"/>
          </p:nvPr>
        </p:nvGraphicFramePr>
        <p:xfrm>
          <a:off x="3357563" y="3086100"/>
          <a:ext cx="887412" cy="666750"/>
        </p:xfrm>
        <a:graphic>
          <a:graphicData uri="http://schemas.openxmlformats.org/presentationml/2006/ole">
            <mc:AlternateContent xmlns:mc="http://schemas.openxmlformats.org/markup-compatibility/2006">
              <mc:Choice xmlns:v="urn:schemas-microsoft-com:vml" Requires="v">
                <p:oleObj name="CorelDRAW" r:id="rId3" imgW="4691160" imgH="3524400" progId="CorelDRAW.Graphic.12">
                  <p:embed/>
                </p:oleObj>
              </mc:Choice>
              <mc:Fallback>
                <p:oleObj name="CorelDRAW" r:id="rId3" imgW="4691160" imgH="3524400" progId="CorelDRAW.Graphic.12">
                  <p:embed/>
                  <p:pic>
                    <p:nvPicPr>
                      <p:cNvPr id="41987" name="Object 3">
                        <a:extLst>
                          <a:ext uri="{FF2B5EF4-FFF2-40B4-BE49-F238E27FC236}">
                            <a16:creationId xmlns:a16="http://schemas.microsoft.com/office/drawing/2014/main" id="{8039B34E-6828-48C0-B377-C3872CA70F56}"/>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7563" y="3086100"/>
                        <a:ext cx="88741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988" name="Object 4">
            <a:extLst>
              <a:ext uri="{FF2B5EF4-FFF2-40B4-BE49-F238E27FC236}">
                <a16:creationId xmlns:a16="http://schemas.microsoft.com/office/drawing/2014/main" id="{60ED65A7-7777-45FD-B385-D842D164C347}"/>
              </a:ext>
            </a:extLst>
          </p:cNvPr>
          <p:cNvGraphicFramePr>
            <a:graphicFrameLocks noGrp="1" noChangeAspect="1"/>
          </p:cNvGraphicFramePr>
          <p:nvPr>
            <p:ph sz="half" idx="2"/>
          </p:nvPr>
        </p:nvGraphicFramePr>
        <p:xfrm>
          <a:off x="7885113" y="3086100"/>
          <a:ext cx="862012" cy="647700"/>
        </p:xfrm>
        <a:graphic>
          <a:graphicData uri="http://schemas.openxmlformats.org/presentationml/2006/ole">
            <mc:AlternateContent xmlns:mc="http://schemas.openxmlformats.org/markup-compatibility/2006">
              <mc:Choice xmlns:v="urn:schemas-microsoft-com:vml" Requires="v">
                <p:oleObj name="CorelDRAW" r:id="rId5" imgW="4691160" imgH="3524400" progId="CorelDRAW.Graphic.12">
                  <p:embed/>
                </p:oleObj>
              </mc:Choice>
              <mc:Fallback>
                <p:oleObj name="CorelDRAW" r:id="rId5" imgW="4691160" imgH="3524400" progId="CorelDRAW.Graphic.12">
                  <p:embed/>
                  <p:pic>
                    <p:nvPicPr>
                      <p:cNvPr id="41988" name="Object 4">
                        <a:extLst>
                          <a:ext uri="{FF2B5EF4-FFF2-40B4-BE49-F238E27FC236}">
                            <a16:creationId xmlns:a16="http://schemas.microsoft.com/office/drawing/2014/main" id="{60ED65A7-7777-45FD-B385-D842D164C347}"/>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5113" y="3086100"/>
                        <a:ext cx="8620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9" name="Music">
            <a:extLst>
              <a:ext uri="{FF2B5EF4-FFF2-40B4-BE49-F238E27FC236}">
                <a16:creationId xmlns:a16="http://schemas.microsoft.com/office/drawing/2014/main" id="{E146554D-6568-4B38-8751-BA41E0DD91C3}"/>
              </a:ext>
            </a:extLst>
          </p:cNvPr>
          <p:cNvSpPr>
            <a:spLocks noEditPoints="1" noChangeArrowheads="1"/>
          </p:cNvSpPr>
          <p:nvPr/>
        </p:nvSpPr>
        <p:spPr bwMode="auto">
          <a:xfrm rot="11236284">
            <a:off x="4324351" y="44005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0" name="Music">
            <a:extLst>
              <a:ext uri="{FF2B5EF4-FFF2-40B4-BE49-F238E27FC236}">
                <a16:creationId xmlns:a16="http://schemas.microsoft.com/office/drawing/2014/main" id="{8267AC64-E278-414B-9988-BEC7086217D0}"/>
              </a:ext>
            </a:extLst>
          </p:cNvPr>
          <p:cNvSpPr>
            <a:spLocks noEditPoints="1" noChangeArrowheads="1"/>
          </p:cNvSpPr>
          <p:nvPr/>
        </p:nvSpPr>
        <p:spPr bwMode="auto">
          <a:xfrm rot="11236284">
            <a:off x="5753101" y="47434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1" name="Music">
            <a:extLst>
              <a:ext uri="{FF2B5EF4-FFF2-40B4-BE49-F238E27FC236}">
                <a16:creationId xmlns:a16="http://schemas.microsoft.com/office/drawing/2014/main" id="{9033950B-91A8-43BD-A623-99FF62C2AD10}"/>
              </a:ext>
            </a:extLst>
          </p:cNvPr>
          <p:cNvSpPr>
            <a:spLocks noEditPoints="1" noChangeArrowheads="1"/>
          </p:cNvSpPr>
          <p:nvPr/>
        </p:nvSpPr>
        <p:spPr bwMode="auto">
          <a:xfrm rot="11236284">
            <a:off x="7467601" y="44577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2" name="Music">
            <a:extLst>
              <a:ext uri="{FF2B5EF4-FFF2-40B4-BE49-F238E27FC236}">
                <a16:creationId xmlns:a16="http://schemas.microsoft.com/office/drawing/2014/main" id="{CFD6429B-E300-4CC1-B86C-42807B4B3C50}"/>
              </a:ext>
            </a:extLst>
          </p:cNvPr>
          <p:cNvSpPr>
            <a:spLocks noEditPoints="1" noChangeArrowheads="1"/>
          </p:cNvSpPr>
          <p:nvPr/>
        </p:nvSpPr>
        <p:spPr bwMode="auto">
          <a:xfrm rot="11236284">
            <a:off x="8782051" y="38290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pic>
        <p:nvPicPr>
          <p:cNvPr id="14345" name="Picture 9">
            <a:extLst>
              <a:ext uri="{FF2B5EF4-FFF2-40B4-BE49-F238E27FC236}">
                <a16:creationId xmlns:a16="http://schemas.microsoft.com/office/drawing/2014/main" id="{320718E9-B6E2-4216-94A0-6B69C7E14C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8700" y="2743201"/>
            <a:ext cx="2514600" cy="155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4" name="Music">
            <a:extLst>
              <a:ext uri="{FF2B5EF4-FFF2-40B4-BE49-F238E27FC236}">
                <a16:creationId xmlns:a16="http://schemas.microsoft.com/office/drawing/2014/main" id="{06F251EF-DC8C-4C6E-AD32-8E45F15F2249}"/>
              </a:ext>
            </a:extLst>
          </p:cNvPr>
          <p:cNvSpPr>
            <a:spLocks noEditPoints="1" noChangeArrowheads="1"/>
          </p:cNvSpPr>
          <p:nvPr/>
        </p:nvSpPr>
        <p:spPr bwMode="auto">
          <a:xfrm rot="11236284">
            <a:off x="5981701" y="24003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5" name="Music">
            <a:extLst>
              <a:ext uri="{FF2B5EF4-FFF2-40B4-BE49-F238E27FC236}">
                <a16:creationId xmlns:a16="http://schemas.microsoft.com/office/drawing/2014/main" id="{5B4D8854-B464-4EF3-A950-393C99DB8F4C}"/>
              </a:ext>
            </a:extLst>
          </p:cNvPr>
          <p:cNvSpPr>
            <a:spLocks noEditPoints="1" noChangeArrowheads="1"/>
          </p:cNvSpPr>
          <p:nvPr/>
        </p:nvSpPr>
        <p:spPr bwMode="auto">
          <a:xfrm rot="11236284">
            <a:off x="3581401" y="41148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6" name="Music">
            <a:extLst>
              <a:ext uri="{FF2B5EF4-FFF2-40B4-BE49-F238E27FC236}">
                <a16:creationId xmlns:a16="http://schemas.microsoft.com/office/drawing/2014/main" id="{C766C014-9E73-491D-A4E7-6D59D0BB642C}"/>
              </a:ext>
            </a:extLst>
          </p:cNvPr>
          <p:cNvSpPr>
            <a:spLocks noEditPoints="1" noChangeArrowheads="1"/>
          </p:cNvSpPr>
          <p:nvPr/>
        </p:nvSpPr>
        <p:spPr bwMode="auto">
          <a:xfrm rot="11236284">
            <a:off x="8096251" y="41148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7" name="Music">
            <a:extLst>
              <a:ext uri="{FF2B5EF4-FFF2-40B4-BE49-F238E27FC236}">
                <a16:creationId xmlns:a16="http://schemas.microsoft.com/office/drawing/2014/main" id="{8C70869D-408A-41EB-BD73-6BF7703D3199}"/>
              </a:ext>
            </a:extLst>
          </p:cNvPr>
          <p:cNvSpPr>
            <a:spLocks noEditPoints="1" noChangeArrowheads="1"/>
          </p:cNvSpPr>
          <p:nvPr/>
        </p:nvSpPr>
        <p:spPr bwMode="auto">
          <a:xfrm rot="11236284">
            <a:off x="5010151" y="46291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8" name="Music">
            <a:extLst>
              <a:ext uri="{FF2B5EF4-FFF2-40B4-BE49-F238E27FC236}">
                <a16:creationId xmlns:a16="http://schemas.microsoft.com/office/drawing/2014/main" id="{E83DCC3E-4E40-4E91-85AF-9925CFF7805B}"/>
              </a:ext>
            </a:extLst>
          </p:cNvPr>
          <p:cNvSpPr>
            <a:spLocks noEditPoints="1" noChangeArrowheads="1"/>
          </p:cNvSpPr>
          <p:nvPr/>
        </p:nvSpPr>
        <p:spPr bwMode="auto">
          <a:xfrm rot="11236284">
            <a:off x="6553201" y="46291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9" name="Music">
            <a:extLst>
              <a:ext uri="{FF2B5EF4-FFF2-40B4-BE49-F238E27FC236}">
                <a16:creationId xmlns:a16="http://schemas.microsoft.com/office/drawing/2014/main" id="{2CCDCFD1-71B1-4AA2-BF0A-E9B6D21712B5}"/>
              </a:ext>
            </a:extLst>
          </p:cNvPr>
          <p:cNvSpPr>
            <a:spLocks noEditPoints="1" noChangeArrowheads="1"/>
          </p:cNvSpPr>
          <p:nvPr/>
        </p:nvSpPr>
        <p:spPr bwMode="auto">
          <a:xfrm rot="11236284">
            <a:off x="3467101" y="24003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2000" name="Music">
            <a:extLst>
              <a:ext uri="{FF2B5EF4-FFF2-40B4-BE49-F238E27FC236}">
                <a16:creationId xmlns:a16="http://schemas.microsoft.com/office/drawing/2014/main" id="{3A152C64-E2F2-4BFB-9925-1AD1A5D431C6}"/>
              </a:ext>
            </a:extLst>
          </p:cNvPr>
          <p:cNvSpPr>
            <a:spLocks noEditPoints="1" noChangeArrowheads="1"/>
          </p:cNvSpPr>
          <p:nvPr/>
        </p:nvSpPr>
        <p:spPr bwMode="auto">
          <a:xfrm rot="11236284">
            <a:off x="8382001" y="24003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2001" name="Music">
            <a:extLst>
              <a:ext uri="{FF2B5EF4-FFF2-40B4-BE49-F238E27FC236}">
                <a16:creationId xmlns:a16="http://schemas.microsoft.com/office/drawing/2014/main" id="{6C071743-20AA-4B86-B92C-5E72E17CF564}"/>
              </a:ext>
            </a:extLst>
          </p:cNvPr>
          <p:cNvSpPr>
            <a:spLocks noEditPoints="1" noChangeArrowheads="1"/>
          </p:cNvSpPr>
          <p:nvPr/>
        </p:nvSpPr>
        <p:spPr bwMode="auto">
          <a:xfrm rot="11236284">
            <a:off x="2895601" y="37719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pic>
        <p:nvPicPr>
          <p:cNvPr id="18" name="Picture 21">
            <a:extLst>
              <a:ext uri="{FF2B5EF4-FFF2-40B4-BE49-F238E27FC236}">
                <a16:creationId xmlns:a16="http://schemas.microsoft.com/office/drawing/2014/main" id="{164DF0B4-F820-4771-AE8C-26C97179BF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0842" y="465237"/>
            <a:ext cx="10959742" cy="592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2000" fill="hold"/>
                                        <p:tgtEl>
                                          <p:spTgt spid="41986"/>
                                        </p:tgtEl>
                                        <p:attrNameLst>
                                          <p:attrName>ppt_x</p:attrName>
                                        </p:attrNameLst>
                                      </p:cBhvr>
                                      <p:tavLst>
                                        <p:tav tm="0">
                                          <p:val>
                                            <p:strVal val="#ppt_x-.2"/>
                                          </p:val>
                                        </p:tav>
                                        <p:tav tm="100000">
                                          <p:val>
                                            <p:strVal val="#ppt_x"/>
                                          </p:val>
                                        </p:tav>
                                      </p:tavLst>
                                    </p:anim>
                                    <p:anim calcmode="lin" valueType="num">
                                      <p:cBhvr>
                                        <p:cTn id="8" dur="2000" fill="hold"/>
                                        <p:tgtEl>
                                          <p:spTgt spid="41986"/>
                                        </p:tgtEl>
                                        <p:attrNameLst>
                                          <p:attrName>ppt_y</p:attrName>
                                        </p:attrNameLst>
                                      </p:cBhvr>
                                      <p:tavLst>
                                        <p:tav tm="0">
                                          <p:val>
                                            <p:strVal val="#ppt_y"/>
                                          </p:val>
                                        </p:tav>
                                        <p:tav tm="100000">
                                          <p:val>
                                            <p:strVal val="#ppt_y"/>
                                          </p:val>
                                        </p:tav>
                                      </p:tavLst>
                                    </p:anim>
                                    <p:animEffect transition="in" filter="wipe(right)" prLst="gradientSize: 0.1">
                                      <p:cBhvr>
                                        <p:cTn id="9" dur="2000"/>
                                        <p:tgtEl>
                                          <p:spTgt spid="41986"/>
                                        </p:tgtEl>
                                      </p:cBhvr>
                                    </p:animEffect>
                                  </p:childTnLst>
                                  <p:subTnLst>
                                    <p:audio>
                                      <p:cMediaNode>
                                        <p:cTn display="0" masterRel="sameClick">
                                          <p:stCondLst>
                                            <p:cond evt="begin" delay="0">
                                              <p:tn val="5"/>
                                            </p:cond>
                                          </p:stCondLst>
                                          <p:endCondLst>
                                            <p:cond evt="onStopAudio" delay="0">
                                              <p:tgtEl>
                                                <p:sldTgt/>
                                              </p:tgtEl>
                                            </p:cond>
                                          </p:endCondLst>
                                        </p:cTn>
                                        <p:tgtEl>
                                          <p:sndTgt r:embed="rId2" name="nhac mua xuan ket.nhowav.wav"/>
                                        </p:tgtEl>
                                      </p:cMediaNode>
                                    </p:audio>
                                  </p:subTnLst>
                                </p:cTn>
                              </p:par>
                              <p:par>
                                <p:cTn id="10" presetID="9" presetClass="emph" presetSubtype="0" nodeType="withEffect">
                                  <p:stCondLst>
                                    <p:cond delay="0"/>
                                  </p:stCondLst>
                                  <p:childTnLst>
                                    <p:set>
                                      <p:cBhvr rctx="PPT">
                                        <p:cTn id="11" dur="indefinite"/>
                                        <p:tgtEl>
                                          <p:spTgt spid="41987"/>
                                        </p:tgtEl>
                                        <p:attrNameLst>
                                          <p:attrName>style.opacity</p:attrName>
                                        </p:attrNameLst>
                                      </p:cBhvr>
                                      <p:to>
                                        <p:strVal val="0.5"/>
                                      </p:to>
                                    </p:set>
                                    <p:animEffect filter="image" prLst="opacity: 0.5">
                                      <p:cBhvr rctx="IE">
                                        <p:cTn id="12" dur="indefinite"/>
                                        <p:tgtEl>
                                          <p:spTgt spid="41987"/>
                                        </p:tgtEl>
                                      </p:cBhvr>
                                    </p:animEffect>
                                  </p:childTnLst>
                                </p:cTn>
                              </p:par>
                              <p:par>
                                <p:cTn id="13" presetID="26" presetClass="emph" presetSubtype="0" repeatCount="indefinite" fill="hold" nodeType="withEffect">
                                  <p:stCondLst>
                                    <p:cond delay="0"/>
                                  </p:stCondLst>
                                  <p:childTnLst>
                                    <p:animEffect transition="out" filter="fade">
                                      <p:cBhvr>
                                        <p:cTn id="14" dur="2000" tmFilter="0, 0; .2, .5; .8, .5; 1, 0"/>
                                        <p:tgtEl>
                                          <p:spTgt spid="41987"/>
                                        </p:tgtEl>
                                      </p:cBhvr>
                                    </p:animEffect>
                                    <p:animScale>
                                      <p:cBhvr>
                                        <p:cTn id="15" dur="1000" autoRev="1" fill="hold"/>
                                        <p:tgtEl>
                                          <p:spTgt spid="41987"/>
                                        </p:tgtEl>
                                      </p:cBhvr>
                                      <p:by x="105000" y="105000"/>
                                    </p:animScale>
                                  </p:childTnLst>
                                </p:cTn>
                              </p:par>
                              <p:par>
                                <p:cTn id="16" presetID="9" presetClass="emph" presetSubtype="0" nodeType="withEffect">
                                  <p:stCondLst>
                                    <p:cond delay="0"/>
                                  </p:stCondLst>
                                  <p:childTnLst>
                                    <p:set>
                                      <p:cBhvr rctx="PPT">
                                        <p:cTn id="17" dur="indefinite"/>
                                        <p:tgtEl>
                                          <p:spTgt spid="41988"/>
                                        </p:tgtEl>
                                        <p:attrNameLst>
                                          <p:attrName>style.opacity</p:attrName>
                                        </p:attrNameLst>
                                      </p:cBhvr>
                                      <p:to>
                                        <p:strVal val="0.5"/>
                                      </p:to>
                                    </p:set>
                                    <p:animEffect filter="image" prLst="opacity: 0.5">
                                      <p:cBhvr rctx="IE">
                                        <p:cTn id="18" dur="indefinite"/>
                                        <p:tgtEl>
                                          <p:spTgt spid="41988"/>
                                        </p:tgtEl>
                                      </p:cBhvr>
                                    </p:animEffect>
                                  </p:childTnLst>
                                </p:cTn>
                              </p:par>
                              <p:par>
                                <p:cTn id="19" presetID="26" presetClass="emph" presetSubtype="0" repeatCount="indefinite" fill="hold" nodeType="withEffect">
                                  <p:stCondLst>
                                    <p:cond delay="0"/>
                                  </p:stCondLst>
                                  <p:childTnLst>
                                    <p:animEffect transition="out" filter="fade">
                                      <p:cBhvr>
                                        <p:cTn id="20" dur="2000" tmFilter="0, 0; .2, .5; .8, .5; 1, 0"/>
                                        <p:tgtEl>
                                          <p:spTgt spid="41988"/>
                                        </p:tgtEl>
                                      </p:cBhvr>
                                    </p:animEffect>
                                    <p:animScale>
                                      <p:cBhvr>
                                        <p:cTn id="21" dur="1000" autoRev="1" fill="hold"/>
                                        <p:tgtEl>
                                          <p:spTgt spid="41988"/>
                                        </p:tgtEl>
                                      </p:cBhvr>
                                      <p:by x="105000" y="105000"/>
                                    </p:animScale>
                                  </p:childTnLst>
                                </p:cTn>
                              </p:par>
                              <p:par>
                                <p:cTn id="22" presetID="8" presetClass="emph" presetSubtype="0" repeatCount="indefinite" fill="hold" nodeType="withEffect">
                                  <p:stCondLst>
                                    <p:cond delay="0"/>
                                  </p:stCondLst>
                                  <p:iterate type="lt">
                                    <p:tmPct val="0"/>
                                  </p:iterate>
                                  <p:childTnLst>
                                    <p:animRot by="21600000">
                                      <p:cBhvr>
                                        <p:cTn id="23" dur="2000" fill="hold"/>
                                        <p:tgtEl>
                                          <p:spTgt spid="41989"/>
                                        </p:tgtEl>
                                        <p:attrNameLst>
                                          <p:attrName>r</p:attrName>
                                        </p:attrNameLst>
                                      </p:cBhvr>
                                    </p:animRot>
                                  </p:childTnLst>
                                </p:cTn>
                              </p:par>
                              <p:par>
                                <p:cTn id="24" presetID="31" presetClass="entr" presetSubtype="0" repeatCount="indefinite" fill="hold" nodeType="withEffect">
                                  <p:stCondLst>
                                    <p:cond delay="0"/>
                                  </p:stCondLst>
                                  <p:iterate type="lt">
                                    <p:tmPct val="5000"/>
                                  </p:iterate>
                                  <p:childTnLst>
                                    <p:set>
                                      <p:cBhvr>
                                        <p:cTn id="25" dur="1" fill="hold">
                                          <p:stCondLst>
                                            <p:cond delay="0"/>
                                          </p:stCondLst>
                                        </p:cTn>
                                        <p:tgtEl>
                                          <p:spTgt spid="41989"/>
                                        </p:tgtEl>
                                        <p:attrNameLst>
                                          <p:attrName>style.visibility</p:attrName>
                                        </p:attrNameLst>
                                      </p:cBhvr>
                                      <p:to>
                                        <p:strVal val="visible"/>
                                      </p:to>
                                    </p:set>
                                    <p:anim calcmode="lin" valueType="num">
                                      <p:cBhvr>
                                        <p:cTn id="26" dur="2000" fill="hold"/>
                                        <p:tgtEl>
                                          <p:spTgt spid="41989"/>
                                        </p:tgtEl>
                                        <p:attrNameLst>
                                          <p:attrName>ppt_w</p:attrName>
                                        </p:attrNameLst>
                                      </p:cBhvr>
                                      <p:tavLst>
                                        <p:tav tm="0">
                                          <p:val>
                                            <p:fltVal val="0"/>
                                          </p:val>
                                        </p:tav>
                                        <p:tav tm="100000">
                                          <p:val>
                                            <p:strVal val="#ppt_w"/>
                                          </p:val>
                                        </p:tav>
                                      </p:tavLst>
                                    </p:anim>
                                    <p:anim calcmode="lin" valueType="num">
                                      <p:cBhvr>
                                        <p:cTn id="27" dur="2000" fill="hold"/>
                                        <p:tgtEl>
                                          <p:spTgt spid="41989"/>
                                        </p:tgtEl>
                                        <p:attrNameLst>
                                          <p:attrName>ppt_h</p:attrName>
                                        </p:attrNameLst>
                                      </p:cBhvr>
                                      <p:tavLst>
                                        <p:tav tm="0">
                                          <p:val>
                                            <p:fltVal val="0"/>
                                          </p:val>
                                        </p:tav>
                                        <p:tav tm="100000">
                                          <p:val>
                                            <p:strVal val="#ppt_h"/>
                                          </p:val>
                                        </p:tav>
                                      </p:tavLst>
                                    </p:anim>
                                    <p:anim calcmode="lin" valueType="num">
                                      <p:cBhvr>
                                        <p:cTn id="28" dur="2000" fill="hold"/>
                                        <p:tgtEl>
                                          <p:spTgt spid="41989"/>
                                        </p:tgtEl>
                                        <p:attrNameLst>
                                          <p:attrName>style.rotation</p:attrName>
                                        </p:attrNameLst>
                                      </p:cBhvr>
                                      <p:tavLst>
                                        <p:tav tm="0">
                                          <p:val>
                                            <p:fltVal val="90"/>
                                          </p:val>
                                        </p:tav>
                                        <p:tav tm="100000">
                                          <p:val>
                                            <p:fltVal val="0"/>
                                          </p:val>
                                        </p:tav>
                                      </p:tavLst>
                                    </p:anim>
                                    <p:animEffect transition="in" filter="fade">
                                      <p:cBhvr>
                                        <p:cTn id="29" dur="2000"/>
                                        <p:tgtEl>
                                          <p:spTgt spid="41989"/>
                                        </p:tgtEl>
                                      </p:cBhvr>
                                    </p:animEffect>
                                  </p:childTnLst>
                                </p:cTn>
                              </p:par>
                              <p:par>
                                <p:cTn id="30" presetID="8" presetClass="emph" presetSubtype="0" repeatCount="indefinite" fill="hold" nodeType="withEffect">
                                  <p:stCondLst>
                                    <p:cond delay="0"/>
                                  </p:stCondLst>
                                  <p:iterate type="lt">
                                    <p:tmPct val="0"/>
                                  </p:iterate>
                                  <p:childTnLst>
                                    <p:animRot by="21600000">
                                      <p:cBhvr>
                                        <p:cTn id="31" dur="2000" fill="hold"/>
                                        <p:tgtEl>
                                          <p:spTgt spid="41990"/>
                                        </p:tgtEl>
                                        <p:attrNameLst>
                                          <p:attrName>r</p:attrName>
                                        </p:attrNameLst>
                                      </p:cBhvr>
                                    </p:animRot>
                                  </p:childTnLst>
                                </p:cTn>
                              </p:par>
                              <p:par>
                                <p:cTn id="32" presetID="31" presetClass="entr" presetSubtype="0" repeatCount="indefinite" fill="hold" nodeType="withEffect">
                                  <p:stCondLst>
                                    <p:cond delay="0"/>
                                  </p:stCondLst>
                                  <p:iterate type="lt">
                                    <p:tmPct val="5000"/>
                                  </p:iterate>
                                  <p:childTnLst>
                                    <p:set>
                                      <p:cBhvr>
                                        <p:cTn id="33" dur="1" fill="hold">
                                          <p:stCondLst>
                                            <p:cond delay="0"/>
                                          </p:stCondLst>
                                        </p:cTn>
                                        <p:tgtEl>
                                          <p:spTgt spid="41990"/>
                                        </p:tgtEl>
                                        <p:attrNameLst>
                                          <p:attrName>style.visibility</p:attrName>
                                        </p:attrNameLst>
                                      </p:cBhvr>
                                      <p:to>
                                        <p:strVal val="visible"/>
                                      </p:to>
                                    </p:set>
                                    <p:anim calcmode="lin" valueType="num">
                                      <p:cBhvr>
                                        <p:cTn id="34" dur="2000" fill="hold"/>
                                        <p:tgtEl>
                                          <p:spTgt spid="41990"/>
                                        </p:tgtEl>
                                        <p:attrNameLst>
                                          <p:attrName>ppt_w</p:attrName>
                                        </p:attrNameLst>
                                      </p:cBhvr>
                                      <p:tavLst>
                                        <p:tav tm="0">
                                          <p:val>
                                            <p:fltVal val="0"/>
                                          </p:val>
                                        </p:tav>
                                        <p:tav tm="100000">
                                          <p:val>
                                            <p:strVal val="#ppt_w"/>
                                          </p:val>
                                        </p:tav>
                                      </p:tavLst>
                                    </p:anim>
                                    <p:anim calcmode="lin" valueType="num">
                                      <p:cBhvr>
                                        <p:cTn id="35" dur="2000" fill="hold"/>
                                        <p:tgtEl>
                                          <p:spTgt spid="41990"/>
                                        </p:tgtEl>
                                        <p:attrNameLst>
                                          <p:attrName>ppt_h</p:attrName>
                                        </p:attrNameLst>
                                      </p:cBhvr>
                                      <p:tavLst>
                                        <p:tav tm="0">
                                          <p:val>
                                            <p:fltVal val="0"/>
                                          </p:val>
                                        </p:tav>
                                        <p:tav tm="100000">
                                          <p:val>
                                            <p:strVal val="#ppt_h"/>
                                          </p:val>
                                        </p:tav>
                                      </p:tavLst>
                                    </p:anim>
                                    <p:anim calcmode="lin" valueType="num">
                                      <p:cBhvr>
                                        <p:cTn id="36" dur="2000" fill="hold"/>
                                        <p:tgtEl>
                                          <p:spTgt spid="41990"/>
                                        </p:tgtEl>
                                        <p:attrNameLst>
                                          <p:attrName>style.rotation</p:attrName>
                                        </p:attrNameLst>
                                      </p:cBhvr>
                                      <p:tavLst>
                                        <p:tav tm="0">
                                          <p:val>
                                            <p:fltVal val="90"/>
                                          </p:val>
                                        </p:tav>
                                        <p:tav tm="100000">
                                          <p:val>
                                            <p:fltVal val="0"/>
                                          </p:val>
                                        </p:tav>
                                      </p:tavLst>
                                    </p:anim>
                                    <p:animEffect transition="in" filter="fade">
                                      <p:cBhvr>
                                        <p:cTn id="37" dur="2000"/>
                                        <p:tgtEl>
                                          <p:spTgt spid="41990"/>
                                        </p:tgtEl>
                                      </p:cBhvr>
                                    </p:animEffect>
                                  </p:childTnLst>
                                </p:cTn>
                              </p:par>
                              <p:par>
                                <p:cTn id="38" presetID="8" presetClass="emph" presetSubtype="0" repeatCount="indefinite" fill="hold" nodeType="withEffect">
                                  <p:stCondLst>
                                    <p:cond delay="0"/>
                                  </p:stCondLst>
                                  <p:iterate type="lt">
                                    <p:tmPct val="0"/>
                                  </p:iterate>
                                  <p:childTnLst>
                                    <p:animRot by="21600000">
                                      <p:cBhvr>
                                        <p:cTn id="39" dur="2000" fill="hold"/>
                                        <p:tgtEl>
                                          <p:spTgt spid="41991"/>
                                        </p:tgtEl>
                                        <p:attrNameLst>
                                          <p:attrName>r</p:attrName>
                                        </p:attrNameLst>
                                      </p:cBhvr>
                                    </p:animRot>
                                  </p:childTnLst>
                                </p:cTn>
                              </p:par>
                              <p:par>
                                <p:cTn id="40" presetID="31" presetClass="entr" presetSubtype="0" repeatCount="indefinite" fill="hold" nodeType="withEffect">
                                  <p:stCondLst>
                                    <p:cond delay="0"/>
                                  </p:stCondLst>
                                  <p:iterate type="lt">
                                    <p:tmPct val="5000"/>
                                  </p:iterate>
                                  <p:childTnLst>
                                    <p:set>
                                      <p:cBhvr>
                                        <p:cTn id="41" dur="1" fill="hold">
                                          <p:stCondLst>
                                            <p:cond delay="0"/>
                                          </p:stCondLst>
                                        </p:cTn>
                                        <p:tgtEl>
                                          <p:spTgt spid="41991"/>
                                        </p:tgtEl>
                                        <p:attrNameLst>
                                          <p:attrName>style.visibility</p:attrName>
                                        </p:attrNameLst>
                                      </p:cBhvr>
                                      <p:to>
                                        <p:strVal val="visible"/>
                                      </p:to>
                                    </p:set>
                                    <p:anim calcmode="lin" valueType="num">
                                      <p:cBhvr>
                                        <p:cTn id="42" dur="2000" fill="hold"/>
                                        <p:tgtEl>
                                          <p:spTgt spid="41991"/>
                                        </p:tgtEl>
                                        <p:attrNameLst>
                                          <p:attrName>ppt_w</p:attrName>
                                        </p:attrNameLst>
                                      </p:cBhvr>
                                      <p:tavLst>
                                        <p:tav tm="0">
                                          <p:val>
                                            <p:fltVal val="0"/>
                                          </p:val>
                                        </p:tav>
                                        <p:tav tm="100000">
                                          <p:val>
                                            <p:strVal val="#ppt_w"/>
                                          </p:val>
                                        </p:tav>
                                      </p:tavLst>
                                    </p:anim>
                                    <p:anim calcmode="lin" valueType="num">
                                      <p:cBhvr>
                                        <p:cTn id="43" dur="2000" fill="hold"/>
                                        <p:tgtEl>
                                          <p:spTgt spid="41991"/>
                                        </p:tgtEl>
                                        <p:attrNameLst>
                                          <p:attrName>ppt_h</p:attrName>
                                        </p:attrNameLst>
                                      </p:cBhvr>
                                      <p:tavLst>
                                        <p:tav tm="0">
                                          <p:val>
                                            <p:fltVal val="0"/>
                                          </p:val>
                                        </p:tav>
                                        <p:tav tm="100000">
                                          <p:val>
                                            <p:strVal val="#ppt_h"/>
                                          </p:val>
                                        </p:tav>
                                      </p:tavLst>
                                    </p:anim>
                                    <p:anim calcmode="lin" valueType="num">
                                      <p:cBhvr>
                                        <p:cTn id="44" dur="2000" fill="hold"/>
                                        <p:tgtEl>
                                          <p:spTgt spid="41991"/>
                                        </p:tgtEl>
                                        <p:attrNameLst>
                                          <p:attrName>style.rotation</p:attrName>
                                        </p:attrNameLst>
                                      </p:cBhvr>
                                      <p:tavLst>
                                        <p:tav tm="0">
                                          <p:val>
                                            <p:fltVal val="90"/>
                                          </p:val>
                                        </p:tav>
                                        <p:tav tm="100000">
                                          <p:val>
                                            <p:fltVal val="0"/>
                                          </p:val>
                                        </p:tav>
                                      </p:tavLst>
                                    </p:anim>
                                    <p:animEffect transition="in" filter="fade">
                                      <p:cBhvr>
                                        <p:cTn id="45" dur="2000"/>
                                        <p:tgtEl>
                                          <p:spTgt spid="41991"/>
                                        </p:tgtEl>
                                      </p:cBhvr>
                                    </p:animEffect>
                                  </p:childTnLst>
                                </p:cTn>
                              </p:par>
                              <p:par>
                                <p:cTn id="46" presetID="8" presetClass="emph" presetSubtype="0" repeatCount="indefinite" fill="hold" nodeType="withEffect">
                                  <p:stCondLst>
                                    <p:cond delay="0"/>
                                  </p:stCondLst>
                                  <p:iterate type="lt">
                                    <p:tmPct val="0"/>
                                  </p:iterate>
                                  <p:childTnLst>
                                    <p:animRot by="21600000">
                                      <p:cBhvr>
                                        <p:cTn id="47" dur="2000" fill="hold"/>
                                        <p:tgtEl>
                                          <p:spTgt spid="41992"/>
                                        </p:tgtEl>
                                        <p:attrNameLst>
                                          <p:attrName>r</p:attrName>
                                        </p:attrNameLst>
                                      </p:cBhvr>
                                    </p:animRot>
                                  </p:childTnLst>
                                </p:cTn>
                              </p:par>
                              <p:par>
                                <p:cTn id="48" presetID="31" presetClass="entr" presetSubtype="0" repeatCount="indefinite" fill="hold" nodeType="withEffect">
                                  <p:stCondLst>
                                    <p:cond delay="0"/>
                                  </p:stCondLst>
                                  <p:iterate type="lt">
                                    <p:tmPct val="5000"/>
                                  </p:iterate>
                                  <p:childTnLst>
                                    <p:set>
                                      <p:cBhvr>
                                        <p:cTn id="49" dur="1" fill="hold">
                                          <p:stCondLst>
                                            <p:cond delay="0"/>
                                          </p:stCondLst>
                                        </p:cTn>
                                        <p:tgtEl>
                                          <p:spTgt spid="41992"/>
                                        </p:tgtEl>
                                        <p:attrNameLst>
                                          <p:attrName>style.visibility</p:attrName>
                                        </p:attrNameLst>
                                      </p:cBhvr>
                                      <p:to>
                                        <p:strVal val="visible"/>
                                      </p:to>
                                    </p:set>
                                    <p:anim calcmode="lin" valueType="num">
                                      <p:cBhvr>
                                        <p:cTn id="50" dur="2000" fill="hold"/>
                                        <p:tgtEl>
                                          <p:spTgt spid="41992"/>
                                        </p:tgtEl>
                                        <p:attrNameLst>
                                          <p:attrName>ppt_w</p:attrName>
                                        </p:attrNameLst>
                                      </p:cBhvr>
                                      <p:tavLst>
                                        <p:tav tm="0">
                                          <p:val>
                                            <p:fltVal val="0"/>
                                          </p:val>
                                        </p:tav>
                                        <p:tav tm="100000">
                                          <p:val>
                                            <p:strVal val="#ppt_w"/>
                                          </p:val>
                                        </p:tav>
                                      </p:tavLst>
                                    </p:anim>
                                    <p:anim calcmode="lin" valueType="num">
                                      <p:cBhvr>
                                        <p:cTn id="51" dur="2000" fill="hold"/>
                                        <p:tgtEl>
                                          <p:spTgt spid="41992"/>
                                        </p:tgtEl>
                                        <p:attrNameLst>
                                          <p:attrName>ppt_h</p:attrName>
                                        </p:attrNameLst>
                                      </p:cBhvr>
                                      <p:tavLst>
                                        <p:tav tm="0">
                                          <p:val>
                                            <p:fltVal val="0"/>
                                          </p:val>
                                        </p:tav>
                                        <p:tav tm="100000">
                                          <p:val>
                                            <p:strVal val="#ppt_h"/>
                                          </p:val>
                                        </p:tav>
                                      </p:tavLst>
                                    </p:anim>
                                    <p:anim calcmode="lin" valueType="num">
                                      <p:cBhvr>
                                        <p:cTn id="52" dur="2000" fill="hold"/>
                                        <p:tgtEl>
                                          <p:spTgt spid="41992"/>
                                        </p:tgtEl>
                                        <p:attrNameLst>
                                          <p:attrName>style.rotation</p:attrName>
                                        </p:attrNameLst>
                                      </p:cBhvr>
                                      <p:tavLst>
                                        <p:tav tm="0">
                                          <p:val>
                                            <p:fltVal val="90"/>
                                          </p:val>
                                        </p:tav>
                                        <p:tav tm="100000">
                                          <p:val>
                                            <p:fltVal val="0"/>
                                          </p:val>
                                        </p:tav>
                                      </p:tavLst>
                                    </p:anim>
                                    <p:animEffect transition="in" filter="fade">
                                      <p:cBhvr>
                                        <p:cTn id="53" dur="2000"/>
                                        <p:tgtEl>
                                          <p:spTgt spid="41992"/>
                                        </p:tgtEl>
                                      </p:cBhvr>
                                    </p:animEffect>
                                  </p:childTnLst>
                                </p:cTn>
                              </p:par>
                              <p:par>
                                <p:cTn id="54" presetID="8" presetClass="emph" presetSubtype="0" repeatCount="indefinite" fill="hold" nodeType="withEffect">
                                  <p:stCondLst>
                                    <p:cond delay="0"/>
                                  </p:stCondLst>
                                  <p:childTnLst>
                                    <p:animRot by="21600000">
                                      <p:cBhvr>
                                        <p:cTn id="55" dur="2000" fill="hold"/>
                                        <p:tgtEl>
                                          <p:spTgt spid="41994"/>
                                        </p:tgtEl>
                                        <p:attrNameLst>
                                          <p:attrName>r</p:attrName>
                                        </p:attrNameLst>
                                      </p:cBhvr>
                                    </p:animRot>
                                  </p:childTnLst>
                                </p:cTn>
                              </p:par>
                              <p:par>
                                <p:cTn id="56" presetID="8" presetClass="emph" presetSubtype="0" repeatCount="indefinite" fill="hold" nodeType="withEffect">
                                  <p:stCondLst>
                                    <p:cond delay="0"/>
                                  </p:stCondLst>
                                  <p:childTnLst>
                                    <p:animRot by="21600000">
                                      <p:cBhvr>
                                        <p:cTn id="57" dur="2000" fill="hold"/>
                                        <p:tgtEl>
                                          <p:spTgt spid="41995"/>
                                        </p:tgtEl>
                                        <p:attrNameLst>
                                          <p:attrName>r</p:attrName>
                                        </p:attrNameLst>
                                      </p:cBhvr>
                                    </p:animRot>
                                  </p:childTnLst>
                                </p:cTn>
                              </p:par>
                              <p:par>
                                <p:cTn id="58" presetID="8" presetClass="emph" presetSubtype="0" repeatCount="indefinite" fill="hold" nodeType="withEffect">
                                  <p:stCondLst>
                                    <p:cond delay="0"/>
                                  </p:stCondLst>
                                  <p:childTnLst>
                                    <p:animRot by="21600000">
                                      <p:cBhvr>
                                        <p:cTn id="59" dur="2000" fill="hold"/>
                                        <p:tgtEl>
                                          <p:spTgt spid="41996"/>
                                        </p:tgtEl>
                                        <p:attrNameLst>
                                          <p:attrName>r</p:attrName>
                                        </p:attrNameLst>
                                      </p:cBhvr>
                                    </p:animRot>
                                  </p:childTnLst>
                                </p:cTn>
                              </p:par>
                              <p:par>
                                <p:cTn id="60" presetID="8" presetClass="emph" presetSubtype="0" repeatCount="indefinite" fill="hold" nodeType="withEffect">
                                  <p:stCondLst>
                                    <p:cond delay="0"/>
                                  </p:stCondLst>
                                  <p:childTnLst>
                                    <p:animRot by="21600000">
                                      <p:cBhvr>
                                        <p:cTn id="61" dur="2000" fill="hold"/>
                                        <p:tgtEl>
                                          <p:spTgt spid="41997"/>
                                        </p:tgtEl>
                                        <p:attrNameLst>
                                          <p:attrName>r</p:attrName>
                                        </p:attrNameLst>
                                      </p:cBhvr>
                                    </p:animRot>
                                  </p:childTnLst>
                                </p:cTn>
                              </p:par>
                              <p:par>
                                <p:cTn id="62" presetID="8" presetClass="emph" presetSubtype="0" repeatCount="indefinite" fill="hold" nodeType="withEffect">
                                  <p:stCondLst>
                                    <p:cond delay="0"/>
                                  </p:stCondLst>
                                  <p:childTnLst>
                                    <p:animRot by="21600000">
                                      <p:cBhvr>
                                        <p:cTn id="63" dur="2000" fill="hold"/>
                                        <p:tgtEl>
                                          <p:spTgt spid="41998"/>
                                        </p:tgtEl>
                                        <p:attrNameLst>
                                          <p:attrName>r</p:attrName>
                                        </p:attrNameLst>
                                      </p:cBhvr>
                                    </p:animRot>
                                  </p:childTnLst>
                                </p:cTn>
                              </p:par>
                              <p:par>
                                <p:cTn id="64" presetID="8" presetClass="emph" presetSubtype="0" repeatCount="indefinite" fill="hold" nodeType="withEffect">
                                  <p:stCondLst>
                                    <p:cond delay="0"/>
                                  </p:stCondLst>
                                  <p:childTnLst>
                                    <p:animRot by="21600000">
                                      <p:cBhvr>
                                        <p:cTn id="65" dur="2000" fill="hold"/>
                                        <p:tgtEl>
                                          <p:spTgt spid="41999"/>
                                        </p:tgtEl>
                                        <p:attrNameLst>
                                          <p:attrName>r</p:attrName>
                                        </p:attrNameLst>
                                      </p:cBhvr>
                                    </p:animRot>
                                  </p:childTnLst>
                                </p:cTn>
                              </p:par>
                              <p:par>
                                <p:cTn id="66" presetID="8" presetClass="emph" presetSubtype="0" repeatCount="indefinite" fill="hold" nodeType="withEffect">
                                  <p:stCondLst>
                                    <p:cond delay="0"/>
                                  </p:stCondLst>
                                  <p:childTnLst>
                                    <p:animRot by="21600000">
                                      <p:cBhvr>
                                        <p:cTn id="67" dur="2000" fill="hold"/>
                                        <p:tgtEl>
                                          <p:spTgt spid="42000"/>
                                        </p:tgtEl>
                                        <p:attrNameLst>
                                          <p:attrName>r</p:attrName>
                                        </p:attrNameLst>
                                      </p:cBhvr>
                                    </p:animRot>
                                  </p:childTnLst>
                                </p:cTn>
                              </p:par>
                              <p:par>
                                <p:cTn id="68" presetID="8" presetClass="emph" presetSubtype="0" repeatCount="indefinite" fill="hold" nodeType="withEffect">
                                  <p:stCondLst>
                                    <p:cond delay="0"/>
                                  </p:stCondLst>
                                  <p:iterate type="lt">
                                    <p:tmPct val="0"/>
                                  </p:iterate>
                                  <p:childTnLst>
                                    <p:animRot by="21600000">
                                      <p:cBhvr>
                                        <p:cTn id="69" dur="2000" fill="hold"/>
                                        <p:tgtEl>
                                          <p:spTgt spid="42001"/>
                                        </p:tgtEl>
                                        <p:attrNameLst>
                                          <p:attrName>r</p:attrName>
                                        </p:attrNameLst>
                                      </p:cBhvr>
                                    </p:animRot>
                                  </p:childTnLst>
                                </p:cTn>
                              </p:par>
                              <p:par>
                                <p:cTn id="70" presetID="31" presetClass="entr" presetSubtype="0" repeatCount="indefinite" fill="hold" nodeType="withEffect">
                                  <p:stCondLst>
                                    <p:cond delay="0"/>
                                  </p:stCondLst>
                                  <p:iterate type="lt">
                                    <p:tmPct val="5000"/>
                                  </p:iterate>
                                  <p:childTnLst>
                                    <p:set>
                                      <p:cBhvr>
                                        <p:cTn id="71" dur="1" fill="hold">
                                          <p:stCondLst>
                                            <p:cond delay="0"/>
                                          </p:stCondLst>
                                        </p:cTn>
                                        <p:tgtEl>
                                          <p:spTgt spid="42001"/>
                                        </p:tgtEl>
                                        <p:attrNameLst>
                                          <p:attrName>style.visibility</p:attrName>
                                        </p:attrNameLst>
                                      </p:cBhvr>
                                      <p:to>
                                        <p:strVal val="visible"/>
                                      </p:to>
                                    </p:set>
                                    <p:anim calcmode="lin" valueType="num">
                                      <p:cBhvr>
                                        <p:cTn id="72" dur="2000" fill="hold"/>
                                        <p:tgtEl>
                                          <p:spTgt spid="42001"/>
                                        </p:tgtEl>
                                        <p:attrNameLst>
                                          <p:attrName>ppt_w</p:attrName>
                                        </p:attrNameLst>
                                      </p:cBhvr>
                                      <p:tavLst>
                                        <p:tav tm="0">
                                          <p:val>
                                            <p:fltVal val="0"/>
                                          </p:val>
                                        </p:tav>
                                        <p:tav tm="100000">
                                          <p:val>
                                            <p:strVal val="#ppt_w"/>
                                          </p:val>
                                        </p:tav>
                                      </p:tavLst>
                                    </p:anim>
                                    <p:anim calcmode="lin" valueType="num">
                                      <p:cBhvr>
                                        <p:cTn id="73" dur="2000" fill="hold"/>
                                        <p:tgtEl>
                                          <p:spTgt spid="42001"/>
                                        </p:tgtEl>
                                        <p:attrNameLst>
                                          <p:attrName>ppt_h</p:attrName>
                                        </p:attrNameLst>
                                      </p:cBhvr>
                                      <p:tavLst>
                                        <p:tav tm="0">
                                          <p:val>
                                            <p:fltVal val="0"/>
                                          </p:val>
                                        </p:tav>
                                        <p:tav tm="100000">
                                          <p:val>
                                            <p:strVal val="#ppt_h"/>
                                          </p:val>
                                        </p:tav>
                                      </p:tavLst>
                                    </p:anim>
                                    <p:anim calcmode="lin" valueType="num">
                                      <p:cBhvr>
                                        <p:cTn id="74" dur="2000" fill="hold"/>
                                        <p:tgtEl>
                                          <p:spTgt spid="42001"/>
                                        </p:tgtEl>
                                        <p:attrNameLst>
                                          <p:attrName>style.rotation</p:attrName>
                                        </p:attrNameLst>
                                      </p:cBhvr>
                                      <p:tavLst>
                                        <p:tav tm="0">
                                          <p:val>
                                            <p:fltVal val="90"/>
                                          </p:val>
                                        </p:tav>
                                        <p:tav tm="100000">
                                          <p:val>
                                            <p:fltVal val="0"/>
                                          </p:val>
                                        </p:tav>
                                      </p:tavLst>
                                    </p:anim>
                                    <p:animEffect transition="in" filter="fade">
                                      <p:cBhvr>
                                        <p:cTn id="75" dur="2000"/>
                                        <p:tgtEl>
                                          <p:spTgt spid="42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69B1C35-E9A0-4268-9E6F-F2208DCFD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 y="-323094"/>
            <a:ext cx="4572009" cy="6096012"/>
          </a:xfrm>
          <a:prstGeom prst="rect">
            <a:avLst/>
          </a:prstGeom>
        </p:spPr>
      </p:pic>
      <p:sp>
        <p:nvSpPr>
          <p:cNvPr id="5" name="CustomText1">
            <a:extLst>
              <a:ext uri="{FF2B5EF4-FFF2-40B4-BE49-F238E27FC236}">
                <a16:creationId xmlns:a16="http://schemas.microsoft.com/office/drawing/2014/main" id="{64072DE7-7135-4B0B-AFC9-4968055EAE3F}"/>
              </a:ext>
            </a:extLst>
          </p:cNvPr>
          <p:cNvSpPr txBox="1"/>
          <p:nvPr/>
        </p:nvSpPr>
        <p:spPr>
          <a:xfrm>
            <a:off x="5489518" y="1747416"/>
            <a:ext cx="782254" cy="1681584"/>
          </a:xfrm>
          <a:prstGeom prst="rect">
            <a:avLst/>
          </a:prstGeom>
          <a:noFill/>
          <a:ln>
            <a:noFill/>
          </a:ln>
        </p:spPr>
        <p:txBody>
          <a:bodyPr wrap="none" tIns="90000" bIns="90000" numCol="1" anchor="ctr" anchorCtr="0">
            <a:prstTxWarp prst="textPlain">
              <a:avLst/>
            </a:prstTxWarp>
            <a:noAutofit/>
          </a:bodyPr>
          <a:lstStyle/>
          <a:p>
            <a:r>
              <a:rPr lang="en-US" sz="1600" dirty="0">
                <a:solidFill>
                  <a:srgbClr val="002060"/>
                </a:solidFill>
                <a:latin typeface="Impact" panose="020B0806030902050204" pitchFamily="34" charset="0"/>
              </a:rPr>
              <a:t>1</a:t>
            </a:r>
          </a:p>
        </p:txBody>
      </p:sp>
      <p:sp>
        <p:nvSpPr>
          <p:cNvPr id="6" name="ValueShape1">
            <a:extLst>
              <a:ext uri="{FF2B5EF4-FFF2-40B4-BE49-F238E27FC236}">
                <a16:creationId xmlns:a16="http://schemas.microsoft.com/office/drawing/2014/main" id="{E17F4AC4-A6A1-4BFC-AE11-34DA8E79FE84}"/>
              </a:ext>
            </a:extLst>
          </p:cNvPr>
          <p:cNvSpPr/>
          <p:nvPr/>
        </p:nvSpPr>
        <p:spPr bwMode="auto">
          <a:xfrm>
            <a:off x="6236208" y="448056"/>
            <a:ext cx="4773168" cy="4580165"/>
          </a:xfrm>
          <a:custGeom>
            <a:avLst/>
            <a:gdLst>
              <a:gd name="connsiteX0" fmla="*/ 825500 w 2052462"/>
              <a:gd name="connsiteY0" fmla="*/ 0 h 2453924"/>
              <a:gd name="connsiteX1" fmla="*/ 2052462 w 2052462"/>
              <a:gd name="connsiteY1" fmla="*/ 1226962 h 2453924"/>
              <a:gd name="connsiteX2" fmla="*/ 825500 w 2052462"/>
              <a:gd name="connsiteY2" fmla="*/ 2453924 h 2453924"/>
              <a:gd name="connsiteX3" fmla="*/ 45039 w 2052462"/>
              <a:gd name="connsiteY3" fmla="*/ 2173746 h 2453924"/>
              <a:gd name="connsiteX4" fmla="*/ 0 w 2052462"/>
              <a:gd name="connsiteY4" fmla="*/ 2132812 h 2453924"/>
              <a:gd name="connsiteX5" fmla="*/ 42093 w 2052462"/>
              <a:gd name="connsiteY5" fmla="*/ 2094555 h 2453924"/>
              <a:gd name="connsiteX6" fmla="*/ 191916 w 2052462"/>
              <a:gd name="connsiteY6" fmla="*/ 1912968 h 2453924"/>
              <a:gd name="connsiteX7" fmla="*/ 235656 w 2052462"/>
              <a:gd name="connsiteY7" fmla="*/ 1832383 h 2453924"/>
              <a:gd name="connsiteX8" fmla="*/ 352362 w 2052462"/>
              <a:gd name="connsiteY8" fmla="*/ 1928674 h 2453924"/>
              <a:gd name="connsiteX9" fmla="*/ 825500 w 2052462"/>
              <a:gd name="connsiteY9" fmla="*/ 2073198 h 2453924"/>
              <a:gd name="connsiteX10" fmla="*/ 1671736 w 2052462"/>
              <a:gd name="connsiteY10" fmla="*/ 1226962 h 2453924"/>
              <a:gd name="connsiteX11" fmla="*/ 825500 w 2052462"/>
              <a:gd name="connsiteY11" fmla="*/ 380726 h 2453924"/>
              <a:gd name="connsiteX12" fmla="*/ 352362 w 2052462"/>
              <a:gd name="connsiteY12" fmla="*/ 525250 h 2453924"/>
              <a:gd name="connsiteX13" fmla="*/ 235656 w 2052462"/>
              <a:gd name="connsiteY13" fmla="*/ 621541 h 2453924"/>
              <a:gd name="connsiteX14" fmla="*/ 191916 w 2052462"/>
              <a:gd name="connsiteY14" fmla="*/ 540956 h 2453924"/>
              <a:gd name="connsiteX15" fmla="*/ 42093 w 2052462"/>
              <a:gd name="connsiteY15" fmla="*/ 359369 h 2453924"/>
              <a:gd name="connsiteX16" fmla="*/ 0 w 2052462"/>
              <a:gd name="connsiteY16" fmla="*/ 321112 h 2453924"/>
              <a:gd name="connsiteX17" fmla="*/ 45039 w 2052462"/>
              <a:gd name="connsiteY17" fmla="*/ 280179 h 2453924"/>
              <a:gd name="connsiteX18" fmla="*/ 825500 w 2052462"/>
              <a:gd name="connsiteY18" fmla="*/ 0 h 245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52462" h="2453924">
                <a:moveTo>
                  <a:pt x="825500" y="0"/>
                </a:moveTo>
                <a:cubicBezTo>
                  <a:pt x="1503132" y="0"/>
                  <a:pt x="2052462" y="549330"/>
                  <a:pt x="2052462" y="1226962"/>
                </a:cubicBezTo>
                <a:cubicBezTo>
                  <a:pt x="2052462" y="1904594"/>
                  <a:pt x="1503132" y="2453924"/>
                  <a:pt x="825500" y="2453924"/>
                </a:cubicBezTo>
                <a:cubicBezTo>
                  <a:pt x="529036" y="2453924"/>
                  <a:pt x="257130" y="2348779"/>
                  <a:pt x="45039" y="2173746"/>
                </a:cubicBezTo>
                <a:lnTo>
                  <a:pt x="0" y="2132812"/>
                </a:lnTo>
                <a:lnTo>
                  <a:pt x="42093" y="2094555"/>
                </a:lnTo>
                <a:cubicBezTo>
                  <a:pt x="97602" y="2039046"/>
                  <a:pt x="147817" y="1978243"/>
                  <a:pt x="191916" y="1912968"/>
                </a:cubicBezTo>
                <a:lnTo>
                  <a:pt x="235656" y="1832383"/>
                </a:lnTo>
                <a:lnTo>
                  <a:pt x="352362" y="1928674"/>
                </a:lnTo>
                <a:cubicBezTo>
                  <a:pt x="487422" y="2019919"/>
                  <a:pt x="650239" y="2073198"/>
                  <a:pt x="825500" y="2073198"/>
                </a:cubicBezTo>
                <a:cubicBezTo>
                  <a:pt x="1292863" y="2073198"/>
                  <a:pt x="1671736" y="1694325"/>
                  <a:pt x="1671736" y="1226962"/>
                </a:cubicBezTo>
                <a:cubicBezTo>
                  <a:pt x="1671736" y="759599"/>
                  <a:pt x="1292863" y="380726"/>
                  <a:pt x="825500" y="380726"/>
                </a:cubicBezTo>
                <a:cubicBezTo>
                  <a:pt x="650239" y="380726"/>
                  <a:pt x="487422" y="434005"/>
                  <a:pt x="352362" y="525250"/>
                </a:cubicBezTo>
                <a:lnTo>
                  <a:pt x="235656" y="621541"/>
                </a:lnTo>
                <a:lnTo>
                  <a:pt x="191916" y="540956"/>
                </a:lnTo>
                <a:cubicBezTo>
                  <a:pt x="147817" y="475681"/>
                  <a:pt x="97602" y="414878"/>
                  <a:pt x="42093" y="359369"/>
                </a:cubicBezTo>
                <a:lnTo>
                  <a:pt x="0" y="321112"/>
                </a:lnTo>
                <a:lnTo>
                  <a:pt x="45039" y="280179"/>
                </a:lnTo>
                <a:cubicBezTo>
                  <a:pt x="257130" y="105145"/>
                  <a:pt x="529036" y="0"/>
                  <a:pt x="825500" y="0"/>
                </a:cubicBezTo>
                <a:close/>
              </a:path>
            </a:pathLst>
          </a:custGeom>
          <a:solidFill>
            <a:srgbClr val="FFE4DB"/>
          </a:solidFill>
          <a:ln>
            <a:noFill/>
          </a:ln>
        </p:spPr>
        <p:txBody>
          <a:bodyPr vert="horz" wrap="square" lIns="91440" tIns="45720" rIns="91440" bIns="45720" numCol="1" rtlCol="0" anchor="t" anchorCtr="0" compatLnSpc="1">
            <a:prstTxWarp prst="textNoShape">
              <a:avLst/>
            </a:prstTxWarp>
          </a:bodyPr>
          <a:lstStyle/>
          <a:p>
            <a:pPr algn="l"/>
            <a:endParaRPr lang="zh-CN" altLang="en-US" dirty="0"/>
          </a:p>
        </p:txBody>
      </p:sp>
      <p:sp>
        <p:nvSpPr>
          <p:cNvPr id="7" name="文本框 6">
            <a:extLst>
              <a:ext uri="{FF2B5EF4-FFF2-40B4-BE49-F238E27FC236}">
                <a16:creationId xmlns:a16="http://schemas.microsoft.com/office/drawing/2014/main" id="{A62472E4-9EFC-43F9-82AD-2F44DBCE745C}"/>
              </a:ext>
            </a:extLst>
          </p:cNvPr>
          <p:cNvSpPr txBox="1"/>
          <p:nvPr/>
        </p:nvSpPr>
        <p:spPr>
          <a:xfrm>
            <a:off x="6506724" y="2063192"/>
            <a:ext cx="3398454" cy="1323439"/>
          </a:xfrm>
          <a:prstGeom prst="rect">
            <a:avLst/>
          </a:prstGeom>
          <a:noFill/>
        </p:spPr>
        <p:txBody>
          <a:bodyPr wrap="square" rtlCol="0">
            <a:spAutoFit/>
          </a:bodyPr>
          <a:lstStyle/>
          <a:p>
            <a:pPr algn="ct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Tên</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gọi</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Hà</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Nội</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qua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các</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thời</a:t>
            </a:r>
            <a:r>
              <a:rPr lang="en-US" altLang="zh-CN"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rPr>
              <a:t> </a:t>
            </a:r>
            <a:r>
              <a:rPr lang="en-US" altLang="zh-CN" sz="4000" b="1" dirty="0" err="1">
                <a:solidFill>
                  <a:srgbClr val="C00000"/>
                </a:solidFill>
                <a:latin typeface="Calibri" panose="020F0502020204030204" pitchFamily="34" charset="0"/>
                <a:ea typeface="仓耳玄三M W05" panose="02020400000000000000" pitchFamily="18" charset="-122"/>
                <a:cs typeface="Calibri" panose="020F0502020204030204" pitchFamily="34" charset="0"/>
              </a:rPr>
              <a:t>kì</a:t>
            </a:r>
            <a:endParaRPr lang="zh-CN" altLang="en-US" sz="4000" b="1" dirty="0">
              <a:solidFill>
                <a:srgbClr val="C00000"/>
              </a:solidFill>
              <a:latin typeface="Calibri" panose="020F0502020204030204" pitchFamily="34" charset="0"/>
              <a:ea typeface="仓耳玄三M W05" panose="02020400000000000000" pitchFamily="18" charset="-122"/>
              <a:cs typeface="Calibri" panose="020F0502020204030204" pitchFamily="34" charset="0"/>
            </a:endParaRPr>
          </a:p>
        </p:txBody>
      </p:sp>
    </p:spTree>
    <p:extLst>
      <p:ext uri="{BB962C8B-B14F-4D97-AF65-F5344CB8AC3E}">
        <p14:creationId xmlns:p14="http://schemas.microsoft.com/office/powerpoint/2010/main" val="9631889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85881" y="147890"/>
            <a:ext cx="11820238" cy="584775"/>
          </a:xfrm>
          <a:prstGeom prst="rect">
            <a:avLst/>
          </a:prstGeom>
          <a:noFill/>
        </p:spPr>
        <p:txBody>
          <a:bodyPr wrap="square">
            <a:spAutoFit/>
          </a:bodyPr>
          <a:lstStyle/>
          <a:p>
            <a:r>
              <a:rPr lang="vi-VN" sz="3200" b="1" dirty="0">
                <a:solidFill>
                  <a:srgbClr val="C00000"/>
                </a:solidFill>
                <a:effectLst/>
                <a:latin typeface="Times New Roman" panose="02020603050405020304" pitchFamily="18" charset="0"/>
                <a:ea typeface="Arial" panose="020B0604020202020204" pitchFamily="34" charset="0"/>
              </a:rPr>
              <a:t>I. Tìm hiểu tên gọi, vị thế của Hà Nội từ thế kỉ XV - đầu thế kỉ XIX </a:t>
            </a:r>
            <a:endParaRPr lang="vi-VN" sz="3200" dirty="0">
              <a:solidFill>
                <a:srgbClr val="C00000"/>
              </a:solidFill>
            </a:endParaRPr>
          </a:p>
        </p:txBody>
      </p:sp>
      <p:sp>
        <p:nvSpPr>
          <p:cNvPr id="5" name="Hộp Văn bản 4">
            <a:extLst>
              <a:ext uri="{FF2B5EF4-FFF2-40B4-BE49-F238E27FC236}">
                <a16:creationId xmlns:a16="http://schemas.microsoft.com/office/drawing/2014/main" id="{68CA5211-91B4-E574-35FA-06C9C2084CDC}"/>
              </a:ext>
            </a:extLst>
          </p:cNvPr>
          <p:cNvSpPr txBox="1"/>
          <p:nvPr/>
        </p:nvSpPr>
        <p:spPr>
          <a:xfrm>
            <a:off x="1716786" y="875302"/>
            <a:ext cx="3412998" cy="668645"/>
          </a:xfrm>
          <a:prstGeom prst="rect">
            <a:avLst/>
          </a:prstGeom>
          <a:noFill/>
        </p:spPr>
        <p:txBody>
          <a:bodyPr wrap="square">
            <a:spAutoFit/>
          </a:bodyPr>
          <a:lstStyle/>
          <a:p>
            <a:pPr algn="just">
              <a:lnSpc>
                <a:spcPct val="130000"/>
              </a:lnSpc>
            </a:pPr>
            <a:r>
              <a:rPr lang="en-US" sz="3200" dirty="0" err="1">
                <a:solidFill>
                  <a:srgbClr val="000000"/>
                </a:solidFill>
                <a:effectLst/>
                <a:latin typeface="Times New Roman" panose="02020603050405020304" pitchFamily="18" charset="0"/>
                <a:ea typeface="Times New Roman" panose="02020603050405020304" pitchFamily="18" charset="0"/>
              </a:rPr>
              <a:t>Gồm</a:t>
            </a:r>
            <a:r>
              <a:rPr lang="en-US" sz="3200" dirty="0">
                <a:solidFill>
                  <a:srgbClr val="000000"/>
                </a:solidFill>
                <a:effectLst/>
                <a:latin typeface="Times New Roman" panose="02020603050405020304" pitchFamily="18" charset="0"/>
                <a:ea typeface="Times New Roman" panose="02020603050405020304" pitchFamily="18" charset="0"/>
              </a:rPr>
              <a:t> 3 </a:t>
            </a:r>
            <a:r>
              <a:rPr lang="en-US" sz="3200" dirty="0" err="1">
                <a:solidFill>
                  <a:srgbClr val="000000"/>
                </a:solidFill>
                <a:effectLst/>
                <a:latin typeface="Times New Roman" panose="02020603050405020304" pitchFamily="18" charset="0"/>
                <a:ea typeface="Times New Roman" panose="02020603050405020304" pitchFamily="18" charset="0"/>
              </a:rPr>
              <a:t>giai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rPr>
              <a:t>:</a:t>
            </a:r>
            <a:endParaRPr lang="vi-VN" sz="32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6752EF37-BF48-318F-7E61-2F5406B321BB}"/>
              </a:ext>
            </a:extLst>
          </p:cNvPr>
          <p:cNvSpPr txBox="1"/>
          <p:nvPr/>
        </p:nvSpPr>
        <p:spPr>
          <a:xfrm>
            <a:off x="1583228" y="1639303"/>
            <a:ext cx="8725662" cy="668645"/>
          </a:xfrm>
          <a:prstGeom prst="rect">
            <a:avLst/>
          </a:prstGeom>
          <a:noFill/>
        </p:spPr>
        <p:txBody>
          <a:bodyPr wrap="square">
            <a:spAutoFit/>
          </a:bodyPr>
          <a:lstStyle/>
          <a:p>
            <a:pPr algn="just">
              <a:lnSpc>
                <a:spcPct val="130000"/>
              </a:lnSpc>
            </a:pP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Giai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rPr>
              <a:t> 1: </a:t>
            </a:r>
            <a:r>
              <a:rPr lang="en-US" sz="3200" dirty="0" err="1">
                <a:solidFill>
                  <a:srgbClr val="000000"/>
                </a:solidFill>
                <a:effectLst/>
                <a:latin typeface="Times New Roman" panose="02020603050405020304" pitchFamily="18" charset="0"/>
                <a:ea typeface="Times New Roman" panose="02020603050405020304" pitchFamily="18" charset="0"/>
              </a:rPr>
              <a:t>Hà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Nội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Hồ</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thời</a:t>
            </a:r>
            <a:r>
              <a:rPr lang="en-US" sz="3200" dirty="0">
                <a:solidFill>
                  <a:srgbClr val="000000"/>
                </a:solidFill>
                <a:effectLst/>
                <a:latin typeface="Times New Roman" panose="02020603050405020304" pitchFamily="18" charset="0"/>
                <a:ea typeface="Times New Roman" panose="02020603050405020304" pitchFamily="18" charset="0"/>
              </a:rPr>
              <a:t> Lê </a:t>
            </a:r>
            <a:r>
              <a:rPr lang="en-US" sz="3200" dirty="0" err="1">
                <a:solidFill>
                  <a:srgbClr val="000000"/>
                </a:solidFill>
                <a:effectLst/>
                <a:latin typeface="Times New Roman" panose="02020603050405020304" pitchFamily="18" charset="0"/>
                <a:ea typeface="Times New Roman" panose="02020603050405020304" pitchFamily="18" charset="0"/>
              </a:rPr>
              <a:t>sơ</a:t>
            </a:r>
            <a:endParaRPr lang="vi-VN" sz="32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F4165331-E9CE-A21C-9B59-63A15814EB89}"/>
              </a:ext>
            </a:extLst>
          </p:cNvPr>
          <p:cNvSpPr txBox="1"/>
          <p:nvPr/>
        </p:nvSpPr>
        <p:spPr>
          <a:xfrm>
            <a:off x="1583228" y="2408074"/>
            <a:ext cx="9420606" cy="668645"/>
          </a:xfrm>
          <a:prstGeom prst="rect">
            <a:avLst/>
          </a:prstGeom>
          <a:noFill/>
        </p:spPr>
        <p:txBody>
          <a:bodyPr wrap="square">
            <a:spAutoFit/>
          </a:bodyPr>
          <a:lstStyle/>
          <a:p>
            <a:pPr algn="just">
              <a:lnSpc>
                <a:spcPct val="130000"/>
              </a:lnSpc>
            </a:pP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Giai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rPr>
              <a:t> 2: </a:t>
            </a:r>
            <a:r>
              <a:rPr lang="en-US" sz="3200" dirty="0" err="1">
                <a:solidFill>
                  <a:srgbClr val="000000"/>
                </a:solidFill>
                <a:effectLst/>
                <a:latin typeface="Times New Roman" panose="02020603050405020304" pitchFamily="18" charset="0"/>
                <a:ea typeface="Times New Roman" panose="02020603050405020304" pitchFamily="18" charset="0"/>
              </a:rPr>
              <a:t>Hà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Nội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Mạc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Tây</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Sơn</a:t>
            </a:r>
            <a:endParaRPr lang="vi-VN" sz="32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A97437E3-32C7-E710-7B5F-F1BFADB4AF0D}"/>
              </a:ext>
            </a:extLst>
          </p:cNvPr>
          <p:cNvSpPr txBox="1"/>
          <p:nvPr/>
        </p:nvSpPr>
        <p:spPr>
          <a:xfrm>
            <a:off x="1583228" y="3324278"/>
            <a:ext cx="7939278" cy="668645"/>
          </a:xfrm>
          <a:prstGeom prst="rect">
            <a:avLst/>
          </a:prstGeom>
          <a:noFill/>
        </p:spPr>
        <p:txBody>
          <a:bodyPr wrap="square">
            <a:spAutoFit/>
          </a:bodyPr>
          <a:lstStyle/>
          <a:p>
            <a:pPr algn="just">
              <a:lnSpc>
                <a:spcPct val="130000"/>
              </a:lnSpc>
            </a:pP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Giai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rPr>
              <a:t> 3: </a:t>
            </a:r>
            <a:r>
              <a:rPr lang="en-US" sz="3200" dirty="0" err="1">
                <a:solidFill>
                  <a:srgbClr val="000000"/>
                </a:solidFill>
                <a:effectLst/>
                <a:latin typeface="Times New Roman" panose="02020603050405020304" pitchFamily="18" charset="0"/>
                <a:ea typeface="Times New Roman" panose="02020603050405020304" pitchFamily="18" charset="0"/>
              </a:rPr>
              <a:t>Hà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Nội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đầu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kỉ</a:t>
            </a:r>
            <a:r>
              <a:rPr lang="en-US" sz="3200" dirty="0">
                <a:solidFill>
                  <a:srgbClr val="000000"/>
                </a:solidFill>
                <a:effectLst/>
                <a:latin typeface="Times New Roman" panose="02020603050405020304" pitchFamily="18" charset="0"/>
                <a:ea typeface="Times New Roman" panose="02020603050405020304" pitchFamily="18" charset="0"/>
              </a:rPr>
              <a:t> XIX</a:t>
            </a:r>
            <a:endParaRPr lang="vi-VN"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245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2000"/>
                                        <p:tgtEl>
                                          <p:spTgt spid="7"/>
                                        </p:tgtEl>
                                      </p:cBhvr>
                                    </p:animEffect>
                                    <p:anim calcmode="lin" valueType="num">
                                      <p:cBhvr>
                                        <p:cTn id="21" dur="2000" fill="hold"/>
                                        <p:tgtEl>
                                          <p:spTgt spid="7"/>
                                        </p:tgtEl>
                                        <p:attrNameLst>
                                          <p:attrName>ppt_x</p:attrName>
                                        </p:attrNameLst>
                                      </p:cBhvr>
                                      <p:tavLst>
                                        <p:tav tm="0">
                                          <p:val>
                                            <p:strVal val="#ppt_x"/>
                                          </p:val>
                                        </p:tav>
                                        <p:tav tm="100000">
                                          <p:val>
                                            <p:strVal val="#ppt_x"/>
                                          </p:val>
                                        </p:tav>
                                      </p:tavLst>
                                    </p:anim>
                                    <p:anim calcmode="lin" valueType="num">
                                      <p:cBhvr>
                                        <p:cTn id="22" dur="2000" fill="hold"/>
                                        <p:tgtEl>
                                          <p:spTgt spid="7"/>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16" presetClass="entr" presetSubtype="21"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8EDA9326-6938-47AE-7361-F6847C93FC44}"/>
              </a:ext>
            </a:extLst>
          </p:cNvPr>
          <p:cNvSpPr/>
          <p:nvPr/>
        </p:nvSpPr>
        <p:spPr>
          <a:xfrm>
            <a:off x="2054858" y="106444"/>
            <a:ext cx="7905346" cy="838200"/>
          </a:xfrm>
          <a:prstGeom prst="roundRect">
            <a:avLst/>
          </a:prstGeom>
          <a:ln>
            <a:solidFill>
              <a:srgbClr val="7030A0"/>
            </a:solid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a:solidFill>
                  <a:srgbClr val="7030A0"/>
                </a:solidFill>
              </a:rPr>
              <a:t>* </a:t>
            </a:r>
            <a:r>
              <a:rPr lang="en-US" sz="3200" b="1" dirty="0" err="1">
                <a:solidFill>
                  <a:srgbClr val="7030A0"/>
                </a:solidFill>
              </a:rPr>
              <a:t>Tên</a:t>
            </a:r>
            <a:r>
              <a:rPr lang="en-US" sz="3200" b="1" dirty="0">
                <a:solidFill>
                  <a:srgbClr val="7030A0"/>
                </a:solidFill>
              </a:rPr>
              <a:t> </a:t>
            </a:r>
            <a:r>
              <a:rPr lang="en-US" sz="3200" b="1" dirty="0" err="1">
                <a:solidFill>
                  <a:srgbClr val="7030A0"/>
                </a:solidFill>
              </a:rPr>
              <a:t>gọi</a:t>
            </a:r>
            <a:r>
              <a:rPr lang="en-US" sz="3200" b="1" dirty="0">
                <a:solidFill>
                  <a:srgbClr val="7030A0"/>
                </a:solidFill>
              </a:rPr>
              <a:t> </a:t>
            </a:r>
            <a:r>
              <a:rPr lang="en-US" sz="3200" b="1" dirty="0" err="1">
                <a:solidFill>
                  <a:srgbClr val="7030A0"/>
                </a:solidFill>
              </a:rPr>
              <a:t>Hà</a:t>
            </a:r>
            <a:r>
              <a:rPr lang="en-US" sz="3200" b="1" dirty="0">
                <a:solidFill>
                  <a:srgbClr val="7030A0"/>
                </a:solidFill>
              </a:rPr>
              <a:t> </a:t>
            </a:r>
            <a:r>
              <a:rPr lang="en-US" sz="3200" b="1" dirty="0" err="1">
                <a:solidFill>
                  <a:srgbClr val="7030A0"/>
                </a:solidFill>
              </a:rPr>
              <a:t>Nội</a:t>
            </a:r>
            <a:r>
              <a:rPr lang="en-US" sz="3200" b="1" dirty="0">
                <a:solidFill>
                  <a:srgbClr val="7030A0"/>
                </a:solidFill>
              </a:rPr>
              <a:t> qua </a:t>
            </a:r>
            <a:r>
              <a:rPr lang="en-US" sz="3200" b="1" dirty="0" err="1">
                <a:solidFill>
                  <a:srgbClr val="7030A0"/>
                </a:solidFill>
              </a:rPr>
              <a:t>các</a:t>
            </a:r>
            <a:r>
              <a:rPr lang="en-US" sz="3200" b="1" dirty="0">
                <a:solidFill>
                  <a:srgbClr val="7030A0"/>
                </a:solidFill>
              </a:rPr>
              <a:t> </a:t>
            </a:r>
            <a:r>
              <a:rPr lang="en-US" sz="3200" b="1" dirty="0" err="1">
                <a:solidFill>
                  <a:srgbClr val="7030A0"/>
                </a:solidFill>
              </a:rPr>
              <a:t>thời</a:t>
            </a:r>
            <a:r>
              <a:rPr lang="en-US" sz="3200" b="1" dirty="0">
                <a:solidFill>
                  <a:srgbClr val="7030A0"/>
                </a:solidFill>
              </a:rPr>
              <a:t> </a:t>
            </a:r>
            <a:r>
              <a:rPr lang="en-US" sz="3200" b="1" dirty="0" err="1">
                <a:solidFill>
                  <a:srgbClr val="7030A0"/>
                </a:solidFill>
              </a:rPr>
              <a:t>kì</a:t>
            </a:r>
            <a:r>
              <a:rPr lang="en-US" sz="3200" b="1" dirty="0">
                <a:solidFill>
                  <a:srgbClr val="7030A0"/>
                </a:solidFill>
              </a:rPr>
              <a:t> </a:t>
            </a:r>
            <a:r>
              <a:rPr lang="en-US" sz="3200" b="1" dirty="0" err="1">
                <a:solidFill>
                  <a:srgbClr val="7030A0"/>
                </a:solidFill>
              </a:rPr>
              <a:t>lịch</a:t>
            </a:r>
            <a:r>
              <a:rPr lang="en-US" sz="3200" b="1" dirty="0">
                <a:solidFill>
                  <a:srgbClr val="7030A0"/>
                </a:solidFill>
              </a:rPr>
              <a:t> </a:t>
            </a:r>
            <a:r>
              <a:rPr lang="en-US" sz="3200" b="1" dirty="0" err="1">
                <a:solidFill>
                  <a:srgbClr val="7030A0"/>
                </a:solidFill>
              </a:rPr>
              <a:t>sử</a:t>
            </a:r>
            <a:endParaRPr lang="en-US" sz="3200" b="1" dirty="0">
              <a:solidFill>
                <a:srgbClr val="7030A0"/>
              </a:solidFill>
            </a:endParaRPr>
          </a:p>
        </p:txBody>
      </p:sp>
      <p:sp>
        <p:nvSpPr>
          <p:cNvPr id="5" name="TextBox 4">
            <a:extLst>
              <a:ext uri="{FF2B5EF4-FFF2-40B4-BE49-F238E27FC236}">
                <a16:creationId xmlns:a16="http://schemas.microsoft.com/office/drawing/2014/main" id="{20588ACE-5573-A3A8-9232-9655DC012889}"/>
              </a:ext>
            </a:extLst>
          </p:cNvPr>
          <p:cNvSpPr txBox="1"/>
          <p:nvPr/>
        </p:nvSpPr>
        <p:spPr>
          <a:xfrm>
            <a:off x="2271858" y="1046579"/>
            <a:ext cx="7905346" cy="5632311"/>
          </a:xfrm>
          <a:prstGeom prst="rect">
            <a:avLst/>
          </a:prstGeom>
          <a:noFill/>
        </p:spPr>
        <p:txBody>
          <a:bodyPr wrap="square" rtlCol="0">
            <a:spAutoFit/>
          </a:bodyPr>
          <a:lstStyle/>
          <a:p>
            <a:pPr marL="285750" indent="-285750">
              <a:buFontTx/>
              <a:buChar char="-"/>
            </a:pPr>
            <a:r>
              <a:rPr lang="en-US" sz="2800" dirty="0">
                <a:solidFill>
                  <a:srgbClr val="FF0000"/>
                </a:solidFill>
                <a:latin typeface="Times New Roman" panose="02020603050405020304" pitchFamily="18" charset="0"/>
                <a:cs typeface="Times New Roman" panose="02020603050405020304" pitchFamily="18" charset="0"/>
              </a:rPr>
              <a:t>TÊN GỌI CHÍNH QUY</a:t>
            </a:r>
          </a:p>
          <a:p>
            <a:r>
              <a:rPr lang="en-US" sz="2800" dirty="0">
                <a:latin typeface="Times New Roman" panose="02020603050405020304" pitchFamily="18" charset="0"/>
                <a:cs typeface="Times New Roman" panose="02020603050405020304" pitchFamily="18" charset="0"/>
              </a:rPr>
              <a:t>* Long </a:t>
            </a:r>
            <a:r>
              <a:rPr lang="en-US" sz="2800" dirty="0" err="1">
                <a:latin typeface="Times New Roman" panose="02020603050405020304" pitchFamily="18" charset="0"/>
                <a:cs typeface="Times New Roman" panose="02020603050405020304" pitchFamily="18" charset="0"/>
              </a:rPr>
              <a:t>Đỗ</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Bình</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La</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Thăng</a:t>
            </a:r>
            <a:r>
              <a:rPr lang="en-US" sz="2800" dirty="0">
                <a:latin typeface="Times New Roman" panose="02020603050405020304" pitchFamily="18" charset="0"/>
                <a:cs typeface="Times New Roman" panose="02020603050405020304" pitchFamily="18" charset="0"/>
              </a:rPr>
              <a:t> Long </a:t>
            </a:r>
            <a:r>
              <a:rPr lang="en-US" sz="2800" i="1" dirty="0">
                <a:latin typeface="Times New Roman" panose="02020603050405020304" pitchFamily="18" charset="0"/>
                <a:cs typeface="Times New Roman" panose="02020603050405020304" pitchFamily="18" charset="0"/>
              </a:rPr>
              <a:t>(bao </a:t>
            </a:r>
            <a:r>
              <a:rPr lang="en-US" sz="2800" i="1" dirty="0" err="1">
                <a:latin typeface="Times New Roman" panose="02020603050405020304" pitchFamily="18" charset="0"/>
                <a:cs typeface="Times New Roman" panose="02020603050405020304" pitchFamily="18" charset="0"/>
              </a:rPr>
              <a:t>hàm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Rồng</a:t>
            </a:r>
            <a:r>
              <a:rPr lang="en-US" sz="2800" i="1" dirty="0">
                <a:latin typeface="Times New Roman" panose="02020603050405020304" pitchFamily="18" charset="0"/>
                <a:cs typeface="Times New Roman" panose="02020603050405020304" pitchFamily="18" charset="0"/>
              </a:rPr>
              <a:t> bay </a:t>
            </a:r>
            <a:r>
              <a:rPr lang="en-US" sz="2800" i="1" dirty="0" err="1">
                <a:latin typeface="Times New Roman" panose="02020603050405020304" pitchFamily="18" charset="0"/>
                <a:cs typeface="Times New Roman" panose="02020603050405020304" pitchFamily="18" charset="0"/>
              </a:rPr>
              <a:t>lên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Rồng</a:t>
            </a:r>
            <a:r>
              <a:rPr lang="en-US" sz="2800" i="1" dirty="0">
                <a:latin typeface="Times New Roman" panose="02020603050405020304" pitchFamily="18" charset="0"/>
                <a:cs typeface="Times New Roman" panose="02020603050405020304" pitchFamily="18" charset="0"/>
              </a:rPr>
              <a:t> (bay)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ánh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cao</a:t>
            </a:r>
            <a:r>
              <a:rPr lang="en-US" sz="2800" i="1"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Đô</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Đông</a:t>
            </a:r>
            <a:r>
              <a:rPr lang="en-US" sz="2800" dirty="0">
                <a:latin typeface="Times New Roman" panose="02020603050405020304" pitchFamily="18" charset="0"/>
                <a:cs typeface="Times New Roman" panose="02020603050405020304" pitchFamily="18" charset="0"/>
              </a:rPr>
              <a:t> Quan</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Thăng</a:t>
            </a:r>
            <a:r>
              <a:rPr lang="en-US" sz="2800" dirty="0">
                <a:latin typeface="Times New Roman" panose="02020603050405020304" pitchFamily="18" charset="0"/>
                <a:cs typeface="Times New Roman" panose="02020603050405020304" pitchFamily="18" charset="0"/>
              </a:rPr>
              <a:t> Long (</a:t>
            </a:r>
            <a:r>
              <a:rPr lang="en-US" sz="2800" dirty="0" err="1">
                <a:latin typeface="Times New Roman" panose="02020603050405020304" pitchFamily="18" charset="0"/>
                <a:cs typeface="Times New Roman" panose="02020603050405020304" pitchFamily="18" charset="0"/>
              </a:rPr>
              <a:t>Thịnh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endParaRPr lang="en-US" sz="28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9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1B099B2C-64FA-8B0E-24E8-6DF783CB7041}"/>
              </a:ext>
            </a:extLst>
          </p:cNvPr>
          <p:cNvSpPr txBox="1"/>
          <p:nvPr/>
        </p:nvSpPr>
        <p:spPr>
          <a:xfrm>
            <a:off x="2519313" y="147494"/>
            <a:ext cx="5889396" cy="3908762"/>
          </a:xfrm>
          <a:prstGeom prst="rect">
            <a:avLst/>
          </a:prstGeom>
          <a:noFill/>
        </p:spPr>
        <p:txBody>
          <a:bodyPr wrap="square" rtlCol="0">
            <a:spAutoFit/>
          </a:bodyPr>
          <a:lstStyle/>
          <a:p>
            <a:pPr marL="285750" indent="-285750">
              <a:buFontTx/>
              <a:buChar char="-"/>
            </a:pPr>
            <a:r>
              <a:rPr lang="en-US" sz="3200" dirty="0">
                <a:solidFill>
                  <a:srgbClr val="FF0000"/>
                </a:solidFill>
                <a:latin typeface="Times New Roman" panose="02020603050405020304" pitchFamily="18" charset="0"/>
                <a:cs typeface="Times New Roman" panose="02020603050405020304" pitchFamily="18" charset="0"/>
              </a:rPr>
              <a:t>TÊN KHÔNG CHÍNH QUY</a:t>
            </a: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An – </a:t>
            </a:r>
            <a:r>
              <a:rPr lang="en-US" sz="3200" dirty="0" err="1">
                <a:latin typeface="Times New Roman" panose="02020603050405020304" pitchFamily="18" charset="0"/>
                <a:cs typeface="Times New Roman" panose="02020603050405020304" pitchFamily="18" charset="0"/>
              </a:rPr>
              <a:t>Tràng</a:t>
            </a:r>
            <a:r>
              <a:rPr lang="en-US" sz="3200" dirty="0">
                <a:latin typeface="Times New Roman" panose="02020603050405020304" pitchFamily="18" charset="0"/>
                <a:cs typeface="Times New Roman" panose="02020603050405020304" pitchFamily="18" charset="0"/>
              </a:rPr>
              <a:t> An</a:t>
            </a: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Long </a:t>
            </a:r>
            <a:r>
              <a:rPr lang="en-US" sz="3200" dirty="0" err="1">
                <a:latin typeface="Times New Roman" panose="02020603050405020304" pitchFamily="18" charset="0"/>
                <a:cs typeface="Times New Roman" panose="02020603050405020304" pitchFamily="18" charset="0"/>
              </a:rPr>
              <a:t>Biên</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Long </a:t>
            </a:r>
            <a:r>
              <a:rPr lang="en-US" sz="3200" dirty="0" err="1">
                <a:latin typeface="Times New Roman" panose="02020603050405020304" pitchFamily="18" charset="0"/>
                <a:cs typeface="Times New Roman" panose="02020603050405020304" pitchFamily="18" charset="0"/>
              </a:rPr>
              <a:t>Thành</a:t>
            </a:r>
            <a:endParaRPr lang="en-US" sz="3200" i="1"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Diệu</a:t>
            </a:r>
            <a:r>
              <a:rPr lang="en-US" sz="3200" dirty="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86AC92BE-0D50-9D7E-309A-1DB26EFC7FA6}"/>
              </a:ext>
            </a:extLst>
          </p:cNvPr>
          <p:cNvSpPr/>
          <p:nvPr/>
        </p:nvSpPr>
        <p:spPr>
          <a:xfrm>
            <a:off x="1769883" y="524759"/>
            <a:ext cx="9749672" cy="5632311"/>
          </a:xfrm>
          <a:prstGeom prst="rect">
            <a:avLst/>
          </a:prstGeom>
        </p:spPr>
        <p:txBody>
          <a:bodyPr wrap="square">
            <a:spAutoFit/>
          </a:bodyPr>
          <a:lstStyle/>
          <a:p>
            <a:pPr algn="just"/>
            <a:r>
              <a:rPr lang="vi-VN" sz="2800" dirty="0">
                <a:latin typeface="+mj-lt"/>
              </a:rPr>
              <a:t>Ngoài ra, trong cách nói dân gian còn nhiều từ được dùng để chỉ Thăng Long - Hà Nội như: </a:t>
            </a:r>
            <a:endParaRPr lang="en-US" sz="2800" dirty="0">
              <a:latin typeface="+mj-lt"/>
            </a:endParaRPr>
          </a:p>
          <a:p>
            <a:pPr marL="342900" indent="-342900" algn="just">
              <a:buFont typeface="Wingdings" panose="05000000000000000000" pitchFamily="2" charset="2"/>
              <a:buChar char="v"/>
            </a:pPr>
            <a:r>
              <a:rPr lang="vi-VN" sz="2800" dirty="0">
                <a:solidFill>
                  <a:srgbClr val="FF0000"/>
                </a:solidFill>
                <a:latin typeface="+mj-lt"/>
              </a:rPr>
              <a:t>Kẻ Chợ </a:t>
            </a:r>
            <a:endParaRPr lang="en-US" sz="2800" dirty="0">
              <a:solidFill>
                <a:srgbClr val="FF0000"/>
              </a:solidFill>
              <a:latin typeface="+mj-lt"/>
            </a:endParaRPr>
          </a:p>
          <a:p>
            <a:pPr algn="just"/>
            <a:r>
              <a:rPr lang="en-US" sz="2800" i="1" dirty="0">
                <a:latin typeface="+mj-lt"/>
              </a:rPr>
              <a:t>- </a:t>
            </a:r>
            <a:r>
              <a:rPr lang="vi-VN" sz="2800" i="1" dirty="0">
                <a:latin typeface="+mj-lt"/>
              </a:rPr>
              <a:t>Khéo tay hay nghề đất lề Kẻ Chợ </a:t>
            </a:r>
            <a:endParaRPr lang="en-US" sz="2800" i="1" dirty="0">
              <a:latin typeface="+mj-lt"/>
            </a:endParaRPr>
          </a:p>
          <a:p>
            <a:pPr algn="just"/>
            <a:r>
              <a:rPr lang="en-US" sz="2800" i="1" dirty="0">
                <a:latin typeface="+mj-lt"/>
              </a:rPr>
              <a:t>- </a:t>
            </a:r>
            <a:r>
              <a:rPr lang="vi-VN" sz="2800" i="1" dirty="0">
                <a:latin typeface="+mj-lt"/>
              </a:rPr>
              <a:t>Khôn khéo thợ thầy Kẻ Chợ</a:t>
            </a:r>
            <a:endParaRPr lang="en-US" sz="2800" i="1" dirty="0">
              <a:latin typeface="+mj-lt"/>
            </a:endParaRPr>
          </a:p>
          <a:p>
            <a:pPr marL="342900" indent="-342900" algn="just">
              <a:buFont typeface="Wingdings" panose="05000000000000000000" pitchFamily="2" charset="2"/>
              <a:buChar char="v"/>
            </a:pPr>
            <a:r>
              <a:rPr lang="vi-VN" sz="2800" dirty="0">
                <a:solidFill>
                  <a:srgbClr val="FF0000"/>
                </a:solidFill>
                <a:latin typeface="+mj-lt"/>
              </a:rPr>
              <a:t>Thượng Kinh</a:t>
            </a:r>
            <a:endParaRPr lang="en-US" sz="2800" dirty="0">
              <a:solidFill>
                <a:srgbClr val="FF0000"/>
              </a:solidFill>
              <a:latin typeface="+mj-lt"/>
            </a:endParaRPr>
          </a:p>
          <a:p>
            <a:pPr algn="just"/>
            <a:r>
              <a:rPr lang="vi-VN" sz="2800" i="1" dirty="0">
                <a:latin typeface="+mj-lt"/>
              </a:rPr>
              <a:t>Chẳng thơm cũng thể hoa nhài</a:t>
            </a:r>
            <a:endParaRPr lang="en-US" sz="2800" i="1" dirty="0">
              <a:latin typeface="+mj-lt"/>
            </a:endParaRPr>
          </a:p>
          <a:p>
            <a:pPr algn="just"/>
            <a:r>
              <a:rPr lang="vi-VN" sz="2800" i="1" dirty="0">
                <a:latin typeface="+mj-lt"/>
              </a:rPr>
              <a:t>Chẳng lịch cũng thể con người Thượng Kinh</a:t>
            </a:r>
            <a:endParaRPr lang="en-US" sz="2800" i="1" dirty="0">
              <a:latin typeface="+mj-lt"/>
            </a:endParaRPr>
          </a:p>
          <a:p>
            <a:pPr marL="342900" indent="-342900" algn="just">
              <a:buFont typeface="Wingdings" panose="05000000000000000000" pitchFamily="2" charset="2"/>
              <a:buChar char="v"/>
            </a:pPr>
            <a:r>
              <a:rPr lang="vi-VN" sz="2800" dirty="0">
                <a:solidFill>
                  <a:srgbClr val="FF0000"/>
                </a:solidFill>
                <a:latin typeface="+mj-lt"/>
              </a:rPr>
              <a:t>Kinh Kỳ</a:t>
            </a:r>
            <a:endParaRPr lang="en-US" sz="2800" dirty="0">
              <a:solidFill>
                <a:srgbClr val="FF0000"/>
              </a:solidFill>
              <a:latin typeface="+mj-lt"/>
            </a:endParaRPr>
          </a:p>
          <a:p>
            <a:pPr algn="just"/>
            <a:r>
              <a:rPr lang="vi-VN" sz="2800" i="1" dirty="0">
                <a:latin typeface="+mj-lt"/>
              </a:rPr>
              <a:t>Thứ nhất Kinh Kỳ, thứ nhì Phố Hiến </a:t>
            </a:r>
            <a:endParaRPr lang="en-US" sz="2800" i="1" dirty="0">
              <a:latin typeface="+mj-lt"/>
            </a:endParaRPr>
          </a:p>
          <a:p>
            <a:pPr marL="342900" indent="-342900" algn="just">
              <a:buFont typeface="Wingdings" panose="05000000000000000000" pitchFamily="2" charset="2"/>
              <a:buChar char="v"/>
            </a:pPr>
            <a:r>
              <a:rPr lang="vi-VN" sz="2800" dirty="0">
                <a:solidFill>
                  <a:srgbClr val="FF0000"/>
                </a:solidFill>
                <a:latin typeface="+mj-lt"/>
              </a:rPr>
              <a:t>Và đôi khi chỉ dùng một từ như </a:t>
            </a:r>
            <a:r>
              <a:rPr lang="vi-VN" sz="2800" dirty="0">
                <a:latin typeface="+mj-lt"/>
              </a:rPr>
              <a:t>“Ăn Bắc, mặc Kinh”. Bắc đây chỉ vùng Kinh Bắc (Bắc Ninh), Kinh chỉ Kinh đô Thăng Long.</a:t>
            </a:r>
          </a:p>
          <a:p>
            <a:pPr algn="just"/>
            <a:endParaRPr lang="en-US" sz="2400" dirty="0">
              <a:latin typeface="+mj-lt"/>
            </a:endParaRPr>
          </a:p>
        </p:txBody>
      </p:sp>
    </p:spTree>
    <p:extLst>
      <p:ext uri="{BB962C8B-B14F-4D97-AF65-F5344CB8AC3E}">
        <p14:creationId xmlns:p14="http://schemas.microsoft.com/office/powerpoint/2010/main" val="365945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93274B0C-1CB3-4AA4-A183-20B7FE5DB1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E640319-3BB6-49BF-BAF4-D63FEC73E1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5BECDBB2-914C-44DE-B171-6F7946196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1D5C6008-3DE6-42B7-AED2-68544F325B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60+ hình nền màu trắng đẹp sử dụng cho thiết kế trình chiếu">
            <a:extLst>
              <a:ext uri="{FF2B5EF4-FFF2-40B4-BE49-F238E27FC236}">
                <a16:creationId xmlns:a16="http://schemas.microsoft.com/office/drawing/2014/main" id="{F90B529A-C748-C33E-E67B-9E541A891BB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6196"/>
          <a:stretch/>
        </p:blipFill>
        <p:spPr bwMode="auto">
          <a:xfrm>
            <a:off x="-98791" y="10"/>
            <a:ext cx="12389581" cy="685799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5D09915C-7FC3-45EF-BDD0-6393ACE446E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97584" y="-2"/>
            <a:ext cx="12192000" cy="6858000"/>
          </a:xfrm>
          <a:prstGeom prst="rect">
            <a:avLst/>
          </a:prstGeom>
        </p:spPr>
      </p:pic>
      <p:sp>
        <p:nvSpPr>
          <p:cNvPr id="5" name="TextBox 11">
            <a:extLst>
              <a:ext uri="{FF2B5EF4-FFF2-40B4-BE49-F238E27FC236}">
                <a16:creationId xmlns:a16="http://schemas.microsoft.com/office/drawing/2014/main" id="{8D3B53F4-B60C-B9EC-A0C2-77997C586DB6}"/>
              </a:ext>
            </a:extLst>
          </p:cNvPr>
          <p:cNvSpPr txBox="1"/>
          <p:nvPr/>
        </p:nvSpPr>
        <p:spPr>
          <a:xfrm>
            <a:off x="2874862" y="3083145"/>
            <a:ext cx="6178494" cy="1754326"/>
          </a:xfrm>
          <a:prstGeom prst="rect">
            <a:avLst/>
          </a:prstGeom>
          <a:noFill/>
        </p:spPr>
        <p:txBody>
          <a:bodyPr wrap="square" rtlCol="0">
            <a:spAutoFit/>
          </a:bodyPr>
          <a:lstStyle/>
          <a:p>
            <a:pPr algn="ctr"/>
            <a:r>
              <a:rPr lang="en-US" sz="3600" b="1" dirty="0">
                <a:solidFill>
                  <a:srgbClr val="C00000"/>
                </a:solidFill>
              </a:rPr>
              <a:t>Quan </a:t>
            </a:r>
            <a:r>
              <a:rPr lang="en-US" sz="3600" b="1" dirty="0" err="1">
                <a:solidFill>
                  <a:srgbClr val="C00000"/>
                </a:solidFill>
              </a:rPr>
              <a:t>sát</a:t>
            </a:r>
            <a:r>
              <a:rPr lang="en-US" sz="3600" b="1" dirty="0">
                <a:solidFill>
                  <a:srgbClr val="C00000"/>
                </a:solidFill>
              </a:rPr>
              <a:t> video </a:t>
            </a:r>
            <a:r>
              <a:rPr lang="en-US" sz="3600" b="1" dirty="0" err="1">
                <a:solidFill>
                  <a:srgbClr val="C00000"/>
                </a:solidFill>
              </a:rPr>
              <a:t>và</a:t>
            </a:r>
            <a:r>
              <a:rPr lang="en-US" sz="3600" b="1" dirty="0">
                <a:solidFill>
                  <a:srgbClr val="C00000"/>
                </a:solidFill>
              </a:rPr>
              <a:t> </a:t>
            </a:r>
            <a:r>
              <a:rPr lang="en-US" sz="3600" b="1" dirty="0" err="1">
                <a:solidFill>
                  <a:srgbClr val="C00000"/>
                </a:solidFill>
              </a:rPr>
              <a:t>ghi</a:t>
            </a:r>
            <a:r>
              <a:rPr lang="en-US" sz="3600" b="1" dirty="0">
                <a:solidFill>
                  <a:srgbClr val="C00000"/>
                </a:solidFill>
              </a:rPr>
              <a:t> </a:t>
            </a:r>
            <a:r>
              <a:rPr lang="en-US" sz="3600" b="1" dirty="0" err="1">
                <a:solidFill>
                  <a:srgbClr val="C00000"/>
                </a:solidFill>
              </a:rPr>
              <a:t>lại</a:t>
            </a:r>
            <a:r>
              <a:rPr lang="en-US" sz="3600" b="1" dirty="0">
                <a:solidFill>
                  <a:srgbClr val="C00000"/>
                </a:solidFill>
              </a:rPr>
              <a:t> </a:t>
            </a:r>
            <a:r>
              <a:rPr lang="en-US" sz="3600" b="1" dirty="0" err="1">
                <a:solidFill>
                  <a:srgbClr val="C00000"/>
                </a:solidFill>
              </a:rPr>
              <a:t>sự</a:t>
            </a:r>
            <a:r>
              <a:rPr lang="en-US" sz="3600" b="1" dirty="0">
                <a:solidFill>
                  <a:srgbClr val="C00000"/>
                </a:solidFill>
              </a:rPr>
              <a:t> </a:t>
            </a:r>
            <a:r>
              <a:rPr lang="en-US" sz="3600" b="1" dirty="0" err="1">
                <a:solidFill>
                  <a:srgbClr val="C00000"/>
                </a:solidFill>
              </a:rPr>
              <a:t>thay</a:t>
            </a:r>
            <a:r>
              <a:rPr lang="en-US" sz="3600" b="1" dirty="0">
                <a:solidFill>
                  <a:srgbClr val="C00000"/>
                </a:solidFill>
              </a:rPr>
              <a:t> </a:t>
            </a:r>
            <a:r>
              <a:rPr lang="en-US" sz="3600" b="1" dirty="0" err="1">
                <a:solidFill>
                  <a:srgbClr val="C00000"/>
                </a:solidFill>
              </a:rPr>
              <a:t>đổi</a:t>
            </a:r>
            <a:r>
              <a:rPr lang="en-US" sz="3600" b="1" dirty="0">
                <a:solidFill>
                  <a:srgbClr val="C00000"/>
                </a:solidFill>
              </a:rPr>
              <a:t> </a:t>
            </a:r>
            <a:r>
              <a:rPr lang="en-US" sz="3600" b="1" dirty="0" err="1">
                <a:solidFill>
                  <a:srgbClr val="C00000"/>
                </a:solidFill>
              </a:rPr>
              <a:t>tên</a:t>
            </a:r>
            <a:r>
              <a:rPr lang="en-US" sz="3600" b="1" dirty="0">
                <a:solidFill>
                  <a:srgbClr val="C00000"/>
                </a:solidFill>
              </a:rPr>
              <a:t> </a:t>
            </a:r>
            <a:r>
              <a:rPr lang="en-US" sz="3600" b="1" dirty="0" err="1">
                <a:solidFill>
                  <a:srgbClr val="C00000"/>
                </a:solidFill>
              </a:rPr>
              <a:t>gọi</a:t>
            </a:r>
            <a:r>
              <a:rPr lang="en-US" sz="3600" b="1" dirty="0">
                <a:solidFill>
                  <a:srgbClr val="C00000"/>
                </a:solidFill>
              </a:rPr>
              <a:t> </a:t>
            </a:r>
            <a:r>
              <a:rPr lang="en-US" sz="3600" b="1" dirty="0" err="1">
                <a:solidFill>
                  <a:srgbClr val="C00000"/>
                </a:solidFill>
              </a:rPr>
              <a:t>của</a:t>
            </a:r>
            <a:r>
              <a:rPr lang="en-US" sz="3600" b="1" dirty="0">
                <a:solidFill>
                  <a:srgbClr val="C00000"/>
                </a:solidFill>
              </a:rPr>
              <a:t> </a:t>
            </a:r>
            <a:r>
              <a:rPr lang="en-US" sz="3600" b="1" dirty="0" err="1">
                <a:solidFill>
                  <a:srgbClr val="C00000"/>
                </a:solidFill>
              </a:rPr>
              <a:t>Hà</a:t>
            </a:r>
            <a:r>
              <a:rPr lang="en-US" sz="3600" b="1" dirty="0">
                <a:solidFill>
                  <a:srgbClr val="C00000"/>
                </a:solidFill>
              </a:rPr>
              <a:t> </a:t>
            </a:r>
            <a:r>
              <a:rPr lang="en-US" sz="3600" b="1" dirty="0" err="1">
                <a:solidFill>
                  <a:srgbClr val="C00000"/>
                </a:solidFill>
              </a:rPr>
              <a:t>Nội</a:t>
            </a:r>
            <a:r>
              <a:rPr lang="en-US" sz="3600" b="1" dirty="0">
                <a:solidFill>
                  <a:srgbClr val="C00000"/>
                </a:solidFill>
              </a:rPr>
              <a:t> qua </a:t>
            </a:r>
            <a:r>
              <a:rPr lang="en-US" sz="3600" b="1" dirty="0" err="1">
                <a:solidFill>
                  <a:srgbClr val="C00000"/>
                </a:solidFill>
              </a:rPr>
              <a:t>các</a:t>
            </a:r>
            <a:r>
              <a:rPr lang="en-US" sz="3600" b="1" dirty="0">
                <a:solidFill>
                  <a:srgbClr val="C00000"/>
                </a:solidFill>
              </a:rPr>
              <a:t> </a:t>
            </a:r>
            <a:r>
              <a:rPr lang="en-US" sz="3600" b="1" dirty="0" err="1">
                <a:solidFill>
                  <a:srgbClr val="C00000"/>
                </a:solidFill>
              </a:rPr>
              <a:t>thời</a:t>
            </a:r>
            <a:r>
              <a:rPr lang="en-US" sz="3600" b="1" dirty="0">
                <a:solidFill>
                  <a:srgbClr val="C00000"/>
                </a:solidFill>
              </a:rPr>
              <a:t> </a:t>
            </a:r>
            <a:r>
              <a:rPr lang="en-US" sz="3600" b="1" dirty="0" err="1">
                <a:solidFill>
                  <a:srgbClr val="C00000"/>
                </a:solidFill>
              </a:rPr>
              <a:t>kỳ</a:t>
            </a:r>
            <a:r>
              <a:rPr lang="en-US" sz="3600" b="1" dirty="0">
                <a:solidFill>
                  <a:srgbClr val="C00000"/>
                </a:solidFill>
              </a:rPr>
              <a:t> </a:t>
            </a:r>
            <a:r>
              <a:rPr lang="en-US" sz="3600" b="1" dirty="0" err="1">
                <a:solidFill>
                  <a:srgbClr val="C00000"/>
                </a:solidFill>
              </a:rPr>
              <a:t>lịch</a:t>
            </a:r>
            <a:r>
              <a:rPr lang="en-US" sz="3600" b="1" dirty="0">
                <a:solidFill>
                  <a:srgbClr val="C00000"/>
                </a:solidFill>
              </a:rPr>
              <a:t> </a:t>
            </a:r>
            <a:r>
              <a:rPr lang="en-US" sz="3600" b="1" dirty="0" err="1">
                <a:solidFill>
                  <a:srgbClr val="C00000"/>
                </a:solidFill>
              </a:rPr>
              <a:t>sử</a:t>
            </a:r>
            <a:r>
              <a:rPr lang="en-US" sz="3600" b="1" dirty="0">
                <a:solidFill>
                  <a:srgbClr val="C00000"/>
                </a:solidFill>
              </a:rPr>
              <a:t>?</a:t>
            </a:r>
          </a:p>
        </p:txBody>
      </p:sp>
    </p:spTree>
    <p:extLst>
      <p:ext uri="{BB962C8B-B14F-4D97-AF65-F5344CB8AC3E}">
        <p14:creationId xmlns:p14="http://schemas.microsoft.com/office/powerpoint/2010/main" val="1733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ên Gọi HÀ NỘI Qua Các Thời Kỳ - Lịch Sử Hà Nội Ngàn Năm 00_00_36-00_08_2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1440" y="61238"/>
            <a:ext cx="11833082" cy="6485541"/>
          </a:xfrm>
        </p:spPr>
      </p:pic>
    </p:spTree>
    <p:extLst>
      <p:ext uri="{BB962C8B-B14F-4D97-AF65-F5344CB8AC3E}">
        <p14:creationId xmlns:p14="http://schemas.microsoft.com/office/powerpoint/2010/main" val="5247082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Giọt nước">
  <a:themeElements>
    <a:clrScheme name="Giọt nước">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Giọt nước">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iọt nước">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TM04033925[[fn=Giọt nhỏ]]</Template>
  <TotalTime>2050</TotalTime>
  <Words>2133</Words>
  <Application>Microsoft Office PowerPoint</Application>
  <PresentationFormat>Màn hình rộng</PresentationFormat>
  <Paragraphs>502</Paragraphs>
  <Slides>33</Slides>
  <Notes>3</Notes>
  <HiddenSlides>0</HiddenSlides>
  <MMClips>1</MMClips>
  <ScaleCrop>false</ScaleCrop>
  <HeadingPairs>
    <vt:vector size="8" baseType="variant">
      <vt:variant>
        <vt:lpstr>Phông được Dùng</vt:lpstr>
      </vt:variant>
      <vt:variant>
        <vt:i4>6</vt:i4>
      </vt:variant>
      <vt:variant>
        <vt:lpstr>Chủ đề</vt:lpstr>
      </vt:variant>
      <vt:variant>
        <vt:i4>1</vt:i4>
      </vt:variant>
      <vt:variant>
        <vt:lpstr>Máy chủ nhúng OLE</vt:lpstr>
      </vt:variant>
      <vt:variant>
        <vt:i4>1</vt:i4>
      </vt:variant>
      <vt:variant>
        <vt:lpstr>Tiêu đề Bản chiếu</vt:lpstr>
      </vt:variant>
      <vt:variant>
        <vt:i4>33</vt:i4>
      </vt:variant>
    </vt:vector>
  </HeadingPairs>
  <TitlesOfParts>
    <vt:vector size="41" baseType="lpstr">
      <vt:lpstr>Arial</vt:lpstr>
      <vt:lpstr>Calibri</vt:lpstr>
      <vt:lpstr>Impact</vt:lpstr>
      <vt:lpstr>Times New Roman</vt:lpstr>
      <vt:lpstr>Tw Cen MT</vt:lpstr>
      <vt:lpstr>Wingdings</vt:lpstr>
      <vt:lpstr>Giọt nước</vt:lpstr>
      <vt:lpstr>CorelDRAW</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Nguyễn Thị Ngọc</dc:creator>
  <cp:lastModifiedBy>Nguyễn Thị Ngọc</cp:lastModifiedBy>
  <cp:revision>1</cp:revision>
  <dcterms:created xsi:type="dcterms:W3CDTF">2022-12-27T16:17:23Z</dcterms:created>
  <dcterms:modified xsi:type="dcterms:W3CDTF">2023-02-01T09:33:09Z</dcterms:modified>
</cp:coreProperties>
</file>