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8"/>
  </p:notesMasterIdLst>
  <p:sldIdLst>
    <p:sldId id="273" r:id="rId2"/>
    <p:sldId id="274" r:id="rId3"/>
    <p:sldId id="258" r:id="rId4"/>
    <p:sldId id="259" r:id="rId5"/>
    <p:sldId id="260" r:id="rId6"/>
    <p:sldId id="262" r:id="rId7"/>
    <p:sldId id="264" r:id="rId8"/>
    <p:sldId id="265" r:id="rId9"/>
    <p:sldId id="277" r:id="rId10"/>
    <p:sldId id="266" r:id="rId11"/>
    <p:sldId id="268" r:id="rId12"/>
    <p:sldId id="275" r:id="rId13"/>
    <p:sldId id="272"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8-20T14:30:04.430"/>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8-20T14:30:18.292"/>
    </inkml:context>
    <inkml:brush xml:id="br0">
      <inkml:brushProperty name="width" value="0.05" units="cm"/>
      <inkml:brushProperty name="height" value="0.05" units="cm"/>
      <inkml:brushProperty name="ignorePressure" value="1"/>
    </inkml:brush>
  </inkml:definitions>
  <inkml:trace contextRef="#ctx0" brushRef="#br0">0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8-20T14:30:25.909"/>
    </inkml:context>
    <inkml:brush xml:id="br0">
      <inkml:brushProperty name="width" value="0.05" units="cm"/>
      <inkml:brushProperty name="height" value="0.05" units="cm"/>
      <inkml:brushProperty name="ignorePressure" value="1"/>
    </inkml:brush>
  </inkml:definitions>
  <inkml:trace contextRef="#ctx0" brushRef="#br0">0 1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8-20T14:30:04.430"/>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8-20T14:30:18.292"/>
    </inkml:context>
    <inkml:brush xml:id="br0">
      <inkml:brushProperty name="width" value="0.05" units="cm"/>
      <inkml:brushProperty name="height" value="0.05" units="cm"/>
      <inkml:brushProperty name="ignorePressure" value="1"/>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8-20T14:30:25.909"/>
    </inkml:context>
    <inkml:brush xml:id="br0">
      <inkml:brushProperty name="width" value="0.05" units="cm"/>
      <inkml:brushProperty name="height" value="0.05" units="cm"/>
      <inkml:brushProperty name="ignorePressure" value="1"/>
    </inkml:brush>
  </inkml:definitions>
  <inkml:trace contextRef="#ctx0" brushRef="#br0">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FAF7AA-6E35-4612-B4D1-2F8B3876409A}" type="datetimeFigureOut">
              <a:rPr lang="en-US" smtClean="0"/>
              <a:t>10/7/2021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8992DD-C1CE-45D4-A9C7-F9CF6F01B043}" type="slidenum">
              <a:rPr lang="en-US" smtClean="0"/>
              <a:t>‹#›</a:t>
            </a:fld>
            <a:endParaRPr lang="en-US"/>
          </a:p>
        </p:txBody>
      </p:sp>
    </p:spTree>
    <p:extLst>
      <p:ext uri="{BB962C8B-B14F-4D97-AF65-F5344CB8AC3E}">
        <p14:creationId xmlns:p14="http://schemas.microsoft.com/office/powerpoint/2010/main" val="3359041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0"/>
        <p:cNvGrpSpPr/>
        <p:nvPr/>
      </p:nvGrpSpPr>
      <p:grpSpPr>
        <a:xfrm>
          <a:off x="0" y="0"/>
          <a:ext cx="0" cy="0"/>
          <a:chOff x="0" y="0"/>
          <a:chExt cx="0" cy="0"/>
        </a:xfrm>
      </p:grpSpPr>
      <p:sp>
        <p:nvSpPr>
          <p:cNvPr id="6081" name="Google Shape;6081;ga8fe4d469d_0_8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2" name="Google Shape;6082;ga8fe4d469d_0_8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6464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56192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9"/>
        <p:cNvGrpSpPr/>
        <p:nvPr/>
      </p:nvGrpSpPr>
      <p:grpSpPr>
        <a:xfrm>
          <a:off x="0" y="0"/>
          <a:ext cx="0" cy="0"/>
          <a:chOff x="0" y="0"/>
          <a:chExt cx="0" cy="0"/>
        </a:xfrm>
      </p:grpSpPr>
      <p:sp>
        <p:nvSpPr>
          <p:cNvPr id="3150" name="Google Shape;3150;gb1a7517edc_0_9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1" name="Google Shape;3151;gb1a7517edc_0_9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322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8"/>
        <p:cNvGrpSpPr/>
        <p:nvPr/>
      </p:nvGrpSpPr>
      <p:grpSpPr>
        <a:xfrm>
          <a:off x="0" y="0"/>
          <a:ext cx="0" cy="0"/>
          <a:chOff x="0" y="0"/>
          <a:chExt cx="0" cy="0"/>
        </a:xfrm>
      </p:grpSpPr>
      <p:sp>
        <p:nvSpPr>
          <p:cNvPr id="3249" name="Google Shape;3249;gb1a7517edc_0_4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0" name="Google Shape;3250;gb1a7517edc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2292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8"/>
        <p:cNvGrpSpPr/>
        <p:nvPr/>
      </p:nvGrpSpPr>
      <p:grpSpPr>
        <a:xfrm>
          <a:off x="0" y="0"/>
          <a:ext cx="0" cy="0"/>
          <a:chOff x="0" y="0"/>
          <a:chExt cx="0" cy="0"/>
        </a:xfrm>
      </p:grpSpPr>
      <p:sp>
        <p:nvSpPr>
          <p:cNvPr id="3249" name="Google Shape;3249;gb1a7517edc_0_4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0" name="Google Shape;3250;gb1a7517edc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196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1"/>
        <p:cNvGrpSpPr/>
        <p:nvPr/>
      </p:nvGrpSpPr>
      <p:grpSpPr>
        <a:xfrm>
          <a:off x="0" y="0"/>
          <a:ext cx="0" cy="0"/>
          <a:chOff x="0" y="0"/>
          <a:chExt cx="0" cy="0"/>
        </a:xfrm>
      </p:grpSpPr>
      <p:sp>
        <p:nvSpPr>
          <p:cNvPr id="4582" name="Google Shape;4582;gb1a7517edc_0_14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3" name="Google Shape;4583;gb1a7517edc_0_1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698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9"/>
        <p:cNvGrpSpPr/>
        <p:nvPr/>
      </p:nvGrpSpPr>
      <p:grpSpPr>
        <a:xfrm>
          <a:off x="0" y="0"/>
          <a:ext cx="0" cy="0"/>
          <a:chOff x="0" y="0"/>
          <a:chExt cx="0" cy="0"/>
        </a:xfrm>
      </p:grpSpPr>
      <p:sp>
        <p:nvSpPr>
          <p:cNvPr id="3150" name="Google Shape;3150;gb1a7517edc_0_9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1" name="Google Shape;3151;gb1a7517edc_0_9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7726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7"/>
        <p:cNvGrpSpPr/>
        <p:nvPr/>
      </p:nvGrpSpPr>
      <p:grpSpPr>
        <a:xfrm>
          <a:off x="0" y="0"/>
          <a:ext cx="0" cy="0"/>
          <a:chOff x="0" y="0"/>
          <a:chExt cx="0" cy="0"/>
        </a:xfrm>
      </p:grpSpPr>
      <p:sp>
        <p:nvSpPr>
          <p:cNvPr id="5228" name="Google Shape;5228;gb1a7517edc_0_20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9" name="Google Shape;5229;gb1a7517edc_0_2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2819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7"/>
        <p:cNvGrpSpPr/>
        <p:nvPr/>
      </p:nvGrpSpPr>
      <p:grpSpPr>
        <a:xfrm>
          <a:off x="0" y="0"/>
          <a:ext cx="0" cy="0"/>
          <a:chOff x="0" y="0"/>
          <a:chExt cx="0" cy="0"/>
        </a:xfrm>
      </p:grpSpPr>
      <p:sp>
        <p:nvSpPr>
          <p:cNvPr id="3918" name="Google Shape;3918;gb1a7517edc_0_33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9" name="Google Shape;3919;gb1a7517edc_0_3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3249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74333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3751052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91156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603366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7896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488958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3576421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1416456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670"/>
        <p:cNvGrpSpPr/>
        <p:nvPr/>
      </p:nvGrpSpPr>
      <p:grpSpPr>
        <a:xfrm>
          <a:off x="0" y="0"/>
          <a:ext cx="0" cy="0"/>
          <a:chOff x="0" y="0"/>
          <a:chExt cx="0" cy="0"/>
        </a:xfrm>
      </p:grpSpPr>
      <p:sp>
        <p:nvSpPr>
          <p:cNvPr id="671" name="Google Shape;671;p20"/>
          <p:cNvSpPr txBox="1">
            <a:spLocks noGrp="1"/>
          </p:cNvSpPr>
          <p:nvPr>
            <p:ph type="title"/>
          </p:nvPr>
        </p:nvSpPr>
        <p:spPr>
          <a:xfrm>
            <a:off x="720000" y="491767"/>
            <a:ext cx="770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096990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500"/>
        <p:cNvGrpSpPr/>
        <p:nvPr/>
      </p:nvGrpSpPr>
      <p:grpSpPr>
        <a:xfrm>
          <a:off x="0" y="0"/>
          <a:ext cx="0" cy="0"/>
          <a:chOff x="0" y="0"/>
          <a:chExt cx="0" cy="0"/>
        </a:xfrm>
      </p:grpSpPr>
      <p:sp>
        <p:nvSpPr>
          <p:cNvPr id="501" name="Google Shape;501;p16"/>
          <p:cNvSpPr txBox="1">
            <a:spLocks noGrp="1"/>
          </p:cNvSpPr>
          <p:nvPr>
            <p:ph type="title"/>
          </p:nvPr>
        </p:nvSpPr>
        <p:spPr>
          <a:xfrm>
            <a:off x="1790700" y="3236100"/>
            <a:ext cx="5562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2" name="Google Shape;502;p16"/>
          <p:cNvSpPr txBox="1">
            <a:spLocks noGrp="1"/>
          </p:cNvSpPr>
          <p:nvPr>
            <p:ph type="subTitle" idx="1"/>
          </p:nvPr>
        </p:nvSpPr>
        <p:spPr>
          <a:xfrm>
            <a:off x="2905125" y="4561700"/>
            <a:ext cx="3333900" cy="8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05" name="Google Shape;505;p16"/>
          <p:cNvSpPr txBox="1">
            <a:spLocks noGrp="1"/>
          </p:cNvSpPr>
          <p:nvPr>
            <p:ph type="title" idx="2" hasCustomPrompt="1"/>
          </p:nvPr>
        </p:nvSpPr>
        <p:spPr>
          <a:xfrm>
            <a:off x="3942703" y="1638665"/>
            <a:ext cx="1277100" cy="98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5000"/>
              <a:buNone/>
              <a:defRPr sz="7000">
                <a:solidFill>
                  <a:schemeClr val="accent3"/>
                </a:solidFill>
              </a:defRPr>
            </a:lvl1pPr>
            <a:lvl2pPr lvl="1" algn="ctr" rtl="0">
              <a:spcBef>
                <a:spcPts val="0"/>
              </a:spcBef>
              <a:spcAft>
                <a:spcPts val="0"/>
              </a:spcAft>
              <a:buClr>
                <a:schemeClr val="accent4"/>
              </a:buClr>
              <a:buSzPts val="5000"/>
              <a:buNone/>
              <a:defRPr sz="5000">
                <a:solidFill>
                  <a:schemeClr val="accent4"/>
                </a:solidFill>
              </a:defRPr>
            </a:lvl2pPr>
            <a:lvl3pPr lvl="2" algn="ctr" rtl="0">
              <a:spcBef>
                <a:spcPts val="0"/>
              </a:spcBef>
              <a:spcAft>
                <a:spcPts val="0"/>
              </a:spcAft>
              <a:buClr>
                <a:schemeClr val="accent4"/>
              </a:buClr>
              <a:buSzPts val="5000"/>
              <a:buNone/>
              <a:defRPr sz="5000">
                <a:solidFill>
                  <a:schemeClr val="accent4"/>
                </a:solidFill>
              </a:defRPr>
            </a:lvl3pPr>
            <a:lvl4pPr lvl="3" algn="ctr" rtl="0">
              <a:spcBef>
                <a:spcPts val="0"/>
              </a:spcBef>
              <a:spcAft>
                <a:spcPts val="0"/>
              </a:spcAft>
              <a:buClr>
                <a:schemeClr val="accent4"/>
              </a:buClr>
              <a:buSzPts val="5000"/>
              <a:buNone/>
              <a:defRPr sz="5000">
                <a:solidFill>
                  <a:schemeClr val="accent4"/>
                </a:solidFill>
              </a:defRPr>
            </a:lvl4pPr>
            <a:lvl5pPr lvl="4" algn="ctr" rtl="0">
              <a:spcBef>
                <a:spcPts val="0"/>
              </a:spcBef>
              <a:spcAft>
                <a:spcPts val="0"/>
              </a:spcAft>
              <a:buClr>
                <a:schemeClr val="accent4"/>
              </a:buClr>
              <a:buSzPts val="5000"/>
              <a:buNone/>
              <a:defRPr sz="5000">
                <a:solidFill>
                  <a:schemeClr val="accent4"/>
                </a:solidFill>
              </a:defRPr>
            </a:lvl5pPr>
            <a:lvl6pPr lvl="5" algn="ctr" rtl="0">
              <a:spcBef>
                <a:spcPts val="0"/>
              </a:spcBef>
              <a:spcAft>
                <a:spcPts val="0"/>
              </a:spcAft>
              <a:buClr>
                <a:schemeClr val="accent4"/>
              </a:buClr>
              <a:buSzPts val="5000"/>
              <a:buNone/>
              <a:defRPr sz="5000">
                <a:solidFill>
                  <a:schemeClr val="accent4"/>
                </a:solidFill>
              </a:defRPr>
            </a:lvl6pPr>
            <a:lvl7pPr lvl="6" algn="ctr" rtl="0">
              <a:spcBef>
                <a:spcPts val="0"/>
              </a:spcBef>
              <a:spcAft>
                <a:spcPts val="0"/>
              </a:spcAft>
              <a:buClr>
                <a:schemeClr val="accent4"/>
              </a:buClr>
              <a:buSzPts val="5000"/>
              <a:buNone/>
              <a:defRPr sz="5000">
                <a:solidFill>
                  <a:schemeClr val="accent4"/>
                </a:solidFill>
              </a:defRPr>
            </a:lvl7pPr>
            <a:lvl8pPr lvl="7" algn="ctr" rtl="0">
              <a:spcBef>
                <a:spcPts val="0"/>
              </a:spcBef>
              <a:spcAft>
                <a:spcPts val="0"/>
              </a:spcAft>
              <a:buClr>
                <a:schemeClr val="accent4"/>
              </a:buClr>
              <a:buSzPts val="5000"/>
              <a:buNone/>
              <a:defRPr sz="5000">
                <a:solidFill>
                  <a:schemeClr val="accent4"/>
                </a:solidFill>
              </a:defRPr>
            </a:lvl8pPr>
            <a:lvl9pPr lvl="8" algn="ctr" rtl="0">
              <a:spcBef>
                <a:spcPts val="0"/>
              </a:spcBef>
              <a:spcAft>
                <a:spcPts val="0"/>
              </a:spcAft>
              <a:buClr>
                <a:schemeClr val="accent4"/>
              </a:buClr>
              <a:buSzPts val="5000"/>
              <a:buNone/>
              <a:defRPr sz="5000">
                <a:solidFill>
                  <a:schemeClr val="accent4"/>
                </a:solidFill>
              </a:defRPr>
            </a:lvl9pPr>
          </a:lstStyle>
          <a:p>
            <a:r>
              <a:t>xx%</a:t>
            </a:r>
          </a:p>
        </p:txBody>
      </p:sp>
    </p:spTree>
    <p:extLst>
      <p:ext uri="{BB962C8B-B14F-4D97-AF65-F5344CB8AC3E}">
        <p14:creationId xmlns:p14="http://schemas.microsoft.com/office/powerpoint/2010/main" val="4622763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80"/>
        <p:cNvGrpSpPr/>
        <p:nvPr/>
      </p:nvGrpSpPr>
      <p:grpSpPr>
        <a:xfrm>
          <a:off x="0" y="0"/>
          <a:ext cx="0" cy="0"/>
          <a:chOff x="0" y="0"/>
          <a:chExt cx="0" cy="0"/>
        </a:xfrm>
      </p:grpSpPr>
      <p:sp>
        <p:nvSpPr>
          <p:cNvPr id="581" name="Google Shape;581;p18"/>
          <p:cNvSpPr txBox="1">
            <a:spLocks noGrp="1"/>
          </p:cNvSpPr>
          <p:nvPr>
            <p:ph type="title"/>
          </p:nvPr>
        </p:nvSpPr>
        <p:spPr>
          <a:xfrm>
            <a:off x="2305725" y="491767"/>
            <a:ext cx="4532400" cy="139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82" name="Google Shape;582;p18"/>
          <p:cNvSpPr txBox="1">
            <a:spLocks noGrp="1"/>
          </p:cNvSpPr>
          <p:nvPr>
            <p:ph type="subTitle" idx="1"/>
          </p:nvPr>
        </p:nvSpPr>
        <p:spPr>
          <a:xfrm>
            <a:off x="2366754" y="3461251"/>
            <a:ext cx="1984500" cy="10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400"/>
              <a:buChar char="●"/>
              <a:defRPr sz="1400"/>
            </a:lvl1pPr>
            <a:lvl2pPr lvl="1" rtl="0">
              <a:spcBef>
                <a:spcPts val="1600"/>
              </a:spcBef>
              <a:spcAft>
                <a:spcPts val="0"/>
              </a:spcAft>
              <a:buSzPts val="1400"/>
              <a:buChar char="○"/>
              <a:defRPr/>
            </a:lvl2pPr>
            <a:lvl3pPr lvl="2" rtl="0">
              <a:spcBef>
                <a:spcPts val="1600"/>
              </a:spcBef>
              <a:spcAft>
                <a:spcPts val="0"/>
              </a:spcAft>
              <a:buSzPts val="1400"/>
              <a:buChar char="■"/>
              <a:defRPr/>
            </a:lvl3pPr>
            <a:lvl4pPr lvl="3" rtl="0">
              <a:spcBef>
                <a:spcPts val="1600"/>
              </a:spcBef>
              <a:spcAft>
                <a:spcPts val="0"/>
              </a:spcAft>
              <a:buSzPts val="1400"/>
              <a:buChar char="●"/>
              <a:defRPr/>
            </a:lvl4pPr>
            <a:lvl5pPr lvl="4" rtl="0">
              <a:spcBef>
                <a:spcPts val="1600"/>
              </a:spcBef>
              <a:spcAft>
                <a:spcPts val="0"/>
              </a:spcAft>
              <a:buSzPts val="1400"/>
              <a:buChar char="○"/>
              <a:defRPr/>
            </a:lvl5pPr>
            <a:lvl6pPr lvl="5" rtl="0">
              <a:spcBef>
                <a:spcPts val="1600"/>
              </a:spcBef>
              <a:spcAft>
                <a:spcPts val="0"/>
              </a:spcAft>
              <a:buSzPts val="1400"/>
              <a:buChar char="■"/>
              <a:defRPr/>
            </a:lvl6pPr>
            <a:lvl7pPr lvl="6" rtl="0">
              <a:spcBef>
                <a:spcPts val="1600"/>
              </a:spcBef>
              <a:spcAft>
                <a:spcPts val="0"/>
              </a:spcAft>
              <a:buSzPts val="1400"/>
              <a:buChar char="●"/>
              <a:defRPr/>
            </a:lvl7pPr>
            <a:lvl8pPr lvl="7" rtl="0">
              <a:spcBef>
                <a:spcPts val="1600"/>
              </a:spcBef>
              <a:spcAft>
                <a:spcPts val="0"/>
              </a:spcAft>
              <a:buSzPts val="1400"/>
              <a:buChar char="○"/>
              <a:defRPr/>
            </a:lvl8pPr>
            <a:lvl9pPr lvl="8" rtl="0">
              <a:spcBef>
                <a:spcPts val="1600"/>
              </a:spcBef>
              <a:spcAft>
                <a:spcPts val="1600"/>
              </a:spcAft>
              <a:buSzPts val="1400"/>
              <a:buChar char="■"/>
              <a:defRPr/>
            </a:lvl9pPr>
          </a:lstStyle>
          <a:p>
            <a:endParaRPr/>
          </a:p>
        </p:txBody>
      </p:sp>
      <p:sp>
        <p:nvSpPr>
          <p:cNvPr id="583" name="Google Shape;583;p18"/>
          <p:cNvSpPr txBox="1">
            <a:spLocks noGrp="1"/>
          </p:cNvSpPr>
          <p:nvPr>
            <p:ph type="subTitle" idx="2"/>
          </p:nvPr>
        </p:nvSpPr>
        <p:spPr>
          <a:xfrm>
            <a:off x="4792746" y="3461251"/>
            <a:ext cx="1984500" cy="108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400"/>
              <a:buChar char="●"/>
              <a:defRPr sz="1400"/>
            </a:lvl1pPr>
            <a:lvl2pPr lvl="1" rtl="0">
              <a:spcBef>
                <a:spcPts val="1600"/>
              </a:spcBef>
              <a:spcAft>
                <a:spcPts val="0"/>
              </a:spcAft>
              <a:buSzPts val="1400"/>
              <a:buChar char="○"/>
              <a:defRPr/>
            </a:lvl2pPr>
            <a:lvl3pPr lvl="2" rtl="0">
              <a:spcBef>
                <a:spcPts val="1600"/>
              </a:spcBef>
              <a:spcAft>
                <a:spcPts val="0"/>
              </a:spcAft>
              <a:buSzPts val="1400"/>
              <a:buChar char="■"/>
              <a:defRPr/>
            </a:lvl3pPr>
            <a:lvl4pPr lvl="3" rtl="0">
              <a:spcBef>
                <a:spcPts val="1600"/>
              </a:spcBef>
              <a:spcAft>
                <a:spcPts val="0"/>
              </a:spcAft>
              <a:buSzPts val="1400"/>
              <a:buChar char="●"/>
              <a:defRPr/>
            </a:lvl4pPr>
            <a:lvl5pPr lvl="4" rtl="0">
              <a:spcBef>
                <a:spcPts val="1600"/>
              </a:spcBef>
              <a:spcAft>
                <a:spcPts val="0"/>
              </a:spcAft>
              <a:buSzPts val="1400"/>
              <a:buChar char="○"/>
              <a:defRPr/>
            </a:lvl5pPr>
            <a:lvl6pPr lvl="5" rtl="0">
              <a:spcBef>
                <a:spcPts val="1600"/>
              </a:spcBef>
              <a:spcAft>
                <a:spcPts val="0"/>
              </a:spcAft>
              <a:buSzPts val="1400"/>
              <a:buChar char="■"/>
              <a:defRPr/>
            </a:lvl6pPr>
            <a:lvl7pPr lvl="6" rtl="0">
              <a:spcBef>
                <a:spcPts val="1600"/>
              </a:spcBef>
              <a:spcAft>
                <a:spcPts val="0"/>
              </a:spcAft>
              <a:buSzPts val="1400"/>
              <a:buChar char="●"/>
              <a:defRPr/>
            </a:lvl7pPr>
            <a:lvl8pPr lvl="7" rtl="0">
              <a:spcBef>
                <a:spcPts val="1600"/>
              </a:spcBef>
              <a:spcAft>
                <a:spcPts val="0"/>
              </a:spcAft>
              <a:buSzPts val="1400"/>
              <a:buChar char="○"/>
              <a:defRPr/>
            </a:lvl8pPr>
            <a:lvl9pPr lvl="8" rtl="0">
              <a:spcBef>
                <a:spcPts val="1600"/>
              </a:spcBef>
              <a:spcAft>
                <a:spcPts val="1600"/>
              </a:spcAft>
              <a:buSzPts val="1400"/>
              <a:buChar char="■"/>
              <a:defRPr/>
            </a:lvl9pPr>
          </a:lstStyle>
          <a:p>
            <a:endParaRPr/>
          </a:p>
        </p:txBody>
      </p:sp>
      <p:sp>
        <p:nvSpPr>
          <p:cNvPr id="584" name="Google Shape;584;p18"/>
          <p:cNvSpPr txBox="1">
            <a:spLocks noGrp="1"/>
          </p:cNvSpPr>
          <p:nvPr>
            <p:ph type="subTitle" idx="3"/>
          </p:nvPr>
        </p:nvSpPr>
        <p:spPr>
          <a:xfrm>
            <a:off x="2366754" y="3072117"/>
            <a:ext cx="1984500" cy="52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Font typeface="Gochi Hand"/>
              <a:buNone/>
              <a:defRPr sz="2000" b="1">
                <a:solidFill>
                  <a:schemeClr val="accent5"/>
                </a:solidFill>
                <a:latin typeface="Gochi Hand"/>
                <a:ea typeface="Gochi Hand"/>
                <a:cs typeface="Gochi Hand"/>
                <a:sym typeface="Gochi Hand"/>
              </a:defRPr>
            </a:lvl1pPr>
            <a:lvl2pPr lvl="1" rtl="0">
              <a:lnSpc>
                <a:spcPct val="100000"/>
              </a:lnSpc>
              <a:spcBef>
                <a:spcPts val="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2pPr>
            <a:lvl3pPr lvl="2"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3pPr>
            <a:lvl4pPr lvl="3"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4pPr>
            <a:lvl5pPr lvl="4"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5pPr>
            <a:lvl6pPr lvl="5"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6pPr>
            <a:lvl7pPr lvl="6"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7pPr>
            <a:lvl8pPr lvl="7"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8pPr>
            <a:lvl9pPr lvl="8" rtl="0">
              <a:lnSpc>
                <a:spcPct val="100000"/>
              </a:lnSpc>
              <a:spcBef>
                <a:spcPts val="1600"/>
              </a:spcBef>
              <a:spcAft>
                <a:spcPts val="1600"/>
              </a:spcAft>
              <a:buClr>
                <a:schemeClr val="accent3"/>
              </a:buClr>
              <a:buSzPts val="2000"/>
              <a:buFont typeface="Gochi Hand"/>
              <a:buNone/>
              <a:defRPr sz="2000" b="1">
                <a:solidFill>
                  <a:schemeClr val="accent3"/>
                </a:solidFill>
                <a:latin typeface="Gochi Hand"/>
                <a:ea typeface="Gochi Hand"/>
                <a:cs typeface="Gochi Hand"/>
                <a:sym typeface="Gochi Hand"/>
              </a:defRPr>
            </a:lvl9pPr>
          </a:lstStyle>
          <a:p>
            <a:endParaRPr/>
          </a:p>
        </p:txBody>
      </p:sp>
      <p:sp>
        <p:nvSpPr>
          <p:cNvPr id="585" name="Google Shape;585;p18"/>
          <p:cNvSpPr txBox="1">
            <a:spLocks noGrp="1"/>
          </p:cNvSpPr>
          <p:nvPr>
            <p:ph type="subTitle" idx="4"/>
          </p:nvPr>
        </p:nvSpPr>
        <p:spPr>
          <a:xfrm>
            <a:off x="4792744" y="3072117"/>
            <a:ext cx="1984500" cy="521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Font typeface="Gochi Hand"/>
              <a:buNone/>
              <a:defRPr sz="2000" b="1">
                <a:solidFill>
                  <a:schemeClr val="accent5"/>
                </a:solidFill>
                <a:latin typeface="Gochi Hand"/>
                <a:ea typeface="Gochi Hand"/>
                <a:cs typeface="Gochi Hand"/>
                <a:sym typeface="Gochi Hand"/>
              </a:defRPr>
            </a:lvl1pPr>
            <a:lvl2pPr lvl="1" rtl="0">
              <a:lnSpc>
                <a:spcPct val="100000"/>
              </a:lnSpc>
              <a:spcBef>
                <a:spcPts val="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2pPr>
            <a:lvl3pPr lvl="2"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3pPr>
            <a:lvl4pPr lvl="3"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4pPr>
            <a:lvl5pPr lvl="4"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5pPr>
            <a:lvl6pPr lvl="5"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6pPr>
            <a:lvl7pPr lvl="6"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7pPr>
            <a:lvl8pPr lvl="7" rtl="0">
              <a:lnSpc>
                <a:spcPct val="100000"/>
              </a:lnSpc>
              <a:spcBef>
                <a:spcPts val="1600"/>
              </a:spcBef>
              <a:spcAft>
                <a:spcPts val="0"/>
              </a:spcAft>
              <a:buClr>
                <a:schemeClr val="accent3"/>
              </a:buClr>
              <a:buSzPts val="2000"/>
              <a:buFont typeface="Gochi Hand"/>
              <a:buNone/>
              <a:defRPr sz="2000" b="1">
                <a:solidFill>
                  <a:schemeClr val="accent3"/>
                </a:solidFill>
                <a:latin typeface="Gochi Hand"/>
                <a:ea typeface="Gochi Hand"/>
                <a:cs typeface="Gochi Hand"/>
                <a:sym typeface="Gochi Hand"/>
              </a:defRPr>
            </a:lvl8pPr>
            <a:lvl9pPr lvl="8" rtl="0">
              <a:lnSpc>
                <a:spcPct val="100000"/>
              </a:lnSpc>
              <a:spcBef>
                <a:spcPts val="1600"/>
              </a:spcBef>
              <a:spcAft>
                <a:spcPts val="1600"/>
              </a:spcAft>
              <a:buClr>
                <a:schemeClr val="accent3"/>
              </a:buClr>
              <a:buSzPts val="2000"/>
              <a:buFont typeface="Gochi Hand"/>
              <a:buNone/>
              <a:defRPr sz="2000" b="1">
                <a:solidFill>
                  <a:schemeClr val="accent3"/>
                </a:solidFill>
                <a:latin typeface="Gochi Hand"/>
                <a:ea typeface="Gochi Hand"/>
                <a:cs typeface="Gochi Hand"/>
                <a:sym typeface="Gochi Hand"/>
              </a:defRPr>
            </a:lvl9pPr>
          </a:lstStyle>
          <a:p>
            <a:endParaRPr/>
          </a:p>
        </p:txBody>
      </p:sp>
    </p:spTree>
    <p:extLst>
      <p:ext uri="{BB962C8B-B14F-4D97-AF65-F5344CB8AC3E}">
        <p14:creationId xmlns:p14="http://schemas.microsoft.com/office/powerpoint/2010/main" val="4213725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30803523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82"/>
        <p:cNvGrpSpPr/>
        <p:nvPr/>
      </p:nvGrpSpPr>
      <p:grpSpPr>
        <a:xfrm>
          <a:off x="0" y="0"/>
          <a:ext cx="0" cy="0"/>
          <a:chOff x="0" y="0"/>
          <a:chExt cx="0" cy="0"/>
        </a:xfrm>
      </p:grpSpPr>
      <p:sp>
        <p:nvSpPr>
          <p:cNvPr id="383" name="Google Shape;383;p11"/>
          <p:cNvSpPr txBox="1">
            <a:spLocks noGrp="1"/>
          </p:cNvSpPr>
          <p:nvPr>
            <p:ph type="title" hasCustomPrompt="1"/>
          </p:nvPr>
        </p:nvSpPr>
        <p:spPr>
          <a:xfrm>
            <a:off x="1666800" y="2120967"/>
            <a:ext cx="5810400" cy="15528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84" name="Google Shape;384;p11"/>
          <p:cNvSpPr txBox="1">
            <a:spLocks noGrp="1"/>
          </p:cNvSpPr>
          <p:nvPr>
            <p:ph type="subTitle" idx="1"/>
          </p:nvPr>
        </p:nvSpPr>
        <p:spPr>
          <a:xfrm>
            <a:off x="2905125" y="3685451"/>
            <a:ext cx="3333900" cy="8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3589882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828"/>
        <p:cNvGrpSpPr/>
        <p:nvPr/>
      </p:nvGrpSpPr>
      <p:grpSpPr>
        <a:xfrm>
          <a:off x="0" y="0"/>
          <a:ext cx="0" cy="0"/>
          <a:chOff x="0" y="0"/>
          <a:chExt cx="0" cy="0"/>
        </a:xfrm>
      </p:grpSpPr>
      <p:sp>
        <p:nvSpPr>
          <p:cNvPr id="829" name="Google Shape;829;p24"/>
          <p:cNvSpPr txBox="1">
            <a:spLocks noGrp="1"/>
          </p:cNvSpPr>
          <p:nvPr>
            <p:ph type="title"/>
          </p:nvPr>
        </p:nvSpPr>
        <p:spPr>
          <a:xfrm>
            <a:off x="5057700" y="2190717"/>
            <a:ext cx="3366300" cy="93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sp>
        <p:nvSpPr>
          <p:cNvPr id="830" name="Google Shape;830;p24"/>
          <p:cNvSpPr txBox="1">
            <a:spLocks noGrp="1"/>
          </p:cNvSpPr>
          <p:nvPr>
            <p:ph type="subTitle" idx="1"/>
          </p:nvPr>
        </p:nvSpPr>
        <p:spPr>
          <a:xfrm>
            <a:off x="5057700" y="3254884"/>
            <a:ext cx="3366300" cy="141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spcBef>
                <a:spcPts val="160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3267218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75"/>
        <p:cNvGrpSpPr/>
        <p:nvPr/>
      </p:nvGrpSpPr>
      <p:grpSpPr>
        <a:xfrm>
          <a:off x="0" y="0"/>
          <a:ext cx="0" cy="0"/>
          <a:chOff x="0" y="0"/>
          <a:chExt cx="0" cy="0"/>
        </a:xfrm>
      </p:grpSpPr>
      <p:sp>
        <p:nvSpPr>
          <p:cNvPr id="477" name="Google Shape;477;p15"/>
          <p:cNvSpPr txBox="1">
            <a:spLocks noGrp="1"/>
          </p:cNvSpPr>
          <p:nvPr>
            <p:ph type="title"/>
          </p:nvPr>
        </p:nvSpPr>
        <p:spPr>
          <a:xfrm>
            <a:off x="720000" y="491767"/>
            <a:ext cx="770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815953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BE12C-E619-4B15-887F-163C07C920C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118225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BBBE12C-E619-4B15-887F-163C07C920C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314629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BBE12C-E619-4B15-887F-163C07C920C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1214522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BBBE12C-E619-4B15-887F-163C07C920C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1830047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BBE12C-E619-4B15-887F-163C07C920C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1466187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BBE12C-E619-4B15-887F-163C07C920C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130445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BBE12C-E619-4B15-887F-163C07C920C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C470A6-C6A2-4050-9688-DC23B83A1281}" type="slidenum">
              <a:rPr lang="en-US" smtClean="0"/>
              <a:t>‹#›</a:t>
            </a:fld>
            <a:endParaRPr lang="en-US"/>
          </a:p>
        </p:txBody>
      </p:sp>
    </p:spTree>
    <p:extLst>
      <p:ext uri="{BB962C8B-B14F-4D97-AF65-F5344CB8AC3E}">
        <p14:creationId xmlns:p14="http://schemas.microsoft.com/office/powerpoint/2010/main" val="3890857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BBE12C-E619-4B15-887F-163C07C920C1}" type="datetimeFigureOut">
              <a:rPr lang="en-US" smtClean="0"/>
              <a:t>10/7/2021</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0C470A6-C6A2-4050-9688-DC23B83A1281}" type="slidenum">
              <a:rPr lang="en-US" smtClean="0"/>
              <a:t>‹#›</a:t>
            </a:fld>
            <a:endParaRPr lang="en-US"/>
          </a:p>
        </p:txBody>
      </p:sp>
    </p:spTree>
    <p:extLst>
      <p:ext uri="{BB962C8B-B14F-4D97-AF65-F5344CB8AC3E}">
        <p14:creationId xmlns:p14="http://schemas.microsoft.com/office/powerpoint/2010/main" val="166914812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slideLayout" Target="../slideLayouts/slideLayout2.xml"/><Relationship Id="rId7" Type="http://schemas.openxmlformats.org/officeDocument/2006/relationships/image" Target="../media/image3.gif"/><Relationship Id="rId2" Type="http://schemas.openxmlformats.org/officeDocument/2006/relationships/audio" Target="file:///C:\Users\KHUYEN%20HA\Desktop\HOI%20GIANG%2020112012\Chao%20mung%20T.wav" TargetMode="External"/><Relationship Id="rId1" Type="http://schemas.openxmlformats.org/officeDocument/2006/relationships/audio" Target="file:///C:\Users\KHUYEN%20HA\Desktop\Chao%20mung%20T.wav" TargetMode="External"/><Relationship Id="rId6" Type="http://schemas.openxmlformats.org/officeDocument/2006/relationships/image" Target="../media/image2.gif"/><Relationship Id="rId11" Type="http://schemas.openxmlformats.org/officeDocument/2006/relationships/image" Target="../media/image7.png"/><Relationship Id="rId5" Type="http://schemas.openxmlformats.org/officeDocument/2006/relationships/image" Target="../media/image1.jpeg"/><Relationship Id="rId10" Type="http://schemas.openxmlformats.org/officeDocument/2006/relationships/image" Target="../media/image6.gif"/><Relationship Id="rId4" Type="http://schemas.openxmlformats.org/officeDocument/2006/relationships/audio" Target="../media/audio1.wav"/><Relationship Id="rId9" Type="http://schemas.openxmlformats.org/officeDocument/2006/relationships/image" Target="../media/image5.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17.xml"/><Relationship Id="rId12" Type="http://schemas.openxmlformats.org/officeDocument/2006/relationships/image" Target="../media/image19.png"/><Relationship Id="rId2" Type="http://schemas.openxmlformats.org/officeDocument/2006/relationships/video" Target="../media/media3.mp4"/><Relationship Id="rId1" Type="http://schemas.microsoft.com/office/2007/relationships/media" Target="../media/media3.mp4"/><Relationship Id="rId11" Type="http://schemas.openxmlformats.org/officeDocument/2006/relationships/customXml" Target="../ink/ink6.xml"/><Relationship Id="rId5" Type="http://schemas.openxmlformats.org/officeDocument/2006/relationships/customXml" Target="../ink/ink4.xml"/><Relationship Id="rId10" Type="http://schemas.openxmlformats.org/officeDocument/2006/relationships/image" Target="../media/image70.png"/><Relationship Id="rId4" Type="http://schemas.openxmlformats.org/officeDocument/2006/relationships/image" Target="../media/image8.png"/><Relationship Id="rId9" Type="http://schemas.openxmlformats.org/officeDocument/2006/relationships/customXml" Target="../ink/ink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22.jp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3.pn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17.xml"/><Relationship Id="rId7" Type="http://schemas.openxmlformats.org/officeDocument/2006/relationships/customXml" Target="../ink/ink1.xml"/><Relationship Id="rId12"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customXml" Target="../ink/ink3.xml"/><Relationship Id="rId5" Type="http://schemas.openxmlformats.org/officeDocument/2006/relationships/image" Target="../media/image12.png"/><Relationship Id="rId10" Type="http://schemas.openxmlformats.org/officeDocument/2006/relationships/image" Target="../media/image70.png"/><Relationship Id="rId4" Type="http://schemas.openxmlformats.org/officeDocument/2006/relationships/image" Target="../media/image11.png"/><Relationship Id="rId9" Type="http://schemas.openxmlformats.org/officeDocument/2006/relationships/customXml" Target="../ink/ink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8" Type="http://schemas.openxmlformats.org/officeDocument/2006/relationships/hyperlink" Target="https://vi.wikipedia.org/wiki/Richard_Clayderman" TargetMode="External"/><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k_on7zgBPUA"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hyperlink" Target="https://vi.wikipedia.org/wiki/Richard_Clayderma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66675"/>
            <a:ext cx="9144000" cy="771525"/>
          </a:xfrm>
          <a:prstGeom prst="rect">
            <a:avLst/>
          </a:prstGeom>
          <a:gradFill rotWithShape="0">
            <a:gsLst>
              <a:gs pos="0">
                <a:srgbClr val="A7D3FF"/>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71" name="WordArt 3"/>
          <p:cNvSpPr>
            <a:spLocks noChangeArrowheads="1" noChangeShapeType="1" noTextEdit="1"/>
          </p:cNvSpPr>
          <p:nvPr/>
        </p:nvSpPr>
        <p:spPr bwMode="auto">
          <a:xfrm>
            <a:off x="2057400" y="152400"/>
            <a:ext cx="5638800" cy="762000"/>
          </a:xfrm>
          <a:prstGeom prst="rect">
            <a:avLst/>
          </a:prstGeom>
        </p:spPr>
        <p:txBody>
          <a:bodyPr wrap="none" fromWordArt="1">
            <a:prstTxWarp prst="textPlain">
              <a:avLst>
                <a:gd name="adj" fmla="val 50000"/>
              </a:avLst>
            </a:prstTxWarp>
          </a:bodyPr>
          <a:lstStyle/>
          <a:p>
            <a:pPr algn="ctr"/>
            <a:r>
              <a:rPr lang="en-US" kern="10" dirty="0" err="1">
                <a:ln w="6350">
                  <a:solidFill>
                    <a:srgbClr val="993300"/>
                  </a:solidFill>
                  <a:round/>
                  <a:headEnd/>
                  <a:tailEnd/>
                </a:ln>
                <a:solidFill>
                  <a:srgbClr val="FF0000"/>
                </a:solidFill>
                <a:latin typeface=".VnTimeH" panose="020B7200000000000000" pitchFamily="34" charset="0"/>
              </a:rPr>
              <a:t>tR¦êNG</a:t>
            </a:r>
            <a:r>
              <a:rPr lang="en-US" kern="10" dirty="0">
                <a:ln w="6350">
                  <a:solidFill>
                    <a:srgbClr val="993300"/>
                  </a:solidFill>
                  <a:round/>
                  <a:headEnd/>
                  <a:tailEnd/>
                </a:ln>
                <a:solidFill>
                  <a:srgbClr val="FF0000"/>
                </a:solidFill>
                <a:latin typeface=".VnTimeH" panose="020B7200000000000000" pitchFamily="34" charset="0"/>
              </a:rPr>
              <a:t> </a:t>
            </a:r>
            <a:r>
              <a:rPr lang="en-US" kern="10" dirty="0" err="1">
                <a:ln w="6350">
                  <a:solidFill>
                    <a:srgbClr val="993300"/>
                  </a:solidFill>
                  <a:round/>
                  <a:headEnd/>
                  <a:tailEnd/>
                </a:ln>
                <a:solidFill>
                  <a:srgbClr val="FF0000"/>
                </a:solidFill>
                <a:latin typeface=".VnTimeH" panose="020B7200000000000000" pitchFamily="34" charset="0"/>
              </a:rPr>
              <a:t>thcS</a:t>
            </a:r>
            <a:r>
              <a:rPr lang="en-US" kern="10" dirty="0">
                <a:ln w="6350">
                  <a:solidFill>
                    <a:srgbClr val="993300"/>
                  </a:solidFill>
                  <a:round/>
                  <a:headEnd/>
                  <a:tailEnd/>
                </a:ln>
                <a:solidFill>
                  <a:srgbClr val="FF0000"/>
                </a:solidFill>
                <a:latin typeface=".VnTimeH" panose="020B7200000000000000" pitchFamily="34" charset="0"/>
              </a:rPr>
              <a:t> </a:t>
            </a:r>
            <a:r>
              <a:rPr lang="en-US" kern="10" dirty="0" smtClean="0">
                <a:ln w="6350">
                  <a:solidFill>
                    <a:srgbClr val="993300"/>
                  </a:solidFill>
                  <a:round/>
                  <a:headEnd/>
                  <a:tailEnd/>
                </a:ln>
                <a:solidFill>
                  <a:srgbClr val="FF0000"/>
                </a:solidFill>
                <a:latin typeface=".VnTimeH" panose="020B7200000000000000" pitchFamily="34" charset="0"/>
              </a:rPr>
              <a:t>MINH QUANG</a:t>
            </a:r>
          </a:p>
          <a:p>
            <a:pPr algn="ctr"/>
            <a:endParaRPr lang="en-US" kern="10" dirty="0">
              <a:ln w="6350">
                <a:solidFill>
                  <a:srgbClr val="993300"/>
                </a:solidFill>
                <a:round/>
                <a:headEnd/>
                <a:tailEnd/>
              </a:ln>
              <a:solidFill>
                <a:srgbClr val="FF0000"/>
              </a:solidFill>
              <a:latin typeface=".VnTimeH" panose="020B7200000000000000" pitchFamily="34" charset="0"/>
            </a:endParaRPr>
          </a:p>
          <a:p>
            <a:pPr algn="ctr"/>
            <a:endParaRPr lang="en-US" kern="10" dirty="0">
              <a:ln w="6350">
                <a:solidFill>
                  <a:srgbClr val="993300"/>
                </a:solidFill>
                <a:round/>
                <a:headEnd/>
                <a:tailEnd/>
              </a:ln>
              <a:solidFill>
                <a:srgbClr val="FF0000"/>
              </a:solidFill>
              <a:latin typeface=".VnTimeH" panose="020B7200000000000000" pitchFamily="34" charset="0"/>
            </a:endParaRPr>
          </a:p>
          <a:p>
            <a:pPr algn="ctr"/>
            <a:endParaRPr lang="en-US" kern="10" dirty="0">
              <a:ln w="6350">
                <a:solidFill>
                  <a:srgbClr val="993300"/>
                </a:solidFill>
                <a:round/>
                <a:headEnd/>
                <a:tailEnd/>
              </a:ln>
              <a:solidFill>
                <a:srgbClr val="FF0000"/>
              </a:solidFill>
              <a:latin typeface=".VnTimeH" panose="020B7200000000000000" pitchFamily="34" charset="0"/>
            </a:endParaRPr>
          </a:p>
        </p:txBody>
      </p:sp>
      <p:sp>
        <p:nvSpPr>
          <p:cNvPr id="7172" name="Line 4"/>
          <p:cNvSpPr>
            <a:spLocks noChangeShapeType="1"/>
          </p:cNvSpPr>
          <p:nvPr/>
        </p:nvSpPr>
        <p:spPr bwMode="auto">
          <a:xfrm>
            <a:off x="0" y="34925"/>
            <a:ext cx="9144000" cy="0"/>
          </a:xfrm>
          <a:prstGeom prst="line">
            <a:avLst/>
          </a:prstGeom>
          <a:noFill/>
          <a:ln w="57150" cmpd="thickThin">
            <a:solidFill>
              <a:srgbClr val="D3A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3" name="Line 5"/>
          <p:cNvSpPr>
            <a:spLocks noChangeShapeType="1"/>
          </p:cNvSpPr>
          <p:nvPr/>
        </p:nvSpPr>
        <p:spPr bwMode="auto">
          <a:xfrm>
            <a:off x="0" y="838200"/>
            <a:ext cx="9144000" cy="0"/>
          </a:xfrm>
          <a:prstGeom prst="line">
            <a:avLst/>
          </a:prstGeom>
          <a:noFill/>
          <a:ln w="57150" cmpd="thinThick">
            <a:solidFill>
              <a:srgbClr val="D3A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4" name="Line 6"/>
          <p:cNvSpPr>
            <a:spLocks noChangeShapeType="1"/>
          </p:cNvSpPr>
          <p:nvPr/>
        </p:nvSpPr>
        <p:spPr bwMode="auto">
          <a:xfrm flipV="1">
            <a:off x="22225" y="33338"/>
            <a:ext cx="0" cy="6781800"/>
          </a:xfrm>
          <a:prstGeom prst="line">
            <a:avLst/>
          </a:prstGeom>
          <a:noFill/>
          <a:ln w="57150" cmpd="thickThin">
            <a:solidFill>
              <a:srgbClr val="D3A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5" name="Line 7"/>
          <p:cNvSpPr>
            <a:spLocks noChangeShapeType="1"/>
          </p:cNvSpPr>
          <p:nvPr/>
        </p:nvSpPr>
        <p:spPr bwMode="auto">
          <a:xfrm flipV="1">
            <a:off x="9110663" y="33338"/>
            <a:ext cx="0" cy="6781800"/>
          </a:xfrm>
          <a:prstGeom prst="line">
            <a:avLst/>
          </a:prstGeom>
          <a:noFill/>
          <a:ln w="57150" cmpd="thinThick">
            <a:solidFill>
              <a:srgbClr val="D3A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6" name="Line 8"/>
          <p:cNvSpPr>
            <a:spLocks noChangeShapeType="1"/>
          </p:cNvSpPr>
          <p:nvPr/>
        </p:nvSpPr>
        <p:spPr bwMode="auto">
          <a:xfrm>
            <a:off x="0" y="6840538"/>
            <a:ext cx="9144000" cy="0"/>
          </a:xfrm>
          <a:prstGeom prst="line">
            <a:avLst/>
          </a:prstGeom>
          <a:noFill/>
          <a:ln w="57150" cmpd="thinThick">
            <a:solidFill>
              <a:srgbClr val="D3A7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7" name="Rectangle 9"/>
          <p:cNvSpPr>
            <a:spLocks noChangeArrowheads="1"/>
          </p:cNvSpPr>
          <p:nvPr/>
        </p:nvSpPr>
        <p:spPr bwMode="auto">
          <a:xfrm>
            <a:off x="8534400" y="1066800"/>
            <a:ext cx="381000" cy="381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78" name="Picture 10" descr="illustration_cartoon_girl_B10-PSD-020"/>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159000" y="2119313"/>
            <a:ext cx="4805363" cy="3603625"/>
          </a:xfrm>
        </p:spPr>
      </p:pic>
      <p:sp>
        <p:nvSpPr>
          <p:cNvPr id="80907" name="WordArt 11"/>
          <p:cNvSpPr>
            <a:spLocks noChangeArrowheads="1" noChangeShapeType="1" noTextEdit="1"/>
          </p:cNvSpPr>
          <p:nvPr/>
        </p:nvSpPr>
        <p:spPr bwMode="auto">
          <a:xfrm>
            <a:off x="1600200" y="990600"/>
            <a:ext cx="6553200" cy="1295400"/>
          </a:xfrm>
          <a:prstGeom prst="rect">
            <a:avLst/>
          </a:prstGeom>
        </p:spPr>
        <p:txBody>
          <a:bodyPr wrap="none" fromWordArt="1">
            <a:prstTxWarp prst="textDoubleWave1">
              <a:avLst>
                <a:gd name="adj1" fmla="val 6500"/>
                <a:gd name="adj2" fmla="val 0"/>
              </a:avLst>
            </a:prstTxWarp>
          </a:bodyPr>
          <a:lstStyle/>
          <a:p>
            <a:pPr algn="ctr">
              <a:defRPr/>
            </a:pPr>
            <a:r>
              <a:rPr lang="en-US" b="1" kern="10" dirty="0">
                <a:ln w="9525">
                  <a:solidFill>
                    <a:srgbClr val="000000"/>
                  </a:solidFill>
                  <a:round/>
                  <a:headEnd/>
                  <a:tailEnd/>
                </a:ln>
                <a:solidFill>
                  <a:schemeClr val="tx1">
                    <a:lumMod val="85000"/>
                    <a:lumOff val="15000"/>
                  </a:schemeClr>
                </a:solidFill>
                <a:latin typeface=".VnTimeH"/>
              </a:rPr>
              <a:t>CHµO </a:t>
            </a:r>
            <a:r>
              <a:rPr lang="en-US" b="1" kern="10" dirty="0" err="1">
                <a:ln w="9525">
                  <a:solidFill>
                    <a:srgbClr val="000000"/>
                  </a:solidFill>
                  <a:round/>
                  <a:headEnd/>
                  <a:tailEnd/>
                </a:ln>
                <a:solidFill>
                  <a:schemeClr val="tx1">
                    <a:lumMod val="85000"/>
                    <a:lumOff val="15000"/>
                  </a:schemeClr>
                </a:solidFill>
                <a:latin typeface=".VnTimeH"/>
              </a:rPr>
              <a:t>MõNG</a:t>
            </a:r>
            <a:r>
              <a:rPr lang="en-US" b="1" kern="10" dirty="0">
                <a:ln w="9525">
                  <a:solidFill>
                    <a:srgbClr val="000000"/>
                  </a:solidFill>
                  <a:round/>
                  <a:headEnd/>
                  <a:tailEnd/>
                </a:ln>
                <a:solidFill>
                  <a:schemeClr val="tx1">
                    <a:lumMod val="85000"/>
                    <a:lumOff val="15000"/>
                  </a:schemeClr>
                </a:solidFill>
                <a:latin typeface=".VnTimeH"/>
              </a:rPr>
              <a:t> C¸C THÇY C¤ ĐÕN </a:t>
            </a:r>
            <a:r>
              <a:rPr lang="en-US" b="1" kern="10" dirty="0" err="1">
                <a:ln w="9525">
                  <a:solidFill>
                    <a:srgbClr val="000000"/>
                  </a:solidFill>
                  <a:round/>
                  <a:headEnd/>
                  <a:tailEnd/>
                </a:ln>
                <a:solidFill>
                  <a:schemeClr val="tx1">
                    <a:lumMod val="85000"/>
                    <a:lumOff val="15000"/>
                  </a:schemeClr>
                </a:solidFill>
                <a:latin typeface=".VnTimeH"/>
              </a:rPr>
              <a:t>Dù</a:t>
            </a:r>
            <a:r>
              <a:rPr lang="en-US" b="1" kern="10" dirty="0">
                <a:ln w="9525">
                  <a:solidFill>
                    <a:srgbClr val="000000"/>
                  </a:solidFill>
                  <a:round/>
                  <a:headEnd/>
                  <a:tailEnd/>
                </a:ln>
                <a:solidFill>
                  <a:schemeClr val="tx1">
                    <a:lumMod val="85000"/>
                    <a:lumOff val="15000"/>
                  </a:schemeClr>
                </a:solidFill>
                <a:latin typeface=".VnTimeH"/>
              </a:rPr>
              <a:t> </a:t>
            </a:r>
            <a:r>
              <a:rPr lang="en-US" b="1" kern="10" dirty="0">
                <a:ln w="9525">
                  <a:solidFill>
                    <a:srgbClr val="000000"/>
                  </a:solidFill>
                  <a:round/>
                  <a:headEnd/>
                  <a:tailEnd/>
                </a:ln>
                <a:solidFill>
                  <a:schemeClr val="tx1">
                    <a:lumMod val="85000"/>
                    <a:lumOff val="15000"/>
                  </a:schemeClr>
                </a:solidFill>
                <a:latin typeface="Times New Roman" pitchFamily="18" charset="0"/>
                <a:cs typeface="Times New Roman" pitchFamily="18" charset="0"/>
              </a:rPr>
              <a:t>TIẾT HỌC ÂM </a:t>
            </a:r>
            <a:r>
              <a:rPr lang="en-US" b="1" kern="10" dirty="0">
                <a:ln w="9525">
                  <a:solidFill>
                    <a:srgbClr val="000000"/>
                  </a:solidFill>
                  <a:round/>
                  <a:headEnd/>
                  <a:tailEnd/>
                </a:ln>
                <a:solidFill>
                  <a:schemeClr val="tx1">
                    <a:lumMod val="85000"/>
                    <a:lumOff val="15000"/>
                  </a:schemeClr>
                </a:solidFill>
                <a:latin typeface=".VnTimeH"/>
              </a:rPr>
              <a:t>nh¹c </a:t>
            </a:r>
            <a:r>
              <a:rPr lang="en-US" b="1" kern="10" dirty="0" err="1">
                <a:ln w="9525">
                  <a:solidFill>
                    <a:srgbClr val="000000"/>
                  </a:solidFill>
                  <a:round/>
                  <a:headEnd/>
                  <a:tailEnd/>
                </a:ln>
                <a:solidFill>
                  <a:schemeClr val="tx1">
                    <a:lumMod val="85000"/>
                    <a:lumOff val="15000"/>
                  </a:schemeClr>
                </a:solidFill>
                <a:latin typeface=".VnTimeH"/>
              </a:rPr>
              <a:t>líp</a:t>
            </a:r>
            <a:r>
              <a:rPr lang="en-US" b="1" kern="10" dirty="0">
                <a:ln w="9525">
                  <a:solidFill>
                    <a:srgbClr val="000000"/>
                  </a:solidFill>
                  <a:round/>
                  <a:headEnd/>
                  <a:tailEnd/>
                </a:ln>
                <a:solidFill>
                  <a:schemeClr val="tx1">
                    <a:lumMod val="85000"/>
                    <a:lumOff val="15000"/>
                  </a:schemeClr>
                </a:solidFill>
                <a:latin typeface=".VnTimeH"/>
              </a:rPr>
              <a:t> </a:t>
            </a:r>
          </a:p>
        </p:txBody>
      </p:sp>
      <p:pic>
        <p:nvPicPr>
          <p:cNvPr id="7180" name="Picture 12" descr="single flowe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4343400"/>
            <a:ext cx="129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13" descr="single flowe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5410200"/>
            <a:ext cx="129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14" descr="monarch"/>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534779" y="3285331"/>
            <a:ext cx="914400"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3" name="Picture 15"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81000" y="304800"/>
            <a:ext cx="528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2" name="WordArt 16"/>
          <p:cNvSpPr>
            <a:spLocks noChangeArrowheads="1" noChangeShapeType="1" noTextEdit="1"/>
          </p:cNvSpPr>
          <p:nvPr/>
        </p:nvSpPr>
        <p:spPr bwMode="auto">
          <a:xfrm>
            <a:off x="228600" y="152400"/>
            <a:ext cx="838200" cy="838200"/>
          </a:xfrm>
          <a:prstGeom prst="rect">
            <a:avLst/>
          </a:prstGeom>
        </p:spPr>
        <p:txBody>
          <a:bodyPr spcFirstLastPara="1" wrap="none" fromWordArt="1">
            <a:prstTxWarp prst="textCircle">
              <a:avLst>
                <a:gd name="adj" fmla="val 11280892"/>
              </a:avLst>
            </a:prstTxWarp>
          </a:bodyPr>
          <a:lstStyle/>
          <a:p>
            <a:pPr algn="ctr"/>
            <a:r>
              <a:rPr lang="pt-BR" sz="3600" kern="10">
                <a:ln w="9525">
                  <a:solidFill>
                    <a:srgbClr val="FF00FF"/>
                  </a:solidFill>
                  <a:round/>
                  <a:headEnd/>
                  <a:tailEnd/>
                </a:ln>
                <a:solidFill>
                  <a:srgbClr val="009900"/>
                </a:solidFill>
                <a:latin typeface=".VnTime" panose="020B7200000000000000" pitchFamily="34" charset="0"/>
              </a:rPr>
              <a:t>- §oµn kÕt  - Ch¨m ngoan - Häc giái</a:t>
            </a:r>
            <a:endParaRPr lang="en-US" sz="3600" kern="10">
              <a:ln w="9525">
                <a:solidFill>
                  <a:srgbClr val="FF00FF"/>
                </a:solidFill>
                <a:round/>
                <a:headEnd/>
                <a:tailEnd/>
              </a:ln>
              <a:solidFill>
                <a:srgbClr val="009900"/>
              </a:solidFill>
              <a:latin typeface=".VnTime" panose="020B7200000000000000" pitchFamily="34" charset="0"/>
            </a:endParaRPr>
          </a:p>
        </p:txBody>
      </p:sp>
      <p:pic>
        <p:nvPicPr>
          <p:cNvPr id="80913" name="Picture 17" descr="feather_writes"/>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400800" y="2590800"/>
            <a:ext cx="3352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14" name="Picture 18" descr="falbutton"/>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23826" y="1981200"/>
            <a:ext cx="16668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5" name="Text Box 19"/>
          <p:cNvSpPr txBox="1">
            <a:spLocks noChangeArrowheads="1"/>
          </p:cNvSpPr>
          <p:nvPr/>
        </p:nvSpPr>
        <p:spPr bwMode="auto">
          <a:xfrm>
            <a:off x="685800" y="4525962"/>
            <a:ext cx="7162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D60093"/>
                </a:solidFill>
                <a:latin typeface=".VnAristote" panose="020B7200000000000000" pitchFamily="34" charset="0"/>
              </a:rPr>
              <a:t>   </a:t>
            </a:r>
            <a:r>
              <a:rPr lang="en-US" altLang="en-US" sz="4000" b="1" i="1" dirty="0" err="1">
                <a:solidFill>
                  <a:srgbClr val="990099"/>
                </a:solidFill>
                <a:latin typeface=".VnAristote" panose="020B7200000000000000" pitchFamily="34" charset="0"/>
              </a:rPr>
              <a:t>Gi¸o</a:t>
            </a:r>
            <a:r>
              <a:rPr lang="en-US" altLang="en-US" sz="4000" b="1" i="1" dirty="0">
                <a:solidFill>
                  <a:srgbClr val="990099"/>
                </a:solidFill>
                <a:latin typeface=".VnAristote" panose="020B7200000000000000" pitchFamily="34" charset="0"/>
              </a:rPr>
              <a:t> </a:t>
            </a:r>
            <a:r>
              <a:rPr lang="en-US" altLang="en-US" sz="4000" b="1" i="1" dirty="0" err="1">
                <a:solidFill>
                  <a:srgbClr val="990099"/>
                </a:solidFill>
                <a:latin typeface=".VnAristote" panose="020B7200000000000000" pitchFamily="34" charset="0"/>
              </a:rPr>
              <a:t>viªn</a:t>
            </a:r>
            <a:r>
              <a:rPr lang="en-US" altLang="en-US" sz="4000" b="1" i="1" dirty="0">
                <a:solidFill>
                  <a:srgbClr val="D60093"/>
                </a:solidFill>
                <a:latin typeface=".VnAristote" panose="020B7200000000000000" pitchFamily="34" charset="0"/>
              </a:rPr>
              <a:t> : </a:t>
            </a:r>
            <a:r>
              <a:rPr lang="en-US" altLang="en-US" sz="4000" b="1" i="1" dirty="0" err="1" smtClean="0">
                <a:solidFill>
                  <a:srgbClr val="D60093"/>
                </a:solidFill>
                <a:latin typeface="Times New Roman" panose="02020603050405020304" pitchFamily="18" charset="0"/>
                <a:cs typeface="Times New Roman" panose="02020603050405020304" pitchFamily="18" charset="0"/>
              </a:rPr>
              <a:t>Nguyễn</a:t>
            </a:r>
            <a:r>
              <a:rPr lang="en-US" altLang="en-US" sz="4000" b="1" i="1" dirty="0" smtClean="0">
                <a:solidFill>
                  <a:srgbClr val="D60093"/>
                </a:solidFill>
                <a:latin typeface="Times New Roman" panose="02020603050405020304" pitchFamily="18" charset="0"/>
                <a:cs typeface="Times New Roman" panose="02020603050405020304" pitchFamily="18" charset="0"/>
              </a:rPr>
              <a:t> </a:t>
            </a:r>
            <a:r>
              <a:rPr lang="en-US" altLang="en-US" sz="4000" b="1" i="1" dirty="0" err="1" smtClean="0">
                <a:solidFill>
                  <a:srgbClr val="D60093"/>
                </a:solidFill>
                <a:latin typeface="Times New Roman" panose="02020603050405020304" pitchFamily="18" charset="0"/>
                <a:cs typeface="Times New Roman" panose="02020603050405020304" pitchFamily="18" charset="0"/>
              </a:rPr>
              <a:t>Thị</a:t>
            </a:r>
            <a:r>
              <a:rPr lang="en-US" altLang="en-US" sz="4000" b="1" i="1" dirty="0" smtClean="0">
                <a:solidFill>
                  <a:srgbClr val="D60093"/>
                </a:solidFill>
                <a:latin typeface="Times New Roman" panose="02020603050405020304" pitchFamily="18" charset="0"/>
                <a:cs typeface="Times New Roman" panose="02020603050405020304" pitchFamily="18" charset="0"/>
              </a:rPr>
              <a:t> </a:t>
            </a:r>
            <a:r>
              <a:rPr lang="en-US" altLang="en-US" sz="4000" b="1" i="1" dirty="0" err="1" smtClean="0">
                <a:solidFill>
                  <a:srgbClr val="D60093"/>
                </a:solidFill>
                <a:latin typeface="Times New Roman" panose="02020603050405020304" pitchFamily="18" charset="0"/>
                <a:cs typeface="Times New Roman" panose="02020603050405020304" pitchFamily="18" charset="0"/>
              </a:rPr>
              <a:t>Hương</a:t>
            </a:r>
            <a:endParaRPr lang="en-US" altLang="en-US" sz="4000" b="1" i="1" dirty="0">
              <a:solidFill>
                <a:srgbClr val="D60093"/>
              </a:solidFill>
              <a:latin typeface="Times New Roman" panose="02020603050405020304" pitchFamily="18" charset="0"/>
              <a:cs typeface="Times New Roman" panose="02020603050405020304" pitchFamily="18" charset="0"/>
            </a:endParaRPr>
          </a:p>
        </p:txBody>
      </p:sp>
      <p:pic>
        <p:nvPicPr>
          <p:cNvPr id="80916" name="Chao mung T.wav">
            <a:hlinkClick r:id="" action="ppaction://media"/>
          </p:cNvPr>
          <p:cNvPicPr>
            <a:picLocks noRot="1" noChangeAspect="1" noChangeArrowheads="1"/>
          </p:cNvPicPr>
          <p:nvPr>
            <a:audioFile r:link="rId1"/>
          </p:nvPr>
        </p:nvPicPr>
        <p:blipFill>
          <a:blip r:embed="rId11">
            <a:extLst>
              <a:ext uri="{28A0092B-C50C-407E-A947-70E740481C1C}">
                <a14:useLocalDpi xmlns:a14="http://schemas.microsoft.com/office/drawing/2010/main" val="0"/>
              </a:ext>
            </a:extLst>
          </a:blip>
          <a:srcRect/>
          <a:stretch>
            <a:fillRect/>
          </a:stretch>
        </p:blipFill>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17" name="Chao mung T.wav">
            <a:hlinkClick r:id="" action="ppaction://media"/>
          </p:cNvPr>
          <p:cNvPicPr>
            <a:picLocks noRot="1" noChangeAspect="1" noChangeArrowheads="1"/>
          </p:cNvPicPr>
          <p:nvPr>
            <a:audioFile r:link="rId2"/>
          </p:nvPr>
        </p:nvPicPr>
        <p:blipFill>
          <a:blip r:embed="rId11">
            <a:extLst>
              <a:ext uri="{28A0092B-C50C-407E-A947-70E740481C1C}">
                <a14:useLocalDpi xmlns:a14="http://schemas.microsoft.com/office/drawing/2010/main" val="0"/>
              </a:ext>
            </a:extLst>
          </a:blip>
          <a:srcRect/>
          <a:stretch>
            <a:fillRect/>
          </a:stretch>
        </p:blipFill>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08314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80907"/>
                                        </p:tgtEl>
                                        <p:attrNameLst>
                                          <p:attrName>style.visibility</p:attrName>
                                        </p:attrNameLst>
                                      </p:cBhvr>
                                      <p:to>
                                        <p:strVal val="visible"/>
                                      </p:to>
                                    </p:set>
                                    <p:animEffect transition="in" filter="wedge">
                                      <p:cBhvr>
                                        <p:cTn id="7" dur="2000"/>
                                        <p:tgtEl>
                                          <p:spTgt spid="80907"/>
                                        </p:tgtEl>
                                      </p:cBhvr>
                                    </p:animEffect>
                                  </p:childTnLst>
                                  <p:subTnLst>
                                    <p:audio>
                                      <p:cMediaNode>
                                        <p:cTn display="0" masterRel="sameClick">
                                          <p:stCondLst>
                                            <p:cond evt="begin" delay="0">
                                              <p:tn val="5"/>
                                            </p:cond>
                                          </p:stCondLst>
                                          <p:endCondLst>
                                            <p:cond evt="onStopAudio" delay="0">
                                              <p:tgtEl>
                                                <p:sldTgt/>
                                              </p:tgtEl>
                                            </p:cond>
                                          </p:endCondLst>
                                        </p:cTn>
                                        <p:tgtEl>
                                          <p:sndTgt r:embed="rId4" name="applause.wav"/>
                                        </p:tgtEl>
                                      </p:cMediaNode>
                                    </p:audio>
                                  </p:subTnLst>
                                </p:cTn>
                              </p:par>
                              <p:par>
                                <p:cTn id="8" presetID="8" presetClass="emph" presetSubtype="0" repeatCount="indefinite" fill="hold" nodeType="withEffect">
                                  <p:stCondLst>
                                    <p:cond delay="0"/>
                                  </p:stCondLst>
                                  <p:childTnLst>
                                    <p:animRot by="21600000">
                                      <p:cBhvr>
                                        <p:cTn id="9" dur="25000" fill="hold"/>
                                        <p:tgtEl>
                                          <p:spTgt spid="80912"/>
                                        </p:tgtEl>
                                        <p:attrNameLst>
                                          <p:attrName>r</p:attrName>
                                        </p:attrNameLst>
                                      </p:cBhvr>
                                    </p:animRot>
                                  </p:childTnLst>
                                </p:cTn>
                              </p:par>
                            </p:childTnLst>
                          </p:cTn>
                        </p:par>
                        <p:par>
                          <p:cTn id="10" fill="hold" nodeType="afterGroup">
                            <p:stCondLst>
                              <p:cond delay="25000"/>
                            </p:stCondLst>
                            <p:childTnLst>
                              <p:par>
                                <p:cTn id="11" presetID="17" presetClass="entr" presetSubtype="10" fill="hold" nodeType="afterEffect">
                                  <p:stCondLst>
                                    <p:cond delay="0"/>
                                  </p:stCondLst>
                                  <p:childTnLst>
                                    <p:set>
                                      <p:cBhvr>
                                        <p:cTn id="12" dur="1" fill="hold">
                                          <p:stCondLst>
                                            <p:cond delay="0"/>
                                          </p:stCondLst>
                                        </p:cTn>
                                        <p:tgtEl>
                                          <p:spTgt spid="80913"/>
                                        </p:tgtEl>
                                        <p:attrNameLst>
                                          <p:attrName>style.visibility</p:attrName>
                                        </p:attrNameLst>
                                      </p:cBhvr>
                                      <p:to>
                                        <p:strVal val="visible"/>
                                      </p:to>
                                    </p:set>
                                    <p:anim calcmode="lin" valueType="num">
                                      <p:cBhvr>
                                        <p:cTn id="13" dur="500" fill="hold"/>
                                        <p:tgtEl>
                                          <p:spTgt spid="80913"/>
                                        </p:tgtEl>
                                        <p:attrNameLst>
                                          <p:attrName>ppt_w</p:attrName>
                                        </p:attrNameLst>
                                      </p:cBhvr>
                                      <p:tavLst>
                                        <p:tav tm="0">
                                          <p:val>
                                            <p:fltVal val="0"/>
                                          </p:val>
                                        </p:tav>
                                        <p:tav tm="100000">
                                          <p:val>
                                            <p:strVal val="#ppt_w"/>
                                          </p:val>
                                        </p:tav>
                                      </p:tavLst>
                                    </p:anim>
                                    <p:anim calcmode="lin" valueType="num">
                                      <p:cBhvr>
                                        <p:cTn id="14" dur="500" fill="hold"/>
                                        <p:tgtEl>
                                          <p:spTgt spid="80913"/>
                                        </p:tgtEl>
                                        <p:attrNameLst>
                                          <p:attrName>ppt_h</p:attrName>
                                        </p:attrNameLst>
                                      </p:cBhvr>
                                      <p:tavLst>
                                        <p:tav tm="0">
                                          <p:val>
                                            <p:strVal val="#ppt_h"/>
                                          </p:val>
                                        </p:tav>
                                        <p:tav tm="100000">
                                          <p:val>
                                            <p:strVal val="#ppt_h"/>
                                          </p:val>
                                        </p:tav>
                                      </p:tavLst>
                                    </p:anim>
                                  </p:childTnLst>
                                </p:cTn>
                              </p:par>
                            </p:childTnLst>
                          </p:cTn>
                        </p:par>
                        <p:par>
                          <p:cTn id="15" fill="hold" nodeType="afterGroup">
                            <p:stCondLst>
                              <p:cond delay="25500"/>
                            </p:stCondLst>
                            <p:childTnLst>
                              <p:par>
                                <p:cTn id="16" presetID="51" presetClass="entr" presetSubtype="0" fill="hold" nodeType="afterEffect">
                                  <p:stCondLst>
                                    <p:cond delay="0"/>
                                  </p:stCondLst>
                                  <p:childTnLst>
                                    <p:set>
                                      <p:cBhvr>
                                        <p:cTn id="17" dur="1" fill="hold">
                                          <p:stCondLst>
                                            <p:cond delay="0"/>
                                          </p:stCondLst>
                                        </p:cTn>
                                        <p:tgtEl>
                                          <p:spTgt spid="80914"/>
                                        </p:tgtEl>
                                        <p:attrNameLst>
                                          <p:attrName>style.visibility</p:attrName>
                                        </p:attrNameLst>
                                      </p:cBhvr>
                                      <p:to>
                                        <p:strVal val="visible"/>
                                      </p:to>
                                    </p:set>
                                    <p:animEffect transition="in" filter="fade">
                                      <p:cBhvr>
                                        <p:cTn id="18" dur="192" decel="100000"/>
                                        <p:tgtEl>
                                          <p:spTgt spid="80914"/>
                                        </p:tgtEl>
                                      </p:cBhvr>
                                    </p:animEffect>
                                    <p:animScale>
                                      <p:cBhvr>
                                        <p:cTn id="19" dur="192" decel="100000"/>
                                        <p:tgtEl>
                                          <p:spTgt spid="80914"/>
                                        </p:tgtEl>
                                      </p:cBhvr>
                                      <p:from x="10000" y="10000"/>
                                      <p:to x="200000" y="450000"/>
                                    </p:animScale>
                                    <p:animScale>
                                      <p:cBhvr>
                                        <p:cTn id="20" dur="308" accel="100000" fill="hold">
                                          <p:stCondLst>
                                            <p:cond delay="192"/>
                                          </p:stCondLst>
                                        </p:cTn>
                                        <p:tgtEl>
                                          <p:spTgt spid="80914"/>
                                        </p:tgtEl>
                                      </p:cBhvr>
                                      <p:from x="200000" y="450000"/>
                                      <p:to x="100000" y="100000"/>
                                    </p:animScale>
                                    <p:set>
                                      <p:cBhvr>
                                        <p:cTn id="21" dur="192" fill="hold"/>
                                        <p:tgtEl>
                                          <p:spTgt spid="80914"/>
                                        </p:tgtEl>
                                        <p:attrNameLst>
                                          <p:attrName>ppt_x</p:attrName>
                                        </p:attrNameLst>
                                      </p:cBhvr>
                                      <p:to>
                                        <p:strVal val="(0.5)"/>
                                      </p:to>
                                    </p:set>
                                    <p:anim from="(0.5)" to="(#ppt_x)" calcmode="lin" valueType="num">
                                      <p:cBhvr>
                                        <p:cTn id="22" dur="308" accel="100000" fill="hold">
                                          <p:stCondLst>
                                            <p:cond delay="192"/>
                                          </p:stCondLst>
                                        </p:cTn>
                                        <p:tgtEl>
                                          <p:spTgt spid="80914"/>
                                        </p:tgtEl>
                                        <p:attrNameLst>
                                          <p:attrName>ppt_x</p:attrName>
                                        </p:attrNameLst>
                                      </p:cBhvr>
                                    </p:anim>
                                    <p:set>
                                      <p:cBhvr>
                                        <p:cTn id="23" dur="192" fill="hold"/>
                                        <p:tgtEl>
                                          <p:spTgt spid="80914"/>
                                        </p:tgtEl>
                                        <p:attrNameLst>
                                          <p:attrName>ppt_y</p:attrName>
                                        </p:attrNameLst>
                                      </p:cBhvr>
                                      <p:to>
                                        <p:strVal val="(#ppt_y+0.4)"/>
                                      </p:to>
                                    </p:set>
                                    <p:anim from="(#ppt_y+0.4)" to="(#ppt_y)" calcmode="lin" valueType="num">
                                      <p:cBhvr>
                                        <p:cTn id="24" dur="308" accel="100000" fill="hold">
                                          <p:stCondLst>
                                            <p:cond delay="192"/>
                                          </p:stCondLst>
                                        </p:cTn>
                                        <p:tgtEl>
                                          <p:spTgt spid="80914"/>
                                        </p:tgtEl>
                                        <p:attrNameLst>
                                          <p:attrName>ppt_y</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4" presetClass="entr" presetSubtype="0" fill="hold" grpId="0" nodeType="clickEffect">
                                  <p:stCondLst>
                                    <p:cond delay="0"/>
                                  </p:stCondLst>
                                  <p:childTnLst>
                                    <p:set>
                                      <p:cBhvr>
                                        <p:cTn id="28" dur="1" fill="hold">
                                          <p:stCondLst>
                                            <p:cond delay="0"/>
                                          </p:stCondLst>
                                        </p:cTn>
                                        <p:tgtEl>
                                          <p:spTgt spid="80915"/>
                                        </p:tgtEl>
                                        <p:attrNameLst>
                                          <p:attrName>style.visibility</p:attrName>
                                        </p:attrNameLst>
                                      </p:cBhvr>
                                      <p:to>
                                        <p:strVal val="visible"/>
                                      </p:to>
                                    </p:set>
                                    <p:anim from="(-#ppt_w/2)" to="(#ppt_x)" calcmode="lin" valueType="num">
                                      <p:cBhvr>
                                        <p:cTn id="29" dur="600" fill="hold">
                                          <p:stCondLst>
                                            <p:cond delay="0"/>
                                          </p:stCondLst>
                                        </p:cTn>
                                        <p:tgtEl>
                                          <p:spTgt spid="80915"/>
                                        </p:tgtEl>
                                        <p:attrNameLst>
                                          <p:attrName>ppt_x</p:attrName>
                                        </p:attrNameLst>
                                      </p:cBhvr>
                                    </p:anim>
                                    <p:anim from="0" to="-1.0" calcmode="lin" valueType="num">
                                      <p:cBhvr>
                                        <p:cTn id="30" dur="200" decel="50000" autoRev="1" fill="hold">
                                          <p:stCondLst>
                                            <p:cond delay="600"/>
                                          </p:stCondLst>
                                        </p:cTn>
                                        <p:tgtEl>
                                          <p:spTgt spid="80915"/>
                                        </p:tgtEl>
                                        <p:attrNameLst>
                                          <p:attrName>xshear</p:attrName>
                                        </p:attrNameLst>
                                      </p:cBhvr>
                                    </p:anim>
                                    <p:animScale>
                                      <p:cBhvr>
                                        <p:cTn id="31" dur="200" decel="100000" autoRev="1" fill="hold">
                                          <p:stCondLst>
                                            <p:cond delay="600"/>
                                          </p:stCondLst>
                                        </p:cTn>
                                        <p:tgtEl>
                                          <p:spTgt spid="80915"/>
                                        </p:tgtEl>
                                      </p:cBhvr>
                                      <p:from x="100000" y="100000"/>
                                      <p:to x="80000" y="100000"/>
                                    </p:animScale>
                                    <p:anim by="(#ppt_h/3+#ppt_w*0.1)" calcmode="lin" valueType="num">
                                      <p:cBhvr additive="sum">
                                        <p:cTn id="32" dur="200" decel="100000" autoRev="1" fill="hold">
                                          <p:stCondLst>
                                            <p:cond delay="600"/>
                                          </p:stCondLst>
                                        </p:cTn>
                                        <p:tgtEl>
                                          <p:spTgt spid="80915"/>
                                        </p:tgtEl>
                                        <p:attrNameLst>
                                          <p:attrName>ppt_x</p:attrName>
                                        </p:attrNameLst>
                                      </p:cBhvr>
                                    </p:anim>
                                  </p:childTnLst>
                                </p:cTn>
                              </p:par>
                            </p:childTnLst>
                          </p:cTn>
                        </p:par>
                        <p:par>
                          <p:cTn id="33" fill="hold" nodeType="afterGroup">
                            <p:stCondLst>
                              <p:cond delay="1000"/>
                            </p:stCondLst>
                            <p:childTnLst>
                              <p:par>
                                <p:cTn id="34" presetID="1" presetClass="mediacall" presetSubtype="0" fill="hold" nodeType="afterEffect">
                                  <p:stCondLst>
                                    <p:cond delay="0"/>
                                  </p:stCondLst>
                                  <p:childTnLst>
                                    <p:cmd type="call" cmd="playFrom(0.0)">
                                      <p:cBhvr>
                                        <p:cTn id="35" dur="69436" fill="hold"/>
                                        <p:tgtEl>
                                          <p:spTgt spid="80916"/>
                                        </p:tgtEl>
                                      </p:cBhvr>
                                    </p:cmd>
                                  </p:childTnLst>
                                </p:cTn>
                              </p:par>
                            </p:childTnLst>
                          </p:cTn>
                        </p:par>
                        <p:par>
                          <p:cTn id="36" fill="hold" nodeType="afterGroup">
                            <p:stCondLst>
                              <p:cond delay="70436"/>
                            </p:stCondLst>
                            <p:childTnLst>
                              <p:par>
                                <p:cTn id="37" presetID="1" presetClass="mediacall" presetSubtype="0" fill="hold" nodeType="afterEffect">
                                  <p:stCondLst>
                                    <p:cond delay="0"/>
                                  </p:stCondLst>
                                  <p:childTnLst>
                                    <p:cmd type="call" cmd="playFrom(0.0)">
                                      <p:cBhvr>
                                        <p:cTn id="38" dur="69436" fill="hold"/>
                                        <p:tgtEl>
                                          <p:spTgt spid="809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9" fill="hold" display="0">
                  <p:stCondLst>
                    <p:cond delay="indefinite"/>
                  </p:stCondLst>
                  <p:endCondLst>
                    <p:cond evt="onNext" delay="0">
                      <p:tgtEl>
                        <p:sldTgt/>
                      </p:tgtEl>
                    </p:cond>
                    <p:cond evt="onPrev" delay="0">
                      <p:tgtEl>
                        <p:sldTgt/>
                      </p:tgtEl>
                    </p:cond>
                    <p:cond evt="onStopAudio" delay="0">
                      <p:tgtEl>
                        <p:sldTgt/>
                      </p:tgtEl>
                    </p:cond>
                  </p:endCondLst>
                </p:cTn>
                <p:tgtEl>
                  <p:spTgt spid="80916"/>
                </p:tgtEl>
              </p:cMediaNode>
            </p:audio>
            <p:audio>
              <p:cMediaNode>
                <p:cTn id="40" fill="hold" display="0">
                  <p:stCondLst>
                    <p:cond delay="indefinite"/>
                  </p:stCondLst>
                  <p:endCondLst>
                    <p:cond evt="onNext" delay="0">
                      <p:tgtEl>
                        <p:sldTgt/>
                      </p:tgtEl>
                    </p:cond>
                    <p:cond evt="onPrev" delay="0">
                      <p:tgtEl>
                        <p:sldTgt/>
                      </p:tgtEl>
                    </p:cond>
                    <p:cond evt="onStopAudio" delay="0">
                      <p:tgtEl>
                        <p:sldTgt/>
                      </p:tgtEl>
                    </p:cond>
                  </p:endCondLst>
                </p:cTn>
                <p:tgtEl>
                  <p:spTgt spid="80917"/>
                </p:tgtEl>
              </p:cMediaNode>
            </p:audio>
          </p:childTnLst>
        </p:cTn>
      </p:par>
    </p:tnLst>
    <p:bldLst>
      <p:bldP spid="809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84"/>
        <p:cNvGrpSpPr/>
        <p:nvPr/>
      </p:nvGrpSpPr>
      <p:grpSpPr>
        <a:xfrm>
          <a:off x="0" y="0"/>
          <a:ext cx="0" cy="0"/>
          <a:chOff x="0" y="0"/>
          <a:chExt cx="0" cy="0"/>
        </a:xfrm>
      </p:grpSpPr>
      <p:sp>
        <p:nvSpPr>
          <p:cNvPr id="4585" name="Google Shape;4585;p55"/>
          <p:cNvSpPr/>
          <p:nvPr/>
        </p:nvSpPr>
        <p:spPr>
          <a:xfrm>
            <a:off x="7954567" y="5138113"/>
            <a:ext cx="1866628" cy="1969967"/>
          </a:xfrm>
          <a:custGeom>
            <a:avLst/>
            <a:gdLst/>
            <a:ahLst/>
            <a:cxnLst/>
            <a:rect l="l" t="t" r="r" b="b"/>
            <a:pathLst>
              <a:path w="41256" h="32655" extrusionOk="0">
                <a:moveTo>
                  <a:pt x="25614" y="1"/>
                </a:moveTo>
                <a:cubicBezTo>
                  <a:pt x="25238" y="1"/>
                  <a:pt x="24859" y="126"/>
                  <a:pt x="24527" y="306"/>
                </a:cubicBezTo>
                <a:cubicBezTo>
                  <a:pt x="22861" y="1151"/>
                  <a:pt x="21979" y="3020"/>
                  <a:pt x="21420" y="4806"/>
                </a:cubicBezTo>
                <a:cubicBezTo>
                  <a:pt x="20801" y="6747"/>
                  <a:pt x="20444" y="8795"/>
                  <a:pt x="20360" y="10831"/>
                </a:cubicBezTo>
                <a:cubicBezTo>
                  <a:pt x="20301" y="10640"/>
                  <a:pt x="20253" y="10462"/>
                  <a:pt x="20182" y="10271"/>
                </a:cubicBezTo>
                <a:cubicBezTo>
                  <a:pt x="19899" y="9423"/>
                  <a:pt x="19293" y="8477"/>
                  <a:pt x="18427" y="8477"/>
                </a:cubicBezTo>
                <a:cubicBezTo>
                  <a:pt x="18381" y="8477"/>
                  <a:pt x="18335" y="8480"/>
                  <a:pt x="18289" y="8485"/>
                </a:cubicBezTo>
                <a:cubicBezTo>
                  <a:pt x="17765" y="8533"/>
                  <a:pt x="17372" y="8926"/>
                  <a:pt x="17050" y="9342"/>
                </a:cubicBezTo>
                <a:cubicBezTo>
                  <a:pt x="15967" y="10819"/>
                  <a:pt x="15741" y="12736"/>
                  <a:pt x="15562" y="14545"/>
                </a:cubicBezTo>
                <a:cubicBezTo>
                  <a:pt x="15002" y="10962"/>
                  <a:pt x="14407" y="7295"/>
                  <a:pt x="12633" y="4116"/>
                </a:cubicBezTo>
                <a:cubicBezTo>
                  <a:pt x="12193" y="3294"/>
                  <a:pt x="11621" y="2496"/>
                  <a:pt x="10835" y="2008"/>
                </a:cubicBezTo>
                <a:cubicBezTo>
                  <a:pt x="10395" y="1728"/>
                  <a:pt x="9857" y="1563"/>
                  <a:pt x="9332" y="1563"/>
                </a:cubicBezTo>
                <a:cubicBezTo>
                  <a:pt x="8922" y="1563"/>
                  <a:pt x="8520" y="1664"/>
                  <a:pt x="8180" y="1889"/>
                </a:cubicBezTo>
                <a:cubicBezTo>
                  <a:pt x="7490" y="2342"/>
                  <a:pt x="7168" y="3199"/>
                  <a:pt x="6954" y="3996"/>
                </a:cubicBezTo>
                <a:cubicBezTo>
                  <a:pt x="5787" y="8152"/>
                  <a:pt x="5954" y="12652"/>
                  <a:pt x="7430" y="16689"/>
                </a:cubicBezTo>
                <a:cubicBezTo>
                  <a:pt x="6489" y="14522"/>
                  <a:pt x="4965" y="12617"/>
                  <a:pt x="3060" y="11212"/>
                </a:cubicBezTo>
                <a:cubicBezTo>
                  <a:pt x="2567" y="10851"/>
                  <a:pt x="1919" y="10532"/>
                  <a:pt x="1334" y="10532"/>
                </a:cubicBezTo>
                <a:cubicBezTo>
                  <a:pt x="1029" y="10532"/>
                  <a:pt x="741" y="10619"/>
                  <a:pt x="501" y="10831"/>
                </a:cubicBezTo>
                <a:cubicBezTo>
                  <a:pt x="24" y="11247"/>
                  <a:pt x="1" y="11962"/>
                  <a:pt x="24" y="12605"/>
                </a:cubicBezTo>
                <a:cubicBezTo>
                  <a:pt x="120" y="14105"/>
                  <a:pt x="429" y="15605"/>
                  <a:pt x="953" y="17022"/>
                </a:cubicBezTo>
                <a:cubicBezTo>
                  <a:pt x="1382" y="18201"/>
                  <a:pt x="4370" y="26678"/>
                  <a:pt x="6430" y="28285"/>
                </a:cubicBezTo>
                <a:cubicBezTo>
                  <a:pt x="6597" y="28428"/>
                  <a:pt x="6775" y="28547"/>
                  <a:pt x="6966" y="28666"/>
                </a:cubicBezTo>
                <a:cubicBezTo>
                  <a:pt x="7407" y="28609"/>
                  <a:pt x="7849" y="28586"/>
                  <a:pt x="8291" y="28586"/>
                </a:cubicBezTo>
                <a:cubicBezTo>
                  <a:pt x="9328" y="28586"/>
                  <a:pt x="10364" y="28712"/>
                  <a:pt x="11383" y="28821"/>
                </a:cubicBezTo>
                <a:cubicBezTo>
                  <a:pt x="13002" y="29000"/>
                  <a:pt x="14633" y="29142"/>
                  <a:pt x="16264" y="29321"/>
                </a:cubicBezTo>
                <a:cubicBezTo>
                  <a:pt x="22992" y="30047"/>
                  <a:pt x="29850" y="30857"/>
                  <a:pt x="36577" y="31881"/>
                </a:cubicBezTo>
                <a:cubicBezTo>
                  <a:pt x="38065" y="32095"/>
                  <a:pt x="39553" y="32357"/>
                  <a:pt x="41029" y="32655"/>
                </a:cubicBezTo>
                <a:cubicBezTo>
                  <a:pt x="41101" y="32607"/>
                  <a:pt x="41184" y="32560"/>
                  <a:pt x="41256" y="32500"/>
                </a:cubicBezTo>
                <a:lnTo>
                  <a:pt x="41256" y="12974"/>
                </a:lnTo>
                <a:cubicBezTo>
                  <a:pt x="40351" y="13045"/>
                  <a:pt x="39482" y="13521"/>
                  <a:pt x="38743" y="14081"/>
                </a:cubicBezTo>
                <a:cubicBezTo>
                  <a:pt x="37053" y="15331"/>
                  <a:pt x="35767" y="17034"/>
                  <a:pt x="34791" y="18903"/>
                </a:cubicBezTo>
                <a:cubicBezTo>
                  <a:pt x="35946" y="14391"/>
                  <a:pt x="36207" y="9652"/>
                  <a:pt x="35553" y="5044"/>
                </a:cubicBezTo>
                <a:cubicBezTo>
                  <a:pt x="35410" y="3985"/>
                  <a:pt x="34945" y="2675"/>
                  <a:pt x="33874" y="2580"/>
                </a:cubicBezTo>
                <a:cubicBezTo>
                  <a:pt x="33846" y="2578"/>
                  <a:pt x="33818" y="2577"/>
                  <a:pt x="33790" y="2577"/>
                </a:cubicBezTo>
                <a:cubicBezTo>
                  <a:pt x="33274" y="2577"/>
                  <a:pt x="32793" y="2883"/>
                  <a:pt x="32397" y="3211"/>
                </a:cubicBezTo>
                <a:cubicBezTo>
                  <a:pt x="30254" y="4949"/>
                  <a:pt x="29016" y="7533"/>
                  <a:pt x="28421" y="10247"/>
                </a:cubicBezTo>
                <a:cubicBezTo>
                  <a:pt x="28635" y="7556"/>
                  <a:pt x="28385" y="4818"/>
                  <a:pt x="27635" y="2234"/>
                </a:cubicBezTo>
                <a:cubicBezTo>
                  <a:pt x="27373" y="1306"/>
                  <a:pt x="26909" y="258"/>
                  <a:pt x="25980" y="44"/>
                </a:cubicBezTo>
                <a:cubicBezTo>
                  <a:pt x="25860" y="14"/>
                  <a:pt x="25737" y="1"/>
                  <a:pt x="25614"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86" name="Google Shape;4586;p55"/>
          <p:cNvSpPr/>
          <p:nvPr/>
        </p:nvSpPr>
        <p:spPr>
          <a:xfrm>
            <a:off x="-99077" y="5017034"/>
            <a:ext cx="2230798" cy="2180148"/>
          </a:xfrm>
          <a:custGeom>
            <a:avLst/>
            <a:gdLst/>
            <a:ahLst/>
            <a:cxnLst/>
            <a:rect l="l" t="t" r="r" b="b"/>
            <a:pathLst>
              <a:path w="51876" h="33283" extrusionOk="0">
                <a:moveTo>
                  <a:pt x="9463" y="0"/>
                </a:moveTo>
                <a:cubicBezTo>
                  <a:pt x="9333" y="0"/>
                  <a:pt x="9203" y="14"/>
                  <a:pt x="9073" y="43"/>
                </a:cubicBezTo>
                <a:cubicBezTo>
                  <a:pt x="8216" y="222"/>
                  <a:pt x="7620" y="1043"/>
                  <a:pt x="7239" y="1853"/>
                </a:cubicBezTo>
                <a:cubicBezTo>
                  <a:pt x="6358" y="3746"/>
                  <a:pt x="6168" y="5877"/>
                  <a:pt x="6227" y="7949"/>
                </a:cubicBezTo>
                <a:cubicBezTo>
                  <a:pt x="6334" y="12199"/>
                  <a:pt x="7454" y="16426"/>
                  <a:pt x="9442" y="20176"/>
                </a:cubicBezTo>
                <a:cubicBezTo>
                  <a:pt x="7525" y="17259"/>
                  <a:pt x="4644" y="14950"/>
                  <a:pt x="1346" y="13783"/>
                </a:cubicBezTo>
                <a:cubicBezTo>
                  <a:pt x="917" y="13616"/>
                  <a:pt x="441" y="13497"/>
                  <a:pt x="0" y="13497"/>
                </a:cubicBezTo>
                <a:lnTo>
                  <a:pt x="0" y="32726"/>
                </a:lnTo>
                <a:cubicBezTo>
                  <a:pt x="3322" y="33011"/>
                  <a:pt x="6680" y="33059"/>
                  <a:pt x="10025" y="33154"/>
                </a:cubicBezTo>
                <a:cubicBezTo>
                  <a:pt x="12938" y="33235"/>
                  <a:pt x="15844" y="33283"/>
                  <a:pt x="18753" y="33283"/>
                </a:cubicBezTo>
                <a:cubicBezTo>
                  <a:pt x="20126" y="33283"/>
                  <a:pt x="21498" y="33272"/>
                  <a:pt x="22872" y="33249"/>
                </a:cubicBezTo>
                <a:cubicBezTo>
                  <a:pt x="23753" y="33237"/>
                  <a:pt x="24622" y="33214"/>
                  <a:pt x="25504" y="33190"/>
                </a:cubicBezTo>
                <a:cubicBezTo>
                  <a:pt x="31611" y="33011"/>
                  <a:pt x="37719" y="32761"/>
                  <a:pt x="43827" y="32321"/>
                </a:cubicBezTo>
                <a:cubicBezTo>
                  <a:pt x="45399" y="32202"/>
                  <a:pt x="47030" y="32130"/>
                  <a:pt x="48590" y="31880"/>
                </a:cubicBezTo>
                <a:cubicBezTo>
                  <a:pt x="49316" y="31761"/>
                  <a:pt x="50459" y="31547"/>
                  <a:pt x="50995" y="31035"/>
                </a:cubicBezTo>
                <a:cubicBezTo>
                  <a:pt x="51876" y="30201"/>
                  <a:pt x="50840" y="25748"/>
                  <a:pt x="50483" y="24570"/>
                </a:cubicBezTo>
                <a:cubicBezTo>
                  <a:pt x="50245" y="23784"/>
                  <a:pt x="49804" y="22927"/>
                  <a:pt x="49018" y="22724"/>
                </a:cubicBezTo>
                <a:cubicBezTo>
                  <a:pt x="48901" y="22694"/>
                  <a:pt x="48782" y="22680"/>
                  <a:pt x="48663" y="22680"/>
                </a:cubicBezTo>
                <a:cubicBezTo>
                  <a:pt x="48175" y="22680"/>
                  <a:pt x="47679" y="22911"/>
                  <a:pt x="47268" y="23189"/>
                </a:cubicBezTo>
                <a:cubicBezTo>
                  <a:pt x="46220" y="23879"/>
                  <a:pt x="45387" y="24879"/>
                  <a:pt x="44899" y="26022"/>
                </a:cubicBezTo>
                <a:cubicBezTo>
                  <a:pt x="45625" y="23974"/>
                  <a:pt x="45875" y="21724"/>
                  <a:pt x="45613" y="19557"/>
                </a:cubicBezTo>
                <a:cubicBezTo>
                  <a:pt x="45458" y="18367"/>
                  <a:pt x="45161" y="17176"/>
                  <a:pt x="44542" y="16164"/>
                </a:cubicBezTo>
                <a:cubicBezTo>
                  <a:pt x="44125" y="15473"/>
                  <a:pt x="43458" y="14819"/>
                  <a:pt x="42649" y="14807"/>
                </a:cubicBezTo>
                <a:cubicBezTo>
                  <a:pt x="42635" y="14806"/>
                  <a:pt x="42621" y="14806"/>
                  <a:pt x="42607" y="14806"/>
                </a:cubicBezTo>
                <a:cubicBezTo>
                  <a:pt x="42159" y="14806"/>
                  <a:pt x="41744" y="14993"/>
                  <a:pt x="41375" y="15235"/>
                </a:cubicBezTo>
                <a:cubicBezTo>
                  <a:pt x="39922" y="16200"/>
                  <a:pt x="39243" y="17962"/>
                  <a:pt x="38993" y="19676"/>
                </a:cubicBezTo>
                <a:cubicBezTo>
                  <a:pt x="38779" y="21129"/>
                  <a:pt x="38815" y="22629"/>
                  <a:pt x="39089" y="24082"/>
                </a:cubicBezTo>
                <a:cubicBezTo>
                  <a:pt x="38755" y="22986"/>
                  <a:pt x="38196" y="21962"/>
                  <a:pt x="37469" y="21081"/>
                </a:cubicBezTo>
                <a:cubicBezTo>
                  <a:pt x="37350" y="20938"/>
                  <a:pt x="37207" y="20784"/>
                  <a:pt x="37029" y="20724"/>
                </a:cubicBezTo>
                <a:cubicBezTo>
                  <a:pt x="36980" y="20712"/>
                  <a:pt x="36930" y="20706"/>
                  <a:pt x="36880" y="20706"/>
                </a:cubicBezTo>
                <a:cubicBezTo>
                  <a:pt x="36540" y="20706"/>
                  <a:pt x="36190" y="20974"/>
                  <a:pt x="36076" y="21296"/>
                </a:cubicBezTo>
                <a:cubicBezTo>
                  <a:pt x="35695" y="22272"/>
                  <a:pt x="35481" y="23141"/>
                  <a:pt x="35398" y="24415"/>
                </a:cubicBezTo>
                <a:cubicBezTo>
                  <a:pt x="35326" y="23867"/>
                  <a:pt x="35195" y="21772"/>
                  <a:pt x="35076" y="21236"/>
                </a:cubicBezTo>
                <a:cubicBezTo>
                  <a:pt x="34802" y="19974"/>
                  <a:pt x="34421" y="18736"/>
                  <a:pt x="33993" y="17533"/>
                </a:cubicBezTo>
                <a:cubicBezTo>
                  <a:pt x="33731" y="16795"/>
                  <a:pt x="33421" y="16081"/>
                  <a:pt x="32993" y="15450"/>
                </a:cubicBezTo>
                <a:cubicBezTo>
                  <a:pt x="32677" y="14976"/>
                  <a:pt x="32175" y="14381"/>
                  <a:pt x="31561" y="14381"/>
                </a:cubicBezTo>
                <a:cubicBezTo>
                  <a:pt x="31481" y="14381"/>
                  <a:pt x="31398" y="14392"/>
                  <a:pt x="31314" y="14414"/>
                </a:cubicBezTo>
                <a:cubicBezTo>
                  <a:pt x="31171" y="14461"/>
                  <a:pt x="31040" y="14521"/>
                  <a:pt x="30921" y="14592"/>
                </a:cubicBezTo>
                <a:cubicBezTo>
                  <a:pt x="30909" y="14616"/>
                  <a:pt x="30897" y="14616"/>
                  <a:pt x="30897" y="14628"/>
                </a:cubicBezTo>
                <a:cubicBezTo>
                  <a:pt x="29266" y="16700"/>
                  <a:pt x="28540" y="19450"/>
                  <a:pt x="28921" y="22058"/>
                </a:cubicBezTo>
                <a:cubicBezTo>
                  <a:pt x="28468" y="20295"/>
                  <a:pt x="28671" y="18426"/>
                  <a:pt x="28254" y="16652"/>
                </a:cubicBezTo>
                <a:cubicBezTo>
                  <a:pt x="27853" y="14945"/>
                  <a:pt x="26547" y="13215"/>
                  <a:pt x="24826" y="13215"/>
                </a:cubicBezTo>
                <a:cubicBezTo>
                  <a:pt x="24759" y="13215"/>
                  <a:pt x="24691" y="13218"/>
                  <a:pt x="24622" y="13223"/>
                </a:cubicBezTo>
                <a:cubicBezTo>
                  <a:pt x="23420" y="13330"/>
                  <a:pt x="22408" y="14318"/>
                  <a:pt x="21967" y="15450"/>
                </a:cubicBezTo>
                <a:lnTo>
                  <a:pt x="21872" y="15712"/>
                </a:lnTo>
                <a:cubicBezTo>
                  <a:pt x="21765" y="14938"/>
                  <a:pt x="21574" y="14176"/>
                  <a:pt x="21289" y="13461"/>
                </a:cubicBezTo>
                <a:cubicBezTo>
                  <a:pt x="20959" y="12616"/>
                  <a:pt x="20219" y="11700"/>
                  <a:pt x="19386" y="11700"/>
                </a:cubicBezTo>
                <a:cubicBezTo>
                  <a:pt x="19256" y="11700"/>
                  <a:pt x="19124" y="11722"/>
                  <a:pt x="18991" y="11771"/>
                </a:cubicBezTo>
                <a:cubicBezTo>
                  <a:pt x="18372" y="11997"/>
                  <a:pt x="18062" y="12652"/>
                  <a:pt x="17860" y="13259"/>
                </a:cubicBezTo>
                <a:cubicBezTo>
                  <a:pt x="17360" y="14711"/>
                  <a:pt x="17157" y="16259"/>
                  <a:pt x="17264" y="17795"/>
                </a:cubicBezTo>
                <a:cubicBezTo>
                  <a:pt x="16610" y="13628"/>
                  <a:pt x="15562" y="9520"/>
                  <a:pt x="14145" y="5532"/>
                </a:cubicBezTo>
                <a:cubicBezTo>
                  <a:pt x="13490" y="3662"/>
                  <a:pt x="12657" y="1710"/>
                  <a:pt x="11026" y="579"/>
                </a:cubicBezTo>
                <a:cubicBezTo>
                  <a:pt x="10562" y="250"/>
                  <a:pt x="10020" y="0"/>
                  <a:pt x="9463"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87" name="Google Shape;4587;p55"/>
          <p:cNvSpPr/>
          <p:nvPr/>
        </p:nvSpPr>
        <p:spPr>
          <a:xfrm>
            <a:off x="8451319" y="6103761"/>
            <a:ext cx="873129" cy="1381129"/>
          </a:xfrm>
          <a:custGeom>
            <a:avLst/>
            <a:gdLst/>
            <a:ahLst/>
            <a:cxnLst/>
            <a:rect l="l" t="t" r="r" b="b"/>
            <a:pathLst>
              <a:path w="16908" h="20059" extrusionOk="0">
                <a:moveTo>
                  <a:pt x="8411" y="0"/>
                </a:moveTo>
                <a:cubicBezTo>
                  <a:pt x="8304" y="0"/>
                  <a:pt x="8196" y="22"/>
                  <a:pt x="8097" y="52"/>
                </a:cubicBezTo>
                <a:cubicBezTo>
                  <a:pt x="7085" y="314"/>
                  <a:pt x="6430" y="1267"/>
                  <a:pt x="6002" y="2219"/>
                </a:cubicBezTo>
                <a:cubicBezTo>
                  <a:pt x="4743" y="4958"/>
                  <a:pt x="4600" y="8037"/>
                  <a:pt x="4722" y="11075"/>
                </a:cubicBezTo>
                <a:lnTo>
                  <a:pt x="4722" y="11075"/>
                </a:lnTo>
                <a:cubicBezTo>
                  <a:pt x="4579" y="9964"/>
                  <a:pt x="4269" y="8879"/>
                  <a:pt x="3799" y="7875"/>
                </a:cubicBezTo>
                <a:cubicBezTo>
                  <a:pt x="3425" y="7094"/>
                  <a:pt x="2794" y="6249"/>
                  <a:pt x="1955" y="6249"/>
                </a:cubicBezTo>
                <a:cubicBezTo>
                  <a:pt x="1912" y="6249"/>
                  <a:pt x="1867" y="6251"/>
                  <a:pt x="1822" y="6256"/>
                </a:cubicBezTo>
                <a:cubicBezTo>
                  <a:pt x="846" y="6339"/>
                  <a:pt x="358" y="7458"/>
                  <a:pt x="191" y="8422"/>
                </a:cubicBezTo>
                <a:cubicBezTo>
                  <a:pt x="1" y="9839"/>
                  <a:pt x="13" y="11244"/>
                  <a:pt x="346" y="12625"/>
                </a:cubicBezTo>
                <a:cubicBezTo>
                  <a:pt x="846" y="14733"/>
                  <a:pt x="2037" y="17245"/>
                  <a:pt x="4108" y="18221"/>
                </a:cubicBezTo>
                <a:cubicBezTo>
                  <a:pt x="5593" y="18918"/>
                  <a:pt x="7656" y="20059"/>
                  <a:pt x="9510" y="20059"/>
                </a:cubicBezTo>
                <a:cubicBezTo>
                  <a:pt x="10065" y="20059"/>
                  <a:pt x="10601" y="19956"/>
                  <a:pt x="11097" y="19710"/>
                </a:cubicBezTo>
                <a:cubicBezTo>
                  <a:pt x="11800" y="19352"/>
                  <a:pt x="12336" y="18721"/>
                  <a:pt x="12812" y="18102"/>
                </a:cubicBezTo>
                <a:cubicBezTo>
                  <a:pt x="14193" y="16257"/>
                  <a:pt x="15288" y="14197"/>
                  <a:pt x="16241" y="12090"/>
                </a:cubicBezTo>
                <a:cubicBezTo>
                  <a:pt x="16610" y="11292"/>
                  <a:pt x="16908" y="10244"/>
                  <a:pt x="16277" y="9625"/>
                </a:cubicBezTo>
                <a:cubicBezTo>
                  <a:pt x="16035" y="9392"/>
                  <a:pt x="15694" y="9278"/>
                  <a:pt x="15347" y="9278"/>
                </a:cubicBezTo>
                <a:cubicBezTo>
                  <a:pt x="15216" y="9278"/>
                  <a:pt x="15083" y="9295"/>
                  <a:pt x="14955" y="9327"/>
                </a:cubicBezTo>
                <a:cubicBezTo>
                  <a:pt x="14491" y="9446"/>
                  <a:pt x="14098" y="9720"/>
                  <a:pt x="13717" y="10006"/>
                </a:cubicBezTo>
                <a:cubicBezTo>
                  <a:pt x="12443" y="10982"/>
                  <a:pt x="11383" y="12244"/>
                  <a:pt x="10645" y="13673"/>
                </a:cubicBezTo>
                <a:cubicBezTo>
                  <a:pt x="11240" y="12399"/>
                  <a:pt x="11800" y="11101"/>
                  <a:pt x="12193" y="9744"/>
                </a:cubicBezTo>
                <a:cubicBezTo>
                  <a:pt x="12407" y="8970"/>
                  <a:pt x="12562" y="8113"/>
                  <a:pt x="12193" y="7387"/>
                </a:cubicBezTo>
                <a:cubicBezTo>
                  <a:pt x="12133" y="7244"/>
                  <a:pt x="12026" y="7113"/>
                  <a:pt x="11895" y="7041"/>
                </a:cubicBezTo>
                <a:cubicBezTo>
                  <a:pt x="11825" y="7007"/>
                  <a:pt x="11752" y="6992"/>
                  <a:pt x="11680" y="6992"/>
                </a:cubicBezTo>
                <a:cubicBezTo>
                  <a:pt x="11422" y="6992"/>
                  <a:pt x="11162" y="7182"/>
                  <a:pt x="10966" y="7387"/>
                </a:cubicBezTo>
                <a:cubicBezTo>
                  <a:pt x="9868" y="8464"/>
                  <a:pt x="9022" y="9799"/>
                  <a:pt x="8493" y="11246"/>
                </a:cubicBezTo>
                <a:lnTo>
                  <a:pt x="8493" y="11246"/>
                </a:lnTo>
                <a:cubicBezTo>
                  <a:pt x="8776" y="9698"/>
                  <a:pt x="9016" y="8139"/>
                  <a:pt x="9216" y="6577"/>
                </a:cubicBezTo>
                <a:cubicBezTo>
                  <a:pt x="9466" y="4672"/>
                  <a:pt x="9645" y="2731"/>
                  <a:pt x="9204" y="862"/>
                </a:cubicBezTo>
                <a:cubicBezTo>
                  <a:pt x="9121" y="552"/>
                  <a:pt x="8990" y="195"/>
                  <a:pt x="8692" y="64"/>
                </a:cubicBezTo>
                <a:cubicBezTo>
                  <a:pt x="8606" y="19"/>
                  <a:pt x="8510" y="0"/>
                  <a:pt x="841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88" name="Google Shape;4588;p55"/>
          <p:cNvSpPr/>
          <p:nvPr/>
        </p:nvSpPr>
        <p:spPr>
          <a:xfrm>
            <a:off x="2204153" y="6445823"/>
            <a:ext cx="700961" cy="555715"/>
          </a:xfrm>
          <a:custGeom>
            <a:avLst/>
            <a:gdLst/>
            <a:ahLst/>
            <a:cxnLst/>
            <a:rect l="l" t="t" r="r" b="b"/>
            <a:pathLst>
              <a:path w="13574" h="8071" extrusionOk="0">
                <a:moveTo>
                  <a:pt x="6092" y="0"/>
                </a:moveTo>
                <a:cubicBezTo>
                  <a:pt x="5733" y="0"/>
                  <a:pt x="5369" y="110"/>
                  <a:pt x="5084" y="321"/>
                </a:cubicBezTo>
                <a:cubicBezTo>
                  <a:pt x="4477" y="773"/>
                  <a:pt x="4191" y="1559"/>
                  <a:pt x="4227" y="2309"/>
                </a:cubicBezTo>
                <a:cubicBezTo>
                  <a:pt x="4240" y="2711"/>
                  <a:pt x="4341" y="3105"/>
                  <a:pt x="4493" y="3483"/>
                </a:cubicBezTo>
                <a:lnTo>
                  <a:pt x="4493" y="3483"/>
                </a:lnTo>
                <a:cubicBezTo>
                  <a:pt x="4416" y="3383"/>
                  <a:pt x="4328" y="3292"/>
                  <a:pt x="4227" y="3214"/>
                </a:cubicBezTo>
                <a:cubicBezTo>
                  <a:pt x="4051" y="3086"/>
                  <a:pt x="3830" y="3018"/>
                  <a:pt x="3617" y="3018"/>
                </a:cubicBezTo>
                <a:cubicBezTo>
                  <a:pt x="3356" y="3018"/>
                  <a:pt x="3108" y="3122"/>
                  <a:pt x="2977" y="3345"/>
                </a:cubicBezTo>
                <a:cubicBezTo>
                  <a:pt x="2870" y="3512"/>
                  <a:pt x="2858" y="3702"/>
                  <a:pt x="2858" y="3893"/>
                </a:cubicBezTo>
                <a:cubicBezTo>
                  <a:pt x="2858" y="4369"/>
                  <a:pt x="2977" y="4869"/>
                  <a:pt x="3179" y="5298"/>
                </a:cubicBezTo>
                <a:cubicBezTo>
                  <a:pt x="2739" y="4548"/>
                  <a:pt x="1917" y="4036"/>
                  <a:pt x="1060" y="3940"/>
                </a:cubicBezTo>
                <a:cubicBezTo>
                  <a:pt x="1012" y="3937"/>
                  <a:pt x="963" y="3936"/>
                  <a:pt x="914" y="3936"/>
                </a:cubicBezTo>
                <a:cubicBezTo>
                  <a:pt x="575" y="3936"/>
                  <a:pt x="229" y="4016"/>
                  <a:pt x="83" y="4298"/>
                </a:cubicBezTo>
                <a:cubicBezTo>
                  <a:pt x="0" y="4476"/>
                  <a:pt x="12" y="4690"/>
                  <a:pt x="48" y="4881"/>
                </a:cubicBezTo>
                <a:cubicBezTo>
                  <a:pt x="549" y="7701"/>
                  <a:pt x="4265" y="8071"/>
                  <a:pt x="7303" y="8071"/>
                </a:cubicBezTo>
                <a:cubicBezTo>
                  <a:pt x="8382" y="8071"/>
                  <a:pt x="9375" y="8024"/>
                  <a:pt x="10109" y="8024"/>
                </a:cubicBezTo>
                <a:cubicBezTo>
                  <a:pt x="10597" y="8024"/>
                  <a:pt x="11085" y="8024"/>
                  <a:pt x="11537" y="7810"/>
                </a:cubicBezTo>
                <a:cubicBezTo>
                  <a:pt x="12085" y="7560"/>
                  <a:pt x="12454" y="7012"/>
                  <a:pt x="12764" y="6476"/>
                </a:cubicBezTo>
                <a:cubicBezTo>
                  <a:pt x="13157" y="5833"/>
                  <a:pt x="13502" y="5131"/>
                  <a:pt x="13561" y="4393"/>
                </a:cubicBezTo>
                <a:cubicBezTo>
                  <a:pt x="13573" y="4155"/>
                  <a:pt x="13561" y="3917"/>
                  <a:pt x="13418" y="3714"/>
                </a:cubicBezTo>
                <a:cubicBezTo>
                  <a:pt x="13283" y="3531"/>
                  <a:pt x="13059" y="3448"/>
                  <a:pt x="12827" y="3448"/>
                </a:cubicBezTo>
                <a:cubicBezTo>
                  <a:pt x="12652" y="3448"/>
                  <a:pt x="12472" y="3496"/>
                  <a:pt x="12323" y="3583"/>
                </a:cubicBezTo>
                <a:cubicBezTo>
                  <a:pt x="11966" y="3797"/>
                  <a:pt x="11752" y="4155"/>
                  <a:pt x="11549" y="4512"/>
                </a:cubicBezTo>
                <a:cubicBezTo>
                  <a:pt x="11621" y="4071"/>
                  <a:pt x="11609" y="3619"/>
                  <a:pt x="11537" y="3178"/>
                </a:cubicBezTo>
                <a:cubicBezTo>
                  <a:pt x="11502" y="3047"/>
                  <a:pt x="11478" y="2916"/>
                  <a:pt x="11383" y="2821"/>
                </a:cubicBezTo>
                <a:cubicBezTo>
                  <a:pt x="11301" y="2735"/>
                  <a:pt x="11197" y="2699"/>
                  <a:pt x="11086" y="2699"/>
                </a:cubicBezTo>
                <a:cubicBezTo>
                  <a:pt x="10858" y="2699"/>
                  <a:pt x="10598" y="2851"/>
                  <a:pt x="10430" y="3035"/>
                </a:cubicBezTo>
                <a:cubicBezTo>
                  <a:pt x="9989" y="3500"/>
                  <a:pt x="9656" y="4095"/>
                  <a:pt x="9513" y="4726"/>
                </a:cubicBezTo>
                <a:cubicBezTo>
                  <a:pt x="9573" y="4190"/>
                  <a:pt x="9549" y="3643"/>
                  <a:pt x="9454" y="3119"/>
                </a:cubicBezTo>
                <a:cubicBezTo>
                  <a:pt x="9418" y="3024"/>
                  <a:pt x="9394" y="2904"/>
                  <a:pt x="9299" y="2821"/>
                </a:cubicBezTo>
                <a:cubicBezTo>
                  <a:pt x="9255" y="2790"/>
                  <a:pt x="9207" y="2776"/>
                  <a:pt x="9159" y="2776"/>
                </a:cubicBezTo>
                <a:cubicBezTo>
                  <a:pt x="8988" y="2776"/>
                  <a:pt x="8806" y="2949"/>
                  <a:pt x="8704" y="3107"/>
                </a:cubicBezTo>
                <a:cubicBezTo>
                  <a:pt x="8358" y="3655"/>
                  <a:pt x="8168" y="4286"/>
                  <a:pt x="8120" y="4929"/>
                </a:cubicBezTo>
                <a:cubicBezTo>
                  <a:pt x="8180" y="3750"/>
                  <a:pt x="8025" y="2559"/>
                  <a:pt x="7680" y="1428"/>
                </a:cubicBezTo>
                <a:cubicBezTo>
                  <a:pt x="7561" y="1059"/>
                  <a:pt x="7430" y="678"/>
                  <a:pt x="7144" y="404"/>
                </a:cubicBezTo>
                <a:cubicBezTo>
                  <a:pt x="6871" y="131"/>
                  <a:pt x="6484" y="0"/>
                  <a:pt x="6092"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89" name="Google Shape;4589;p55"/>
          <p:cNvSpPr/>
          <p:nvPr/>
        </p:nvSpPr>
        <p:spPr>
          <a:xfrm>
            <a:off x="6684286" y="6406547"/>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590" name="Google Shape;4590;p55"/>
          <p:cNvGrpSpPr/>
          <p:nvPr/>
        </p:nvGrpSpPr>
        <p:grpSpPr>
          <a:xfrm>
            <a:off x="480640" y="5267615"/>
            <a:ext cx="1992000" cy="1399324"/>
            <a:chOff x="948069" y="3807536"/>
            <a:chExt cx="1992000" cy="1049493"/>
          </a:xfrm>
        </p:grpSpPr>
        <p:sp>
          <p:nvSpPr>
            <p:cNvPr id="4591" name="Google Shape;4591;p55"/>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92" name="Google Shape;4592;p55"/>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93" name="Google Shape;4593;p55"/>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594" name="Google Shape;4594;p55"/>
            <p:cNvGrpSpPr/>
            <p:nvPr/>
          </p:nvGrpSpPr>
          <p:grpSpPr>
            <a:xfrm>
              <a:off x="948069" y="3807536"/>
              <a:ext cx="1992000" cy="1049493"/>
              <a:chOff x="948069" y="3807536"/>
              <a:chExt cx="1992000" cy="1049493"/>
            </a:xfrm>
          </p:grpSpPr>
          <p:sp>
            <p:nvSpPr>
              <p:cNvPr id="4595" name="Google Shape;4595;p55"/>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96" name="Google Shape;4596;p55"/>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97" name="Google Shape;4597;p55"/>
              <p:cNvSpPr/>
              <p:nvPr/>
            </p:nvSpPr>
            <p:spPr>
              <a:xfrm>
                <a:off x="948069" y="38498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98" name="Google Shape;4598;p55"/>
              <p:cNvSpPr/>
              <p:nvPr/>
            </p:nvSpPr>
            <p:spPr>
              <a:xfrm>
                <a:off x="996526" y="38320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99" name="Google Shape;4599;p55"/>
              <p:cNvSpPr/>
              <p:nvPr/>
            </p:nvSpPr>
            <p:spPr>
              <a:xfrm>
                <a:off x="954801" y="38075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0" name="Google Shape;4600;p55"/>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1" name="Google Shape;4601;p55"/>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2" name="Google Shape;4602;p55"/>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3" name="Google Shape;4603;p55"/>
              <p:cNvSpPr/>
              <p:nvPr/>
            </p:nvSpPr>
            <p:spPr>
              <a:xfrm>
                <a:off x="2186572" y="44424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4" name="Google Shape;4604;p55"/>
              <p:cNvSpPr/>
              <p:nvPr/>
            </p:nvSpPr>
            <p:spPr>
              <a:xfrm>
                <a:off x="2150467" y="44084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5" name="Google Shape;4605;p55"/>
              <p:cNvSpPr/>
              <p:nvPr/>
            </p:nvSpPr>
            <p:spPr>
              <a:xfrm>
                <a:off x="2190870" y="43799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6" name="Google Shape;4606;p55"/>
              <p:cNvSpPr/>
              <p:nvPr/>
            </p:nvSpPr>
            <p:spPr>
              <a:xfrm>
                <a:off x="2200552" y="43406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7" name="Google Shape;4607;p55"/>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8" name="Google Shape;4608;p55"/>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09" name="Google Shape;4609;p55"/>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0" name="Google Shape;4610;p55"/>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1" name="Google Shape;4611;p55"/>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4612" name="Google Shape;4612;p55"/>
          <p:cNvSpPr/>
          <p:nvPr/>
        </p:nvSpPr>
        <p:spPr>
          <a:xfrm flipH="1">
            <a:off x="40886" y="6406547"/>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3" name="Google Shape;4613;p55"/>
          <p:cNvSpPr/>
          <p:nvPr/>
        </p:nvSpPr>
        <p:spPr>
          <a:xfrm flipH="1">
            <a:off x="8440344" y="2096915"/>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614" name="Google Shape;4614;p55"/>
          <p:cNvGrpSpPr/>
          <p:nvPr/>
        </p:nvGrpSpPr>
        <p:grpSpPr>
          <a:xfrm flipH="1">
            <a:off x="7940567" y="3208627"/>
            <a:ext cx="791411" cy="1440152"/>
            <a:chOff x="480371" y="2406470"/>
            <a:chExt cx="791411" cy="1080114"/>
          </a:xfrm>
        </p:grpSpPr>
        <p:sp>
          <p:nvSpPr>
            <p:cNvPr id="4615" name="Google Shape;4615;p55"/>
            <p:cNvSpPr/>
            <p:nvPr/>
          </p:nvSpPr>
          <p:spPr>
            <a:xfrm>
              <a:off x="1020676" y="3465002"/>
              <a:ext cx="23211" cy="21582"/>
            </a:xfrm>
            <a:custGeom>
              <a:avLst/>
              <a:gdLst/>
              <a:ahLst/>
              <a:cxnLst/>
              <a:rect l="l" t="t" r="r" b="b"/>
              <a:pathLst>
                <a:path w="513" h="477" extrusionOk="0">
                  <a:moveTo>
                    <a:pt x="251" y="0"/>
                  </a:moveTo>
                  <a:cubicBezTo>
                    <a:pt x="215" y="0"/>
                    <a:pt x="191" y="0"/>
                    <a:pt x="144" y="24"/>
                  </a:cubicBezTo>
                  <a:cubicBezTo>
                    <a:pt x="120" y="36"/>
                    <a:pt x="84" y="48"/>
                    <a:pt x="72" y="60"/>
                  </a:cubicBezTo>
                  <a:cubicBezTo>
                    <a:pt x="36" y="96"/>
                    <a:pt x="25" y="107"/>
                    <a:pt x="25" y="143"/>
                  </a:cubicBezTo>
                  <a:cubicBezTo>
                    <a:pt x="13" y="167"/>
                    <a:pt x="1" y="191"/>
                    <a:pt x="13" y="238"/>
                  </a:cubicBezTo>
                  <a:cubicBezTo>
                    <a:pt x="13" y="262"/>
                    <a:pt x="13" y="286"/>
                    <a:pt x="25" y="298"/>
                  </a:cubicBezTo>
                  <a:cubicBezTo>
                    <a:pt x="36" y="346"/>
                    <a:pt x="60" y="381"/>
                    <a:pt x="84" y="405"/>
                  </a:cubicBezTo>
                  <a:lnTo>
                    <a:pt x="132" y="453"/>
                  </a:lnTo>
                  <a:cubicBezTo>
                    <a:pt x="179" y="477"/>
                    <a:pt x="203" y="477"/>
                    <a:pt x="263" y="477"/>
                  </a:cubicBezTo>
                  <a:cubicBezTo>
                    <a:pt x="298" y="477"/>
                    <a:pt x="322" y="477"/>
                    <a:pt x="370" y="465"/>
                  </a:cubicBezTo>
                  <a:cubicBezTo>
                    <a:pt x="394" y="453"/>
                    <a:pt x="429" y="441"/>
                    <a:pt x="441" y="417"/>
                  </a:cubicBezTo>
                  <a:cubicBezTo>
                    <a:pt x="477" y="393"/>
                    <a:pt x="489" y="381"/>
                    <a:pt x="489" y="346"/>
                  </a:cubicBezTo>
                  <a:cubicBezTo>
                    <a:pt x="501" y="322"/>
                    <a:pt x="513" y="286"/>
                    <a:pt x="501" y="238"/>
                  </a:cubicBezTo>
                  <a:cubicBezTo>
                    <a:pt x="489" y="227"/>
                    <a:pt x="489" y="215"/>
                    <a:pt x="489" y="179"/>
                  </a:cubicBezTo>
                  <a:cubicBezTo>
                    <a:pt x="477" y="143"/>
                    <a:pt x="453" y="107"/>
                    <a:pt x="429" y="84"/>
                  </a:cubicBezTo>
                  <a:lnTo>
                    <a:pt x="382" y="36"/>
                  </a:lnTo>
                  <a:cubicBezTo>
                    <a:pt x="334" y="0"/>
                    <a:pt x="310" y="0"/>
                    <a:pt x="2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6" name="Google Shape;4616;p55"/>
            <p:cNvSpPr/>
            <p:nvPr/>
          </p:nvSpPr>
          <p:spPr>
            <a:xfrm>
              <a:off x="951724" y="3460161"/>
              <a:ext cx="18912" cy="15112"/>
            </a:xfrm>
            <a:custGeom>
              <a:avLst/>
              <a:gdLst/>
              <a:ahLst/>
              <a:cxnLst/>
              <a:rect l="l" t="t" r="r" b="b"/>
              <a:pathLst>
                <a:path w="418" h="334" extrusionOk="0">
                  <a:moveTo>
                    <a:pt x="215" y="0"/>
                  </a:moveTo>
                  <a:cubicBezTo>
                    <a:pt x="1" y="0"/>
                    <a:pt x="1" y="334"/>
                    <a:pt x="215" y="334"/>
                  </a:cubicBezTo>
                  <a:cubicBezTo>
                    <a:pt x="218" y="334"/>
                    <a:pt x="222" y="334"/>
                    <a:pt x="225" y="334"/>
                  </a:cubicBezTo>
                  <a:cubicBezTo>
                    <a:pt x="417" y="334"/>
                    <a:pt x="414"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7" name="Google Shape;4617;p55"/>
            <p:cNvSpPr/>
            <p:nvPr/>
          </p:nvSpPr>
          <p:spPr>
            <a:xfrm>
              <a:off x="940413" y="3421884"/>
              <a:ext cx="15655" cy="12442"/>
            </a:xfrm>
            <a:custGeom>
              <a:avLst/>
              <a:gdLst/>
              <a:ahLst/>
              <a:cxnLst/>
              <a:rect l="l" t="t" r="r" b="b"/>
              <a:pathLst>
                <a:path w="346" h="275" extrusionOk="0">
                  <a:moveTo>
                    <a:pt x="179" y="1"/>
                  </a:moveTo>
                  <a:cubicBezTo>
                    <a:pt x="1" y="1"/>
                    <a:pt x="1" y="275"/>
                    <a:pt x="179" y="275"/>
                  </a:cubicBezTo>
                  <a:cubicBezTo>
                    <a:pt x="346" y="275"/>
                    <a:pt x="346"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8" name="Google Shape;4618;p55"/>
            <p:cNvSpPr/>
            <p:nvPr/>
          </p:nvSpPr>
          <p:spPr>
            <a:xfrm>
              <a:off x="576831" y="2540619"/>
              <a:ext cx="16198" cy="16198"/>
            </a:xfrm>
            <a:custGeom>
              <a:avLst/>
              <a:gdLst/>
              <a:ahLst/>
              <a:cxnLst/>
              <a:rect l="l" t="t" r="r" b="b"/>
              <a:pathLst>
                <a:path w="358" h="358" extrusionOk="0">
                  <a:moveTo>
                    <a:pt x="143" y="0"/>
                  </a:moveTo>
                  <a:cubicBezTo>
                    <a:pt x="131" y="0"/>
                    <a:pt x="95" y="0"/>
                    <a:pt x="83" y="12"/>
                  </a:cubicBezTo>
                  <a:cubicBezTo>
                    <a:pt x="71" y="12"/>
                    <a:pt x="60" y="36"/>
                    <a:pt x="48" y="48"/>
                  </a:cubicBezTo>
                  <a:lnTo>
                    <a:pt x="12" y="72"/>
                  </a:lnTo>
                  <a:cubicBezTo>
                    <a:pt x="0" y="107"/>
                    <a:pt x="0" y="119"/>
                    <a:pt x="0" y="155"/>
                  </a:cubicBezTo>
                  <a:lnTo>
                    <a:pt x="0" y="179"/>
                  </a:lnTo>
                  <a:lnTo>
                    <a:pt x="0" y="226"/>
                  </a:lnTo>
                  <a:cubicBezTo>
                    <a:pt x="0" y="238"/>
                    <a:pt x="12" y="250"/>
                    <a:pt x="12" y="274"/>
                  </a:cubicBezTo>
                  <a:cubicBezTo>
                    <a:pt x="24" y="286"/>
                    <a:pt x="48" y="310"/>
                    <a:pt x="60" y="310"/>
                  </a:cubicBezTo>
                  <a:cubicBezTo>
                    <a:pt x="71" y="334"/>
                    <a:pt x="83" y="334"/>
                    <a:pt x="107" y="346"/>
                  </a:cubicBezTo>
                  <a:cubicBezTo>
                    <a:pt x="119" y="357"/>
                    <a:pt x="131" y="357"/>
                    <a:pt x="143" y="357"/>
                  </a:cubicBezTo>
                  <a:lnTo>
                    <a:pt x="191" y="357"/>
                  </a:lnTo>
                  <a:cubicBezTo>
                    <a:pt x="202" y="357"/>
                    <a:pt x="226" y="357"/>
                    <a:pt x="238" y="346"/>
                  </a:cubicBezTo>
                  <a:cubicBezTo>
                    <a:pt x="250" y="346"/>
                    <a:pt x="286" y="334"/>
                    <a:pt x="298" y="310"/>
                  </a:cubicBezTo>
                  <a:cubicBezTo>
                    <a:pt x="310" y="298"/>
                    <a:pt x="310" y="286"/>
                    <a:pt x="321" y="286"/>
                  </a:cubicBezTo>
                  <a:cubicBezTo>
                    <a:pt x="321" y="274"/>
                    <a:pt x="345" y="250"/>
                    <a:pt x="345" y="238"/>
                  </a:cubicBezTo>
                  <a:lnTo>
                    <a:pt x="345" y="191"/>
                  </a:lnTo>
                  <a:cubicBezTo>
                    <a:pt x="357" y="167"/>
                    <a:pt x="357" y="155"/>
                    <a:pt x="357" y="131"/>
                  </a:cubicBezTo>
                  <a:cubicBezTo>
                    <a:pt x="357" y="119"/>
                    <a:pt x="345" y="107"/>
                    <a:pt x="345" y="96"/>
                  </a:cubicBezTo>
                  <a:cubicBezTo>
                    <a:pt x="321" y="72"/>
                    <a:pt x="310" y="48"/>
                    <a:pt x="298" y="48"/>
                  </a:cubicBezTo>
                  <a:cubicBezTo>
                    <a:pt x="274" y="36"/>
                    <a:pt x="262" y="36"/>
                    <a:pt x="250" y="12"/>
                  </a:cubicBezTo>
                  <a:cubicBezTo>
                    <a:pt x="238" y="0"/>
                    <a:pt x="202"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19" name="Google Shape;4619;p55"/>
            <p:cNvSpPr/>
            <p:nvPr/>
          </p:nvSpPr>
          <p:spPr>
            <a:xfrm>
              <a:off x="530999" y="2537904"/>
              <a:ext cx="11356" cy="8687"/>
            </a:xfrm>
            <a:custGeom>
              <a:avLst/>
              <a:gdLst/>
              <a:ahLst/>
              <a:cxnLst/>
              <a:rect l="l" t="t" r="r" b="b"/>
              <a:pathLst>
                <a:path w="251" h="192" extrusionOk="0">
                  <a:moveTo>
                    <a:pt x="132" y="1"/>
                  </a:moveTo>
                  <a:cubicBezTo>
                    <a:pt x="1" y="1"/>
                    <a:pt x="1" y="191"/>
                    <a:pt x="132" y="191"/>
                  </a:cubicBezTo>
                  <a:cubicBezTo>
                    <a:pt x="251" y="191"/>
                    <a:pt x="251"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0" name="Google Shape;4620;p55"/>
            <p:cNvSpPr/>
            <p:nvPr/>
          </p:nvSpPr>
          <p:spPr>
            <a:xfrm>
              <a:off x="553123" y="2499673"/>
              <a:ext cx="18867" cy="14569"/>
            </a:xfrm>
            <a:custGeom>
              <a:avLst/>
              <a:gdLst/>
              <a:ahLst/>
              <a:cxnLst/>
              <a:rect l="l" t="t" r="r" b="b"/>
              <a:pathLst>
                <a:path w="417" h="322" extrusionOk="0">
                  <a:moveTo>
                    <a:pt x="214" y="0"/>
                  </a:moveTo>
                  <a:cubicBezTo>
                    <a:pt x="0" y="0"/>
                    <a:pt x="0" y="322"/>
                    <a:pt x="214" y="322"/>
                  </a:cubicBezTo>
                  <a:cubicBezTo>
                    <a:pt x="417" y="322"/>
                    <a:pt x="417"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1" name="Google Shape;4621;p55"/>
            <p:cNvSpPr/>
            <p:nvPr/>
          </p:nvSpPr>
          <p:spPr>
            <a:xfrm>
              <a:off x="480371" y="2406470"/>
              <a:ext cx="19455" cy="15112"/>
            </a:xfrm>
            <a:custGeom>
              <a:avLst/>
              <a:gdLst/>
              <a:ahLst/>
              <a:cxnLst/>
              <a:rect l="l" t="t" r="r" b="b"/>
              <a:pathLst>
                <a:path w="430" h="334" extrusionOk="0">
                  <a:moveTo>
                    <a:pt x="215" y="1"/>
                  </a:moveTo>
                  <a:cubicBezTo>
                    <a:pt x="1" y="1"/>
                    <a:pt x="1" y="334"/>
                    <a:pt x="215" y="334"/>
                  </a:cubicBezTo>
                  <a:cubicBezTo>
                    <a:pt x="429" y="334"/>
                    <a:pt x="429"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2" name="Google Shape;4622;p55"/>
            <p:cNvSpPr/>
            <p:nvPr/>
          </p:nvSpPr>
          <p:spPr>
            <a:xfrm>
              <a:off x="960909" y="2764170"/>
              <a:ext cx="18324" cy="17555"/>
            </a:xfrm>
            <a:custGeom>
              <a:avLst/>
              <a:gdLst/>
              <a:ahLst/>
              <a:cxnLst/>
              <a:rect l="l" t="t" r="r" b="b"/>
              <a:pathLst>
                <a:path w="405" h="388" extrusionOk="0">
                  <a:moveTo>
                    <a:pt x="203" y="0"/>
                  </a:moveTo>
                  <a:cubicBezTo>
                    <a:pt x="167" y="0"/>
                    <a:pt x="155" y="0"/>
                    <a:pt x="119" y="12"/>
                  </a:cubicBezTo>
                  <a:cubicBezTo>
                    <a:pt x="107" y="12"/>
                    <a:pt x="84" y="36"/>
                    <a:pt x="60" y="48"/>
                  </a:cubicBezTo>
                  <a:cubicBezTo>
                    <a:pt x="48" y="60"/>
                    <a:pt x="48" y="72"/>
                    <a:pt x="36" y="72"/>
                  </a:cubicBezTo>
                  <a:cubicBezTo>
                    <a:pt x="24" y="107"/>
                    <a:pt x="0" y="131"/>
                    <a:pt x="0" y="167"/>
                  </a:cubicBezTo>
                  <a:cubicBezTo>
                    <a:pt x="0" y="179"/>
                    <a:pt x="0" y="215"/>
                    <a:pt x="24" y="227"/>
                  </a:cubicBezTo>
                  <a:lnTo>
                    <a:pt x="24" y="238"/>
                  </a:lnTo>
                  <a:lnTo>
                    <a:pt x="60" y="334"/>
                  </a:lnTo>
                  <a:cubicBezTo>
                    <a:pt x="95" y="358"/>
                    <a:pt x="119" y="369"/>
                    <a:pt x="155" y="369"/>
                  </a:cubicBezTo>
                  <a:cubicBezTo>
                    <a:pt x="167" y="381"/>
                    <a:pt x="185" y="387"/>
                    <a:pt x="204" y="387"/>
                  </a:cubicBezTo>
                  <a:cubicBezTo>
                    <a:pt x="223" y="387"/>
                    <a:pt x="244" y="381"/>
                    <a:pt x="262" y="369"/>
                  </a:cubicBezTo>
                  <a:lnTo>
                    <a:pt x="345" y="334"/>
                  </a:lnTo>
                  <a:cubicBezTo>
                    <a:pt x="381" y="298"/>
                    <a:pt x="393" y="274"/>
                    <a:pt x="393" y="238"/>
                  </a:cubicBezTo>
                  <a:cubicBezTo>
                    <a:pt x="405" y="191"/>
                    <a:pt x="405" y="167"/>
                    <a:pt x="405" y="131"/>
                  </a:cubicBezTo>
                  <a:lnTo>
                    <a:pt x="369" y="48"/>
                  </a:lnTo>
                  <a:cubicBezTo>
                    <a:pt x="334" y="12"/>
                    <a:pt x="31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3" name="Google Shape;4623;p55"/>
            <p:cNvSpPr/>
            <p:nvPr/>
          </p:nvSpPr>
          <p:spPr>
            <a:xfrm>
              <a:off x="900010" y="2758243"/>
              <a:ext cx="19455" cy="14614"/>
            </a:xfrm>
            <a:custGeom>
              <a:avLst/>
              <a:gdLst/>
              <a:ahLst/>
              <a:cxnLst/>
              <a:rect l="l" t="t" r="r" b="b"/>
              <a:pathLst>
                <a:path w="430" h="323" extrusionOk="0">
                  <a:moveTo>
                    <a:pt x="203" y="0"/>
                  </a:moveTo>
                  <a:cubicBezTo>
                    <a:pt x="1" y="0"/>
                    <a:pt x="1" y="322"/>
                    <a:pt x="203" y="322"/>
                  </a:cubicBezTo>
                  <a:cubicBezTo>
                    <a:pt x="207" y="322"/>
                    <a:pt x="211" y="322"/>
                    <a:pt x="215" y="322"/>
                  </a:cubicBezTo>
                  <a:cubicBezTo>
                    <a:pt x="429" y="322"/>
                    <a:pt x="42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4" name="Google Shape;4624;p55"/>
            <p:cNvSpPr/>
            <p:nvPr/>
          </p:nvSpPr>
          <p:spPr>
            <a:xfrm>
              <a:off x="921592" y="2708158"/>
              <a:ext cx="14569" cy="12397"/>
            </a:xfrm>
            <a:custGeom>
              <a:avLst/>
              <a:gdLst/>
              <a:ahLst/>
              <a:cxnLst/>
              <a:rect l="l" t="t" r="r" b="b"/>
              <a:pathLst>
                <a:path w="322" h="274" extrusionOk="0">
                  <a:moveTo>
                    <a:pt x="167" y="0"/>
                  </a:moveTo>
                  <a:cubicBezTo>
                    <a:pt x="0" y="0"/>
                    <a:pt x="0" y="274"/>
                    <a:pt x="167" y="274"/>
                  </a:cubicBezTo>
                  <a:cubicBezTo>
                    <a:pt x="321" y="274"/>
                    <a:pt x="321"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5" name="Google Shape;4625;p55"/>
            <p:cNvSpPr/>
            <p:nvPr/>
          </p:nvSpPr>
          <p:spPr>
            <a:xfrm>
              <a:off x="894626" y="2651557"/>
              <a:ext cx="13528" cy="10316"/>
            </a:xfrm>
            <a:custGeom>
              <a:avLst/>
              <a:gdLst/>
              <a:ahLst/>
              <a:cxnLst/>
              <a:rect l="l" t="t" r="r" b="b"/>
              <a:pathLst>
                <a:path w="299" h="228" extrusionOk="0">
                  <a:moveTo>
                    <a:pt x="144" y="1"/>
                  </a:moveTo>
                  <a:cubicBezTo>
                    <a:pt x="1" y="1"/>
                    <a:pt x="1" y="227"/>
                    <a:pt x="144" y="227"/>
                  </a:cubicBezTo>
                  <a:cubicBezTo>
                    <a:pt x="298" y="227"/>
                    <a:pt x="298"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6" name="Google Shape;4626;p55"/>
            <p:cNvSpPr/>
            <p:nvPr/>
          </p:nvSpPr>
          <p:spPr>
            <a:xfrm>
              <a:off x="1260923" y="2753945"/>
              <a:ext cx="10859" cy="8099"/>
            </a:xfrm>
            <a:custGeom>
              <a:avLst/>
              <a:gdLst/>
              <a:ahLst/>
              <a:cxnLst/>
              <a:rect l="l" t="t" r="r" b="b"/>
              <a:pathLst>
                <a:path w="240" h="179" extrusionOk="0">
                  <a:moveTo>
                    <a:pt x="120" y="0"/>
                  </a:moveTo>
                  <a:cubicBezTo>
                    <a:pt x="1" y="0"/>
                    <a:pt x="1" y="179"/>
                    <a:pt x="120" y="179"/>
                  </a:cubicBezTo>
                  <a:cubicBezTo>
                    <a:pt x="239" y="179"/>
                    <a:pt x="239" y="0"/>
                    <a:pt x="1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4627" name="Google Shape;4627;p55"/>
          <p:cNvGrpSpPr/>
          <p:nvPr/>
        </p:nvGrpSpPr>
        <p:grpSpPr>
          <a:xfrm flipH="1">
            <a:off x="7716049" y="482132"/>
            <a:ext cx="602833" cy="660083"/>
            <a:chOff x="668641" y="1116349"/>
            <a:chExt cx="602833" cy="495062"/>
          </a:xfrm>
        </p:grpSpPr>
        <p:sp>
          <p:nvSpPr>
            <p:cNvPr id="4628" name="Google Shape;4628;p55"/>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29" name="Google Shape;4629;p55"/>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0" name="Google Shape;4630;p55"/>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1" name="Google Shape;4631;p55"/>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2" name="Google Shape;4632;p55"/>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3" name="Google Shape;4633;p55"/>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4" name="Google Shape;4634;p55"/>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5" name="Google Shape;4635;p55"/>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6" name="Google Shape;4636;p55"/>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7" name="Google Shape;4637;p55"/>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38" name="Google Shape;4638;p55"/>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4639" name="Google Shape;4639;p55"/>
          <p:cNvSpPr/>
          <p:nvPr/>
        </p:nvSpPr>
        <p:spPr>
          <a:xfrm>
            <a:off x="249546" y="1599414"/>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grpSp>
        <p:nvGrpSpPr>
          <p:cNvPr id="4640" name="Google Shape;4640;p55"/>
          <p:cNvGrpSpPr/>
          <p:nvPr/>
        </p:nvGrpSpPr>
        <p:grpSpPr>
          <a:xfrm rot="2542180">
            <a:off x="1225575" y="5404586"/>
            <a:ext cx="2209190" cy="932679"/>
            <a:chOff x="676459" y="2747475"/>
            <a:chExt cx="2209227" cy="699520"/>
          </a:xfrm>
        </p:grpSpPr>
        <p:sp>
          <p:nvSpPr>
            <p:cNvPr id="4641" name="Google Shape;4641;p55"/>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2" name="Google Shape;4642;p55"/>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3" name="Google Shape;4643;p55"/>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4" name="Google Shape;4644;p55"/>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5" name="Google Shape;4645;p55"/>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6" name="Google Shape;4646;p55"/>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7" name="Google Shape;4647;p55"/>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8" name="Google Shape;4648;p55"/>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49" name="Google Shape;4649;p55"/>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0" name="Google Shape;4650;p55"/>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1" name="Google Shape;4651;p55"/>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2" name="Google Shape;4652;p55"/>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3" name="Google Shape;4653;p55"/>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4" name="Google Shape;4654;p55"/>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5" name="Google Shape;4655;p55"/>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6" name="Google Shape;4656;p55"/>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7" name="Google Shape;4657;p55"/>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8" name="Google Shape;4658;p55"/>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59" name="Google Shape;4659;p55"/>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0" name="Google Shape;4660;p55"/>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1" name="Google Shape;4661;p55"/>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2" name="Google Shape;4662;p55"/>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4663" name="Google Shape;4663;p55"/>
          <p:cNvGrpSpPr/>
          <p:nvPr/>
        </p:nvGrpSpPr>
        <p:grpSpPr>
          <a:xfrm>
            <a:off x="1729249" y="279265"/>
            <a:ext cx="602833" cy="660083"/>
            <a:chOff x="668641" y="1116349"/>
            <a:chExt cx="602833" cy="495062"/>
          </a:xfrm>
        </p:grpSpPr>
        <p:sp>
          <p:nvSpPr>
            <p:cNvPr id="4664" name="Google Shape;4664;p55"/>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5" name="Google Shape;4665;p55"/>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6" name="Google Shape;4666;p55"/>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7" name="Google Shape;4667;p55"/>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8" name="Google Shape;4668;p55"/>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69" name="Google Shape;4669;p55"/>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0" name="Google Shape;4670;p55"/>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1" name="Google Shape;4671;p55"/>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2" name="Google Shape;4672;p55"/>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3" name="Google Shape;4673;p55"/>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4" name="Google Shape;4674;p55"/>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4675" name="Google Shape;4675;p55"/>
          <p:cNvGrpSpPr/>
          <p:nvPr/>
        </p:nvGrpSpPr>
        <p:grpSpPr>
          <a:xfrm flipH="1">
            <a:off x="210842" y="1927293"/>
            <a:ext cx="791411" cy="1440152"/>
            <a:chOff x="480371" y="2406470"/>
            <a:chExt cx="791411" cy="1080114"/>
          </a:xfrm>
        </p:grpSpPr>
        <p:sp>
          <p:nvSpPr>
            <p:cNvPr id="4676" name="Google Shape;4676;p55"/>
            <p:cNvSpPr/>
            <p:nvPr/>
          </p:nvSpPr>
          <p:spPr>
            <a:xfrm>
              <a:off x="1020676" y="3465002"/>
              <a:ext cx="23211" cy="21582"/>
            </a:xfrm>
            <a:custGeom>
              <a:avLst/>
              <a:gdLst/>
              <a:ahLst/>
              <a:cxnLst/>
              <a:rect l="l" t="t" r="r" b="b"/>
              <a:pathLst>
                <a:path w="513" h="477" extrusionOk="0">
                  <a:moveTo>
                    <a:pt x="251" y="0"/>
                  </a:moveTo>
                  <a:cubicBezTo>
                    <a:pt x="215" y="0"/>
                    <a:pt x="191" y="0"/>
                    <a:pt x="144" y="24"/>
                  </a:cubicBezTo>
                  <a:cubicBezTo>
                    <a:pt x="120" y="36"/>
                    <a:pt x="84" y="48"/>
                    <a:pt x="72" y="60"/>
                  </a:cubicBezTo>
                  <a:cubicBezTo>
                    <a:pt x="36" y="96"/>
                    <a:pt x="25" y="107"/>
                    <a:pt x="25" y="143"/>
                  </a:cubicBezTo>
                  <a:cubicBezTo>
                    <a:pt x="13" y="167"/>
                    <a:pt x="1" y="191"/>
                    <a:pt x="13" y="238"/>
                  </a:cubicBezTo>
                  <a:cubicBezTo>
                    <a:pt x="13" y="262"/>
                    <a:pt x="13" y="286"/>
                    <a:pt x="25" y="298"/>
                  </a:cubicBezTo>
                  <a:cubicBezTo>
                    <a:pt x="36" y="346"/>
                    <a:pt x="60" y="381"/>
                    <a:pt x="84" y="405"/>
                  </a:cubicBezTo>
                  <a:lnTo>
                    <a:pt x="132" y="453"/>
                  </a:lnTo>
                  <a:cubicBezTo>
                    <a:pt x="179" y="477"/>
                    <a:pt x="203" y="477"/>
                    <a:pt x="263" y="477"/>
                  </a:cubicBezTo>
                  <a:cubicBezTo>
                    <a:pt x="298" y="477"/>
                    <a:pt x="322" y="477"/>
                    <a:pt x="370" y="465"/>
                  </a:cubicBezTo>
                  <a:cubicBezTo>
                    <a:pt x="394" y="453"/>
                    <a:pt x="429" y="441"/>
                    <a:pt x="441" y="417"/>
                  </a:cubicBezTo>
                  <a:cubicBezTo>
                    <a:pt x="477" y="393"/>
                    <a:pt x="489" y="381"/>
                    <a:pt x="489" y="346"/>
                  </a:cubicBezTo>
                  <a:cubicBezTo>
                    <a:pt x="501" y="322"/>
                    <a:pt x="513" y="286"/>
                    <a:pt x="501" y="238"/>
                  </a:cubicBezTo>
                  <a:cubicBezTo>
                    <a:pt x="489" y="227"/>
                    <a:pt x="489" y="215"/>
                    <a:pt x="489" y="179"/>
                  </a:cubicBezTo>
                  <a:cubicBezTo>
                    <a:pt x="477" y="143"/>
                    <a:pt x="453" y="107"/>
                    <a:pt x="429" y="84"/>
                  </a:cubicBezTo>
                  <a:lnTo>
                    <a:pt x="382" y="36"/>
                  </a:lnTo>
                  <a:cubicBezTo>
                    <a:pt x="334" y="0"/>
                    <a:pt x="310" y="0"/>
                    <a:pt x="2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7" name="Google Shape;4677;p55"/>
            <p:cNvSpPr/>
            <p:nvPr/>
          </p:nvSpPr>
          <p:spPr>
            <a:xfrm>
              <a:off x="951724" y="3460161"/>
              <a:ext cx="18912" cy="15112"/>
            </a:xfrm>
            <a:custGeom>
              <a:avLst/>
              <a:gdLst/>
              <a:ahLst/>
              <a:cxnLst/>
              <a:rect l="l" t="t" r="r" b="b"/>
              <a:pathLst>
                <a:path w="418" h="334" extrusionOk="0">
                  <a:moveTo>
                    <a:pt x="215" y="0"/>
                  </a:moveTo>
                  <a:cubicBezTo>
                    <a:pt x="1" y="0"/>
                    <a:pt x="1" y="334"/>
                    <a:pt x="215" y="334"/>
                  </a:cubicBezTo>
                  <a:cubicBezTo>
                    <a:pt x="218" y="334"/>
                    <a:pt x="222" y="334"/>
                    <a:pt x="225" y="334"/>
                  </a:cubicBezTo>
                  <a:cubicBezTo>
                    <a:pt x="417" y="334"/>
                    <a:pt x="414"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8" name="Google Shape;4678;p55"/>
            <p:cNvSpPr/>
            <p:nvPr/>
          </p:nvSpPr>
          <p:spPr>
            <a:xfrm>
              <a:off x="940413" y="3421884"/>
              <a:ext cx="15655" cy="12442"/>
            </a:xfrm>
            <a:custGeom>
              <a:avLst/>
              <a:gdLst/>
              <a:ahLst/>
              <a:cxnLst/>
              <a:rect l="l" t="t" r="r" b="b"/>
              <a:pathLst>
                <a:path w="346" h="275" extrusionOk="0">
                  <a:moveTo>
                    <a:pt x="179" y="1"/>
                  </a:moveTo>
                  <a:cubicBezTo>
                    <a:pt x="1" y="1"/>
                    <a:pt x="1" y="275"/>
                    <a:pt x="179" y="275"/>
                  </a:cubicBezTo>
                  <a:cubicBezTo>
                    <a:pt x="346" y="275"/>
                    <a:pt x="346"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79" name="Google Shape;4679;p55"/>
            <p:cNvSpPr/>
            <p:nvPr/>
          </p:nvSpPr>
          <p:spPr>
            <a:xfrm>
              <a:off x="576831" y="2540619"/>
              <a:ext cx="16198" cy="16198"/>
            </a:xfrm>
            <a:custGeom>
              <a:avLst/>
              <a:gdLst/>
              <a:ahLst/>
              <a:cxnLst/>
              <a:rect l="l" t="t" r="r" b="b"/>
              <a:pathLst>
                <a:path w="358" h="358" extrusionOk="0">
                  <a:moveTo>
                    <a:pt x="143" y="0"/>
                  </a:moveTo>
                  <a:cubicBezTo>
                    <a:pt x="131" y="0"/>
                    <a:pt x="95" y="0"/>
                    <a:pt x="83" y="12"/>
                  </a:cubicBezTo>
                  <a:cubicBezTo>
                    <a:pt x="71" y="12"/>
                    <a:pt x="60" y="36"/>
                    <a:pt x="48" y="48"/>
                  </a:cubicBezTo>
                  <a:lnTo>
                    <a:pt x="12" y="72"/>
                  </a:lnTo>
                  <a:cubicBezTo>
                    <a:pt x="0" y="107"/>
                    <a:pt x="0" y="119"/>
                    <a:pt x="0" y="155"/>
                  </a:cubicBezTo>
                  <a:lnTo>
                    <a:pt x="0" y="179"/>
                  </a:lnTo>
                  <a:lnTo>
                    <a:pt x="0" y="226"/>
                  </a:lnTo>
                  <a:cubicBezTo>
                    <a:pt x="0" y="238"/>
                    <a:pt x="12" y="250"/>
                    <a:pt x="12" y="274"/>
                  </a:cubicBezTo>
                  <a:cubicBezTo>
                    <a:pt x="24" y="286"/>
                    <a:pt x="48" y="310"/>
                    <a:pt x="60" y="310"/>
                  </a:cubicBezTo>
                  <a:cubicBezTo>
                    <a:pt x="71" y="334"/>
                    <a:pt x="83" y="334"/>
                    <a:pt x="107" y="346"/>
                  </a:cubicBezTo>
                  <a:cubicBezTo>
                    <a:pt x="119" y="357"/>
                    <a:pt x="131" y="357"/>
                    <a:pt x="143" y="357"/>
                  </a:cubicBezTo>
                  <a:lnTo>
                    <a:pt x="191" y="357"/>
                  </a:lnTo>
                  <a:cubicBezTo>
                    <a:pt x="202" y="357"/>
                    <a:pt x="226" y="357"/>
                    <a:pt x="238" y="346"/>
                  </a:cubicBezTo>
                  <a:cubicBezTo>
                    <a:pt x="250" y="346"/>
                    <a:pt x="286" y="334"/>
                    <a:pt x="298" y="310"/>
                  </a:cubicBezTo>
                  <a:cubicBezTo>
                    <a:pt x="310" y="298"/>
                    <a:pt x="310" y="286"/>
                    <a:pt x="321" y="286"/>
                  </a:cubicBezTo>
                  <a:cubicBezTo>
                    <a:pt x="321" y="274"/>
                    <a:pt x="345" y="250"/>
                    <a:pt x="345" y="238"/>
                  </a:cubicBezTo>
                  <a:lnTo>
                    <a:pt x="345" y="191"/>
                  </a:lnTo>
                  <a:cubicBezTo>
                    <a:pt x="357" y="167"/>
                    <a:pt x="357" y="155"/>
                    <a:pt x="357" y="131"/>
                  </a:cubicBezTo>
                  <a:cubicBezTo>
                    <a:pt x="357" y="119"/>
                    <a:pt x="345" y="107"/>
                    <a:pt x="345" y="96"/>
                  </a:cubicBezTo>
                  <a:cubicBezTo>
                    <a:pt x="321" y="72"/>
                    <a:pt x="310" y="48"/>
                    <a:pt x="298" y="48"/>
                  </a:cubicBezTo>
                  <a:cubicBezTo>
                    <a:pt x="274" y="36"/>
                    <a:pt x="262" y="36"/>
                    <a:pt x="250" y="12"/>
                  </a:cubicBezTo>
                  <a:cubicBezTo>
                    <a:pt x="238" y="0"/>
                    <a:pt x="202"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0" name="Google Shape;4680;p55"/>
            <p:cNvSpPr/>
            <p:nvPr/>
          </p:nvSpPr>
          <p:spPr>
            <a:xfrm>
              <a:off x="530999" y="2537904"/>
              <a:ext cx="11356" cy="8687"/>
            </a:xfrm>
            <a:custGeom>
              <a:avLst/>
              <a:gdLst/>
              <a:ahLst/>
              <a:cxnLst/>
              <a:rect l="l" t="t" r="r" b="b"/>
              <a:pathLst>
                <a:path w="251" h="192" extrusionOk="0">
                  <a:moveTo>
                    <a:pt x="132" y="1"/>
                  </a:moveTo>
                  <a:cubicBezTo>
                    <a:pt x="1" y="1"/>
                    <a:pt x="1" y="191"/>
                    <a:pt x="132" y="191"/>
                  </a:cubicBezTo>
                  <a:cubicBezTo>
                    <a:pt x="251" y="191"/>
                    <a:pt x="251"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1" name="Google Shape;4681;p55"/>
            <p:cNvSpPr/>
            <p:nvPr/>
          </p:nvSpPr>
          <p:spPr>
            <a:xfrm>
              <a:off x="553123" y="2499673"/>
              <a:ext cx="18867" cy="14569"/>
            </a:xfrm>
            <a:custGeom>
              <a:avLst/>
              <a:gdLst/>
              <a:ahLst/>
              <a:cxnLst/>
              <a:rect l="l" t="t" r="r" b="b"/>
              <a:pathLst>
                <a:path w="417" h="322" extrusionOk="0">
                  <a:moveTo>
                    <a:pt x="214" y="0"/>
                  </a:moveTo>
                  <a:cubicBezTo>
                    <a:pt x="0" y="0"/>
                    <a:pt x="0" y="322"/>
                    <a:pt x="214" y="322"/>
                  </a:cubicBezTo>
                  <a:cubicBezTo>
                    <a:pt x="417" y="322"/>
                    <a:pt x="417"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2" name="Google Shape;4682;p55"/>
            <p:cNvSpPr/>
            <p:nvPr/>
          </p:nvSpPr>
          <p:spPr>
            <a:xfrm>
              <a:off x="480371" y="2406470"/>
              <a:ext cx="19455" cy="15112"/>
            </a:xfrm>
            <a:custGeom>
              <a:avLst/>
              <a:gdLst/>
              <a:ahLst/>
              <a:cxnLst/>
              <a:rect l="l" t="t" r="r" b="b"/>
              <a:pathLst>
                <a:path w="430" h="334" extrusionOk="0">
                  <a:moveTo>
                    <a:pt x="215" y="1"/>
                  </a:moveTo>
                  <a:cubicBezTo>
                    <a:pt x="1" y="1"/>
                    <a:pt x="1" y="334"/>
                    <a:pt x="215" y="334"/>
                  </a:cubicBezTo>
                  <a:cubicBezTo>
                    <a:pt x="429" y="334"/>
                    <a:pt x="429"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3" name="Google Shape;4683;p55"/>
            <p:cNvSpPr/>
            <p:nvPr/>
          </p:nvSpPr>
          <p:spPr>
            <a:xfrm>
              <a:off x="960909" y="2764170"/>
              <a:ext cx="18324" cy="17555"/>
            </a:xfrm>
            <a:custGeom>
              <a:avLst/>
              <a:gdLst/>
              <a:ahLst/>
              <a:cxnLst/>
              <a:rect l="l" t="t" r="r" b="b"/>
              <a:pathLst>
                <a:path w="405" h="388" extrusionOk="0">
                  <a:moveTo>
                    <a:pt x="203" y="0"/>
                  </a:moveTo>
                  <a:cubicBezTo>
                    <a:pt x="167" y="0"/>
                    <a:pt x="155" y="0"/>
                    <a:pt x="119" y="12"/>
                  </a:cubicBezTo>
                  <a:cubicBezTo>
                    <a:pt x="107" y="12"/>
                    <a:pt x="84" y="36"/>
                    <a:pt x="60" y="48"/>
                  </a:cubicBezTo>
                  <a:cubicBezTo>
                    <a:pt x="48" y="60"/>
                    <a:pt x="48" y="72"/>
                    <a:pt x="36" y="72"/>
                  </a:cubicBezTo>
                  <a:cubicBezTo>
                    <a:pt x="24" y="107"/>
                    <a:pt x="0" y="131"/>
                    <a:pt x="0" y="167"/>
                  </a:cubicBezTo>
                  <a:cubicBezTo>
                    <a:pt x="0" y="179"/>
                    <a:pt x="0" y="215"/>
                    <a:pt x="24" y="227"/>
                  </a:cubicBezTo>
                  <a:lnTo>
                    <a:pt x="24" y="238"/>
                  </a:lnTo>
                  <a:lnTo>
                    <a:pt x="60" y="334"/>
                  </a:lnTo>
                  <a:cubicBezTo>
                    <a:pt x="95" y="358"/>
                    <a:pt x="119" y="369"/>
                    <a:pt x="155" y="369"/>
                  </a:cubicBezTo>
                  <a:cubicBezTo>
                    <a:pt x="167" y="381"/>
                    <a:pt x="185" y="387"/>
                    <a:pt x="204" y="387"/>
                  </a:cubicBezTo>
                  <a:cubicBezTo>
                    <a:pt x="223" y="387"/>
                    <a:pt x="244" y="381"/>
                    <a:pt x="262" y="369"/>
                  </a:cubicBezTo>
                  <a:lnTo>
                    <a:pt x="345" y="334"/>
                  </a:lnTo>
                  <a:cubicBezTo>
                    <a:pt x="381" y="298"/>
                    <a:pt x="393" y="274"/>
                    <a:pt x="393" y="238"/>
                  </a:cubicBezTo>
                  <a:cubicBezTo>
                    <a:pt x="405" y="191"/>
                    <a:pt x="405" y="167"/>
                    <a:pt x="405" y="131"/>
                  </a:cubicBezTo>
                  <a:lnTo>
                    <a:pt x="369" y="48"/>
                  </a:lnTo>
                  <a:cubicBezTo>
                    <a:pt x="334" y="12"/>
                    <a:pt x="31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4" name="Google Shape;4684;p55"/>
            <p:cNvSpPr/>
            <p:nvPr/>
          </p:nvSpPr>
          <p:spPr>
            <a:xfrm>
              <a:off x="900010" y="2758243"/>
              <a:ext cx="19455" cy="14614"/>
            </a:xfrm>
            <a:custGeom>
              <a:avLst/>
              <a:gdLst/>
              <a:ahLst/>
              <a:cxnLst/>
              <a:rect l="l" t="t" r="r" b="b"/>
              <a:pathLst>
                <a:path w="430" h="323" extrusionOk="0">
                  <a:moveTo>
                    <a:pt x="203" y="0"/>
                  </a:moveTo>
                  <a:cubicBezTo>
                    <a:pt x="1" y="0"/>
                    <a:pt x="1" y="322"/>
                    <a:pt x="203" y="322"/>
                  </a:cubicBezTo>
                  <a:cubicBezTo>
                    <a:pt x="207" y="322"/>
                    <a:pt x="211" y="322"/>
                    <a:pt x="215" y="322"/>
                  </a:cubicBezTo>
                  <a:cubicBezTo>
                    <a:pt x="429" y="322"/>
                    <a:pt x="42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5" name="Google Shape;4685;p55"/>
            <p:cNvSpPr/>
            <p:nvPr/>
          </p:nvSpPr>
          <p:spPr>
            <a:xfrm>
              <a:off x="921592" y="2708158"/>
              <a:ext cx="14569" cy="12397"/>
            </a:xfrm>
            <a:custGeom>
              <a:avLst/>
              <a:gdLst/>
              <a:ahLst/>
              <a:cxnLst/>
              <a:rect l="l" t="t" r="r" b="b"/>
              <a:pathLst>
                <a:path w="322" h="274" extrusionOk="0">
                  <a:moveTo>
                    <a:pt x="167" y="0"/>
                  </a:moveTo>
                  <a:cubicBezTo>
                    <a:pt x="0" y="0"/>
                    <a:pt x="0" y="274"/>
                    <a:pt x="167" y="274"/>
                  </a:cubicBezTo>
                  <a:cubicBezTo>
                    <a:pt x="321" y="274"/>
                    <a:pt x="321"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6" name="Google Shape;4686;p55"/>
            <p:cNvSpPr/>
            <p:nvPr/>
          </p:nvSpPr>
          <p:spPr>
            <a:xfrm>
              <a:off x="894626" y="2651557"/>
              <a:ext cx="13528" cy="10316"/>
            </a:xfrm>
            <a:custGeom>
              <a:avLst/>
              <a:gdLst/>
              <a:ahLst/>
              <a:cxnLst/>
              <a:rect l="l" t="t" r="r" b="b"/>
              <a:pathLst>
                <a:path w="299" h="228" extrusionOk="0">
                  <a:moveTo>
                    <a:pt x="144" y="1"/>
                  </a:moveTo>
                  <a:cubicBezTo>
                    <a:pt x="1" y="1"/>
                    <a:pt x="1" y="227"/>
                    <a:pt x="144" y="227"/>
                  </a:cubicBezTo>
                  <a:cubicBezTo>
                    <a:pt x="298" y="227"/>
                    <a:pt x="298"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87" name="Google Shape;4687;p55"/>
            <p:cNvSpPr/>
            <p:nvPr/>
          </p:nvSpPr>
          <p:spPr>
            <a:xfrm>
              <a:off x="1260923" y="2753945"/>
              <a:ext cx="10859" cy="8099"/>
            </a:xfrm>
            <a:custGeom>
              <a:avLst/>
              <a:gdLst/>
              <a:ahLst/>
              <a:cxnLst/>
              <a:rect l="l" t="t" r="r" b="b"/>
              <a:pathLst>
                <a:path w="240" h="179" extrusionOk="0">
                  <a:moveTo>
                    <a:pt x="120" y="0"/>
                  </a:moveTo>
                  <a:cubicBezTo>
                    <a:pt x="1" y="0"/>
                    <a:pt x="1" y="179"/>
                    <a:pt x="120" y="179"/>
                  </a:cubicBezTo>
                  <a:cubicBezTo>
                    <a:pt x="239" y="179"/>
                    <a:pt x="239" y="0"/>
                    <a:pt x="1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4688" name="Google Shape;4688;p55"/>
          <p:cNvGrpSpPr/>
          <p:nvPr/>
        </p:nvGrpSpPr>
        <p:grpSpPr>
          <a:xfrm rot="-852140" flipH="1">
            <a:off x="1219389" y="-292942"/>
            <a:ext cx="7404144" cy="6814721"/>
            <a:chOff x="-3106863" y="1455300"/>
            <a:chExt cx="697110" cy="480673"/>
          </a:xfrm>
        </p:grpSpPr>
        <p:sp>
          <p:nvSpPr>
            <p:cNvPr id="4689" name="Google Shape;4689;p55"/>
            <p:cNvSpPr/>
            <p:nvPr/>
          </p:nvSpPr>
          <p:spPr>
            <a:xfrm>
              <a:off x="-3106863" y="1455300"/>
              <a:ext cx="697110" cy="480673"/>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90" name="Google Shape;4690;p55"/>
            <p:cNvSpPr/>
            <p:nvPr/>
          </p:nvSpPr>
          <p:spPr>
            <a:xfrm rot="-3552197" flipH="1">
              <a:off x="-2511838" y="1666672"/>
              <a:ext cx="54801" cy="94451"/>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4741" name="Google Shape;4741;p55"/>
          <p:cNvGrpSpPr/>
          <p:nvPr/>
        </p:nvGrpSpPr>
        <p:grpSpPr>
          <a:xfrm>
            <a:off x="704843" y="3555003"/>
            <a:ext cx="1019477" cy="3085327"/>
            <a:chOff x="651050" y="2551952"/>
            <a:chExt cx="1019477" cy="2313995"/>
          </a:xfrm>
        </p:grpSpPr>
        <p:sp>
          <p:nvSpPr>
            <p:cNvPr id="4742" name="Google Shape;4742;p55"/>
            <p:cNvSpPr/>
            <p:nvPr/>
          </p:nvSpPr>
          <p:spPr>
            <a:xfrm flipH="1">
              <a:off x="651050" y="4748360"/>
              <a:ext cx="1019477" cy="117587"/>
            </a:xfrm>
            <a:custGeom>
              <a:avLst/>
              <a:gdLst/>
              <a:ahLst/>
              <a:cxnLst/>
              <a:rect l="l" t="t" r="r" b="b"/>
              <a:pathLst>
                <a:path w="20861" h="2406" extrusionOk="0">
                  <a:moveTo>
                    <a:pt x="10430" y="1"/>
                  </a:moveTo>
                  <a:cubicBezTo>
                    <a:pt x="4668" y="1"/>
                    <a:pt x="0" y="537"/>
                    <a:pt x="0" y="1203"/>
                  </a:cubicBezTo>
                  <a:cubicBezTo>
                    <a:pt x="0" y="1870"/>
                    <a:pt x="4668" y="2406"/>
                    <a:pt x="10430" y="2406"/>
                  </a:cubicBezTo>
                  <a:cubicBezTo>
                    <a:pt x="16193" y="2406"/>
                    <a:pt x="20860" y="1870"/>
                    <a:pt x="20860" y="1203"/>
                  </a:cubicBezTo>
                  <a:cubicBezTo>
                    <a:pt x="20860" y="537"/>
                    <a:pt x="16193" y="1"/>
                    <a:pt x="104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3" name="Google Shape;4743;p55"/>
            <p:cNvSpPr/>
            <p:nvPr/>
          </p:nvSpPr>
          <p:spPr>
            <a:xfrm flipH="1">
              <a:off x="1425536" y="2725158"/>
              <a:ext cx="108833" cy="287126"/>
            </a:xfrm>
            <a:custGeom>
              <a:avLst/>
              <a:gdLst/>
              <a:ahLst/>
              <a:cxnLst/>
              <a:rect l="l" t="t" r="r" b="b"/>
              <a:pathLst>
                <a:path w="2227" h="5875" extrusionOk="0">
                  <a:moveTo>
                    <a:pt x="1678" y="0"/>
                  </a:moveTo>
                  <a:cubicBezTo>
                    <a:pt x="1556" y="0"/>
                    <a:pt x="1429" y="53"/>
                    <a:pt x="1334" y="131"/>
                  </a:cubicBezTo>
                  <a:cubicBezTo>
                    <a:pt x="1191" y="226"/>
                    <a:pt x="1108" y="393"/>
                    <a:pt x="1012" y="548"/>
                  </a:cubicBezTo>
                  <a:cubicBezTo>
                    <a:pt x="524" y="1393"/>
                    <a:pt x="143" y="2310"/>
                    <a:pt x="60" y="3298"/>
                  </a:cubicBezTo>
                  <a:cubicBezTo>
                    <a:pt x="0" y="4036"/>
                    <a:pt x="167" y="4810"/>
                    <a:pt x="536" y="5441"/>
                  </a:cubicBezTo>
                  <a:cubicBezTo>
                    <a:pt x="672" y="5641"/>
                    <a:pt x="809" y="5874"/>
                    <a:pt x="960" y="5874"/>
                  </a:cubicBezTo>
                  <a:cubicBezTo>
                    <a:pt x="1033" y="5874"/>
                    <a:pt x="1109" y="5819"/>
                    <a:pt x="1191" y="5679"/>
                  </a:cubicBezTo>
                  <a:cubicBezTo>
                    <a:pt x="1370" y="5381"/>
                    <a:pt x="1453" y="5024"/>
                    <a:pt x="1513" y="4679"/>
                  </a:cubicBezTo>
                  <a:cubicBezTo>
                    <a:pt x="1703" y="3667"/>
                    <a:pt x="1882" y="2643"/>
                    <a:pt x="2072" y="1631"/>
                  </a:cubicBezTo>
                  <a:cubicBezTo>
                    <a:pt x="2144" y="1238"/>
                    <a:pt x="2227" y="845"/>
                    <a:pt x="2120" y="452"/>
                  </a:cubicBezTo>
                  <a:cubicBezTo>
                    <a:pt x="2072" y="274"/>
                    <a:pt x="1965" y="95"/>
                    <a:pt x="1810" y="24"/>
                  </a:cubicBezTo>
                  <a:cubicBezTo>
                    <a:pt x="1768" y="7"/>
                    <a:pt x="1723" y="0"/>
                    <a:pt x="16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4" name="Google Shape;4744;p55"/>
            <p:cNvSpPr/>
            <p:nvPr/>
          </p:nvSpPr>
          <p:spPr>
            <a:xfrm flipH="1">
              <a:off x="1388299" y="3975627"/>
              <a:ext cx="198461" cy="281115"/>
            </a:xfrm>
            <a:custGeom>
              <a:avLst/>
              <a:gdLst/>
              <a:ahLst/>
              <a:cxnLst/>
              <a:rect l="l" t="t" r="r" b="b"/>
              <a:pathLst>
                <a:path w="4061" h="5752" extrusionOk="0">
                  <a:moveTo>
                    <a:pt x="1037" y="0"/>
                  </a:moveTo>
                  <a:lnTo>
                    <a:pt x="1037" y="0"/>
                  </a:lnTo>
                  <a:lnTo>
                    <a:pt x="1037" y="0"/>
                  </a:lnTo>
                  <a:cubicBezTo>
                    <a:pt x="1037" y="0"/>
                    <a:pt x="1037" y="0"/>
                    <a:pt x="1037" y="0"/>
                  </a:cubicBezTo>
                  <a:close/>
                  <a:moveTo>
                    <a:pt x="1037" y="0"/>
                  </a:moveTo>
                  <a:cubicBezTo>
                    <a:pt x="1049" y="1"/>
                    <a:pt x="858" y="1489"/>
                    <a:pt x="715" y="2120"/>
                  </a:cubicBezTo>
                  <a:cubicBezTo>
                    <a:pt x="572" y="2739"/>
                    <a:pt x="1" y="4322"/>
                    <a:pt x="179" y="4394"/>
                  </a:cubicBezTo>
                  <a:cubicBezTo>
                    <a:pt x="186" y="4396"/>
                    <a:pt x="192" y="4397"/>
                    <a:pt x="199" y="4397"/>
                  </a:cubicBezTo>
                  <a:cubicBezTo>
                    <a:pt x="392" y="4397"/>
                    <a:pt x="858" y="3454"/>
                    <a:pt x="858" y="3453"/>
                  </a:cubicBezTo>
                  <a:lnTo>
                    <a:pt x="858" y="3453"/>
                  </a:lnTo>
                  <a:cubicBezTo>
                    <a:pt x="858" y="3454"/>
                    <a:pt x="441" y="5227"/>
                    <a:pt x="691" y="5299"/>
                  </a:cubicBezTo>
                  <a:cubicBezTo>
                    <a:pt x="696" y="5300"/>
                    <a:pt x="701" y="5300"/>
                    <a:pt x="706" y="5300"/>
                  </a:cubicBezTo>
                  <a:cubicBezTo>
                    <a:pt x="964" y="5300"/>
                    <a:pt x="1548" y="3787"/>
                    <a:pt x="1549" y="3787"/>
                  </a:cubicBezTo>
                  <a:lnTo>
                    <a:pt x="1549" y="3787"/>
                  </a:lnTo>
                  <a:cubicBezTo>
                    <a:pt x="1549" y="3787"/>
                    <a:pt x="1299" y="5715"/>
                    <a:pt x="1656" y="5751"/>
                  </a:cubicBezTo>
                  <a:cubicBezTo>
                    <a:pt x="1658" y="5751"/>
                    <a:pt x="1660" y="5751"/>
                    <a:pt x="1662" y="5751"/>
                  </a:cubicBezTo>
                  <a:cubicBezTo>
                    <a:pt x="2016" y="5751"/>
                    <a:pt x="2251" y="3858"/>
                    <a:pt x="2251" y="3858"/>
                  </a:cubicBezTo>
                  <a:cubicBezTo>
                    <a:pt x="2251" y="3858"/>
                    <a:pt x="2286" y="5335"/>
                    <a:pt x="2582" y="5335"/>
                  </a:cubicBezTo>
                  <a:cubicBezTo>
                    <a:pt x="2587" y="5335"/>
                    <a:pt x="2592" y="5335"/>
                    <a:pt x="2596" y="5334"/>
                  </a:cubicBezTo>
                  <a:cubicBezTo>
                    <a:pt x="2906" y="5287"/>
                    <a:pt x="3085" y="3227"/>
                    <a:pt x="3085" y="3227"/>
                  </a:cubicBezTo>
                  <a:cubicBezTo>
                    <a:pt x="3085" y="3227"/>
                    <a:pt x="3497" y="4150"/>
                    <a:pt x="3763" y="4150"/>
                  </a:cubicBezTo>
                  <a:cubicBezTo>
                    <a:pt x="3775" y="4150"/>
                    <a:pt x="3787" y="4148"/>
                    <a:pt x="3799" y="4144"/>
                  </a:cubicBezTo>
                  <a:cubicBezTo>
                    <a:pt x="4061" y="4037"/>
                    <a:pt x="3311" y="1941"/>
                    <a:pt x="3239" y="1512"/>
                  </a:cubicBezTo>
                  <a:cubicBezTo>
                    <a:pt x="3180" y="1072"/>
                    <a:pt x="3239" y="36"/>
                    <a:pt x="3239" y="36"/>
                  </a:cubicBezTo>
                  <a:lnTo>
                    <a:pt x="1037"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5" name="Google Shape;4745;p55"/>
            <p:cNvSpPr/>
            <p:nvPr/>
          </p:nvSpPr>
          <p:spPr>
            <a:xfrm flipH="1">
              <a:off x="1291097" y="3411631"/>
              <a:ext cx="288089" cy="728103"/>
            </a:xfrm>
            <a:custGeom>
              <a:avLst/>
              <a:gdLst/>
              <a:ahLst/>
              <a:cxnLst/>
              <a:rect l="l" t="t" r="r" b="b"/>
              <a:pathLst>
                <a:path w="5895" h="14898" extrusionOk="0">
                  <a:moveTo>
                    <a:pt x="4388" y="1"/>
                  </a:moveTo>
                  <a:cubicBezTo>
                    <a:pt x="4195" y="1"/>
                    <a:pt x="3996" y="106"/>
                    <a:pt x="3799" y="348"/>
                  </a:cubicBezTo>
                  <a:cubicBezTo>
                    <a:pt x="2965" y="1384"/>
                    <a:pt x="667" y="7433"/>
                    <a:pt x="48" y="14017"/>
                  </a:cubicBezTo>
                  <a:cubicBezTo>
                    <a:pt x="1" y="14541"/>
                    <a:pt x="2358" y="14874"/>
                    <a:pt x="3323" y="14898"/>
                  </a:cubicBezTo>
                  <a:cubicBezTo>
                    <a:pt x="3323" y="14898"/>
                    <a:pt x="3751" y="12076"/>
                    <a:pt x="4358" y="8707"/>
                  </a:cubicBezTo>
                  <a:cubicBezTo>
                    <a:pt x="4966" y="5337"/>
                    <a:pt x="5894" y="4432"/>
                    <a:pt x="5859" y="2873"/>
                  </a:cubicBezTo>
                  <a:cubicBezTo>
                    <a:pt x="5811" y="1638"/>
                    <a:pt x="5149" y="1"/>
                    <a:pt x="43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6" name="Google Shape;4746;p55"/>
            <p:cNvSpPr/>
            <p:nvPr/>
          </p:nvSpPr>
          <p:spPr>
            <a:xfrm flipH="1">
              <a:off x="947241" y="3363930"/>
              <a:ext cx="496373" cy="586910"/>
            </a:xfrm>
            <a:custGeom>
              <a:avLst/>
              <a:gdLst/>
              <a:ahLst/>
              <a:cxnLst/>
              <a:rect l="l" t="t" r="r" b="b"/>
              <a:pathLst>
                <a:path w="10157" h="12009" extrusionOk="0">
                  <a:moveTo>
                    <a:pt x="6164" y="1"/>
                  </a:moveTo>
                  <a:cubicBezTo>
                    <a:pt x="4104" y="1"/>
                    <a:pt x="1291" y="812"/>
                    <a:pt x="1025" y="1217"/>
                  </a:cubicBezTo>
                  <a:cubicBezTo>
                    <a:pt x="215" y="2396"/>
                    <a:pt x="1" y="7278"/>
                    <a:pt x="25" y="11611"/>
                  </a:cubicBezTo>
                  <a:cubicBezTo>
                    <a:pt x="1593" y="11910"/>
                    <a:pt x="3209" y="12008"/>
                    <a:pt x="4813" y="12008"/>
                  </a:cubicBezTo>
                  <a:cubicBezTo>
                    <a:pt x="4999" y="12008"/>
                    <a:pt x="5185" y="12007"/>
                    <a:pt x="5371" y="12004"/>
                  </a:cubicBezTo>
                  <a:cubicBezTo>
                    <a:pt x="6347" y="11981"/>
                    <a:pt x="7347" y="11921"/>
                    <a:pt x="8323" y="11850"/>
                  </a:cubicBezTo>
                  <a:cubicBezTo>
                    <a:pt x="8800" y="11802"/>
                    <a:pt x="9264" y="11766"/>
                    <a:pt x="9728" y="11707"/>
                  </a:cubicBezTo>
                  <a:cubicBezTo>
                    <a:pt x="9716" y="11611"/>
                    <a:pt x="9716" y="11552"/>
                    <a:pt x="9716" y="11492"/>
                  </a:cubicBezTo>
                  <a:cubicBezTo>
                    <a:pt x="9573" y="9992"/>
                    <a:pt x="10157" y="1896"/>
                    <a:pt x="9978" y="1384"/>
                  </a:cubicBezTo>
                  <a:cubicBezTo>
                    <a:pt x="9800" y="884"/>
                    <a:pt x="8407" y="51"/>
                    <a:pt x="6335" y="3"/>
                  </a:cubicBezTo>
                  <a:cubicBezTo>
                    <a:pt x="6279" y="2"/>
                    <a:pt x="6222" y="1"/>
                    <a:pt x="61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7" name="Google Shape;4747;p55"/>
            <p:cNvSpPr/>
            <p:nvPr/>
          </p:nvSpPr>
          <p:spPr>
            <a:xfrm flipH="1">
              <a:off x="1113638" y="3301764"/>
              <a:ext cx="192646" cy="126384"/>
            </a:xfrm>
            <a:custGeom>
              <a:avLst/>
              <a:gdLst/>
              <a:ahLst/>
              <a:cxnLst/>
              <a:rect l="l" t="t" r="r" b="b"/>
              <a:pathLst>
                <a:path w="3942" h="2586" extrusionOk="0">
                  <a:moveTo>
                    <a:pt x="3549" y="1"/>
                  </a:moveTo>
                  <a:lnTo>
                    <a:pt x="1" y="549"/>
                  </a:lnTo>
                  <a:lnTo>
                    <a:pt x="322" y="2227"/>
                  </a:lnTo>
                  <a:cubicBezTo>
                    <a:pt x="322" y="2227"/>
                    <a:pt x="501" y="2585"/>
                    <a:pt x="1375" y="2585"/>
                  </a:cubicBezTo>
                  <a:cubicBezTo>
                    <a:pt x="1628" y="2585"/>
                    <a:pt x="1940" y="2555"/>
                    <a:pt x="2322" y="2477"/>
                  </a:cubicBezTo>
                  <a:cubicBezTo>
                    <a:pt x="3942" y="2156"/>
                    <a:pt x="3835" y="1334"/>
                    <a:pt x="3835" y="1334"/>
                  </a:cubicBezTo>
                  <a:lnTo>
                    <a:pt x="3549"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8" name="Google Shape;4748;p55"/>
            <p:cNvSpPr/>
            <p:nvPr/>
          </p:nvSpPr>
          <p:spPr>
            <a:xfrm flipH="1">
              <a:off x="1128740" y="3289203"/>
              <a:ext cx="217667" cy="104050"/>
            </a:xfrm>
            <a:custGeom>
              <a:avLst/>
              <a:gdLst/>
              <a:ahLst/>
              <a:cxnLst/>
              <a:rect l="l" t="t" r="r" b="b"/>
              <a:pathLst>
                <a:path w="4454" h="2129" extrusionOk="0">
                  <a:moveTo>
                    <a:pt x="3564" y="0"/>
                  </a:moveTo>
                  <a:cubicBezTo>
                    <a:pt x="3435" y="0"/>
                    <a:pt x="3306" y="9"/>
                    <a:pt x="3179" y="20"/>
                  </a:cubicBezTo>
                  <a:cubicBezTo>
                    <a:pt x="2358" y="67"/>
                    <a:pt x="1536" y="282"/>
                    <a:pt x="726" y="520"/>
                  </a:cubicBezTo>
                  <a:cubicBezTo>
                    <a:pt x="536" y="579"/>
                    <a:pt x="334" y="651"/>
                    <a:pt x="203" y="806"/>
                  </a:cubicBezTo>
                  <a:cubicBezTo>
                    <a:pt x="60" y="996"/>
                    <a:pt x="0" y="1413"/>
                    <a:pt x="119" y="1603"/>
                  </a:cubicBezTo>
                  <a:cubicBezTo>
                    <a:pt x="250" y="1889"/>
                    <a:pt x="667" y="2044"/>
                    <a:pt x="1000" y="2103"/>
                  </a:cubicBezTo>
                  <a:cubicBezTo>
                    <a:pt x="1131" y="2120"/>
                    <a:pt x="1266" y="2128"/>
                    <a:pt x="1403" y="2128"/>
                  </a:cubicBezTo>
                  <a:cubicBezTo>
                    <a:pt x="1653" y="2128"/>
                    <a:pt x="1909" y="2102"/>
                    <a:pt x="2155" y="2056"/>
                  </a:cubicBezTo>
                  <a:cubicBezTo>
                    <a:pt x="2631" y="1984"/>
                    <a:pt x="3096" y="1841"/>
                    <a:pt x="3513" y="1603"/>
                  </a:cubicBezTo>
                  <a:cubicBezTo>
                    <a:pt x="3917" y="1389"/>
                    <a:pt x="4251" y="1044"/>
                    <a:pt x="4394" y="639"/>
                  </a:cubicBezTo>
                  <a:cubicBezTo>
                    <a:pt x="4441" y="508"/>
                    <a:pt x="4453" y="353"/>
                    <a:pt x="4370" y="234"/>
                  </a:cubicBezTo>
                  <a:cubicBezTo>
                    <a:pt x="4298" y="139"/>
                    <a:pt x="4155" y="67"/>
                    <a:pt x="4001" y="44"/>
                  </a:cubicBezTo>
                  <a:cubicBezTo>
                    <a:pt x="3860" y="12"/>
                    <a:pt x="3713" y="0"/>
                    <a:pt x="3564"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49" name="Google Shape;4749;p55"/>
            <p:cNvSpPr/>
            <p:nvPr/>
          </p:nvSpPr>
          <p:spPr>
            <a:xfrm flipH="1">
              <a:off x="865775" y="3578826"/>
              <a:ext cx="580136" cy="1141662"/>
            </a:xfrm>
            <a:custGeom>
              <a:avLst/>
              <a:gdLst/>
              <a:ahLst/>
              <a:cxnLst/>
              <a:rect l="l" t="t" r="r" b="b"/>
              <a:pathLst>
                <a:path w="11871" h="23360" extrusionOk="0">
                  <a:moveTo>
                    <a:pt x="3851" y="1"/>
                  </a:moveTo>
                  <a:cubicBezTo>
                    <a:pt x="2902" y="1"/>
                    <a:pt x="1796" y="164"/>
                    <a:pt x="1179" y="904"/>
                  </a:cubicBezTo>
                  <a:cubicBezTo>
                    <a:pt x="726" y="1440"/>
                    <a:pt x="548" y="2226"/>
                    <a:pt x="429" y="2904"/>
                  </a:cubicBezTo>
                  <a:cubicBezTo>
                    <a:pt x="310" y="3559"/>
                    <a:pt x="238" y="4226"/>
                    <a:pt x="60" y="4881"/>
                  </a:cubicBezTo>
                  <a:cubicBezTo>
                    <a:pt x="0" y="8524"/>
                    <a:pt x="155" y="12322"/>
                    <a:pt x="369" y="13822"/>
                  </a:cubicBezTo>
                  <a:cubicBezTo>
                    <a:pt x="798" y="16811"/>
                    <a:pt x="1477" y="23359"/>
                    <a:pt x="1477" y="23359"/>
                  </a:cubicBezTo>
                  <a:lnTo>
                    <a:pt x="4917" y="23359"/>
                  </a:lnTo>
                  <a:cubicBezTo>
                    <a:pt x="4906" y="20585"/>
                    <a:pt x="4429" y="10024"/>
                    <a:pt x="4656" y="9989"/>
                  </a:cubicBezTo>
                  <a:cubicBezTo>
                    <a:pt x="4715" y="9989"/>
                    <a:pt x="4775" y="9965"/>
                    <a:pt x="4834" y="9965"/>
                  </a:cubicBezTo>
                  <a:cubicBezTo>
                    <a:pt x="4917" y="9965"/>
                    <a:pt x="5013" y="9989"/>
                    <a:pt x="5132" y="10012"/>
                  </a:cubicBezTo>
                  <a:cubicBezTo>
                    <a:pt x="5275" y="10048"/>
                    <a:pt x="5441" y="10120"/>
                    <a:pt x="5632" y="10227"/>
                  </a:cubicBezTo>
                  <a:cubicBezTo>
                    <a:pt x="6275" y="10572"/>
                    <a:pt x="8454" y="23359"/>
                    <a:pt x="8454" y="23359"/>
                  </a:cubicBezTo>
                  <a:lnTo>
                    <a:pt x="11871" y="23359"/>
                  </a:lnTo>
                  <a:cubicBezTo>
                    <a:pt x="11525" y="19942"/>
                    <a:pt x="9882" y="8596"/>
                    <a:pt x="9704" y="7131"/>
                  </a:cubicBezTo>
                  <a:cubicBezTo>
                    <a:pt x="9704" y="6988"/>
                    <a:pt x="9692" y="6798"/>
                    <a:pt x="9692" y="6572"/>
                  </a:cubicBezTo>
                  <a:cubicBezTo>
                    <a:pt x="9585" y="6476"/>
                    <a:pt x="9478" y="6369"/>
                    <a:pt x="9370" y="6250"/>
                  </a:cubicBezTo>
                  <a:cubicBezTo>
                    <a:pt x="9347" y="6214"/>
                    <a:pt x="9335" y="6191"/>
                    <a:pt x="9299" y="6155"/>
                  </a:cubicBezTo>
                  <a:cubicBezTo>
                    <a:pt x="9108" y="5941"/>
                    <a:pt x="8942" y="5702"/>
                    <a:pt x="8799" y="5429"/>
                  </a:cubicBezTo>
                  <a:cubicBezTo>
                    <a:pt x="8394" y="4726"/>
                    <a:pt x="8120" y="3928"/>
                    <a:pt x="7882" y="3154"/>
                  </a:cubicBezTo>
                  <a:cubicBezTo>
                    <a:pt x="7692" y="2500"/>
                    <a:pt x="7549" y="1809"/>
                    <a:pt x="7156" y="1249"/>
                  </a:cubicBezTo>
                  <a:cubicBezTo>
                    <a:pt x="6513" y="297"/>
                    <a:pt x="5346" y="59"/>
                    <a:pt x="4286" y="11"/>
                  </a:cubicBezTo>
                  <a:cubicBezTo>
                    <a:pt x="4147" y="5"/>
                    <a:pt x="4001" y="1"/>
                    <a:pt x="38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0" name="Google Shape;4750;p55"/>
            <p:cNvSpPr/>
            <p:nvPr/>
          </p:nvSpPr>
          <p:spPr>
            <a:xfrm flipH="1">
              <a:off x="895420" y="3879005"/>
              <a:ext cx="94906" cy="841487"/>
            </a:xfrm>
            <a:custGeom>
              <a:avLst/>
              <a:gdLst/>
              <a:ahLst/>
              <a:cxnLst/>
              <a:rect l="l" t="t" r="r" b="b"/>
              <a:pathLst>
                <a:path w="1942" h="17218" extrusionOk="0">
                  <a:moveTo>
                    <a:pt x="1" y="1"/>
                  </a:moveTo>
                  <a:cubicBezTo>
                    <a:pt x="1" y="1418"/>
                    <a:pt x="108" y="2835"/>
                    <a:pt x="215" y="4228"/>
                  </a:cubicBezTo>
                  <a:cubicBezTo>
                    <a:pt x="334" y="5752"/>
                    <a:pt x="453" y="7276"/>
                    <a:pt x="596" y="8800"/>
                  </a:cubicBezTo>
                  <a:cubicBezTo>
                    <a:pt x="739" y="10312"/>
                    <a:pt x="918" y="11836"/>
                    <a:pt x="1132" y="13336"/>
                  </a:cubicBezTo>
                  <a:cubicBezTo>
                    <a:pt x="1334" y="14634"/>
                    <a:pt x="1584" y="15943"/>
                    <a:pt x="1882" y="17217"/>
                  </a:cubicBezTo>
                  <a:lnTo>
                    <a:pt x="1942" y="17217"/>
                  </a:lnTo>
                  <a:cubicBezTo>
                    <a:pt x="1691" y="16122"/>
                    <a:pt x="1477" y="15015"/>
                    <a:pt x="1299" y="13907"/>
                  </a:cubicBezTo>
                  <a:cubicBezTo>
                    <a:pt x="1049" y="12395"/>
                    <a:pt x="870" y="10871"/>
                    <a:pt x="715" y="9347"/>
                  </a:cubicBezTo>
                  <a:cubicBezTo>
                    <a:pt x="572" y="7835"/>
                    <a:pt x="453" y="6311"/>
                    <a:pt x="334" y="4799"/>
                  </a:cubicBezTo>
                  <a:cubicBezTo>
                    <a:pt x="215" y="3287"/>
                    <a:pt x="96" y="1799"/>
                    <a:pt x="84" y="299"/>
                  </a:cubicBezTo>
                  <a:lnTo>
                    <a:pt x="84" y="96"/>
                  </a:lnTo>
                  <a:cubicBezTo>
                    <a:pt x="48" y="60"/>
                    <a:pt x="37" y="37"/>
                    <a:pt x="1" y="1"/>
                  </a:cubicBezTo>
                  <a:close/>
                </a:path>
              </a:pathLst>
            </a:custGeom>
            <a:solidFill>
              <a:srgbClr val="66B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1" name="Google Shape;4751;p55"/>
            <p:cNvSpPr/>
            <p:nvPr/>
          </p:nvSpPr>
          <p:spPr>
            <a:xfrm flipH="1">
              <a:off x="1160065" y="4037109"/>
              <a:ext cx="156677" cy="37778"/>
            </a:xfrm>
            <a:custGeom>
              <a:avLst/>
              <a:gdLst/>
              <a:ahLst/>
              <a:cxnLst/>
              <a:rect l="l" t="t" r="r" b="b"/>
              <a:pathLst>
                <a:path w="3206" h="773" extrusionOk="0">
                  <a:moveTo>
                    <a:pt x="222" y="0"/>
                  </a:moveTo>
                  <a:cubicBezTo>
                    <a:pt x="160" y="0"/>
                    <a:pt x="98" y="2"/>
                    <a:pt x="36" y="4"/>
                  </a:cubicBezTo>
                  <a:cubicBezTo>
                    <a:pt x="0" y="4"/>
                    <a:pt x="0" y="52"/>
                    <a:pt x="36" y="52"/>
                  </a:cubicBezTo>
                  <a:cubicBezTo>
                    <a:pt x="286" y="76"/>
                    <a:pt x="548" y="88"/>
                    <a:pt x="810" y="112"/>
                  </a:cubicBezTo>
                  <a:cubicBezTo>
                    <a:pt x="1072" y="147"/>
                    <a:pt x="1346" y="183"/>
                    <a:pt x="1608" y="243"/>
                  </a:cubicBezTo>
                  <a:cubicBezTo>
                    <a:pt x="1977" y="338"/>
                    <a:pt x="2334" y="445"/>
                    <a:pt x="2679" y="576"/>
                  </a:cubicBezTo>
                  <a:cubicBezTo>
                    <a:pt x="2394" y="504"/>
                    <a:pt x="2096" y="457"/>
                    <a:pt x="1798" y="445"/>
                  </a:cubicBezTo>
                  <a:cubicBezTo>
                    <a:pt x="1655" y="433"/>
                    <a:pt x="1511" y="426"/>
                    <a:pt x="1367" y="426"/>
                  </a:cubicBezTo>
                  <a:cubicBezTo>
                    <a:pt x="1079" y="426"/>
                    <a:pt x="790" y="453"/>
                    <a:pt x="512" y="516"/>
                  </a:cubicBezTo>
                  <a:cubicBezTo>
                    <a:pt x="477" y="528"/>
                    <a:pt x="477" y="576"/>
                    <a:pt x="524" y="576"/>
                  </a:cubicBezTo>
                  <a:cubicBezTo>
                    <a:pt x="877" y="547"/>
                    <a:pt x="1222" y="525"/>
                    <a:pt x="1571" y="525"/>
                  </a:cubicBezTo>
                  <a:cubicBezTo>
                    <a:pt x="1647" y="525"/>
                    <a:pt x="1722" y="526"/>
                    <a:pt x="1798" y="528"/>
                  </a:cubicBezTo>
                  <a:cubicBezTo>
                    <a:pt x="2215" y="564"/>
                    <a:pt x="2655" y="600"/>
                    <a:pt x="3048" y="719"/>
                  </a:cubicBezTo>
                  <a:lnTo>
                    <a:pt x="3144" y="766"/>
                  </a:lnTo>
                  <a:cubicBezTo>
                    <a:pt x="3153" y="771"/>
                    <a:pt x="3161" y="773"/>
                    <a:pt x="3168" y="773"/>
                  </a:cubicBezTo>
                  <a:cubicBezTo>
                    <a:pt x="3198" y="773"/>
                    <a:pt x="3206" y="740"/>
                    <a:pt x="3167" y="731"/>
                  </a:cubicBezTo>
                  <a:cubicBezTo>
                    <a:pt x="3156" y="731"/>
                    <a:pt x="3144" y="707"/>
                    <a:pt x="3132" y="707"/>
                  </a:cubicBezTo>
                  <a:lnTo>
                    <a:pt x="3108" y="695"/>
                  </a:lnTo>
                  <a:cubicBezTo>
                    <a:pt x="3096" y="695"/>
                    <a:pt x="3084" y="695"/>
                    <a:pt x="3072" y="683"/>
                  </a:cubicBezTo>
                  <a:cubicBezTo>
                    <a:pt x="2608" y="469"/>
                    <a:pt x="2132" y="302"/>
                    <a:pt x="1643" y="183"/>
                  </a:cubicBezTo>
                  <a:cubicBezTo>
                    <a:pt x="1180" y="78"/>
                    <a:pt x="698"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2" name="Google Shape;4752;p55"/>
            <p:cNvSpPr/>
            <p:nvPr/>
          </p:nvSpPr>
          <p:spPr>
            <a:xfrm flipH="1">
              <a:off x="1162559" y="3726178"/>
              <a:ext cx="186781" cy="176967"/>
            </a:xfrm>
            <a:custGeom>
              <a:avLst/>
              <a:gdLst/>
              <a:ahLst/>
              <a:cxnLst/>
              <a:rect l="l" t="t" r="r" b="b"/>
              <a:pathLst>
                <a:path w="3822" h="3621" extrusionOk="0">
                  <a:moveTo>
                    <a:pt x="1079" y="0"/>
                  </a:moveTo>
                  <a:cubicBezTo>
                    <a:pt x="539" y="0"/>
                    <a:pt x="121" y="8"/>
                    <a:pt x="84" y="20"/>
                  </a:cubicBezTo>
                  <a:cubicBezTo>
                    <a:pt x="84" y="20"/>
                    <a:pt x="72" y="116"/>
                    <a:pt x="60" y="282"/>
                  </a:cubicBezTo>
                  <a:lnTo>
                    <a:pt x="60" y="378"/>
                  </a:lnTo>
                  <a:cubicBezTo>
                    <a:pt x="1" y="1271"/>
                    <a:pt x="60" y="3497"/>
                    <a:pt x="1810" y="3616"/>
                  </a:cubicBezTo>
                  <a:cubicBezTo>
                    <a:pt x="1857" y="3619"/>
                    <a:pt x="1903" y="3621"/>
                    <a:pt x="1948" y="3621"/>
                  </a:cubicBezTo>
                  <a:cubicBezTo>
                    <a:pt x="3541" y="3621"/>
                    <a:pt x="3821" y="1612"/>
                    <a:pt x="3775" y="640"/>
                  </a:cubicBezTo>
                  <a:lnTo>
                    <a:pt x="3775" y="544"/>
                  </a:lnTo>
                  <a:cubicBezTo>
                    <a:pt x="3763" y="294"/>
                    <a:pt x="3739" y="151"/>
                    <a:pt x="3703" y="116"/>
                  </a:cubicBezTo>
                  <a:cubicBezTo>
                    <a:pt x="3594" y="30"/>
                    <a:pt x="2113"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3" name="Google Shape;4753;p55"/>
            <p:cNvSpPr/>
            <p:nvPr/>
          </p:nvSpPr>
          <p:spPr>
            <a:xfrm flipH="1">
              <a:off x="1163682" y="3741133"/>
              <a:ext cx="182725" cy="16323"/>
            </a:xfrm>
            <a:custGeom>
              <a:avLst/>
              <a:gdLst/>
              <a:ahLst/>
              <a:cxnLst/>
              <a:rect l="l" t="t" r="r" b="b"/>
              <a:pathLst>
                <a:path w="3739" h="334" extrusionOk="0">
                  <a:moveTo>
                    <a:pt x="0" y="0"/>
                  </a:moveTo>
                  <a:lnTo>
                    <a:pt x="0" y="83"/>
                  </a:lnTo>
                  <a:cubicBezTo>
                    <a:pt x="429" y="143"/>
                    <a:pt x="881" y="191"/>
                    <a:pt x="1310" y="238"/>
                  </a:cubicBezTo>
                  <a:cubicBezTo>
                    <a:pt x="2024" y="298"/>
                    <a:pt x="2739" y="322"/>
                    <a:pt x="3465" y="334"/>
                  </a:cubicBezTo>
                  <a:lnTo>
                    <a:pt x="3739" y="334"/>
                  </a:lnTo>
                  <a:cubicBezTo>
                    <a:pt x="3715" y="310"/>
                    <a:pt x="3715" y="262"/>
                    <a:pt x="3703" y="250"/>
                  </a:cubicBezTo>
                  <a:lnTo>
                    <a:pt x="3572" y="250"/>
                  </a:lnTo>
                  <a:cubicBezTo>
                    <a:pt x="3215" y="250"/>
                    <a:pt x="2858" y="238"/>
                    <a:pt x="2500" y="214"/>
                  </a:cubicBezTo>
                  <a:cubicBezTo>
                    <a:pt x="1798" y="179"/>
                    <a:pt x="1084" y="131"/>
                    <a:pt x="381" y="36"/>
                  </a:cubicBezTo>
                  <a:cubicBezTo>
                    <a:pt x="262" y="24"/>
                    <a:pt x="131"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4" name="Google Shape;4754;p55"/>
            <p:cNvSpPr/>
            <p:nvPr/>
          </p:nvSpPr>
          <p:spPr>
            <a:xfrm flipH="1">
              <a:off x="1302134" y="3384995"/>
              <a:ext cx="104826" cy="278769"/>
            </a:xfrm>
            <a:custGeom>
              <a:avLst/>
              <a:gdLst/>
              <a:ahLst/>
              <a:cxnLst/>
              <a:rect l="l" t="t" r="r" b="b"/>
              <a:pathLst>
                <a:path w="2145" h="5704" extrusionOk="0">
                  <a:moveTo>
                    <a:pt x="2061" y="1"/>
                  </a:moveTo>
                  <a:lnTo>
                    <a:pt x="1965" y="36"/>
                  </a:lnTo>
                  <a:lnTo>
                    <a:pt x="1180" y="274"/>
                  </a:lnTo>
                  <a:lnTo>
                    <a:pt x="1072" y="298"/>
                  </a:lnTo>
                  <a:lnTo>
                    <a:pt x="1049" y="322"/>
                  </a:lnTo>
                  <a:cubicBezTo>
                    <a:pt x="1013" y="334"/>
                    <a:pt x="989" y="358"/>
                    <a:pt x="965" y="393"/>
                  </a:cubicBezTo>
                  <a:cubicBezTo>
                    <a:pt x="846" y="655"/>
                    <a:pt x="358" y="1846"/>
                    <a:pt x="227" y="3025"/>
                  </a:cubicBezTo>
                  <a:cubicBezTo>
                    <a:pt x="72" y="4275"/>
                    <a:pt x="13" y="5108"/>
                    <a:pt x="1" y="5644"/>
                  </a:cubicBezTo>
                  <a:cubicBezTo>
                    <a:pt x="1" y="5692"/>
                    <a:pt x="37" y="5704"/>
                    <a:pt x="60" y="5704"/>
                  </a:cubicBezTo>
                  <a:cubicBezTo>
                    <a:pt x="108" y="5704"/>
                    <a:pt x="156" y="5704"/>
                    <a:pt x="215" y="5692"/>
                  </a:cubicBezTo>
                  <a:lnTo>
                    <a:pt x="251" y="5692"/>
                  </a:lnTo>
                  <a:cubicBezTo>
                    <a:pt x="465" y="5656"/>
                    <a:pt x="775" y="5620"/>
                    <a:pt x="1013" y="5585"/>
                  </a:cubicBezTo>
                  <a:lnTo>
                    <a:pt x="1061" y="5585"/>
                  </a:lnTo>
                  <a:cubicBezTo>
                    <a:pt x="1168" y="5561"/>
                    <a:pt x="1251" y="5561"/>
                    <a:pt x="1311" y="5537"/>
                  </a:cubicBezTo>
                  <a:cubicBezTo>
                    <a:pt x="1346" y="5525"/>
                    <a:pt x="1358" y="5513"/>
                    <a:pt x="1358" y="5477"/>
                  </a:cubicBezTo>
                  <a:cubicBezTo>
                    <a:pt x="1323" y="4989"/>
                    <a:pt x="1299" y="4132"/>
                    <a:pt x="1442" y="2941"/>
                  </a:cubicBezTo>
                  <a:cubicBezTo>
                    <a:pt x="1608" y="1596"/>
                    <a:pt x="2013" y="417"/>
                    <a:pt x="2132" y="84"/>
                  </a:cubicBezTo>
                  <a:cubicBezTo>
                    <a:pt x="2144" y="48"/>
                    <a:pt x="2132" y="24"/>
                    <a:pt x="20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5" name="Google Shape;4755;p55"/>
            <p:cNvSpPr/>
            <p:nvPr/>
          </p:nvSpPr>
          <p:spPr>
            <a:xfrm flipH="1">
              <a:off x="1304477" y="3385337"/>
              <a:ext cx="53024" cy="272611"/>
            </a:xfrm>
            <a:custGeom>
              <a:avLst/>
              <a:gdLst/>
              <a:ahLst/>
              <a:cxnLst/>
              <a:rect l="l" t="t" r="r" b="b"/>
              <a:pathLst>
                <a:path w="1085" h="5578" extrusionOk="0">
                  <a:moveTo>
                    <a:pt x="1069" y="1"/>
                  </a:moveTo>
                  <a:cubicBezTo>
                    <a:pt x="1064" y="1"/>
                    <a:pt x="1061" y="10"/>
                    <a:pt x="1061" y="29"/>
                  </a:cubicBezTo>
                  <a:lnTo>
                    <a:pt x="965" y="53"/>
                  </a:lnTo>
                  <a:cubicBezTo>
                    <a:pt x="930" y="160"/>
                    <a:pt x="894" y="267"/>
                    <a:pt x="846" y="386"/>
                  </a:cubicBezTo>
                  <a:cubicBezTo>
                    <a:pt x="703" y="803"/>
                    <a:pt x="572" y="1220"/>
                    <a:pt x="465" y="1648"/>
                  </a:cubicBezTo>
                  <a:cubicBezTo>
                    <a:pt x="239" y="2482"/>
                    <a:pt x="108" y="3351"/>
                    <a:pt x="49" y="4208"/>
                  </a:cubicBezTo>
                  <a:cubicBezTo>
                    <a:pt x="1" y="4673"/>
                    <a:pt x="1" y="5113"/>
                    <a:pt x="13" y="5578"/>
                  </a:cubicBezTo>
                  <a:lnTo>
                    <a:pt x="60" y="5578"/>
                  </a:lnTo>
                  <a:cubicBezTo>
                    <a:pt x="60" y="3863"/>
                    <a:pt x="334" y="2172"/>
                    <a:pt x="882" y="565"/>
                  </a:cubicBezTo>
                  <a:cubicBezTo>
                    <a:pt x="953" y="363"/>
                    <a:pt x="1013" y="184"/>
                    <a:pt x="1084" y="17"/>
                  </a:cubicBezTo>
                  <a:cubicBezTo>
                    <a:pt x="1079" y="7"/>
                    <a:pt x="1074" y="1"/>
                    <a:pt x="1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6" name="Google Shape;4756;p55"/>
            <p:cNvSpPr/>
            <p:nvPr/>
          </p:nvSpPr>
          <p:spPr>
            <a:xfrm flipH="1">
              <a:off x="1348706" y="3398973"/>
              <a:ext cx="50092" cy="264205"/>
            </a:xfrm>
            <a:custGeom>
              <a:avLst/>
              <a:gdLst/>
              <a:ahLst/>
              <a:cxnLst/>
              <a:rect l="l" t="t" r="r" b="b"/>
              <a:pathLst>
                <a:path w="1025" h="5406" extrusionOk="0">
                  <a:moveTo>
                    <a:pt x="1025" y="0"/>
                  </a:moveTo>
                  <a:lnTo>
                    <a:pt x="917" y="36"/>
                  </a:lnTo>
                  <a:cubicBezTo>
                    <a:pt x="905" y="72"/>
                    <a:pt x="894" y="107"/>
                    <a:pt x="882" y="155"/>
                  </a:cubicBezTo>
                  <a:cubicBezTo>
                    <a:pt x="703" y="584"/>
                    <a:pt x="548" y="1024"/>
                    <a:pt x="429" y="1477"/>
                  </a:cubicBezTo>
                  <a:cubicBezTo>
                    <a:pt x="191" y="2370"/>
                    <a:pt x="60" y="3274"/>
                    <a:pt x="24" y="4203"/>
                  </a:cubicBezTo>
                  <a:cubicBezTo>
                    <a:pt x="13" y="4596"/>
                    <a:pt x="24" y="5001"/>
                    <a:pt x="60" y="5406"/>
                  </a:cubicBezTo>
                  <a:lnTo>
                    <a:pt x="108" y="5406"/>
                  </a:lnTo>
                  <a:cubicBezTo>
                    <a:pt x="1" y="3691"/>
                    <a:pt x="263" y="1965"/>
                    <a:pt x="882" y="369"/>
                  </a:cubicBezTo>
                  <a:cubicBezTo>
                    <a:pt x="917" y="250"/>
                    <a:pt x="965" y="119"/>
                    <a:pt x="1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7" name="Google Shape;4757;p55"/>
            <p:cNvSpPr/>
            <p:nvPr/>
          </p:nvSpPr>
          <p:spPr>
            <a:xfrm flipH="1">
              <a:off x="1029233" y="3364615"/>
              <a:ext cx="138546" cy="306724"/>
            </a:xfrm>
            <a:custGeom>
              <a:avLst/>
              <a:gdLst/>
              <a:ahLst/>
              <a:cxnLst/>
              <a:rect l="l" t="t" r="r" b="b"/>
              <a:pathLst>
                <a:path w="2835" h="6276" extrusionOk="0">
                  <a:moveTo>
                    <a:pt x="1774" y="1"/>
                  </a:moveTo>
                  <a:cubicBezTo>
                    <a:pt x="1751" y="1"/>
                    <a:pt x="1715" y="13"/>
                    <a:pt x="1703" y="48"/>
                  </a:cubicBezTo>
                  <a:cubicBezTo>
                    <a:pt x="1572" y="251"/>
                    <a:pt x="1001" y="1132"/>
                    <a:pt x="655" y="2537"/>
                  </a:cubicBezTo>
                  <a:cubicBezTo>
                    <a:pt x="108" y="4787"/>
                    <a:pt x="24" y="5728"/>
                    <a:pt x="0" y="6025"/>
                  </a:cubicBezTo>
                  <a:cubicBezTo>
                    <a:pt x="0" y="6088"/>
                    <a:pt x="46" y="6123"/>
                    <a:pt x="97" y="6123"/>
                  </a:cubicBezTo>
                  <a:cubicBezTo>
                    <a:pt x="104" y="6123"/>
                    <a:pt x="112" y="6122"/>
                    <a:pt x="119" y="6121"/>
                  </a:cubicBezTo>
                  <a:lnTo>
                    <a:pt x="322" y="6133"/>
                  </a:lnTo>
                  <a:lnTo>
                    <a:pt x="381" y="6156"/>
                  </a:lnTo>
                  <a:lnTo>
                    <a:pt x="1167" y="6240"/>
                  </a:lnTo>
                  <a:lnTo>
                    <a:pt x="1227" y="6240"/>
                  </a:lnTo>
                  <a:lnTo>
                    <a:pt x="1453" y="6275"/>
                  </a:lnTo>
                  <a:cubicBezTo>
                    <a:pt x="1489" y="6275"/>
                    <a:pt x="1524" y="6228"/>
                    <a:pt x="1524" y="6180"/>
                  </a:cubicBezTo>
                  <a:cubicBezTo>
                    <a:pt x="1512" y="5894"/>
                    <a:pt x="1608" y="4370"/>
                    <a:pt x="1953" y="2763"/>
                  </a:cubicBezTo>
                  <a:cubicBezTo>
                    <a:pt x="2239" y="1465"/>
                    <a:pt x="2655" y="608"/>
                    <a:pt x="2798" y="334"/>
                  </a:cubicBezTo>
                  <a:cubicBezTo>
                    <a:pt x="2834" y="287"/>
                    <a:pt x="2798" y="215"/>
                    <a:pt x="2715" y="179"/>
                  </a:cubicBezTo>
                  <a:lnTo>
                    <a:pt x="2620" y="167"/>
                  </a:lnTo>
                  <a:lnTo>
                    <a:pt x="1882" y="13"/>
                  </a:lnTo>
                  <a:lnTo>
                    <a:pt x="18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8" name="Google Shape;4758;p55"/>
            <p:cNvSpPr/>
            <p:nvPr/>
          </p:nvSpPr>
          <p:spPr>
            <a:xfrm flipH="1">
              <a:off x="1033922" y="3373363"/>
              <a:ext cx="77410" cy="296803"/>
            </a:xfrm>
            <a:custGeom>
              <a:avLst/>
              <a:gdLst/>
              <a:ahLst/>
              <a:cxnLst/>
              <a:rect l="l" t="t" r="r" b="b"/>
              <a:pathLst>
                <a:path w="1584" h="6073" extrusionOk="0">
                  <a:moveTo>
                    <a:pt x="1489" y="0"/>
                  </a:moveTo>
                  <a:cubicBezTo>
                    <a:pt x="1143" y="631"/>
                    <a:pt x="858" y="1286"/>
                    <a:pt x="631" y="1953"/>
                  </a:cubicBezTo>
                  <a:cubicBezTo>
                    <a:pt x="322" y="2882"/>
                    <a:pt x="131" y="3846"/>
                    <a:pt x="36" y="4811"/>
                  </a:cubicBezTo>
                  <a:cubicBezTo>
                    <a:pt x="12" y="5227"/>
                    <a:pt x="0" y="5656"/>
                    <a:pt x="12" y="6073"/>
                  </a:cubicBezTo>
                  <a:lnTo>
                    <a:pt x="72" y="6073"/>
                  </a:lnTo>
                  <a:cubicBezTo>
                    <a:pt x="36" y="4263"/>
                    <a:pt x="441" y="2429"/>
                    <a:pt x="1203" y="774"/>
                  </a:cubicBezTo>
                  <a:cubicBezTo>
                    <a:pt x="1322" y="524"/>
                    <a:pt x="1453" y="274"/>
                    <a:pt x="1584" y="24"/>
                  </a:cubicBezTo>
                  <a:lnTo>
                    <a:pt x="148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59" name="Google Shape;4759;p55"/>
            <p:cNvSpPr/>
            <p:nvPr/>
          </p:nvSpPr>
          <p:spPr>
            <a:xfrm flipH="1">
              <a:off x="1074633" y="3364615"/>
              <a:ext cx="78583" cy="301494"/>
            </a:xfrm>
            <a:custGeom>
              <a:avLst/>
              <a:gdLst/>
              <a:ahLst/>
              <a:cxnLst/>
              <a:rect l="l" t="t" r="r" b="b"/>
              <a:pathLst>
                <a:path w="1608" h="6169" extrusionOk="0">
                  <a:moveTo>
                    <a:pt x="1512" y="1"/>
                  </a:moveTo>
                  <a:cubicBezTo>
                    <a:pt x="1405" y="191"/>
                    <a:pt x="1298" y="370"/>
                    <a:pt x="1214" y="572"/>
                  </a:cubicBezTo>
                  <a:cubicBezTo>
                    <a:pt x="988" y="1013"/>
                    <a:pt x="798" y="1477"/>
                    <a:pt x="631" y="1953"/>
                  </a:cubicBezTo>
                  <a:cubicBezTo>
                    <a:pt x="298" y="2906"/>
                    <a:pt x="107" y="3894"/>
                    <a:pt x="36" y="4882"/>
                  </a:cubicBezTo>
                  <a:cubicBezTo>
                    <a:pt x="0" y="5299"/>
                    <a:pt x="0" y="5728"/>
                    <a:pt x="24" y="6156"/>
                  </a:cubicBezTo>
                  <a:lnTo>
                    <a:pt x="83" y="6168"/>
                  </a:lnTo>
                  <a:cubicBezTo>
                    <a:pt x="24" y="4311"/>
                    <a:pt x="405" y="2430"/>
                    <a:pt x="1214" y="763"/>
                  </a:cubicBezTo>
                  <a:cubicBezTo>
                    <a:pt x="1334" y="513"/>
                    <a:pt x="1465" y="275"/>
                    <a:pt x="1607" y="13"/>
                  </a:cubicBezTo>
                  <a:lnTo>
                    <a:pt x="15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0" name="Google Shape;4760;p55"/>
            <p:cNvSpPr/>
            <p:nvPr/>
          </p:nvSpPr>
          <p:spPr>
            <a:xfrm flipH="1">
              <a:off x="1081623" y="3646271"/>
              <a:ext cx="104777" cy="51267"/>
            </a:xfrm>
            <a:custGeom>
              <a:avLst/>
              <a:gdLst/>
              <a:ahLst/>
              <a:cxnLst/>
              <a:rect l="l" t="t" r="r" b="b"/>
              <a:pathLst>
                <a:path w="2144" h="1049" extrusionOk="0">
                  <a:moveTo>
                    <a:pt x="358" y="0"/>
                  </a:moveTo>
                  <a:cubicBezTo>
                    <a:pt x="298" y="0"/>
                    <a:pt x="239" y="12"/>
                    <a:pt x="179" y="96"/>
                  </a:cubicBezTo>
                  <a:cubicBezTo>
                    <a:pt x="84" y="239"/>
                    <a:pt x="0" y="524"/>
                    <a:pt x="108" y="667"/>
                  </a:cubicBezTo>
                  <a:cubicBezTo>
                    <a:pt x="167" y="762"/>
                    <a:pt x="262" y="774"/>
                    <a:pt x="358" y="810"/>
                  </a:cubicBezTo>
                  <a:cubicBezTo>
                    <a:pt x="524" y="834"/>
                    <a:pt x="679" y="881"/>
                    <a:pt x="846" y="905"/>
                  </a:cubicBezTo>
                  <a:cubicBezTo>
                    <a:pt x="1072" y="953"/>
                    <a:pt x="1298" y="1001"/>
                    <a:pt x="1536" y="1024"/>
                  </a:cubicBezTo>
                  <a:cubicBezTo>
                    <a:pt x="1596" y="1035"/>
                    <a:pt x="1695" y="1049"/>
                    <a:pt x="1795" y="1049"/>
                  </a:cubicBezTo>
                  <a:cubicBezTo>
                    <a:pt x="1913" y="1049"/>
                    <a:pt x="2032" y="1030"/>
                    <a:pt x="2084" y="965"/>
                  </a:cubicBezTo>
                  <a:cubicBezTo>
                    <a:pt x="2096" y="941"/>
                    <a:pt x="2108" y="905"/>
                    <a:pt x="2108" y="881"/>
                  </a:cubicBezTo>
                  <a:cubicBezTo>
                    <a:pt x="2132" y="810"/>
                    <a:pt x="2144" y="727"/>
                    <a:pt x="2144" y="655"/>
                  </a:cubicBezTo>
                  <a:cubicBezTo>
                    <a:pt x="2144" y="560"/>
                    <a:pt x="2144" y="477"/>
                    <a:pt x="2084" y="405"/>
                  </a:cubicBezTo>
                  <a:cubicBezTo>
                    <a:pt x="2036" y="358"/>
                    <a:pt x="1977" y="334"/>
                    <a:pt x="1905" y="298"/>
                  </a:cubicBezTo>
                  <a:cubicBezTo>
                    <a:pt x="1608" y="191"/>
                    <a:pt x="1274" y="131"/>
                    <a:pt x="965" y="96"/>
                  </a:cubicBezTo>
                  <a:cubicBezTo>
                    <a:pt x="798" y="60"/>
                    <a:pt x="655" y="48"/>
                    <a:pt x="489" y="36"/>
                  </a:cubicBezTo>
                  <a:cubicBezTo>
                    <a:pt x="465" y="12"/>
                    <a:pt x="417" y="0"/>
                    <a:pt x="358" y="0"/>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1" name="Google Shape;4761;p55"/>
            <p:cNvSpPr/>
            <p:nvPr/>
          </p:nvSpPr>
          <p:spPr>
            <a:xfrm flipH="1">
              <a:off x="1321926" y="3642556"/>
              <a:ext cx="90849" cy="47602"/>
            </a:xfrm>
            <a:custGeom>
              <a:avLst/>
              <a:gdLst/>
              <a:ahLst/>
              <a:cxnLst/>
              <a:rect l="l" t="t" r="r" b="b"/>
              <a:pathLst>
                <a:path w="1859" h="974" extrusionOk="0">
                  <a:moveTo>
                    <a:pt x="1532" y="1"/>
                  </a:moveTo>
                  <a:cubicBezTo>
                    <a:pt x="1500" y="1"/>
                    <a:pt x="1462" y="14"/>
                    <a:pt x="1418" y="41"/>
                  </a:cubicBezTo>
                  <a:cubicBezTo>
                    <a:pt x="1275" y="41"/>
                    <a:pt x="1132" y="65"/>
                    <a:pt x="1001" y="76"/>
                  </a:cubicBezTo>
                  <a:cubicBezTo>
                    <a:pt x="739" y="100"/>
                    <a:pt x="465" y="136"/>
                    <a:pt x="203" y="219"/>
                  </a:cubicBezTo>
                  <a:cubicBezTo>
                    <a:pt x="144" y="243"/>
                    <a:pt x="96" y="267"/>
                    <a:pt x="48" y="315"/>
                  </a:cubicBezTo>
                  <a:cubicBezTo>
                    <a:pt x="1" y="374"/>
                    <a:pt x="1" y="469"/>
                    <a:pt x="1" y="553"/>
                  </a:cubicBezTo>
                  <a:cubicBezTo>
                    <a:pt x="1" y="624"/>
                    <a:pt x="13" y="707"/>
                    <a:pt x="37" y="779"/>
                  </a:cubicBezTo>
                  <a:cubicBezTo>
                    <a:pt x="37" y="803"/>
                    <a:pt x="48" y="838"/>
                    <a:pt x="60" y="862"/>
                  </a:cubicBezTo>
                  <a:cubicBezTo>
                    <a:pt x="108" y="957"/>
                    <a:pt x="251" y="973"/>
                    <a:pt x="376" y="973"/>
                  </a:cubicBezTo>
                  <a:cubicBezTo>
                    <a:pt x="439" y="973"/>
                    <a:pt x="497" y="969"/>
                    <a:pt x="537" y="969"/>
                  </a:cubicBezTo>
                  <a:cubicBezTo>
                    <a:pt x="727" y="957"/>
                    <a:pt x="930" y="922"/>
                    <a:pt x="1120" y="898"/>
                  </a:cubicBezTo>
                  <a:cubicBezTo>
                    <a:pt x="1263" y="862"/>
                    <a:pt x="1406" y="850"/>
                    <a:pt x="1549" y="827"/>
                  </a:cubicBezTo>
                  <a:cubicBezTo>
                    <a:pt x="1644" y="803"/>
                    <a:pt x="1727" y="779"/>
                    <a:pt x="1775" y="707"/>
                  </a:cubicBezTo>
                  <a:cubicBezTo>
                    <a:pt x="1858" y="541"/>
                    <a:pt x="1787" y="255"/>
                    <a:pt x="1715" y="112"/>
                  </a:cubicBezTo>
                  <a:cubicBezTo>
                    <a:pt x="1668" y="29"/>
                    <a:pt x="1620" y="5"/>
                    <a:pt x="1561" y="5"/>
                  </a:cubicBezTo>
                  <a:cubicBezTo>
                    <a:pt x="1552" y="2"/>
                    <a:pt x="1542" y="1"/>
                    <a:pt x="1532"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2" name="Google Shape;4762;p55"/>
            <p:cNvSpPr/>
            <p:nvPr/>
          </p:nvSpPr>
          <p:spPr>
            <a:xfrm flipH="1">
              <a:off x="714457" y="3998597"/>
              <a:ext cx="344534" cy="465071"/>
            </a:xfrm>
            <a:custGeom>
              <a:avLst/>
              <a:gdLst/>
              <a:ahLst/>
              <a:cxnLst/>
              <a:rect l="l" t="t" r="r" b="b"/>
              <a:pathLst>
                <a:path w="7050" h="9516" extrusionOk="0">
                  <a:moveTo>
                    <a:pt x="2902" y="0"/>
                  </a:moveTo>
                  <a:cubicBezTo>
                    <a:pt x="1987" y="0"/>
                    <a:pt x="889" y="701"/>
                    <a:pt x="572" y="995"/>
                  </a:cubicBezTo>
                  <a:cubicBezTo>
                    <a:pt x="1" y="1578"/>
                    <a:pt x="1965" y="9198"/>
                    <a:pt x="2358" y="9436"/>
                  </a:cubicBezTo>
                  <a:cubicBezTo>
                    <a:pt x="2457" y="9493"/>
                    <a:pt x="2602" y="9516"/>
                    <a:pt x="2772" y="9516"/>
                  </a:cubicBezTo>
                  <a:cubicBezTo>
                    <a:pt x="3316" y="9516"/>
                    <a:pt x="4115" y="9280"/>
                    <a:pt x="4478" y="9162"/>
                  </a:cubicBezTo>
                  <a:cubicBezTo>
                    <a:pt x="4966" y="9032"/>
                    <a:pt x="6335" y="8436"/>
                    <a:pt x="6692" y="8079"/>
                  </a:cubicBezTo>
                  <a:cubicBezTo>
                    <a:pt x="7049" y="7722"/>
                    <a:pt x="5752" y="3209"/>
                    <a:pt x="5359" y="1709"/>
                  </a:cubicBezTo>
                  <a:cubicBezTo>
                    <a:pt x="4954" y="209"/>
                    <a:pt x="3989" y="102"/>
                    <a:pt x="3049" y="7"/>
                  </a:cubicBezTo>
                  <a:cubicBezTo>
                    <a:pt x="3001" y="2"/>
                    <a:pt x="2952" y="0"/>
                    <a:pt x="29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3" name="Google Shape;4763;p55"/>
            <p:cNvSpPr/>
            <p:nvPr/>
          </p:nvSpPr>
          <p:spPr>
            <a:xfrm flipH="1">
              <a:off x="743530" y="3998060"/>
              <a:ext cx="213611" cy="307164"/>
            </a:xfrm>
            <a:custGeom>
              <a:avLst/>
              <a:gdLst/>
              <a:ahLst/>
              <a:cxnLst/>
              <a:rect l="l" t="t" r="r" b="b"/>
              <a:pathLst>
                <a:path w="4371" h="6285" extrusionOk="0">
                  <a:moveTo>
                    <a:pt x="825" y="0"/>
                  </a:moveTo>
                  <a:cubicBezTo>
                    <a:pt x="556" y="0"/>
                    <a:pt x="274" y="56"/>
                    <a:pt x="0" y="137"/>
                  </a:cubicBezTo>
                  <a:cubicBezTo>
                    <a:pt x="262" y="732"/>
                    <a:pt x="489" y="1363"/>
                    <a:pt x="679" y="1982"/>
                  </a:cubicBezTo>
                  <a:cubicBezTo>
                    <a:pt x="929" y="2839"/>
                    <a:pt x="1155" y="3685"/>
                    <a:pt x="1382" y="4530"/>
                  </a:cubicBezTo>
                  <a:cubicBezTo>
                    <a:pt x="1513" y="4959"/>
                    <a:pt x="1620" y="5375"/>
                    <a:pt x="1739" y="5792"/>
                  </a:cubicBezTo>
                  <a:cubicBezTo>
                    <a:pt x="1822" y="5935"/>
                    <a:pt x="1941" y="6054"/>
                    <a:pt x="2108" y="6137"/>
                  </a:cubicBezTo>
                  <a:cubicBezTo>
                    <a:pt x="2320" y="6247"/>
                    <a:pt x="2564" y="6285"/>
                    <a:pt x="2812" y="6285"/>
                  </a:cubicBezTo>
                  <a:cubicBezTo>
                    <a:pt x="3049" y="6285"/>
                    <a:pt x="3291" y="6250"/>
                    <a:pt x="3513" y="6209"/>
                  </a:cubicBezTo>
                  <a:cubicBezTo>
                    <a:pt x="3810" y="6173"/>
                    <a:pt x="4108" y="6078"/>
                    <a:pt x="4370" y="5971"/>
                  </a:cubicBezTo>
                  <a:cubicBezTo>
                    <a:pt x="4025" y="4471"/>
                    <a:pt x="3489" y="2577"/>
                    <a:pt x="3275" y="1708"/>
                  </a:cubicBezTo>
                  <a:cubicBezTo>
                    <a:pt x="2870" y="196"/>
                    <a:pt x="1917" y="101"/>
                    <a:pt x="965" y="6"/>
                  </a:cubicBezTo>
                  <a:cubicBezTo>
                    <a:pt x="919" y="2"/>
                    <a:pt x="872" y="0"/>
                    <a:pt x="8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4" name="Google Shape;4764;p55"/>
            <p:cNvSpPr/>
            <p:nvPr/>
          </p:nvSpPr>
          <p:spPr>
            <a:xfrm flipH="1">
              <a:off x="795914" y="4256208"/>
              <a:ext cx="46622" cy="89143"/>
            </a:xfrm>
            <a:custGeom>
              <a:avLst/>
              <a:gdLst/>
              <a:ahLst/>
              <a:cxnLst/>
              <a:rect l="l" t="t" r="r" b="b"/>
              <a:pathLst>
                <a:path w="954" h="1824" extrusionOk="0">
                  <a:moveTo>
                    <a:pt x="211" y="1"/>
                  </a:moveTo>
                  <a:cubicBezTo>
                    <a:pt x="109" y="1"/>
                    <a:pt x="24" y="52"/>
                    <a:pt x="1" y="189"/>
                  </a:cubicBezTo>
                  <a:cubicBezTo>
                    <a:pt x="1" y="236"/>
                    <a:pt x="1" y="260"/>
                    <a:pt x="13" y="308"/>
                  </a:cubicBezTo>
                  <a:cubicBezTo>
                    <a:pt x="72" y="605"/>
                    <a:pt x="180" y="903"/>
                    <a:pt x="180" y="1213"/>
                  </a:cubicBezTo>
                  <a:cubicBezTo>
                    <a:pt x="191" y="1308"/>
                    <a:pt x="215" y="1379"/>
                    <a:pt x="227" y="1463"/>
                  </a:cubicBezTo>
                  <a:cubicBezTo>
                    <a:pt x="239" y="1546"/>
                    <a:pt x="239" y="1629"/>
                    <a:pt x="275" y="1701"/>
                  </a:cubicBezTo>
                  <a:cubicBezTo>
                    <a:pt x="318" y="1787"/>
                    <a:pt x="392" y="1823"/>
                    <a:pt x="475" y="1823"/>
                  </a:cubicBezTo>
                  <a:cubicBezTo>
                    <a:pt x="507" y="1823"/>
                    <a:pt x="540" y="1818"/>
                    <a:pt x="572" y="1808"/>
                  </a:cubicBezTo>
                  <a:cubicBezTo>
                    <a:pt x="668" y="1796"/>
                    <a:pt x="811" y="1748"/>
                    <a:pt x="870" y="1641"/>
                  </a:cubicBezTo>
                  <a:cubicBezTo>
                    <a:pt x="953" y="1522"/>
                    <a:pt x="894" y="1367"/>
                    <a:pt x="870" y="1224"/>
                  </a:cubicBezTo>
                  <a:cubicBezTo>
                    <a:pt x="834" y="1070"/>
                    <a:pt x="787" y="891"/>
                    <a:pt x="763" y="724"/>
                  </a:cubicBezTo>
                  <a:cubicBezTo>
                    <a:pt x="739" y="570"/>
                    <a:pt x="703" y="415"/>
                    <a:pt x="644" y="260"/>
                  </a:cubicBezTo>
                  <a:cubicBezTo>
                    <a:pt x="585" y="135"/>
                    <a:pt x="376" y="1"/>
                    <a:pt x="2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5" name="Google Shape;4765;p55"/>
            <p:cNvSpPr/>
            <p:nvPr/>
          </p:nvSpPr>
          <p:spPr>
            <a:xfrm flipH="1">
              <a:off x="726662" y="4234557"/>
              <a:ext cx="32645" cy="85869"/>
            </a:xfrm>
            <a:custGeom>
              <a:avLst/>
              <a:gdLst/>
              <a:ahLst/>
              <a:cxnLst/>
              <a:rect l="l" t="t" r="r" b="b"/>
              <a:pathLst>
                <a:path w="668" h="1757" extrusionOk="0">
                  <a:moveTo>
                    <a:pt x="108" y="0"/>
                  </a:moveTo>
                  <a:cubicBezTo>
                    <a:pt x="50" y="0"/>
                    <a:pt x="5" y="50"/>
                    <a:pt x="1" y="179"/>
                  </a:cubicBezTo>
                  <a:cubicBezTo>
                    <a:pt x="1" y="215"/>
                    <a:pt x="1" y="263"/>
                    <a:pt x="12" y="286"/>
                  </a:cubicBezTo>
                  <a:cubicBezTo>
                    <a:pt x="72" y="572"/>
                    <a:pt x="167" y="870"/>
                    <a:pt x="179" y="1167"/>
                  </a:cubicBezTo>
                  <a:cubicBezTo>
                    <a:pt x="191" y="1251"/>
                    <a:pt x="203" y="1322"/>
                    <a:pt x="227" y="1417"/>
                  </a:cubicBezTo>
                  <a:cubicBezTo>
                    <a:pt x="239" y="1489"/>
                    <a:pt x="251" y="1584"/>
                    <a:pt x="263" y="1644"/>
                  </a:cubicBezTo>
                  <a:cubicBezTo>
                    <a:pt x="295" y="1725"/>
                    <a:pt x="339" y="1757"/>
                    <a:pt x="383" y="1757"/>
                  </a:cubicBezTo>
                  <a:cubicBezTo>
                    <a:pt x="403" y="1757"/>
                    <a:pt x="422" y="1750"/>
                    <a:pt x="441" y="1739"/>
                  </a:cubicBezTo>
                  <a:cubicBezTo>
                    <a:pt x="501" y="1727"/>
                    <a:pt x="584" y="1679"/>
                    <a:pt x="608" y="1596"/>
                  </a:cubicBezTo>
                  <a:cubicBezTo>
                    <a:pt x="667" y="1489"/>
                    <a:pt x="620" y="1334"/>
                    <a:pt x="596" y="1191"/>
                  </a:cubicBezTo>
                  <a:cubicBezTo>
                    <a:pt x="560" y="1025"/>
                    <a:pt x="513" y="870"/>
                    <a:pt x="489" y="703"/>
                  </a:cubicBezTo>
                  <a:cubicBezTo>
                    <a:pt x="465" y="560"/>
                    <a:pt x="429" y="394"/>
                    <a:pt x="382" y="263"/>
                  </a:cubicBezTo>
                  <a:cubicBezTo>
                    <a:pt x="337" y="136"/>
                    <a:pt x="204"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6" name="Google Shape;4766;p55"/>
            <p:cNvSpPr/>
            <p:nvPr/>
          </p:nvSpPr>
          <p:spPr>
            <a:xfrm flipH="1">
              <a:off x="861116" y="4009936"/>
              <a:ext cx="197875" cy="453146"/>
            </a:xfrm>
            <a:custGeom>
              <a:avLst/>
              <a:gdLst/>
              <a:ahLst/>
              <a:cxnLst/>
              <a:rect l="l" t="t" r="r" b="b"/>
              <a:pathLst>
                <a:path w="4049" h="9272" extrusionOk="0">
                  <a:moveTo>
                    <a:pt x="1811" y="1"/>
                  </a:moveTo>
                  <a:cubicBezTo>
                    <a:pt x="1251" y="227"/>
                    <a:pt x="751" y="572"/>
                    <a:pt x="572" y="751"/>
                  </a:cubicBezTo>
                  <a:cubicBezTo>
                    <a:pt x="1" y="1322"/>
                    <a:pt x="1942" y="8942"/>
                    <a:pt x="2358" y="9181"/>
                  </a:cubicBezTo>
                  <a:cubicBezTo>
                    <a:pt x="2461" y="9245"/>
                    <a:pt x="2613" y="9271"/>
                    <a:pt x="2790" y="9271"/>
                  </a:cubicBezTo>
                  <a:cubicBezTo>
                    <a:pt x="3167" y="9271"/>
                    <a:pt x="3660" y="9155"/>
                    <a:pt x="4049" y="9050"/>
                  </a:cubicBezTo>
                  <a:cubicBezTo>
                    <a:pt x="3870" y="7383"/>
                    <a:pt x="3394" y="5728"/>
                    <a:pt x="2989" y="4097"/>
                  </a:cubicBezTo>
                  <a:cubicBezTo>
                    <a:pt x="2644" y="2727"/>
                    <a:pt x="2346" y="1322"/>
                    <a:pt x="18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7" name="Google Shape;4767;p55"/>
            <p:cNvSpPr/>
            <p:nvPr/>
          </p:nvSpPr>
          <p:spPr>
            <a:xfrm flipH="1">
              <a:off x="956524" y="3388269"/>
              <a:ext cx="423654" cy="697362"/>
            </a:xfrm>
            <a:custGeom>
              <a:avLst/>
              <a:gdLst/>
              <a:ahLst/>
              <a:cxnLst/>
              <a:rect l="l" t="t" r="r" b="b"/>
              <a:pathLst>
                <a:path w="8669" h="14269" extrusionOk="0">
                  <a:moveTo>
                    <a:pt x="1123" y="1"/>
                  </a:moveTo>
                  <a:cubicBezTo>
                    <a:pt x="1114" y="1"/>
                    <a:pt x="1104" y="2"/>
                    <a:pt x="1096" y="5"/>
                  </a:cubicBezTo>
                  <a:lnTo>
                    <a:pt x="48" y="398"/>
                  </a:lnTo>
                  <a:cubicBezTo>
                    <a:pt x="24" y="410"/>
                    <a:pt x="1" y="445"/>
                    <a:pt x="24" y="469"/>
                  </a:cubicBezTo>
                  <a:cubicBezTo>
                    <a:pt x="96" y="934"/>
                    <a:pt x="644" y="4339"/>
                    <a:pt x="2370" y="7423"/>
                  </a:cubicBezTo>
                  <a:cubicBezTo>
                    <a:pt x="4227" y="10744"/>
                    <a:pt x="7287" y="14269"/>
                    <a:pt x="7287" y="14269"/>
                  </a:cubicBezTo>
                  <a:lnTo>
                    <a:pt x="8668" y="13804"/>
                  </a:lnTo>
                  <a:cubicBezTo>
                    <a:pt x="8668" y="13804"/>
                    <a:pt x="6668" y="11304"/>
                    <a:pt x="4442" y="7911"/>
                  </a:cubicBezTo>
                  <a:cubicBezTo>
                    <a:pt x="2441" y="4875"/>
                    <a:pt x="1346" y="648"/>
                    <a:pt x="1191" y="53"/>
                  </a:cubicBezTo>
                  <a:cubicBezTo>
                    <a:pt x="1182" y="16"/>
                    <a:pt x="1152" y="1"/>
                    <a:pt x="11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8" name="Google Shape;4768;p55"/>
            <p:cNvSpPr/>
            <p:nvPr/>
          </p:nvSpPr>
          <p:spPr>
            <a:xfrm flipH="1">
              <a:off x="937890" y="4061644"/>
              <a:ext cx="94906" cy="74335"/>
            </a:xfrm>
            <a:custGeom>
              <a:avLst/>
              <a:gdLst/>
              <a:ahLst/>
              <a:cxnLst/>
              <a:rect l="l" t="t" r="r" b="b"/>
              <a:pathLst>
                <a:path w="1942" h="1521" extrusionOk="0">
                  <a:moveTo>
                    <a:pt x="1610" y="1"/>
                  </a:moveTo>
                  <a:cubicBezTo>
                    <a:pt x="1468" y="1"/>
                    <a:pt x="36" y="468"/>
                    <a:pt x="24" y="503"/>
                  </a:cubicBezTo>
                  <a:cubicBezTo>
                    <a:pt x="1" y="610"/>
                    <a:pt x="96" y="1443"/>
                    <a:pt x="203" y="1515"/>
                  </a:cubicBezTo>
                  <a:cubicBezTo>
                    <a:pt x="212" y="1519"/>
                    <a:pt x="228" y="1521"/>
                    <a:pt x="250" y="1521"/>
                  </a:cubicBezTo>
                  <a:cubicBezTo>
                    <a:pt x="539" y="1521"/>
                    <a:pt x="1884" y="1190"/>
                    <a:pt x="1918" y="1145"/>
                  </a:cubicBezTo>
                  <a:cubicBezTo>
                    <a:pt x="1941" y="1098"/>
                    <a:pt x="1668" y="26"/>
                    <a:pt x="1620" y="2"/>
                  </a:cubicBezTo>
                  <a:cubicBezTo>
                    <a:pt x="1618" y="1"/>
                    <a:pt x="1615" y="1"/>
                    <a:pt x="1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69" name="Google Shape;4769;p55"/>
            <p:cNvSpPr/>
            <p:nvPr/>
          </p:nvSpPr>
          <p:spPr>
            <a:xfrm flipH="1">
              <a:off x="693541" y="3397653"/>
              <a:ext cx="372438" cy="644922"/>
            </a:xfrm>
            <a:custGeom>
              <a:avLst/>
              <a:gdLst/>
              <a:ahLst/>
              <a:cxnLst/>
              <a:rect l="l" t="t" r="r" b="b"/>
              <a:pathLst>
                <a:path w="7621" h="13196" extrusionOk="0">
                  <a:moveTo>
                    <a:pt x="1145" y="1"/>
                  </a:moveTo>
                  <a:cubicBezTo>
                    <a:pt x="1128" y="1"/>
                    <a:pt x="1112" y="2"/>
                    <a:pt x="1096" y="3"/>
                  </a:cubicBezTo>
                  <a:cubicBezTo>
                    <a:pt x="96" y="99"/>
                    <a:pt x="1" y="1789"/>
                    <a:pt x="858" y="3075"/>
                  </a:cubicBezTo>
                  <a:cubicBezTo>
                    <a:pt x="1799" y="4528"/>
                    <a:pt x="3680" y="6219"/>
                    <a:pt x="3847" y="7481"/>
                  </a:cubicBezTo>
                  <a:cubicBezTo>
                    <a:pt x="4049" y="9243"/>
                    <a:pt x="2716" y="10421"/>
                    <a:pt x="1846" y="11553"/>
                  </a:cubicBezTo>
                  <a:cubicBezTo>
                    <a:pt x="2001" y="11624"/>
                    <a:pt x="2168" y="11695"/>
                    <a:pt x="2311" y="11767"/>
                  </a:cubicBezTo>
                  <a:cubicBezTo>
                    <a:pt x="2787" y="12005"/>
                    <a:pt x="3263" y="12267"/>
                    <a:pt x="3740" y="12529"/>
                  </a:cubicBezTo>
                  <a:cubicBezTo>
                    <a:pt x="4109" y="12743"/>
                    <a:pt x="4490" y="12957"/>
                    <a:pt x="4859" y="13196"/>
                  </a:cubicBezTo>
                  <a:cubicBezTo>
                    <a:pt x="6668" y="10921"/>
                    <a:pt x="7621" y="8481"/>
                    <a:pt x="6538" y="6052"/>
                  </a:cubicBezTo>
                  <a:cubicBezTo>
                    <a:pt x="5272" y="3217"/>
                    <a:pt x="2174" y="1"/>
                    <a:pt x="1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0" name="Google Shape;4770;p55"/>
            <p:cNvSpPr/>
            <p:nvPr/>
          </p:nvSpPr>
          <p:spPr>
            <a:xfrm flipH="1">
              <a:off x="836093" y="3937555"/>
              <a:ext cx="195529" cy="121937"/>
            </a:xfrm>
            <a:custGeom>
              <a:avLst/>
              <a:gdLst/>
              <a:ahLst/>
              <a:cxnLst/>
              <a:rect l="l" t="t" r="r" b="b"/>
              <a:pathLst>
                <a:path w="4001" h="2495" extrusionOk="0">
                  <a:moveTo>
                    <a:pt x="955" y="0"/>
                  </a:moveTo>
                  <a:cubicBezTo>
                    <a:pt x="699" y="0"/>
                    <a:pt x="512" y="99"/>
                    <a:pt x="370" y="279"/>
                  </a:cubicBezTo>
                  <a:cubicBezTo>
                    <a:pt x="0" y="720"/>
                    <a:pt x="131" y="1899"/>
                    <a:pt x="417" y="1910"/>
                  </a:cubicBezTo>
                  <a:cubicBezTo>
                    <a:pt x="421" y="1911"/>
                    <a:pt x="425" y="1911"/>
                    <a:pt x="429" y="1911"/>
                  </a:cubicBezTo>
                  <a:cubicBezTo>
                    <a:pt x="695" y="1911"/>
                    <a:pt x="834" y="1102"/>
                    <a:pt x="834" y="1101"/>
                  </a:cubicBezTo>
                  <a:lnTo>
                    <a:pt x="834" y="1101"/>
                  </a:lnTo>
                  <a:cubicBezTo>
                    <a:pt x="834" y="1102"/>
                    <a:pt x="715" y="2089"/>
                    <a:pt x="1084" y="2303"/>
                  </a:cubicBezTo>
                  <a:cubicBezTo>
                    <a:pt x="1118" y="2321"/>
                    <a:pt x="1150" y="2330"/>
                    <a:pt x="1180" y="2330"/>
                  </a:cubicBezTo>
                  <a:cubicBezTo>
                    <a:pt x="1485" y="2330"/>
                    <a:pt x="1584" y="1470"/>
                    <a:pt x="1584" y="1470"/>
                  </a:cubicBezTo>
                  <a:cubicBezTo>
                    <a:pt x="1584" y="1470"/>
                    <a:pt x="1608" y="2327"/>
                    <a:pt x="1822" y="2446"/>
                  </a:cubicBezTo>
                  <a:cubicBezTo>
                    <a:pt x="1836" y="2455"/>
                    <a:pt x="1851" y="2459"/>
                    <a:pt x="1865" y="2459"/>
                  </a:cubicBezTo>
                  <a:cubicBezTo>
                    <a:pt x="2058" y="2459"/>
                    <a:pt x="2275" y="1779"/>
                    <a:pt x="2275" y="1779"/>
                  </a:cubicBezTo>
                  <a:cubicBezTo>
                    <a:pt x="2275" y="1779"/>
                    <a:pt x="2298" y="2232"/>
                    <a:pt x="2489" y="2446"/>
                  </a:cubicBezTo>
                  <a:cubicBezTo>
                    <a:pt x="2517" y="2480"/>
                    <a:pt x="2547" y="2494"/>
                    <a:pt x="2577" y="2494"/>
                  </a:cubicBezTo>
                  <a:cubicBezTo>
                    <a:pt x="2749" y="2494"/>
                    <a:pt x="2929" y="2030"/>
                    <a:pt x="2929" y="2030"/>
                  </a:cubicBezTo>
                  <a:cubicBezTo>
                    <a:pt x="2929" y="2030"/>
                    <a:pt x="3257" y="2141"/>
                    <a:pt x="3604" y="2141"/>
                  </a:cubicBezTo>
                  <a:cubicBezTo>
                    <a:pt x="3739" y="2141"/>
                    <a:pt x="3878" y="2124"/>
                    <a:pt x="4001" y="2077"/>
                  </a:cubicBezTo>
                  <a:cubicBezTo>
                    <a:pt x="4001" y="2077"/>
                    <a:pt x="3965" y="1589"/>
                    <a:pt x="2667" y="744"/>
                  </a:cubicBezTo>
                  <a:cubicBezTo>
                    <a:pt x="1886" y="227"/>
                    <a:pt x="1342" y="0"/>
                    <a:pt x="955"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1" name="Google Shape;4771;p55"/>
            <p:cNvSpPr/>
            <p:nvPr/>
          </p:nvSpPr>
          <p:spPr>
            <a:xfrm flipH="1">
              <a:off x="936738" y="2667537"/>
              <a:ext cx="594748" cy="678497"/>
            </a:xfrm>
            <a:custGeom>
              <a:avLst/>
              <a:gdLst/>
              <a:ahLst/>
              <a:cxnLst/>
              <a:rect l="l" t="t" r="r" b="b"/>
              <a:pathLst>
                <a:path w="12170" h="13883" extrusionOk="0">
                  <a:moveTo>
                    <a:pt x="5878" y="1"/>
                  </a:moveTo>
                  <a:cubicBezTo>
                    <a:pt x="2519" y="1"/>
                    <a:pt x="47" y="2794"/>
                    <a:pt x="1" y="7227"/>
                  </a:cubicBezTo>
                  <a:cubicBezTo>
                    <a:pt x="1" y="7799"/>
                    <a:pt x="25" y="8323"/>
                    <a:pt x="84" y="8846"/>
                  </a:cubicBezTo>
                  <a:lnTo>
                    <a:pt x="84" y="8882"/>
                  </a:lnTo>
                  <a:cubicBezTo>
                    <a:pt x="96" y="9049"/>
                    <a:pt x="120" y="9192"/>
                    <a:pt x="144" y="9358"/>
                  </a:cubicBezTo>
                  <a:cubicBezTo>
                    <a:pt x="346" y="10680"/>
                    <a:pt x="811" y="11811"/>
                    <a:pt x="1692" y="12597"/>
                  </a:cubicBezTo>
                  <a:lnTo>
                    <a:pt x="1704" y="12621"/>
                  </a:lnTo>
                  <a:cubicBezTo>
                    <a:pt x="1846" y="12752"/>
                    <a:pt x="2025" y="12883"/>
                    <a:pt x="2204" y="13002"/>
                  </a:cubicBezTo>
                  <a:cubicBezTo>
                    <a:pt x="2966" y="13490"/>
                    <a:pt x="3978" y="13811"/>
                    <a:pt x="5311" y="13883"/>
                  </a:cubicBezTo>
                  <a:lnTo>
                    <a:pt x="5692" y="13883"/>
                  </a:lnTo>
                  <a:cubicBezTo>
                    <a:pt x="5847" y="13883"/>
                    <a:pt x="5990" y="13883"/>
                    <a:pt x="6157" y="13859"/>
                  </a:cubicBezTo>
                  <a:cubicBezTo>
                    <a:pt x="8038" y="13728"/>
                    <a:pt x="9728" y="12585"/>
                    <a:pt x="10752" y="10847"/>
                  </a:cubicBezTo>
                  <a:cubicBezTo>
                    <a:pt x="10764" y="10823"/>
                    <a:pt x="10764" y="10811"/>
                    <a:pt x="10776" y="10799"/>
                  </a:cubicBezTo>
                  <a:cubicBezTo>
                    <a:pt x="10871" y="10644"/>
                    <a:pt x="10943" y="10513"/>
                    <a:pt x="11014" y="10347"/>
                  </a:cubicBezTo>
                  <a:cubicBezTo>
                    <a:pt x="11395" y="9573"/>
                    <a:pt x="11645" y="8716"/>
                    <a:pt x="11752" y="7763"/>
                  </a:cubicBezTo>
                  <a:cubicBezTo>
                    <a:pt x="12169" y="3846"/>
                    <a:pt x="9752" y="226"/>
                    <a:pt x="6252" y="12"/>
                  </a:cubicBezTo>
                  <a:cubicBezTo>
                    <a:pt x="6126" y="4"/>
                    <a:pt x="6002" y="1"/>
                    <a:pt x="587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2" name="Google Shape;4772;p55"/>
            <p:cNvSpPr/>
            <p:nvPr/>
          </p:nvSpPr>
          <p:spPr>
            <a:xfrm flipH="1">
              <a:off x="831424" y="2551952"/>
              <a:ext cx="725035" cy="518000"/>
            </a:xfrm>
            <a:custGeom>
              <a:avLst/>
              <a:gdLst/>
              <a:ahLst/>
              <a:cxnLst/>
              <a:rect l="l" t="t" r="r" b="b"/>
              <a:pathLst>
                <a:path w="14836" h="10599" extrusionOk="0">
                  <a:moveTo>
                    <a:pt x="7216" y="1"/>
                  </a:moveTo>
                  <a:cubicBezTo>
                    <a:pt x="6676" y="1"/>
                    <a:pt x="6122" y="46"/>
                    <a:pt x="5560" y="163"/>
                  </a:cubicBezTo>
                  <a:cubicBezTo>
                    <a:pt x="5334" y="198"/>
                    <a:pt x="5132" y="258"/>
                    <a:pt x="4917" y="341"/>
                  </a:cubicBezTo>
                  <a:cubicBezTo>
                    <a:pt x="4477" y="413"/>
                    <a:pt x="4048" y="520"/>
                    <a:pt x="3608" y="663"/>
                  </a:cubicBezTo>
                  <a:cubicBezTo>
                    <a:pt x="2262" y="1139"/>
                    <a:pt x="1012" y="2079"/>
                    <a:pt x="333" y="3389"/>
                  </a:cubicBezTo>
                  <a:cubicBezTo>
                    <a:pt x="202" y="3651"/>
                    <a:pt x="0" y="4103"/>
                    <a:pt x="262" y="4342"/>
                  </a:cubicBezTo>
                  <a:cubicBezTo>
                    <a:pt x="333" y="4401"/>
                    <a:pt x="411" y="4424"/>
                    <a:pt x="491" y="4424"/>
                  </a:cubicBezTo>
                  <a:cubicBezTo>
                    <a:pt x="586" y="4424"/>
                    <a:pt x="683" y="4392"/>
                    <a:pt x="774" y="4353"/>
                  </a:cubicBezTo>
                  <a:lnTo>
                    <a:pt x="786" y="4353"/>
                  </a:lnTo>
                  <a:cubicBezTo>
                    <a:pt x="726" y="4473"/>
                    <a:pt x="655" y="4604"/>
                    <a:pt x="607" y="4711"/>
                  </a:cubicBezTo>
                  <a:cubicBezTo>
                    <a:pt x="200" y="5504"/>
                    <a:pt x="692" y="5850"/>
                    <a:pt x="1382" y="5850"/>
                  </a:cubicBezTo>
                  <a:cubicBezTo>
                    <a:pt x="1883" y="5850"/>
                    <a:pt x="2488" y="5667"/>
                    <a:pt x="2929" y="5342"/>
                  </a:cubicBezTo>
                  <a:cubicBezTo>
                    <a:pt x="3905" y="4604"/>
                    <a:pt x="5751" y="3865"/>
                    <a:pt x="5977" y="3770"/>
                  </a:cubicBezTo>
                  <a:lnTo>
                    <a:pt x="5977" y="3770"/>
                  </a:lnTo>
                  <a:cubicBezTo>
                    <a:pt x="5786" y="3865"/>
                    <a:pt x="4465" y="4484"/>
                    <a:pt x="4798" y="4949"/>
                  </a:cubicBezTo>
                  <a:cubicBezTo>
                    <a:pt x="4924" y="5121"/>
                    <a:pt x="5076" y="5180"/>
                    <a:pt x="5271" y="5180"/>
                  </a:cubicBezTo>
                  <a:cubicBezTo>
                    <a:pt x="5630" y="5180"/>
                    <a:pt x="6134" y="4978"/>
                    <a:pt x="6882" y="4901"/>
                  </a:cubicBezTo>
                  <a:cubicBezTo>
                    <a:pt x="7453" y="4842"/>
                    <a:pt x="8037" y="4758"/>
                    <a:pt x="8549" y="4723"/>
                  </a:cubicBezTo>
                  <a:lnTo>
                    <a:pt x="8549" y="4723"/>
                  </a:lnTo>
                  <a:cubicBezTo>
                    <a:pt x="8537" y="4758"/>
                    <a:pt x="8525" y="4770"/>
                    <a:pt x="8513" y="4806"/>
                  </a:cubicBezTo>
                  <a:cubicBezTo>
                    <a:pt x="8406" y="4985"/>
                    <a:pt x="8311" y="5163"/>
                    <a:pt x="8287" y="5354"/>
                  </a:cubicBezTo>
                  <a:cubicBezTo>
                    <a:pt x="8168" y="6116"/>
                    <a:pt x="9049" y="6497"/>
                    <a:pt x="9608" y="6592"/>
                  </a:cubicBezTo>
                  <a:cubicBezTo>
                    <a:pt x="9682" y="6602"/>
                    <a:pt x="9754" y="6608"/>
                    <a:pt x="9826" y="6608"/>
                  </a:cubicBezTo>
                  <a:cubicBezTo>
                    <a:pt x="9927" y="6608"/>
                    <a:pt x="10028" y="6596"/>
                    <a:pt x="10132" y="6568"/>
                  </a:cubicBezTo>
                  <a:lnTo>
                    <a:pt x="10132" y="6568"/>
                  </a:lnTo>
                  <a:cubicBezTo>
                    <a:pt x="10120" y="6747"/>
                    <a:pt x="10097" y="6949"/>
                    <a:pt x="10097" y="7140"/>
                  </a:cubicBezTo>
                  <a:cubicBezTo>
                    <a:pt x="10097" y="8163"/>
                    <a:pt x="10787" y="7937"/>
                    <a:pt x="10799" y="8699"/>
                  </a:cubicBezTo>
                  <a:cubicBezTo>
                    <a:pt x="10811" y="9461"/>
                    <a:pt x="10418" y="10342"/>
                    <a:pt x="10966" y="10545"/>
                  </a:cubicBezTo>
                  <a:cubicBezTo>
                    <a:pt x="11061" y="10582"/>
                    <a:pt x="11147" y="10598"/>
                    <a:pt x="11225" y="10598"/>
                  </a:cubicBezTo>
                  <a:cubicBezTo>
                    <a:pt x="11649" y="10598"/>
                    <a:pt x="11818" y="10102"/>
                    <a:pt x="11918" y="9699"/>
                  </a:cubicBezTo>
                  <a:cubicBezTo>
                    <a:pt x="11999" y="9376"/>
                    <a:pt x="12152" y="9276"/>
                    <a:pt x="12339" y="9276"/>
                  </a:cubicBezTo>
                  <a:cubicBezTo>
                    <a:pt x="12640" y="9276"/>
                    <a:pt x="13032" y="9533"/>
                    <a:pt x="13363" y="9533"/>
                  </a:cubicBezTo>
                  <a:cubicBezTo>
                    <a:pt x="13402" y="9533"/>
                    <a:pt x="13440" y="9529"/>
                    <a:pt x="13478" y="9521"/>
                  </a:cubicBezTo>
                  <a:cubicBezTo>
                    <a:pt x="14121" y="9366"/>
                    <a:pt x="14383" y="8390"/>
                    <a:pt x="14538" y="7842"/>
                  </a:cubicBezTo>
                  <a:cubicBezTo>
                    <a:pt x="14657" y="7378"/>
                    <a:pt x="14788" y="6842"/>
                    <a:pt x="14835" y="6318"/>
                  </a:cubicBezTo>
                  <a:cubicBezTo>
                    <a:pt x="14835" y="5854"/>
                    <a:pt x="14823" y="5461"/>
                    <a:pt x="14716" y="5080"/>
                  </a:cubicBezTo>
                  <a:cubicBezTo>
                    <a:pt x="14704" y="5056"/>
                    <a:pt x="14704" y="5020"/>
                    <a:pt x="14692" y="4985"/>
                  </a:cubicBezTo>
                  <a:cubicBezTo>
                    <a:pt x="14621" y="4806"/>
                    <a:pt x="14549" y="4639"/>
                    <a:pt x="14466" y="4484"/>
                  </a:cubicBezTo>
                  <a:lnTo>
                    <a:pt x="14288" y="4175"/>
                  </a:lnTo>
                  <a:cubicBezTo>
                    <a:pt x="14168" y="3984"/>
                    <a:pt x="14037" y="3806"/>
                    <a:pt x="13918" y="3627"/>
                  </a:cubicBezTo>
                  <a:lnTo>
                    <a:pt x="13930" y="3627"/>
                  </a:lnTo>
                  <a:cubicBezTo>
                    <a:pt x="14033" y="3637"/>
                    <a:pt x="14149" y="3652"/>
                    <a:pt x="14265" y="3652"/>
                  </a:cubicBezTo>
                  <a:cubicBezTo>
                    <a:pt x="14418" y="3652"/>
                    <a:pt x="14571" y="3627"/>
                    <a:pt x="14692" y="3532"/>
                  </a:cubicBezTo>
                  <a:cubicBezTo>
                    <a:pt x="14776" y="3461"/>
                    <a:pt x="14823" y="3353"/>
                    <a:pt x="14811" y="3234"/>
                  </a:cubicBezTo>
                  <a:cubicBezTo>
                    <a:pt x="14776" y="3103"/>
                    <a:pt x="14669" y="2996"/>
                    <a:pt x="14585" y="2913"/>
                  </a:cubicBezTo>
                  <a:cubicBezTo>
                    <a:pt x="14395" y="2734"/>
                    <a:pt x="14168" y="2603"/>
                    <a:pt x="13930" y="2508"/>
                  </a:cubicBezTo>
                  <a:cubicBezTo>
                    <a:pt x="13752" y="2448"/>
                    <a:pt x="13561" y="2401"/>
                    <a:pt x="13359" y="2401"/>
                  </a:cubicBezTo>
                  <a:cubicBezTo>
                    <a:pt x="13347" y="2008"/>
                    <a:pt x="13275" y="1615"/>
                    <a:pt x="13037" y="1305"/>
                  </a:cubicBezTo>
                  <a:cubicBezTo>
                    <a:pt x="12912" y="1135"/>
                    <a:pt x="12668" y="899"/>
                    <a:pt x="12428" y="899"/>
                  </a:cubicBezTo>
                  <a:cubicBezTo>
                    <a:pt x="12417" y="899"/>
                    <a:pt x="12406" y="900"/>
                    <a:pt x="12394" y="901"/>
                  </a:cubicBezTo>
                  <a:cubicBezTo>
                    <a:pt x="12049" y="936"/>
                    <a:pt x="12263" y="1413"/>
                    <a:pt x="12335" y="1603"/>
                  </a:cubicBezTo>
                  <a:cubicBezTo>
                    <a:pt x="12394" y="1770"/>
                    <a:pt x="12454" y="1925"/>
                    <a:pt x="12525" y="2079"/>
                  </a:cubicBezTo>
                  <a:cubicBezTo>
                    <a:pt x="11918" y="1544"/>
                    <a:pt x="11251" y="1091"/>
                    <a:pt x="10537" y="758"/>
                  </a:cubicBezTo>
                  <a:cubicBezTo>
                    <a:pt x="9608" y="317"/>
                    <a:pt x="8632" y="67"/>
                    <a:pt x="7584" y="8"/>
                  </a:cubicBezTo>
                  <a:cubicBezTo>
                    <a:pt x="7462" y="3"/>
                    <a:pt x="7340" y="1"/>
                    <a:pt x="7216"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3" name="Google Shape;4773;p55"/>
            <p:cNvSpPr/>
            <p:nvPr/>
          </p:nvSpPr>
          <p:spPr>
            <a:xfrm flipH="1">
              <a:off x="831410" y="2552881"/>
              <a:ext cx="390471" cy="320261"/>
            </a:xfrm>
            <a:custGeom>
              <a:avLst/>
              <a:gdLst/>
              <a:ahLst/>
              <a:cxnLst/>
              <a:rect l="l" t="t" r="r" b="b"/>
              <a:pathLst>
                <a:path w="7990" h="6553" extrusionOk="0">
                  <a:moveTo>
                    <a:pt x="738" y="1"/>
                  </a:moveTo>
                  <a:cubicBezTo>
                    <a:pt x="548" y="96"/>
                    <a:pt x="381" y="239"/>
                    <a:pt x="238" y="441"/>
                  </a:cubicBezTo>
                  <a:cubicBezTo>
                    <a:pt x="83" y="644"/>
                    <a:pt x="0" y="953"/>
                    <a:pt x="191" y="1132"/>
                  </a:cubicBezTo>
                  <a:cubicBezTo>
                    <a:pt x="262" y="1191"/>
                    <a:pt x="357" y="1227"/>
                    <a:pt x="441" y="1251"/>
                  </a:cubicBezTo>
                  <a:cubicBezTo>
                    <a:pt x="965" y="1406"/>
                    <a:pt x="1500" y="1489"/>
                    <a:pt x="1977" y="1751"/>
                  </a:cubicBezTo>
                  <a:cubicBezTo>
                    <a:pt x="2108" y="1822"/>
                    <a:pt x="2262" y="1929"/>
                    <a:pt x="2298" y="2072"/>
                  </a:cubicBezTo>
                  <a:cubicBezTo>
                    <a:pt x="2405" y="2406"/>
                    <a:pt x="2024" y="2763"/>
                    <a:pt x="2167" y="3072"/>
                  </a:cubicBezTo>
                  <a:cubicBezTo>
                    <a:pt x="2247" y="3241"/>
                    <a:pt x="2440" y="3290"/>
                    <a:pt x="2645" y="3290"/>
                  </a:cubicBezTo>
                  <a:cubicBezTo>
                    <a:pt x="2745" y="3290"/>
                    <a:pt x="2847" y="3279"/>
                    <a:pt x="2941" y="3263"/>
                  </a:cubicBezTo>
                  <a:cubicBezTo>
                    <a:pt x="3042" y="3251"/>
                    <a:pt x="3145" y="3243"/>
                    <a:pt x="3247" y="3243"/>
                  </a:cubicBezTo>
                  <a:cubicBezTo>
                    <a:pt x="3543" y="3243"/>
                    <a:pt x="3830" y="3306"/>
                    <a:pt x="4024" y="3501"/>
                  </a:cubicBezTo>
                  <a:cubicBezTo>
                    <a:pt x="4251" y="3739"/>
                    <a:pt x="4298" y="4084"/>
                    <a:pt x="4382" y="4394"/>
                  </a:cubicBezTo>
                  <a:cubicBezTo>
                    <a:pt x="4472" y="4677"/>
                    <a:pt x="4692" y="4992"/>
                    <a:pt x="4989" y="4992"/>
                  </a:cubicBezTo>
                  <a:cubicBezTo>
                    <a:pt x="5005" y="4992"/>
                    <a:pt x="5020" y="4991"/>
                    <a:pt x="5036" y="4989"/>
                  </a:cubicBezTo>
                  <a:cubicBezTo>
                    <a:pt x="5215" y="4977"/>
                    <a:pt x="5382" y="4823"/>
                    <a:pt x="5560" y="4799"/>
                  </a:cubicBezTo>
                  <a:cubicBezTo>
                    <a:pt x="5589" y="4794"/>
                    <a:pt x="5617" y="4791"/>
                    <a:pt x="5646" y="4791"/>
                  </a:cubicBezTo>
                  <a:cubicBezTo>
                    <a:pt x="5888" y="4791"/>
                    <a:pt x="6112" y="4967"/>
                    <a:pt x="6251" y="5180"/>
                  </a:cubicBezTo>
                  <a:cubicBezTo>
                    <a:pt x="6394" y="5418"/>
                    <a:pt x="6453" y="5704"/>
                    <a:pt x="6560" y="5954"/>
                  </a:cubicBezTo>
                  <a:cubicBezTo>
                    <a:pt x="6668" y="6228"/>
                    <a:pt x="6858" y="6478"/>
                    <a:pt x="7120" y="6537"/>
                  </a:cubicBezTo>
                  <a:cubicBezTo>
                    <a:pt x="7167" y="6548"/>
                    <a:pt x="7215" y="6553"/>
                    <a:pt x="7262" y="6553"/>
                  </a:cubicBezTo>
                  <a:cubicBezTo>
                    <a:pt x="7475" y="6553"/>
                    <a:pt x="7683" y="6452"/>
                    <a:pt x="7858" y="6335"/>
                  </a:cubicBezTo>
                  <a:cubicBezTo>
                    <a:pt x="7882" y="6299"/>
                    <a:pt x="7918" y="6287"/>
                    <a:pt x="7942" y="6251"/>
                  </a:cubicBezTo>
                  <a:cubicBezTo>
                    <a:pt x="7989" y="5835"/>
                    <a:pt x="7977" y="5442"/>
                    <a:pt x="7882" y="5085"/>
                  </a:cubicBezTo>
                  <a:cubicBezTo>
                    <a:pt x="7870" y="5037"/>
                    <a:pt x="7870" y="5001"/>
                    <a:pt x="7858" y="4977"/>
                  </a:cubicBezTo>
                  <a:cubicBezTo>
                    <a:pt x="7799" y="4811"/>
                    <a:pt x="7727" y="4644"/>
                    <a:pt x="7632" y="4489"/>
                  </a:cubicBezTo>
                  <a:cubicBezTo>
                    <a:pt x="7549" y="4489"/>
                    <a:pt x="7453" y="4465"/>
                    <a:pt x="7370" y="4465"/>
                  </a:cubicBezTo>
                  <a:cubicBezTo>
                    <a:pt x="6965" y="4442"/>
                    <a:pt x="6537" y="4323"/>
                    <a:pt x="6299" y="4013"/>
                  </a:cubicBezTo>
                  <a:cubicBezTo>
                    <a:pt x="6215" y="3906"/>
                    <a:pt x="6156" y="3787"/>
                    <a:pt x="6072" y="3680"/>
                  </a:cubicBezTo>
                  <a:cubicBezTo>
                    <a:pt x="5894" y="3489"/>
                    <a:pt x="5620" y="3430"/>
                    <a:pt x="5358" y="3370"/>
                  </a:cubicBezTo>
                  <a:cubicBezTo>
                    <a:pt x="5025" y="3299"/>
                    <a:pt x="4703" y="3215"/>
                    <a:pt x="4453" y="3013"/>
                  </a:cubicBezTo>
                  <a:cubicBezTo>
                    <a:pt x="4191" y="2799"/>
                    <a:pt x="4060" y="2429"/>
                    <a:pt x="4227" y="2144"/>
                  </a:cubicBezTo>
                  <a:cubicBezTo>
                    <a:pt x="4310" y="2013"/>
                    <a:pt x="4465" y="1906"/>
                    <a:pt x="4513" y="1751"/>
                  </a:cubicBezTo>
                  <a:cubicBezTo>
                    <a:pt x="4572" y="1525"/>
                    <a:pt x="4394" y="1310"/>
                    <a:pt x="4191" y="1179"/>
                  </a:cubicBezTo>
                  <a:cubicBezTo>
                    <a:pt x="4013" y="1060"/>
                    <a:pt x="3798" y="953"/>
                    <a:pt x="3691" y="751"/>
                  </a:cubicBezTo>
                  <a:cubicBezTo>
                    <a:pt x="2762" y="322"/>
                    <a:pt x="1774" y="60"/>
                    <a:pt x="738"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4" name="Google Shape;4774;p55"/>
            <p:cNvSpPr/>
            <p:nvPr/>
          </p:nvSpPr>
          <p:spPr>
            <a:xfrm flipH="1">
              <a:off x="831401" y="2979152"/>
              <a:ext cx="182187" cy="218802"/>
            </a:xfrm>
            <a:custGeom>
              <a:avLst/>
              <a:gdLst/>
              <a:ahLst/>
              <a:cxnLst/>
              <a:rect l="l" t="t" r="r" b="b"/>
              <a:pathLst>
                <a:path w="3728" h="4477" extrusionOk="0">
                  <a:moveTo>
                    <a:pt x="2328" y="0"/>
                  </a:moveTo>
                  <a:cubicBezTo>
                    <a:pt x="983" y="0"/>
                    <a:pt x="216" y="1538"/>
                    <a:pt x="84" y="2697"/>
                  </a:cubicBezTo>
                  <a:cubicBezTo>
                    <a:pt x="36" y="2982"/>
                    <a:pt x="1" y="3292"/>
                    <a:pt x="84" y="3578"/>
                  </a:cubicBezTo>
                  <a:cubicBezTo>
                    <a:pt x="206" y="4120"/>
                    <a:pt x="625" y="4477"/>
                    <a:pt x="1162" y="4477"/>
                  </a:cubicBezTo>
                  <a:cubicBezTo>
                    <a:pt x="1203" y="4477"/>
                    <a:pt x="1244" y="4475"/>
                    <a:pt x="1286" y="4471"/>
                  </a:cubicBezTo>
                  <a:cubicBezTo>
                    <a:pt x="1810" y="4423"/>
                    <a:pt x="2310" y="4114"/>
                    <a:pt x="2703" y="3768"/>
                  </a:cubicBezTo>
                  <a:cubicBezTo>
                    <a:pt x="3322" y="3221"/>
                    <a:pt x="3715" y="2435"/>
                    <a:pt x="3715" y="1613"/>
                  </a:cubicBezTo>
                  <a:cubicBezTo>
                    <a:pt x="3727" y="1244"/>
                    <a:pt x="3632" y="839"/>
                    <a:pt x="3418" y="530"/>
                  </a:cubicBezTo>
                  <a:cubicBezTo>
                    <a:pt x="3203" y="244"/>
                    <a:pt x="2941" y="89"/>
                    <a:pt x="2656" y="30"/>
                  </a:cubicBezTo>
                  <a:cubicBezTo>
                    <a:pt x="2543" y="10"/>
                    <a:pt x="2433" y="0"/>
                    <a:pt x="2328"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5" name="Google Shape;4775;p55"/>
            <p:cNvSpPr/>
            <p:nvPr/>
          </p:nvSpPr>
          <p:spPr>
            <a:xfrm flipH="1">
              <a:off x="866341" y="3037018"/>
              <a:ext cx="89628" cy="103610"/>
            </a:xfrm>
            <a:custGeom>
              <a:avLst/>
              <a:gdLst/>
              <a:ahLst/>
              <a:cxnLst/>
              <a:rect l="l" t="t" r="r" b="b"/>
              <a:pathLst>
                <a:path w="1834" h="2120" extrusionOk="0">
                  <a:moveTo>
                    <a:pt x="1286" y="1"/>
                  </a:moveTo>
                  <a:cubicBezTo>
                    <a:pt x="1000" y="1"/>
                    <a:pt x="762" y="167"/>
                    <a:pt x="584" y="370"/>
                  </a:cubicBezTo>
                  <a:cubicBezTo>
                    <a:pt x="179" y="834"/>
                    <a:pt x="0" y="1441"/>
                    <a:pt x="60" y="2048"/>
                  </a:cubicBezTo>
                  <a:cubicBezTo>
                    <a:pt x="66" y="2096"/>
                    <a:pt x="104" y="2120"/>
                    <a:pt x="142" y="2120"/>
                  </a:cubicBezTo>
                  <a:cubicBezTo>
                    <a:pt x="179" y="2120"/>
                    <a:pt x="215" y="2096"/>
                    <a:pt x="215" y="2048"/>
                  </a:cubicBezTo>
                  <a:cubicBezTo>
                    <a:pt x="179" y="1560"/>
                    <a:pt x="346" y="1048"/>
                    <a:pt x="643" y="667"/>
                  </a:cubicBezTo>
                  <a:cubicBezTo>
                    <a:pt x="703" y="572"/>
                    <a:pt x="774" y="489"/>
                    <a:pt x="869" y="417"/>
                  </a:cubicBezTo>
                  <a:cubicBezTo>
                    <a:pt x="953" y="513"/>
                    <a:pt x="1012" y="632"/>
                    <a:pt x="1048" y="751"/>
                  </a:cubicBezTo>
                  <a:cubicBezTo>
                    <a:pt x="1060" y="834"/>
                    <a:pt x="1060" y="894"/>
                    <a:pt x="1060" y="977"/>
                  </a:cubicBezTo>
                  <a:lnTo>
                    <a:pt x="1060" y="1036"/>
                  </a:lnTo>
                  <a:lnTo>
                    <a:pt x="1060" y="1048"/>
                  </a:lnTo>
                  <a:lnTo>
                    <a:pt x="1060" y="1084"/>
                  </a:lnTo>
                  <a:cubicBezTo>
                    <a:pt x="1048" y="1132"/>
                    <a:pt x="1024" y="1167"/>
                    <a:pt x="1048" y="1215"/>
                  </a:cubicBezTo>
                  <a:cubicBezTo>
                    <a:pt x="1048" y="1264"/>
                    <a:pt x="1087" y="1302"/>
                    <a:pt x="1131" y="1302"/>
                  </a:cubicBezTo>
                  <a:cubicBezTo>
                    <a:pt x="1151" y="1302"/>
                    <a:pt x="1172" y="1293"/>
                    <a:pt x="1191" y="1275"/>
                  </a:cubicBezTo>
                  <a:cubicBezTo>
                    <a:pt x="1262" y="1203"/>
                    <a:pt x="1286" y="1084"/>
                    <a:pt x="1298" y="977"/>
                  </a:cubicBezTo>
                  <a:cubicBezTo>
                    <a:pt x="1310" y="882"/>
                    <a:pt x="1298" y="786"/>
                    <a:pt x="1262" y="691"/>
                  </a:cubicBezTo>
                  <a:cubicBezTo>
                    <a:pt x="1227" y="548"/>
                    <a:pt x="1143" y="417"/>
                    <a:pt x="1048" y="298"/>
                  </a:cubicBezTo>
                  <a:cubicBezTo>
                    <a:pt x="1084" y="263"/>
                    <a:pt x="1131" y="251"/>
                    <a:pt x="1191" y="239"/>
                  </a:cubicBezTo>
                  <a:cubicBezTo>
                    <a:pt x="1231" y="224"/>
                    <a:pt x="1271" y="217"/>
                    <a:pt x="1311" y="217"/>
                  </a:cubicBezTo>
                  <a:cubicBezTo>
                    <a:pt x="1366" y="217"/>
                    <a:pt x="1421" y="230"/>
                    <a:pt x="1477" y="251"/>
                  </a:cubicBezTo>
                  <a:cubicBezTo>
                    <a:pt x="1560" y="298"/>
                    <a:pt x="1608" y="382"/>
                    <a:pt x="1703" y="429"/>
                  </a:cubicBezTo>
                  <a:cubicBezTo>
                    <a:pt x="1712" y="435"/>
                    <a:pt x="1724" y="438"/>
                    <a:pt x="1738" y="438"/>
                  </a:cubicBezTo>
                  <a:cubicBezTo>
                    <a:pt x="1777" y="438"/>
                    <a:pt x="1825" y="414"/>
                    <a:pt x="1834" y="370"/>
                  </a:cubicBezTo>
                  <a:cubicBezTo>
                    <a:pt x="1834" y="143"/>
                    <a:pt x="1477" y="13"/>
                    <a:pt x="1286"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6" name="Google Shape;4776;p55"/>
            <p:cNvSpPr/>
            <p:nvPr/>
          </p:nvSpPr>
          <p:spPr>
            <a:xfrm flipH="1">
              <a:off x="1176777" y="2869041"/>
              <a:ext cx="117288" cy="76388"/>
            </a:xfrm>
            <a:custGeom>
              <a:avLst/>
              <a:gdLst/>
              <a:ahLst/>
              <a:cxnLst/>
              <a:rect l="l" t="t" r="r" b="b"/>
              <a:pathLst>
                <a:path w="2400" h="1563" extrusionOk="0">
                  <a:moveTo>
                    <a:pt x="661" y="0"/>
                  </a:moveTo>
                  <a:cubicBezTo>
                    <a:pt x="503" y="0"/>
                    <a:pt x="347" y="35"/>
                    <a:pt x="227" y="128"/>
                  </a:cubicBezTo>
                  <a:cubicBezTo>
                    <a:pt x="84" y="223"/>
                    <a:pt x="1" y="366"/>
                    <a:pt x="25" y="532"/>
                  </a:cubicBezTo>
                  <a:cubicBezTo>
                    <a:pt x="60" y="699"/>
                    <a:pt x="227" y="842"/>
                    <a:pt x="406" y="913"/>
                  </a:cubicBezTo>
                  <a:cubicBezTo>
                    <a:pt x="596" y="997"/>
                    <a:pt x="822" y="1009"/>
                    <a:pt x="1025" y="1056"/>
                  </a:cubicBezTo>
                  <a:cubicBezTo>
                    <a:pt x="1429" y="1140"/>
                    <a:pt x="1799" y="1306"/>
                    <a:pt x="2132" y="1533"/>
                  </a:cubicBezTo>
                  <a:cubicBezTo>
                    <a:pt x="2162" y="1554"/>
                    <a:pt x="2194" y="1563"/>
                    <a:pt x="2226" y="1563"/>
                  </a:cubicBezTo>
                  <a:cubicBezTo>
                    <a:pt x="2318" y="1563"/>
                    <a:pt x="2400" y="1485"/>
                    <a:pt x="2382" y="1414"/>
                  </a:cubicBezTo>
                  <a:cubicBezTo>
                    <a:pt x="2370" y="1068"/>
                    <a:pt x="2132" y="735"/>
                    <a:pt x="1846" y="485"/>
                  </a:cubicBezTo>
                  <a:cubicBezTo>
                    <a:pt x="1572" y="247"/>
                    <a:pt x="1191" y="56"/>
                    <a:pt x="798" y="9"/>
                  </a:cubicBezTo>
                  <a:cubicBezTo>
                    <a:pt x="753" y="3"/>
                    <a:pt x="707" y="0"/>
                    <a:pt x="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7" name="Google Shape;4777;p55"/>
            <p:cNvSpPr/>
            <p:nvPr/>
          </p:nvSpPr>
          <p:spPr>
            <a:xfrm flipH="1">
              <a:off x="1253949" y="3115410"/>
              <a:ext cx="175688" cy="71207"/>
            </a:xfrm>
            <a:custGeom>
              <a:avLst/>
              <a:gdLst/>
              <a:ahLst/>
              <a:cxnLst/>
              <a:rect l="l" t="t" r="r" b="b"/>
              <a:pathLst>
                <a:path w="3595" h="1457" extrusionOk="0">
                  <a:moveTo>
                    <a:pt x="2898" y="0"/>
                  </a:moveTo>
                  <a:cubicBezTo>
                    <a:pt x="2563" y="0"/>
                    <a:pt x="2218" y="194"/>
                    <a:pt x="1596" y="242"/>
                  </a:cubicBezTo>
                  <a:cubicBezTo>
                    <a:pt x="1478" y="251"/>
                    <a:pt x="1367" y="255"/>
                    <a:pt x="1262" y="255"/>
                  </a:cubicBezTo>
                  <a:cubicBezTo>
                    <a:pt x="886" y="255"/>
                    <a:pt x="598" y="209"/>
                    <a:pt x="419" y="209"/>
                  </a:cubicBezTo>
                  <a:cubicBezTo>
                    <a:pt x="321" y="209"/>
                    <a:pt x="255" y="223"/>
                    <a:pt x="227" y="266"/>
                  </a:cubicBezTo>
                  <a:cubicBezTo>
                    <a:pt x="1" y="623"/>
                    <a:pt x="763" y="1457"/>
                    <a:pt x="1846" y="1457"/>
                  </a:cubicBezTo>
                  <a:cubicBezTo>
                    <a:pt x="1851" y="1457"/>
                    <a:pt x="1856" y="1457"/>
                    <a:pt x="1861" y="1457"/>
                  </a:cubicBezTo>
                  <a:cubicBezTo>
                    <a:pt x="2959" y="1457"/>
                    <a:pt x="3594" y="194"/>
                    <a:pt x="3144" y="40"/>
                  </a:cubicBezTo>
                  <a:cubicBezTo>
                    <a:pt x="3060" y="12"/>
                    <a:pt x="2979" y="0"/>
                    <a:pt x="28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78" name="Google Shape;4778;p55"/>
            <p:cNvSpPr/>
            <p:nvPr/>
          </p:nvSpPr>
          <p:spPr>
            <a:xfrm flipH="1">
              <a:off x="1402223" y="2866353"/>
              <a:ext cx="92853" cy="66369"/>
            </a:xfrm>
            <a:custGeom>
              <a:avLst/>
              <a:gdLst/>
              <a:ahLst/>
              <a:cxnLst/>
              <a:rect l="l" t="t" r="r" b="b"/>
              <a:pathLst>
                <a:path w="1900" h="1358" extrusionOk="0">
                  <a:moveTo>
                    <a:pt x="1335" y="0"/>
                  </a:moveTo>
                  <a:cubicBezTo>
                    <a:pt x="1305" y="0"/>
                    <a:pt x="1274" y="2"/>
                    <a:pt x="1244" y="4"/>
                  </a:cubicBezTo>
                  <a:cubicBezTo>
                    <a:pt x="935" y="52"/>
                    <a:pt x="637" y="218"/>
                    <a:pt x="423" y="421"/>
                  </a:cubicBezTo>
                  <a:cubicBezTo>
                    <a:pt x="197" y="635"/>
                    <a:pt x="18" y="933"/>
                    <a:pt x="18" y="1230"/>
                  </a:cubicBezTo>
                  <a:cubicBezTo>
                    <a:pt x="1" y="1291"/>
                    <a:pt x="65" y="1358"/>
                    <a:pt x="143" y="1358"/>
                  </a:cubicBezTo>
                  <a:cubicBezTo>
                    <a:pt x="172" y="1358"/>
                    <a:pt x="203" y="1348"/>
                    <a:pt x="232" y="1326"/>
                  </a:cubicBezTo>
                  <a:cubicBezTo>
                    <a:pt x="482" y="1135"/>
                    <a:pt x="780" y="992"/>
                    <a:pt x="1090" y="909"/>
                  </a:cubicBezTo>
                  <a:cubicBezTo>
                    <a:pt x="1256" y="873"/>
                    <a:pt x="1435" y="873"/>
                    <a:pt x="1590" y="790"/>
                  </a:cubicBezTo>
                  <a:cubicBezTo>
                    <a:pt x="1732" y="730"/>
                    <a:pt x="1863" y="599"/>
                    <a:pt x="1875" y="457"/>
                  </a:cubicBezTo>
                  <a:cubicBezTo>
                    <a:pt x="1899" y="314"/>
                    <a:pt x="1816" y="183"/>
                    <a:pt x="1697" y="111"/>
                  </a:cubicBezTo>
                  <a:cubicBezTo>
                    <a:pt x="1591" y="25"/>
                    <a:pt x="1462"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1" name="Google Shape;4781;p55"/>
            <p:cNvSpPr/>
            <p:nvPr/>
          </p:nvSpPr>
          <p:spPr>
            <a:xfrm flipH="1">
              <a:off x="1232342" y="2999777"/>
              <a:ext cx="41344" cy="62361"/>
            </a:xfrm>
            <a:custGeom>
              <a:avLst/>
              <a:gdLst/>
              <a:ahLst/>
              <a:cxnLst/>
              <a:rect l="l" t="t" r="r" b="b"/>
              <a:pathLst>
                <a:path w="846" h="1276" extrusionOk="0">
                  <a:moveTo>
                    <a:pt x="441" y="1"/>
                  </a:moveTo>
                  <a:cubicBezTo>
                    <a:pt x="227" y="1"/>
                    <a:pt x="24" y="263"/>
                    <a:pt x="12" y="620"/>
                  </a:cubicBezTo>
                  <a:cubicBezTo>
                    <a:pt x="0" y="977"/>
                    <a:pt x="179" y="1263"/>
                    <a:pt x="405" y="1275"/>
                  </a:cubicBezTo>
                  <a:cubicBezTo>
                    <a:pt x="414" y="1276"/>
                    <a:pt x="422" y="1276"/>
                    <a:pt x="430" y="1276"/>
                  </a:cubicBezTo>
                  <a:cubicBezTo>
                    <a:pt x="635" y="1276"/>
                    <a:pt x="822" y="999"/>
                    <a:pt x="834" y="655"/>
                  </a:cubicBezTo>
                  <a:cubicBezTo>
                    <a:pt x="846" y="298"/>
                    <a:pt x="667" y="13"/>
                    <a:pt x="4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2" name="Google Shape;4782;p55"/>
            <p:cNvSpPr/>
            <p:nvPr/>
          </p:nvSpPr>
          <p:spPr>
            <a:xfrm flipH="1">
              <a:off x="1426657" y="2994547"/>
              <a:ext cx="33232" cy="51854"/>
            </a:xfrm>
            <a:custGeom>
              <a:avLst/>
              <a:gdLst/>
              <a:ahLst/>
              <a:cxnLst/>
              <a:rect l="l" t="t" r="r" b="b"/>
              <a:pathLst>
                <a:path w="680" h="1061" extrusionOk="0">
                  <a:moveTo>
                    <a:pt x="358" y="0"/>
                  </a:moveTo>
                  <a:cubicBezTo>
                    <a:pt x="179" y="0"/>
                    <a:pt x="12" y="239"/>
                    <a:pt x="12" y="524"/>
                  </a:cubicBezTo>
                  <a:cubicBezTo>
                    <a:pt x="0" y="822"/>
                    <a:pt x="143" y="1060"/>
                    <a:pt x="322" y="1060"/>
                  </a:cubicBezTo>
                  <a:cubicBezTo>
                    <a:pt x="501" y="1060"/>
                    <a:pt x="667" y="834"/>
                    <a:pt x="667" y="536"/>
                  </a:cubicBezTo>
                  <a:cubicBezTo>
                    <a:pt x="679" y="239"/>
                    <a:pt x="536" y="0"/>
                    <a:pt x="3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3" name="Google Shape;4783;p55"/>
            <p:cNvSpPr/>
            <p:nvPr/>
          </p:nvSpPr>
          <p:spPr>
            <a:xfrm flipH="1">
              <a:off x="1338933" y="2992788"/>
              <a:ext cx="77312" cy="110159"/>
            </a:xfrm>
            <a:custGeom>
              <a:avLst/>
              <a:gdLst/>
              <a:ahLst/>
              <a:cxnLst/>
              <a:rect l="l" t="t" r="r" b="b"/>
              <a:pathLst>
                <a:path w="1582" h="2254" extrusionOk="0">
                  <a:moveTo>
                    <a:pt x="480" y="0"/>
                  </a:moveTo>
                  <a:cubicBezTo>
                    <a:pt x="432" y="0"/>
                    <a:pt x="387" y="41"/>
                    <a:pt x="405" y="96"/>
                  </a:cubicBezTo>
                  <a:cubicBezTo>
                    <a:pt x="417" y="156"/>
                    <a:pt x="441" y="179"/>
                    <a:pt x="477" y="227"/>
                  </a:cubicBezTo>
                  <a:cubicBezTo>
                    <a:pt x="500" y="263"/>
                    <a:pt x="524" y="310"/>
                    <a:pt x="548" y="346"/>
                  </a:cubicBezTo>
                  <a:cubicBezTo>
                    <a:pt x="596" y="441"/>
                    <a:pt x="620" y="525"/>
                    <a:pt x="691" y="596"/>
                  </a:cubicBezTo>
                  <a:cubicBezTo>
                    <a:pt x="751" y="775"/>
                    <a:pt x="762" y="977"/>
                    <a:pt x="727" y="1156"/>
                  </a:cubicBezTo>
                  <a:cubicBezTo>
                    <a:pt x="524" y="1156"/>
                    <a:pt x="298" y="1239"/>
                    <a:pt x="167" y="1418"/>
                  </a:cubicBezTo>
                  <a:cubicBezTo>
                    <a:pt x="60" y="1549"/>
                    <a:pt x="0" y="1703"/>
                    <a:pt x="12" y="1870"/>
                  </a:cubicBezTo>
                  <a:cubicBezTo>
                    <a:pt x="12" y="1941"/>
                    <a:pt x="36" y="2025"/>
                    <a:pt x="72" y="2108"/>
                  </a:cubicBezTo>
                  <a:cubicBezTo>
                    <a:pt x="108" y="2168"/>
                    <a:pt x="179" y="2239"/>
                    <a:pt x="250" y="2251"/>
                  </a:cubicBezTo>
                  <a:cubicBezTo>
                    <a:pt x="255" y="2253"/>
                    <a:pt x="260" y="2253"/>
                    <a:pt x="265" y="2253"/>
                  </a:cubicBezTo>
                  <a:cubicBezTo>
                    <a:pt x="298" y="2253"/>
                    <a:pt x="334" y="2221"/>
                    <a:pt x="334" y="2180"/>
                  </a:cubicBezTo>
                  <a:cubicBezTo>
                    <a:pt x="334" y="2132"/>
                    <a:pt x="298" y="2108"/>
                    <a:pt x="286" y="2061"/>
                  </a:cubicBezTo>
                  <a:cubicBezTo>
                    <a:pt x="262" y="2025"/>
                    <a:pt x="250" y="1989"/>
                    <a:pt x="239" y="1953"/>
                  </a:cubicBezTo>
                  <a:cubicBezTo>
                    <a:pt x="227" y="1882"/>
                    <a:pt x="215" y="1822"/>
                    <a:pt x="227" y="1751"/>
                  </a:cubicBezTo>
                  <a:cubicBezTo>
                    <a:pt x="239" y="1596"/>
                    <a:pt x="346" y="1477"/>
                    <a:pt x="477" y="1406"/>
                  </a:cubicBezTo>
                  <a:cubicBezTo>
                    <a:pt x="565" y="1360"/>
                    <a:pt x="656" y="1340"/>
                    <a:pt x="746" y="1340"/>
                  </a:cubicBezTo>
                  <a:cubicBezTo>
                    <a:pt x="1011" y="1340"/>
                    <a:pt x="1269" y="1511"/>
                    <a:pt x="1429" y="1715"/>
                  </a:cubicBezTo>
                  <a:cubicBezTo>
                    <a:pt x="1443" y="1740"/>
                    <a:pt x="1464" y="1750"/>
                    <a:pt x="1484" y="1750"/>
                  </a:cubicBezTo>
                  <a:cubicBezTo>
                    <a:pt x="1533" y="1750"/>
                    <a:pt x="1582" y="1694"/>
                    <a:pt x="1548" y="1644"/>
                  </a:cubicBezTo>
                  <a:cubicBezTo>
                    <a:pt x="1429" y="1465"/>
                    <a:pt x="1262" y="1322"/>
                    <a:pt x="1072" y="1227"/>
                  </a:cubicBezTo>
                  <a:cubicBezTo>
                    <a:pt x="1001" y="1203"/>
                    <a:pt x="929" y="1179"/>
                    <a:pt x="846" y="1168"/>
                  </a:cubicBezTo>
                  <a:cubicBezTo>
                    <a:pt x="893" y="953"/>
                    <a:pt x="881" y="751"/>
                    <a:pt x="834" y="560"/>
                  </a:cubicBezTo>
                  <a:cubicBezTo>
                    <a:pt x="810" y="453"/>
                    <a:pt x="762" y="346"/>
                    <a:pt x="715" y="263"/>
                  </a:cubicBezTo>
                  <a:cubicBezTo>
                    <a:pt x="703" y="215"/>
                    <a:pt x="667" y="167"/>
                    <a:pt x="643" y="132"/>
                  </a:cubicBezTo>
                  <a:cubicBezTo>
                    <a:pt x="608" y="84"/>
                    <a:pt x="584" y="36"/>
                    <a:pt x="524" y="13"/>
                  </a:cubicBezTo>
                  <a:cubicBezTo>
                    <a:pt x="510" y="4"/>
                    <a:pt x="495" y="0"/>
                    <a:pt x="480"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4" name="Google Shape;4784;p55"/>
            <p:cNvSpPr/>
            <p:nvPr/>
          </p:nvSpPr>
          <p:spPr>
            <a:xfrm flipH="1">
              <a:off x="837808" y="4711657"/>
              <a:ext cx="304362" cy="95546"/>
            </a:xfrm>
            <a:custGeom>
              <a:avLst/>
              <a:gdLst/>
              <a:ahLst/>
              <a:cxnLst/>
              <a:rect l="l" t="t" r="r" b="b"/>
              <a:pathLst>
                <a:path w="6228" h="1955" extrusionOk="0">
                  <a:moveTo>
                    <a:pt x="3017" y="0"/>
                  </a:moveTo>
                  <a:cubicBezTo>
                    <a:pt x="2571" y="0"/>
                    <a:pt x="2239" y="7"/>
                    <a:pt x="2203" y="26"/>
                  </a:cubicBezTo>
                  <a:cubicBezTo>
                    <a:pt x="2203" y="26"/>
                    <a:pt x="1905" y="37"/>
                    <a:pt x="1012" y="633"/>
                  </a:cubicBezTo>
                  <a:cubicBezTo>
                    <a:pt x="465" y="990"/>
                    <a:pt x="179" y="1335"/>
                    <a:pt x="60" y="1573"/>
                  </a:cubicBezTo>
                  <a:cubicBezTo>
                    <a:pt x="0" y="1692"/>
                    <a:pt x="96" y="1835"/>
                    <a:pt x="226" y="1835"/>
                  </a:cubicBezTo>
                  <a:cubicBezTo>
                    <a:pt x="924" y="1865"/>
                    <a:pt x="2954" y="1955"/>
                    <a:pt x="4422" y="1955"/>
                  </a:cubicBezTo>
                  <a:cubicBezTo>
                    <a:pt x="5309" y="1955"/>
                    <a:pt x="5990" y="1922"/>
                    <a:pt x="6049" y="1823"/>
                  </a:cubicBezTo>
                  <a:cubicBezTo>
                    <a:pt x="6227" y="1514"/>
                    <a:pt x="5894" y="109"/>
                    <a:pt x="5727" y="61"/>
                  </a:cubicBezTo>
                  <a:cubicBezTo>
                    <a:pt x="5628" y="36"/>
                    <a:pt x="4028" y="0"/>
                    <a:pt x="30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5" name="Google Shape;4785;p55"/>
            <p:cNvSpPr/>
            <p:nvPr/>
          </p:nvSpPr>
          <p:spPr>
            <a:xfrm flipH="1">
              <a:off x="845383" y="4778075"/>
              <a:ext cx="297374" cy="29324"/>
            </a:xfrm>
            <a:custGeom>
              <a:avLst/>
              <a:gdLst/>
              <a:ahLst/>
              <a:cxnLst/>
              <a:rect l="l" t="t" r="r" b="b"/>
              <a:pathLst>
                <a:path w="6085" h="600" extrusionOk="0">
                  <a:moveTo>
                    <a:pt x="191" y="0"/>
                  </a:moveTo>
                  <a:cubicBezTo>
                    <a:pt x="131" y="71"/>
                    <a:pt x="84" y="155"/>
                    <a:pt x="60" y="214"/>
                  </a:cubicBezTo>
                  <a:cubicBezTo>
                    <a:pt x="0" y="333"/>
                    <a:pt x="84" y="464"/>
                    <a:pt x="227" y="476"/>
                  </a:cubicBezTo>
                  <a:cubicBezTo>
                    <a:pt x="922" y="513"/>
                    <a:pt x="2905" y="599"/>
                    <a:pt x="4363" y="599"/>
                  </a:cubicBezTo>
                  <a:cubicBezTo>
                    <a:pt x="5275" y="599"/>
                    <a:pt x="5982" y="565"/>
                    <a:pt x="6037" y="464"/>
                  </a:cubicBezTo>
                  <a:cubicBezTo>
                    <a:pt x="6073" y="417"/>
                    <a:pt x="6084" y="345"/>
                    <a:pt x="6084" y="250"/>
                  </a:cubicBezTo>
                  <a:lnTo>
                    <a:pt x="3775" y="250"/>
                  </a:lnTo>
                  <a:cubicBezTo>
                    <a:pt x="2584" y="238"/>
                    <a:pt x="1381" y="191"/>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6" name="Google Shape;4786;p55"/>
            <p:cNvSpPr/>
            <p:nvPr/>
          </p:nvSpPr>
          <p:spPr>
            <a:xfrm flipH="1">
              <a:off x="1179962" y="4711657"/>
              <a:ext cx="303776" cy="95546"/>
            </a:xfrm>
            <a:custGeom>
              <a:avLst/>
              <a:gdLst/>
              <a:ahLst/>
              <a:cxnLst/>
              <a:rect l="l" t="t" r="r" b="b"/>
              <a:pathLst>
                <a:path w="6216" h="1955" extrusionOk="0">
                  <a:moveTo>
                    <a:pt x="3015" y="0"/>
                  </a:moveTo>
                  <a:cubicBezTo>
                    <a:pt x="2570" y="0"/>
                    <a:pt x="2239" y="7"/>
                    <a:pt x="2203" y="26"/>
                  </a:cubicBezTo>
                  <a:cubicBezTo>
                    <a:pt x="2203" y="26"/>
                    <a:pt x="1905" y="37"/>
                    <a:pt x="1012" y="633"/>
                  </a:cubicBezTo>
                  <a:cubicBezTo>
                    <a:pt x="453" y="990"/>
                    <a:pt x="179" y="1335"/>
                    <a:pt x="60" y="1573"/>
                  </a:cubicBezTo>
                  <a:cubicBezTo>
                    <a:pt x="0" y="1692"/>
                    <a:pt x="84" y="1835"/>
                    <a:pt x="215" y="1835"/>
                  </a:cubicBezTo>
                  <a:cubicBezTo>
                    <a:pt x="912" y="1865"/>
                    <a:pt x="2947" y="1955"/>
                    <a:pt x="4416" y="1955"/>
                  </a:cubicBezTo>
                  <a:cubicBezTo>
                    <a:pt x="5303" y="1955"/>
                    <a:pt x="5983" y="1922"/>
                    <a:pt x="6037" y="1823"/>
                  </a:cubicBezTo>
                  <a:cubicBezTo>
                    <a:pt x="6215" y="1514"/>
                    <a:pt x="5894" y="109"/>
                    <a:pt x="5727" y="61"/>
                  </a:cubicBezTo>
                  <a:cubicBezTo>
                    <a:pt x="5620" y="36"/>
                    <a:pt x="4023" y="0"/>
                    <a:pt x="30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87" name="Google Shape;4787;p55"/>
            <p:cNvSpPr/>
            <p:nvPr/>
          </p:nvSpPr>
          <p:spPr>
            <a:xfrm flipH="1">
              <a:off x="1185778" y="4779199"/>
              <a:ext cx="297374" cy="26733"/>
            </a:xfrm>
            <a:custGeom>
              <a:avLst/>
              <a:gdLst/>
              <a:ahLst/>
              <a:cxnLst/>
              <a:rect l="l" t="t" r="r" b="b"/>
              <a:pathLst>
                <a:path w="6085" h="547" extrusionOk="0">
                  <a:moveTo>
                    <a:pt x="143" y="1"/>
                  </a:moveTo>
                  <a:cubicBezTo>
                    <a:pt x="119" y="60"/>
                    <a:pt x="72" y="108"/>
                    <a:pt x="60" y="156"/>
                  </a:cubicBezTo>
                  <a:cubicBezTo>
                    <a:pt x="0" y="275"/>
                    <a:pt x="84" y="406"/>
                    <a:pt x="226" y="429"/>
                  </a:cubicBezTo>
                  <a:cubicBezTo>
                    <a:pt x="920" y="459"/>
                    <a:pt x="2896" y="546"/>
                    <a:pt x="4353" y="546"/>
                  </a:cubicBezTo>
                  <a:cubicBezTo>
                    <a:pt x="5270" y="546"/>
                    <a:pt x="5981" y="511"/>
                    <a:pt x="6037" y="406"/>
                  </a:cubicBezTo>
                  <a:cubicBezTo>
                    <a:pt x="6072" y="358"/>
                    <a:pt x="6084" y="298"/>
                    <a:pt x="6084" y="215"/>
                  </a:cubicBezTo>
                  <a:lnTo>
                    <a:pt x="6084" y="215"/>
                  </a:lnTo>
                  <a:cubicBezTo>
                    <a:pt x="6013" y="251"/>
                    <a:pt x="5953" y="251"/>
                    <a:pt x="5894" y="251"/>
                  </a:cubicBezTo>
                  <a:cubicBezTo>
                    <a:pt x="5406" y="268"/>
                    <a:pt x="4924" y="279"/>
                    <a:pt x="4435" y="279"/>
                  </a:cubicBezTo>
                  <a:cubicBezTo>
                    <a:pt x="4256" y="279"/>
                    <a:pt x="4075" y="278"/>
                    <a:pt x="3894" y="275"/>
                  </a:cubicBezTo>
                  <a:cubicBezTo>
                    <a:pt x="2858" y="263"/>
                    <a:pt x="1810" y="203"/>
                    <a:pt x="786" y="37"/>
                  </a:cubicBezTo>
                  <a:cubicBezTo>
                    <a:pt x="584" y="25"/>
                    <a:pt x="369" y="25"/>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4788" name="Google Shape;4788;p55"/>
          <p:cNvSpPr/>
          <p:nvPr/>
        </p:nvSpPr>
        <p:spPr>
          <a:xfrm rot="-3906398">
            <a:off x="6921916" y="2343664"/>
            <a:ext cx="746444" cy="964886"/>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789" name="Google Shape;4789;p55"/>
          <p:cNvGrpSpPr/>
          <p:nvPr/>
        </p:nvGrpSpPr>
        <p:grpSpPr>
          <a:xfrm flipH="1">
            <a:off x="6618932" y="5267615"/>
            <a:ext cx="1992000" cy="1399324"/>
            <a:chOff x="948069" y="3807536"/>
            <a:chExt cx="1992000" cy="1049493"/>
          </a:xfrm>
        </p:grpSpPr>
        <p:sp>
          <p:nvSpPr>
            <p:cNvPr id="4790" name="Google Shape;4790;p55"/>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1" name="Google Shape;4791;p55"/>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2" name="Google Shape;4792;p55"/>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793" name="Google Shape;4793;p55"/>
            <p:cNvGrpSpPr/>
            <p:nvPr/>
          </p:nvGrpSpPr>
          <p:grpSpPr>
            <a:xfrm>
              <a:off x="948069" y="3807536"/>
              <a:ext cx="1992000" cy="1049493"/>
              <a:chOff x="948069" y="3807536"/>
              <a:chExt cx="1992000" cy="1049493"/>
            </a:xfrm>
          </p:grpSpPr>
          <p:sp>
            <p:nvSpPr>
              <p:cNvPr id="4794" name="Google Shape;4794;p55"/>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5" name="Google Shape;4795;p55"/>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6" name="Google Shape;4796;p55"/>
              <p:cNvSpPr/>
              <p:nvPr/>
            </p:nvSpPr>
            <p:spPr>
              <a:xfrm>
                <a:off x="948069" y="38498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7" name="Google Shape;4797;p55"/>
              <p:cNvSpPr/>
              <p:nvPr/>
            </p:nvSpPr>
            <p:spPr>
              <a:xfrm>
                <a:off x="996526" y="38320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8" name="Google Shape;4798;p55"/>
              <p:cNvSpPr/>
              <p:nvPr/>
            </p:nvSpPr>
            <p:spPr>
              <a:xfrm>
                <a:off x="954801" y="38075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99" name="Google Shape;4799;p55"/>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0" name="Google Shape;4800;p55"/>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1" name="Google Shape;4801;p55"/>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2" name="Google Shape;4802;p55"/>
              <p:cNvSpPr/>
              <p:nvPr/>
            </p:nvSpPr>
            <p:spPr>
              <a:xfrm>
                <a:off x="2186572" y="44424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3" name="Google Shape;4803;p55"/>
              <p:cNvSpPr/>
              <p:nvPr/>
            </p:nvSpPr>
            <p:spPr>
              <a:xfrm>
                <a:off x="2150467" y="44084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4" name="Google Shape;4804;p55"/>
              <p:cNvSpPr/>
              <p:nvPr/>
            </p:nvSpPr>
            <p:spPr>
              <a:xfrm>
                <a:off x="2190870" y="43799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5" name="Google Shape;4805;p55"/>
              <p:cNvSpPr/>
              <p:nvPr/>
            </p:nvSpPr>
            <p:spPr>
              <a:xfrm>
                <a:off x="2200552" y="43406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6" name="Google Shape;4806;p55"/>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7" name="Google Shape;4807;p55"/>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8" name="Google Shape;4808;p55"/>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09" name="Google Shape;4809;p55"/>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0" name="Google Shape;4810;p55"/>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4811" name="Google Shape;4811;p55"/>
          <p:cNvGrpSpPr/>
          <p:nvPr/>
        </p:nvGrpSpPr>
        <p:grpSpPr>
          <a:xfrm rot="-2542180" flipH="1">
            <a:off x="5656808" y="5381553"/>
            <a:ext cx="2209190" cy="932679"/>
            <a:chOff x="676459" y="2747475"/>
            <a:chExt cx="2209227" cy="699520"/>
          </a:xfrm>
        </p:grpSpPr>
        <p:sp>
          <p:nvSpPr>
            <p:cNvPr id="4812" name="Google Shape;4812;p55"/>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3" name="Google Shape;4813;p55"/>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4" name="Google Shape;4814;p55"/>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5" name="Google Shape;4815;p55"/>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6" name="Google Shape;4816;p55"/>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7" name="Google Shape;4817;p55"/>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8" name="Google Shape;4818;p55"/>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19" name="Google Shape;4819;p55"/>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0" name="Google Shape;4820;p55"/>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1" name="Google Shape;4821;p55"/>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2" name="Google Shape;4822;p55"/>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3" name="Google Shape;4823;p55"/>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4" name="Google Shape;4824;p55"/>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5" name="Google Shape;4825;p55"/>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6" name="Google Shape;4826;p55"/>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7" name="Google Shape;4827;p55"/>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8" name="Google Shape;4828;p55"/>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29" name="Google Shape;4829;p55"/>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0" name="Google Shape;4830;p55"/>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1" name="Google Shape;4831;p55"/>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2" name="Google Shape;4832;p55"/>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3" name="Google Shape;4833;p55"/>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4834" name="Google Shape;4834;p55"/>
          <p:cNvGrpSpPr/>
          <p:nvPr/>
        </p:nvGrpSpPr>
        <p:grpSpPr>
          <a:xfrm>
            <a:off x="8099947" y="2392693"/>
            <a:ext cx="791411" cy="1440152"/>
            <a:chOff x="480371" y="2406470"/>
            <a:chExt cx="791411" cy="1080114"/>
          </a:xfrm>
        </p:grpSpPr>
        <p:sp>
          <p:nvSpPr>
            <p:cNvPr id="4835" name="Google Shape;4835;p55"/>
            <p:cNvSpPr/>
            <p:nvPr/>
          </p:nvSpPr>
          <p:spPr>
            <a:xfrm>
              <a:off x="1020676" y="3465002"/>
              <a:ext cx="23211" cy="21582"/>
            </a:xfrm>
            <a:custGeom>
              <a:avLst/>
              <a:gdLst/>
              <a:ahLst/>
              <a:cxnLst/>
              <a:rect l="l" t="t" r="r" b="b"/>
              <a:pathLst>
                <a:path w="513" h="477" extrusionOk="0">
                  <a:moveTo>
                    <a:pt x="251" y="0"/>
                  </a:moveTo>
                  <a:cubicBezTo>
                    <a:pt x="215" y="0"/>
                    <a:pt x="191" y="0"/>
                    <a:pt x="144" y="24"/>
                  </a:cubicBezTo>
                  <a:cubicBezTo>
                    <a:pt x="120" y="36"/>
                    <a:pt x="84" y="48"/>
                    <a:pt x="72" y="60"/>
                  </a:cubicBezTo>
                  <a:cubicBezTo>
                    <a:pt x="36" y="96"/>
                    <a:pt x="25" y="107"/>
                    <a:pt x="25" y="143"/>
                  </a:cubicBezTo>
                  <a:cubicBezTo>
                    <a:pt x="13" y="167"/>
                    <a:pt x="1" y="191"/>
                    <a:pt x="13" y="238"/>
                  </a:cubicBezTo>
                  <a:cubicBezTo>
                    <a:pt x="13" y="262"/>
                    <a:pt x="13" y="286"/>
                    <a:pt x="25" y="298"/>
                  </a:cubicBezTo>
                  <a:cubicBezTo>
                    <a:pt x="36" y="346"/>
                    <a:pt x="60" y="381"/>
                    <a:pt x="84" y="405"/>
                  </a:cubicBezTo>
                  <a:lnTo>
                    <a:pt x="132" y="453"/>
                  </a:lnTo>
                  <a:cubicBezTo>
                    <a:pt x="179" y="477"/>
                    <a:pt x="203" y="477"/>
                    <a:pt x="263" y="477"/>
                  </a:cubicBezTo>
                  <a:cubicBezTo>
                    <a:pt x="298" y="477"/>
                    <a:pt x="322" y="477"/>
                    <a:pt x="370" y="465"/>
                  </a:cubicBezTo>
                  <a:cubicBezTo>
                    <a:pt x="394" y="453"/>
                    <a:pt x="429" y="441"/>
                    <a:pt x="441" y="417"/>
                  </a:cubicBezTo>
                  <a:cubicBezTo>
                    <a:pt x="477" y="393"/>
                    <a:pt x="489" y="381"/>
                    <a:pt x="489" y="346"/>
                  </a:cubicBezTo>
                  <a:cubicBezTo>
                    <a:pt x="501" y="322"/>
                    <a:pt x="513" y="286"/>
                    <a:pt x="501" y="238"/>
                  </a:cubicBezTo>
                  <a:cubicBezTo>
                    <a:pt x="489" y="227"/>
                    <a:pt x="489" y="215"/>
                    <a:pt x="489" y="179"/>
                  </a:cubicBezTo>
                  <a:cubicBezTo>
                    <a:pt x="477" y="143"/>
                    <a:pt x="453" y="107"/>
                    <a:pt x="429" y="84"/>
                  </a:cubicBezTo>
                  <a:lnTo>
                    <a:pt x="382" y="36"/>
                  </a:lnTo>
                  <a:cubicBezTo>
                    <a:pt x="334" y="0"/>
                    <a:pt x="310" y="0"/>
                    <a:pt x="2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6" name="Google Shape;4836;p55"/>
            <p:cNvSpPr/>
            <p:nvPr/>
          </p:nvSpPr>
          <p:spPr>
            <a:xfrm>
              <a:off x="951724" y="3460161"/>
              <a:ext cx="18912" cy="15112"/>
            </a:xfrm>
            <a:custGeom>
              <a:avLst/>
              <a:gdLst/>
              <a:ahLst/>
              <a:cxnLst/>
              <a:rect l="l" t="t" r="r" b="b"/>
              <a:pathLst>
                <a:path w="418" h="334" extrusionOk="0">
                  <a:moveTo>
                    <a:pt x="215" y="0"/>
                  </a:moveTo>
                  <a:cubicBezTo>
                    <a:pt x="1" y="0"/>
                    <a:pt x="1" y="334"/>
                    <a:pt x="215" y="334"/>
                  </a:cubicBezTo>
                  <a:cubicBezTo>
                    <a:pt x="218" y="334"/>
                    <a:pt x="222" y="334"/>
                    <a:pt x="225" y="334"/>
                  </a:cubicBezTo>
                  <a:cubicBezTo>
                    <a:pt x="417" y="334"/>
                    <a:pt x="414"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7" name="Google Shape;4837;p55"/>
            <p:cNvSpPr/>
            <p:nvPr/>
          </p:nvSpPr>
          <p:spPr>
            <a:xfrm>
              <a:off x="940413" y="3421884"/>
              <a:ext cx="15655" cy="12442"/>
            </a:xfrm>
            <a:custGeom>
              <a:avLst/>
              <a:gdLst/>
              <a:ahLst/>
              <a:cxnLst/>
              <a:rect l="l" t="t" r="r" b="b"/>
              <a:pathLst>
                <a:path w="346" h="275" extrusionOk="0">
                  <a:moveTo>
                    <a:pt x="179" y="1"/>
                  </a:moveTo>
                  <a:cubicBezTo>
                    <a:pt x="1" y="1"/>
                    <a:pt x="1" y="275"/>
                    <a:pt x="179" y="275"/>
                  </a:cubicBezTo>
                  <a:cubicBezTo>
                    <a:pt x="346" y="275"/>
                    <a:pt x="346"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8" name="Google Shape;4838;p55"/>
            <p:cNvSpPr/>
            <p:nvPr/>
          </p:nvSpPr>
          <p:spPr>
            <a:xfrm>
              <a:off x="576831" y="2540619"/>
              <a:ext cx="16198" cy="16198"/>
            </a:xfrm>
            <a:custGeom>
              <a:avLst/>
              <a:gdLst/>
              <a:ahLst/>
              <a:cxnLst/>
              <a:rect l="l" t="t" r="r" b="b"/>
              <a:pathLst>
                <a:path w="358" h="358" extrusionOk="0">
                  <a:moveTo>
                    <a:pt x="143" y="0"/>
                  </a:moveTo>
                  <a:cubicBezTo>
                    <a:pt x="131" y="0"/>
                    <a:pt x="95" y="0"/>
                    <a:pt x="83" y="12"/>
                  </a:cubicBezTo>
                  <a:cubicBezTo>
                    <a:pt x="71" y="12"/>
                    <a:pt x="60" y="36"/>
                    <a:pt x="48" y="48"/>
                  </a:cubicBezTo>
                  <a:lnTo>
                    <a:pt x="12" y="72"/>
                  </a:lnTo>
                  <a:cubicBezTo>
                    <a:pt x="0" y="107"/>
                    <a:pt x="0" y="119"/>
                    <a:pt x="0" y="155"/>
                  </a:cubicBezTo>
                  <a:lnTo>
                    <a:pt x="0" y="179"/>
                  </a:lnTo>
                  <a:lnTo>
                    <a:pt x="0" y="226"/>
                  </a:lnTo>
                  <a:cubicBezTo>
                    <a:pt x="0" y="238"/>
                    <a:pt x="12" y="250"/>
                    <a:pt x="12" y="274"/>
                  </a:cubicBezTo>
                  <a:cubicBezTo>
                    <a:pt x="24" y="286"/>
                    <a:pt x="48" y="310"/>
                    <a:pt x="60" y="310"/>
                  </a:cubicBezTo>
                  <a:cubicBezTo>
                    <a:pt x="71" y="334"/>
                    <a:pt x="83" y="334"/>
                    <a:pt x="107" y="346"/>
                  </a:cubicBezTo>
                  <a:cubicBezTo>
                    <a:pt x="119" y="357"/>
                    <a:pt x="131" y="357"/>
                    <a:pt x="143" y="357"/>
                  </a:cubicBezTo>
                  <a:lnTo>
                    <a:pt x="191" y="357"/>
                  </a:lnTo>
                  <a:cubicBezTo>
                    <a:pt x="202" y="357"/>
                    <a:pt x="226" y="357"/>
                    <a:pt x="238" y="346"/>
                  </a:cubicBezTo>
                  <a:cubicBezTo>
                    <a:pt x="250" y="346"/>
                    <a:pt x="286" y="334"/>
                    <a:pt x="298" y="310"/>
                  </a:cubicBezTo>
                  <a:cubicBezTo>
                    <a:pt x="310" y="298"/>
                    <a:pt x="310" y="286"/>
                    <a:pt x="321" y="286"/>
                  </a:cubicBezTo>
                  <a:cubicBezTo>
                    <a:pt x="321" y="274"/>
                    <a:pt x="345" y="250"/>
                    <a:pt x="345" y="238"/>
                  </a:cubicBezTo>
                  <a:lnTo>
                    <a:pt x="345" y="191"/>
                  </a:lnTo>
                  <a:cubicBezTo>
                    <a:pt x="357" y="167"/>
                    <a:pt x="357" y="155"/>
                    <a:pt x="357" y="131"/>
                  </a:cubicBezTo>
                  <a:cubicBezTo>
                    <a:pt x="357" y="119"/>
                    <a:pt x="345" y="107"/>
                    <a:pt x="345" y="96"/>
                  </a:cubicBezTo>
                  <a:cubicBezTo>
                    <a:pt x="321" y="72"/>
                    <a:pt x="310" y="48"/>
                    <a:pt x="298" y="48"/>
                  </a:cubicBezTo>
                  <a:cubicBezTo>
                    <a:pt x="274" y="36"/>
                    <a:pt x="262" y="36"/>
                    <a:pt x="250" y="12"/>
                  </a:cubicBezTo>
                  <a:cubicBezTo>
                    <a:pt x="238" y="0"/>
                    <a:pt x="202"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39" name="Google Shape;4839;p55"/>
            <p:cNvSpPr/>
            <p:nvPr/>
          </p:nvSpPr>
          <p:spPr>
            <a:xfrm>
              <a:off x="530999" y="2537904"/>
              <a:ext cx="11356" cy="8687"/>
            </a:xfrm>
            <a:custGeom>
              <a:avLst/>
              <a:gdLst/>
              <a:ahLst/>
              <a:cxnLst/>
              <a:rect l="l" t="t" r="r" b="b"/>
              <a:pathLst>
                <a:path w="251" h="192" extrusionOk="0">
                  <a:moveTo>
                    <a:pt x="132" y="1"/>
                  </a:moveTo>
                  <a:cubicBezTo>
                    <a:pt x="1" y="1"/>
                    <a:pt x="1" y="191"/>
                    <a:pt x="132" y="191"/>
                  </a:cubicBezTo>
                  <a:cubicBezTo>
                    <a:pt x="251" y="191"/>
                    <a:pt x="251"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0" name="Google Shape;4840;p55"/>
            <p:cNvSpPr/>
            <p:nvPr/>
          </p:nvSpPr>
          <p:spPr>
            <a:xfrm>
              <a:off x="553123" y="2499673"/>
              <a:ext cx="18867" cy="14569"/>
            </a:xfrm>
            <a:custGeom>
              <a:avLst/>
              <a:gdLst/>
              <a:ahLst/>
              <a:cxnLst/>
              <a:rect l="l" t="t" r="r" b="b"/>
              <a:pathLst>
                <a:path w="417" h="322" extrusionOk="0">
                  <a:moveTo>
                    <a:pt x="214" y="0"/>
                  </a:moveTo>
                  <a:cubicBezTo>
                    <a:pt x="0" y="0"/>
                    <a:pt x="0" y="322"/>
                    <a:pt x="214" y="322"/>
                  </a:cubicBezTo>
                  <a:cubicBezTo>
                    <a:pt x="417" y="322"/>
                    <a:pt x="417"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1" name="Google Shape;4841;p55"/>
            <p:cNvSpPr/>
            <p:nvPr/>
          </p:nvSpPr>
          <p:spPr>
            <a:xfrm>
              <a:off x="480371" y="2406470"/>
              <a:ext cx="19455" cy="15112"/>
            </a:xfrm>
            <a:custGeom>
              <a:avLst/>
              <a:gdLst/>
              <a:ahLst/>
              <a:cxnLst/>
              <a:rect l="l" t="t" r="r" b="b"/>
              <a:pathLst>
                <a:path w="430" h="334" extrusionOk="0">
                  <a:moveTo>
                    <a:pt x="215" y="1"/>
                  </a:moveTo>
                  <a:cubicBezTo>
                    <a:pt x="1" y="1"/>
                    <a:pt x="1" y="334"/>
                    <a:pt x="215" y="334"/>
                  </a:cubicBezTo>
                  <a:cubicBezTo>
                    <a:pt x="429" y="334"/>
                    <a:pt x="429"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2" name="Google Shape;4842;p55"/>
            <p:cNvSpPr/>
            <p:nvPr/>
          </p:nvSpPr>
          <p:spPr>
            <a:xfrm>
              <a:off x="960909" y="2764170"/>
              <a:ext cx="18324" cy="17555"/>
            </a:xfrm>
            <a:custGeom>
              <a:avLst/>
              <a:gdLst/>
              <a:ahLst/>
              <a:cxnLst/>
              <a:rect l="l" t="t" r="r" b="b"/>
              <a:pathLst>
                <a:path w="405" h="388" extrusionOk="0">
                  <a:moveTo>
                    <a:pt x="203" y="0"/>
                  </a:moveTo>
                  <a:cubicBezTo>
                    <a:pt x="167" y="0"/>
                    <a:pt x="155" y="0"/>
                    <a:pt x="119" y="12"/>
                  </a:cubicBezTo>
                  <a:cubicBezTo>
                    <a:pt x="107" y="12"/>
                    <a:pt x="84" y="36"/>
                    <a:pt x="60" y="48"/>
                  </a:cubicBezTo>
                  <a:cubicBezTo>
                    <a:pt x="48" y="60"/>
                    <a:pt x="48" y="72"/>
                    <a:pt x="36" y="72"/>
                  </a:cubicBezTo>
                  <a:cubicBezTo>
                    <a:pt x="24" y="107"/>
                    <a:pt x="0" y="131"/>
                    <a:pt x="0" y="167"/>
                  </a:cubicBezTo>
                  <a:cubicBezTo>
                    <a:pt x="0" y="179"/>
                    <a:pt x="0" y="215"/>
                    <a:pt x="24" y="227"/>
                  </a:cubicBezTo>
                  <a:lnTo>
                    <a:pt x="24" y="238"/>
                  </a:lnTo>
                  <a:lnTo>
                    <a:pt x="60" y="334"/>
                  </a:lnTo>
                  <a:cubicBezTo>
                    <a:pt x="95" y="358"/>
                    <a:pt x="119" y="369"/>
                    <a:pt x="155" y="369"/>
                  </a:cubicBezTo>
                  <a:cubicBezTo>
                    <a:pt x="167" y="381"/>
                    <a:pt x="185" y="387"/>
                    <a:pt x="204" y="387"/>
                  </a:cubicBezTo>
                  <a:cubicBezTo>
                    <a:pt x="223" y="387"/>
                    <a:pt x="244" y="381"/>
                    <a:pt x="262" y="369"/>
                  </a:cubicBezTo>
                  <a:lnTo>
                    <a:pt x="345" y="334"/>
                  </a:lnTo>
                  <a:cubicBezTo>
                    <a:pt x="381" y="298"/>
                    <a:pt x="393" y="274"/>
                    <a:pt x="393" y="238"/>
                  </a:cubicBezTo>
                  <a:cubicBezTo>
                    <a:pt x="405" y="191"/>
                    <a:pt x="405" y="167"/>
                    <a:pt x="405" y="131"/>
                  </a:cubicBezTo>
                  <a:lnTo>
                    <a:pt x="369" y="48"/>
                  </a:lnTo>
                  <a:cubicBezTo>
                    <a:pt x="334" y="12"/>
                    <a:pt x="31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3" name="Google Shape;4843;p55"/>
            <p:cNvSpPr/>
            <p:nvPr/>
          </p:nvSpPr>
          <p:spPr>
            <a:xfrm>
              <a:off x="900010" y="2758243"/>
              <a:ext cx="19455" cy="14614"/>
            </a:xfrm>
            <a:custGeom>
              <a:avLst/>
              <a:gdLst/>
              <a:ahLst/>
              <a:cxnLst/>
              <a:rect l="l" t="t" r="r" b="b"/>
              <a:pathLst>
                <a:path w="430" h="323" extrusionOk="0">
                  <a:moveTo>
                    <a:pt x="203" y="0"/>
                  </a:moveTo>
                  <a:cubicBezTo>
                    <a:pt x="1" y="0"/>
                    <a:pt x="1" y="322"/>
                    <a:pt x="203" y="322"/>
                  </a:cubicBezTo>
                  <a:cubicBezTo>
                    <a:pt x="207" y="322"/>
                    <a:pt x="211" y="322"/>
                    <a:pt x="215" y="322"/>
                  </a:cubicBezTo>
                  <a:cubicBezTo>
                    <a:pt x="429" y="322"/>
                    <a:pt x="42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4" name="Google Shape;4844;p55"/>
            <p:cNvSpPr/>
            <p:nvPr/>
          </p:nvSpPr>
          <p:spPr>
            <a:xfrm>
              <a:off x="921592" y="2708158"/>
              <a:ext cx="14569" cy="12397"/>
            </a:xfrm>
            <a:custGeom>
              <a:avLst/>
              <a:gdLst/>
              <a:ahLst/>
              <a:cxnLst/>
              <a:rect l="l" t="t" r="r" b="b"/>
              <a:pathLst>
                <a:path w="322" h="274" extrusionOk="0">
                  <a:moveTo>
                    <a:pt x="167" y="0"/>
                  </a:moveTo>
                  <a:cubicBezTo>
                    <a:pt x="0" y="0"/>
                    <a:pt x="0" y="274"/>
                    <a:pt x="167" y="274"/>
                  </a:cubicBezTo>
                  <a:cubicBezTo>
                    <a:pt x="321" y="274"/>
                    <a:pt x="321"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5" name="Google Shape;4845;p55"/>
            <p:cNvSpPr/>
            <p:nvPr/>
          </p:nvSpPr>
          <p:spPr>
            <a:xfrm>
              <a:off x="894626" y="2651557"/>
              <a:ext cx="13528" cy="10316"/>
            </a:xfrm>
            <a:custGeom>
              <a:avLst/>
              <a:gdLst/>
              <a:ahLst/>
              <a:cxnLst/>
              <a:rect l="l" t="t" r="r" b="b"/>
              <a:pathLst>
                <a:path w="299" h="228" extrusionOk="0">
                  <a:moveTo>
                    <a:pt x="144" y="1"/>
                  </a:moveTo>
                  <a:cubicBezTo>
                    <a:pt x="1" y="1"/>
                    <a:pt x="1" y="227"/>
                    <a:pt x="144" y="227"/>
                  </a:cubicBezTo>
                  <a:cubicBezTo>
                    <a:pt x="298" y="227"/>
                    <a:pt x="298"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46" name="Google Shape;4846;p55"/>
            <p:cNvSpPr/>
            <p:nvPr/>
          </p:nvSpPr>
          <p:spPr>
            <a:xfrm>
              <a:off x="1260923" y="2753945"/>
              <a:ext cx="10859" cy="8099"/>
            </a:xfrm>
            <a:custGeom>
              <a:avLst/>
              <a:gdLst/>
              <a:ahLst/>
              <a:cxnLst/>
              <a:rect l="l" t="t" r="r" b="b"/>
              <a:pathLst>
                <a:path w="240" h="179" extrusionOk="0">
                  <a:moveTo>
                    <a:pt x="120" y="0"/>
                  </a:moveTo>
                  <a:cubicBezTo>
                    <a:pt x="1" y="0"/>
                    <a:pt x="1" y="179"/>
                    <a:pt x="120" y="179"/>
                  </a:cubicBezTo>
                  <a:cubicBezTo>
                    <a:pt x="239" y="179"/>
                    <a:pt x="239" y="0"/>
                    <a:pt x="1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66" name="Google Shape;613;p40"/>
          <p:cNvSpPr txBox="1">
            <a:spLocks/>
          </p:cNvSpPr>
          <p:nvPr/>
        </p:nvSpPr>
        <p:spPr>
          <a:xfrm>
            <a:off x="1480766" y="1451464"/>
            <a:ext cx="6409078" cy="245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9pPr>
          </a:lstStyle>
          <a:p>
            <a:r>
              <a:rPr lang="en-US" sz="3600" dirty="0" err="1">
                <a:solidFill>
                  <a:srgbClr val="FF76A2"/>
                </a:solidFill>
                <a:latin typeface="+mj-lt"/>
              </a:rPr>
              <a:t>Nội</a:t>
            </a:r>
            <a:r>
              <a:rPr lang="en-US" sz="3600" dirty="0">
                <a:solidFill>
                  <a:srgbClr val="FF76A2"/>
                </a:solidFill>
                <a:latin typeface="+mj-lt"/>
              </a:rPr>
              <a:t> dung 2</a:t>
            </a:r>
          </a:p>
          <a:p>
            <a:r>
              <a:rPr lang="en" sz="3200">
                <a:solidFill>
                  <a:srgbClr val="FF76A2"/>
                </a:solidFill>
                <a:latin typeface="+mj-lt"/>
              </a:rPr>
              <a:t>Ôn bài hát: </a:t>
            </a:r>
            <a:r>
              <a:rPr lang="en" sz="3200" i="1">
                <a:solidFill>
                  <a:srgbClr val="FF76A2"/>
                </a:solidFill>
                <a:latin typeface="+mj-lt"/>
              </a:rPr>
              <a:t>Con đường học trò</a:t>
            </a:r>
            <a:endParaRPr lang="en-US" sz="1600" b="0" i="1" dirty="0">
              <a:solidFill>
                <a:srgbClr val="FF76A2"/>
              </a:solidFill>
              <a:latin typeface="+mj-lt"/>
            </a:endParaRPr>
          </a:p>
        </p:txBody>
      </p:sp>
      <p:grpSp>
        <p:nvGrpSpPr>
          <p:cNvPr id="267" name="Google Shape;5894;p62"/>
          <p:cNvGrpSpPr/>
          <p:nvPr/>
        </p:nvGrpSpPr>
        <p:grpSpPr>
          <a:xfrm>
            <a:off x="7478262" y="3416013"/>
            <a:ext cx="1104004" cy="3060227"/>
            <a:chOff x="5871060" y="1827829"/>
            <a:chExt cx="1104004" cy="2295170"/>
          </a:xfrm>
        </p:grpSpPr>
        <p:sp>
          <p:nvSpPr>
            <p:cNvPr id="268" name="Google Shape;5895;p62"/>
            <p:cNvSpPr/>
            <p:nvPr/>
          </p:nvSpPr>
          <p:spPr>
            <a:xfrm>
              <a:off x="5913895" y="1891762"/>
              <a:ext cx="1061169" cy="980871"/>
            </a:xfrm>
            <a:custGeom>
              <a:avLst/>
              <a:gdLst/>
              <a:ahLst/>
              <a:cxnLst/>
              <a:rect l="l" t="t" r="r" b="b"/>
              <a:pathLst>
                <a:path w="21528" h="19899" extrusionOk="0">
                  <a:moveTo>
                    <a:pt x="11569" y="0"/>
                  </a:moveTo>
                  <a:cubicBezTo>
                    <a:pt x="10530" y="0"/>
                    <a:pt x="9475" y="230"/>
                    <a:pt x="8525" y="556"/>
                  </a:cubicBezTo>
                  <a:cubicBezTo>
                    <a:pt x="7049" y="1080"/>
                    <a:pt x="5668" y="2044"/>
                    <a:pt x="4834" y="3402"/>
                  </a:cubicBezTo>
                  <a:cubicBezTo>
                    <a:pt x="3608" y="5378"/>
                    <a:pt x="3477" y="7914"/>
                    <a:pt x="3942" y="10105"/>
                  </a:cubicBezTo>
                  <a:cubicBezTo>
                    <a:pt x="4037" y="10593"/>
                    <a:pt x="4180" y="11081"/>
                    <a:pt x="4251" y="11593"/>
                  </a:cubicBezTo>
                  <a:cubicBezTo>
                    <a:pt x="4382" y="12522"/>
                    <a:pt x="4192" y="13867"/>
                    <a:pt x="3060" y="14213"/>
                  </a:cubicBezTo>
                  <a:cubicBezTo>
                    <a:pt x="2887" y="14264"/>
                    <a:pt x="2708" y="14278"/>
                    <a:pt x="2527" y="14278"/>
                  </a:cubicBezTo>
                  <a:cubicBezTo>
                    <a:pt x="2279" y="14278"/>
                    <a:pt x="2028" y="14250"/>
                    <a:pt x="1786" y="14250"/>
                  </a:cubicBezTo>
                  <a:cubicBezTo>
                    <a:pt x="1504" y="14250"/>
                    <a:pt x="1233" y="14288"/>
                    <a:pt x="989" y="14451"/>
                  </a:cubicBezTo>
                  <a:cubicBezTo>
                    <a:pt x="786" y="14582"/>
                    <a:pt x="632" y="14784"/>
                    <a:pt x="524" y="14998"/>
                  </a:cubicBezTo>
                  <a:cubicBezTo>
                    <a:pt x="1" y="16141"/>
                    <a:pt x="679" y="17499"/>
                    <a:pt x="1751" y="17915"/>
                  </a:cubicBezTo>
                  <a:cubicBezTo>
                    <a:pt x="2060" y="18036"/>
                    <a:pt x="2389" y="18090"/>
                    <a:pt x="2724" y="18090"/>
                  </a:cubicBezTo>
                  <a:cubicBezTo>
                    <a:pt x="3550" y="18090"/>
                    <a:pt x="4414" y="17757"/>
                    <a:pt x="5108" y="17249"/>
                  </a:cubicBezTo>
                  <a:lnTo>
                    <a:pt x="5108" y="17249"/>
                  </a:lnTo>
                  <a:cubicBezTo>
                    <a:pt x="5037" y="18344"/>
                    <a:pt x="5954" y="19320"/>
                    <a:pt x="7013" y="19439"/>
                  </a:cubicBezTo>
                  <a:cubicBezTo>
                    <a:pt x="7105" y="19450"/>
                    <a:pt x="7197" y="19455"/>
                    <a:pt x="7289" y="19455"/>
                  </a:cubicBezTo>
                  <a:cubicBezTo>
                    <a:pt x="8271" y="19455"/>
                    <a:pt x="9252" y="18888"/>
                    <a:pt x="9895" y="18082"/>
                  </a:cubicBezTo>
                  <a:cubicBezTo>
                    <a:pt x="9918" y="18035"/>
                    <a:pt x="9954" y="17987"/>
                    <a:pt x="10014" y="17975"/>
                  </a:cubicBezTo>
                  <a:cubicBezTo>
                    <a:pt x="10031" y="17966"/>
                    <a:pt x="10049" y="17962"/>
                    <a:pt x="10066" y="17962"/>
                  </a:cubicBezTo>
                  <a:cubicBezTo>
                    <a:pt x="10143" y="17962"/>
                    <a:pt x="10215" y="18038"/>
                    <a:pt x="10264" y="18106"/>
                  </a:cubicBezTo>
                  <a:cubicBezTo>
                    <a:pt x="10859" y="18820"/>
                    <a:pt x="11597" y="19416"/>
                    <a:pt x="12478" y="19713"/>
                  </a:cubicBezTo>
                  <a:cubicBezTo>
                    <a:pt x="12838" y="19835"/>
                    <a:pt x="13219" y="19899"/>
                    <a:pt x="13601" y="19899"/>
                  </a:cubicBezTo>
                  <a:cubicBezTo>
                    <a:pt x="14156" y="19899"/>
                    <a:pt x="14711" y="19764"/>
                    <a:pt x="15205" y="19475"/>
                  </a:cubicBezTo>
                  <a:cubicBezTo>
                    <a:pt x="16026" y="18987"/>
                    <a:pt x="16622" y="18035"/>
                    <a:pt x="16562" y="17082"/>
                  </a:cubicBezTo>
                  <a:lnTo>
                    <a:pt x="16562" y="17082"/>
                  </a:lnTo>
                  <a:cubicBezTo>
                    <a:pt x="17217" y="17368"/>
                    <a:pt x="17872" y="17642"/>
                    <a:pt x="18586" y="17737"/>
                  </a:cubicBezTo>
                  <a:cubicBezTo>
                    <a:pt x="18713" y="17752"/>
                    <a:pt x="18842" y="17760"/>
                    <a:pt x="18972" y="17760"/>
                  </a:cubicBezTo>
                  <a:cubicBezTo>
                    <a:pt x="19554" y="17760"/>
                    <a:pt x="20155" y="17600"/>
                    <a:pt x="20622" y="17201"/>
                  </a:cubicBezTo>
                  <a:cubicBezTo>
                    <a:pt x="21277" y="16630"/>
                    <a:pt x="21527" y="15606"/>
                    <a:pt x="21182" y="14820"/>
                  </a:cubicBezTo>
                  <a:cubicBezTo>
                    <a:pt x="20894" y="14117"/>
                    <a:pt x="20160" y="13719"/>
                    <a:pt x="19412" y="13719"/>
                  </a:cubicBezTo>
                  <a:cubicBezTo>
                    <a:pt x="19323" y="13719"/>
                    <a:pt x="19234" y="13725"/>
                    <a:pt x="19146" y="13736"/>
                  </a:cubicBezTo>
                  <a:cubicBezTo>
                    <a:pt x="19052" y="13748"/>
                    <a:pt x="18958" y="13754"/>
                    <a:pt x="18865" y="13754"/>
                  </a:cubicBezTo>
                  <a:cubicBezTo>
                    <a:pt x="17531" y="13754"/>
                    <a:pt x="16355" y="12541"/>
                    <a:pt x="17134" y="9569"/>
                  </a:cubicBezTo>
                  <a:cubicBezTo>
                    <a:pt x="17646" y="7617"/>
                    <a:pt x="17396" y="5283"/>
                    <a:pt x="16622" y="3414"/>
                  </a:cubicBezTo>
                  <a:cubicBezTo>
                    <a:pt x="16526" y="3211"/>
                    <a:pt x="16443" y="3021"/>
                    <a:pt x="16336" y="2818"/>
                  </a:cubicBezTo>
                  <a:cubicBezTo>
                    <a:pt x="15669" y="1604"/>
                    <a:pt x="14633" y="663"/>
                    <a:pt x="13300" y="247"/>
                  </a:cubicBezTo>
                  <a:cubicBezTo>
                    <a:pt x="12743" y="74"/>
                    <a:pt x="12159" y="0"/>
                    <a:pt x="11569"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69" name="Google Shape;5896;p62"/>
            <p:cNvSpPr/>
            <p:nvPr/>
          </p:nvSpPr>
          <p:spPr>
            <a:xfrm>
              <a:off x="5994883" y="1892748"/>
              <a:ext cx="957852" cy="980576"/>
            </a:xfrm>
            <a:custGeom>
              <a:avLst/>
              <a:gdLst/>
              <a:ahLst/>
              <a:cxnLst/>
              <a:rect l="l" t="t" r="r" b="b"/>
              <a:pathLst>
                <a:path w="19432" h="19893" extrusionOk="0">
                  <a:moveTo>
                    <a:pt x="9868" y="1"/>
                  </a:moveTo>
                  <a:cubicBezTo>
                    <a:pt x="8835" y="1"/>
                    <a:pt x="7791" y="228"/>
                    <a:pt x="6847" y="560"/>
                  </a:cubicBezTo>
                  <a:cubicBezTo>
                    <a:pt x="5430" y="1060"/>
                    <a:pt x="4108" y="1977"/>
                    <a:pt x="3263" y="3251"/>
                  </a:cubicBezTo>
                  <a:cubicBezTo>
                    <a:pt x="3037" y="4132"/>
                    <a:pt x="3037" y="5049"/>
                    <a:pt x="3120" y="5965"/>
                  </a:cubicBezTo>
                  <a:cubicBezTo>
                    <a:pt x="3227" y="6954"/>
                    <a:pt x="3453" y="7930"/>
                    <a:pt x="3644" y="8906"/>
                  </a:cubicBezTo>
                  <a:cubicBezTo>
                    <a:pt x="3834" y="9906"/>
                    <a:pt x="3989" y="10918"/>
                    <a:pt x="3989" y="11942"/>
                  </a:cubicBezTo>
                  <a:cubicBezTo>
                    <a:pt x="3989" y="12883"/>
                    <a:pt x="3834" y="13788"/>
                    <a:pt x="3465" y="14657"/>
                  </a:cubicBezTo>
                  <a:cubicBezTo>
                    <a:pt x="3120" y="15455"/>
                    <a:pt x="2608" y="16169"/>
                    <a:pt x="1953" y="16741"/>
                  </a:cubicBezTo>
                  <a:cubicBezTo>
                    <a:pt x="1429" y="17193"/>
                    <a:pt x="798" y="17574"/>
                    <a:pt x="143" y="17812"/>
                  </a:cubicBezTo>
                  <a:cubicBezTo>
                    <a:pt x="108" y="17824"/>
                    <a:pt x="60" y="17836"/>
                    <a:pt x="1" y="17872"/>
                  </a:cubicBezTo>
                  <a:lnTo>
                    <a:pt x="84" y="17907"/>
                  </a:lnTo>
                  <a:cubicBezTo>
                    <a:pt x="400" y="18028"/>
                    <a:pt x="732" y="18082"/>
                    <a:pt x="1068" y="18082"/>
                  </a:cubicBezTo>
                  <a:cubicBezTo>
                    <a:pt x="1896" y="18082"/>
                    <a:pt x="2750" y="17749"/>
                    <a:pt x="3453" y="17241"/>
                  </a:cubicBezTo>
                  <a:lnTo>
                    <a:pt x="3453" y="17241"/>
                  </a:lnTo>
                  <a:cubicBezTo>
                    <a:pt x="3358" y="18348"/>
                    <a:pt x="4287" y="19312"/>
                    <a:pt x="5358" y="19431"/>
                  </a:cubicBezTo>
                  <a:cubicBezTo>
                    <a:pt x="5449" y="19442"/>
                    <a:pt x="5540" y="19447"/>
                    <a:pt x="5631" y="19447"/>
                  </a:cubicBezTo>
                  <a:cubicBezTo>
                    <a:pt x="6606" y="19447"/>
                    <a:pt x="7596" y="18880"/>
                    <a:pt x="8228" y="18074"/>
                  </a:cubicBezTo>
                  <a:cubicBezTo>
                    <a:pt x="8275" y="18026"/>
                    <a:pt x="8299" y="17991"/>
                    <a:pt x="8347" y="17967"/>
                  </a:cubicBezTo>
                  <a:cubicBezTo>
                    <a:pt x="8358" y="17964"/>
                    <a:pt x="8369" y="17963"/>
                    <a:pt x="8381" y="17963"/>
                  </a:cubicBezTo>
                  <a:cubicBezTo>
                    <a:pt x="8464" y="17963"/>
                    <a:pt x="8544" y="18036"/>
                    <a:pt x="8597" y="18110"/>
                  </a:cubicBezTo>
                  <a:cubicBezTo>
                    <a:pt x="9192" y="18824"/>
                    <a:pt x="9942" y="19419"/>
                    <a:pt x="10823" y="19717"/>
                  </a:cubicBezTo>
                  <a:cubicBezTo>
                    <a:pt x="11187" y="19830"/>
                    <a:pt x="11572" y="19892"/>
                    <a:pt x="11959" y="19892"/>
                  </a:cubicBezTo>
                  <a:cubicBezTo>
                    <a:pt x="12509" y="19892"/>
                    <a:pt x="13060" y="19766"/>
                    <a:pt x="13550" y="19479"/>
                  </a:cubicBezTo>
                  <a:cubicBezTo>
                    <a:pt x="14360" y="18979"/>
                    <a:pt x="14955" y="18026"/>
                    <a:pt x="14895" y="17074"/>
                  </a:cubicBezTo>
                  <a:lnTo>
                    <a:pt x="14895" y="17074"/>
                  </a:lnTo>
                  <a:cubicBezTo>
                    <a:pt x="15550" y="17360"/>
                    <a:pt x="16229" y="17645"/>
                    <a:pt x="16919" y="17729"/>
                  </a:cubicBezTo>
                  <a:cubicBezTo>
                    <a:pt x="17046" y="17744"/>
                    <a:pt x="17174" y="17751"/>
                    <a:pt x="17302" y="17751"/>
                  </a:cubicBezTo>
                  <a:cubicBezTo>
                    <a:pt x="17900" y="17751"/>
                    <a:pt x="18505" y="17585"/>
                    <a:pt x="18955" y="17193"/>
                  </a:cubicBezTo>
                  <a:cubicBezTo>
                    <a:pt x="19158" y="17014"/>
                    <a:pt x="19313" y="16812"/>
                    <a:pt x="19432" y="16574"/>
                  </a:cubicBezTo>
                  <a:lnTo>
                    <a:pt x="19432" y="16574"/>
                  </a:lnTo>
                  <a:cubicBezTo>
                    <a:pt x="19182" y="16693"/>
                    <a:pt x="18932" y="16764"/>
                    <a:pt x="18658" y="16812"/>
                  </a:cubicBezTo>
                  <a:cubicBezTo>
                    <a:pt x="18439" y="16845"/>
                    <a:pt x="18216" y="16860"/>
                    <a:pt x="17992" y="16860"/>
                  </a:cubicBezTo>
                  <a:cubicBezTo>
                    <a:pt x="17728" y="16860"/>
                    <a:pt x="17463" y="16839"/>
                    <a:pt x="17205" y="16800"/>
                  </a:cubicBezTo>
                  <a:cubicBezTo>
                    <a:pt x="16693" y="16717"/>
                    <a:pt x="16253" y="16526"/>
                    <a:pt x="15824" y="16264"/>
                  </a:cubicBezTo>
                  <a:cubicBezTo>
                    <a:pt x="15181" y="15859"/>
                    <a:pt x="14610" y="15348"/>
                    <a:pt x="14121" y="14788"/>
                  </a:cubicBezTo>
                  <a:cubicBezTo>
                    <a:pt x="13657" y="14252"/>
                    <a:pt x="13264" y="13621"/>
                    <a:pt x="13062" y="12931"/>
                  </a:cubicBezTo>
                  <a:cubicBezTo>
                    <a:pt x="12943" y="12514"/>
                    <a:pt x="12931" y="12073"/>
                    <a:pt x="12978" y="11645"/>
                  </a:cubicBezTo>
                  <a:cubicBezTo>
                    <a:pt x="13026" y="11216"/>
                    <a:pt x="13145" y="10811"/>
                    <a:pt x="13276" y="10406"/>
                  </a:cubicBezTo>
                  <a:cubicBezTo>
                    <a:pt x="13562" y="9549"/>
                    <a:pt x="13836" y="8680"/>
                    <a:pt x="14038" y="7811"/>
                  </a:cubicBezTo>
                  <a:cubicBezTo>
                    <a:pt x="14217" y="6989"/>
                    <a:pt x="14312" y="6144"/>
                    <a:pt x="14252" y="5311"/>
                  </a:cubicBezTo>
                  <a:cubicBezTo>
                    <a:pt x="14193" y="4596"/>
                    <a:pt x="14038" y="3882"/>
                    <a:pt x="13764" y="3203"/>
                  </a:cubicBezTo>
                  <a:cubicBezTo>
                    <a:pt x="13348" y="2155"/>
                    <a:pt x="12705" y="1203"/>
                    <a:pt x="11931" y="369"/>
                  </a:cubicBezTo>
                  <a:cubicBezTo>
                    <a:pt x="11835" y="322"/>
                    <a:pt x="11728" y="274"/>
                    <a:pt x="11621" y="250"/>
                  </a:cubicBezTo>
                  <a:cubicBezTo>
                    <a:pt x="11055" y="76"/>
                    <a:pt x="10463" y="1"/>
                    <a:pt x="9868"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0" name="Google Shape;5897;p62"/>
            <p:cNvSpPr/>
            <p:nvPr/>
          </p:nvSpPr>
          <p:spPr>
            <a:xfrm>
              <a:off x="5893932" y="3250813"/>
              <a:ext cx="194311" cy="269433"/>
            </a:xfrm>
            <a:custGeom>
              <a:avLst/>
              <a:gdLst/>
              <a:ahLst/>
              <a:cxnLst/>
              <a:rect l="l" t="t" r="r" b="b"/>
              <a:pathLst>
                <a:path w="3942" h="5466" extrusionOk="0">
                  <a:moveTo>
                    <a:pt x="2001" y="0"/>
                  </a:moveTo>
                  <a:cubicBezTo>
                    <a:pt x="1846" y="322"/>
                    <a:pt x="1632" y="739"/>
                    <a:pt x="1513" y="977"/>
                  </a:cubicBezTo>
                  <a:cubicBezTo>
                    <a:pt x="1215" y="1298"/>
                    <a:pt x="1" y="3358"/>
                    <a:pt x="298" y="3572"/>
                  </a:cubicBezTo>
                  <a:cubicBezTo>
                    <a:pt x="315" y="3585"/>
                    <a:pt x="333" y="3590"/>
                    <a:pt x="353" y="3590"/>
                  </a:cubicBezTo>
                  <a:cubicBezTo>
                    <a:pt x="582" y="3590"/>
                    <a:pt x="1030" y="2839"/>
                    <a:pt x="1096" y="2763"/>
                  </a:cubicBezTo>
                  <a:lnTo>
                    <a:pt x="1096" y="2763"/>
                  </a:lnTo>
                  <a:cubicBezTo>
                    <a:pt x="1025" y="2894"/>
                    <a:pt x="1025" y="4965"/>
                    <a:pt x="1382" y="5025"/>
                  </a:cubicBezTo>
                  <a:cubicBezTo>
                    <a:pt x="1385" y="5025"/>
                    <a:pt x="1388" y="5026"/>
                    <a:pt x="1391" y="5026"/>
                  </a:cubicBezTo>
                  <a:cubicBezTo>
                    <a:pt x="1622" y="5026"/>
                    <a:pt x="1704" y="3713"/>
                    <a:pt x="1751" y="3560"/>
                  </a:cubicBezTo>
                  <a:lnTo>
                    <a:pt x="1751" y="3560"/>
                  </a:lnTo>
                  <a:cubicBezTo>
                    <a:pt x="1704" y="3725"/>
                    <a:pt x="1902" y="5466"/>
                    <a:pt x="2275" y="5466"/>
                  </a:cubicBezTo>
                  <a:cubicBezTo>
                    <a:pt x="2279" y="5466"/>
                    <a:pt x="2283" y="5466"/>
                    <a:pt x="2287" y="5465"/>
                  </a:cubicBezTo>
                  <a:cubicBezTo>
                    <a:pt x="2561" y="5442"/>
                    <a:pt x="2358" y="3572"/>
                    <a:pt x="2418" y="3572"/>
                  </a:cubicBezTo>
                  <a:lnTo>
                    <a:pt x="2418" y="3572"/>
                  </a:lnTo>
                  <a:cubicBezTo>
                    <a:pt x="2383" y="3595"/>
                    <a:pt x="2867" y="5040"/>
                    <a:pt x="3145" y="5040"/>
                  </a:cubicBezTo>
                  <a:cubicBezTo>
                    <a:pt x="3153" y="5040"/>
                    <a:pt x="3161" y="5039"/>
                    <a:pt x="3168" y="5037"/>
                  </a:cubicBezTo>
                  <a:cubicBezTo>
                    <a:pt x="3358" y="4977"/>
                    <a:pt x="3061" y="3382"/>
                    <a:pt x="3108" y="3382"/>
                  </a:cubicBezTo>
                  <a:lnTo>
                    <a:pt x="3108" y="3382"/>
                  </a:lnTo>
                  <a:cubicBezTo>
                    <a:pt x="3097" y="3393"/>
                    <a:pt x="3432" y="4266"/>
                    <a:pt x="3626" y="4266"/>
                  </a:cubicBezTo>
                  <a:cubicBezTo>
                    <a:pt x="3632" y="4266"/>
                    <a:pt x="3638" y="4265"/>
                    <a:pt x="3644" y="4263"/>
                  </a:cubicBezTo>
                  <a:cubicBezTo>
                    <a:pt x="3787" y="4215"/>
                    <a:pt x="3430" y="2846"/>
                    <a:pt x="3501" y="2298"/>
                  </a:cubicBezTo>
                  <a:cubicBezTo>
                    <a:pt x="3501" y="1834"/>
                    <a:pt x="3823" y="929"/>
                    <a:pt x="3942" y="643"/>
                  </a:cubicBezTo>
                  <a:cubicBezTo>
                    <a:pt x="3299" y="465"/>
                    <a:pt x="2644" y="239"/>
                    <a:pt x="2001"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1" name="Google Shape;5898;p62"/>
            <p:cNvSpPr/>
            <p:nvPr/>
          </p:nvSpPr>
          <p:spPr>
            <a:xfrm>
              <a:off x="5919761" y="2662504"/>
              <a:ext cx="321781" cy="729184"/>
            </a:xfrm>
            <a:custGeom>
              <a:avLst/>
              <a:gdLst/>
              <a:ahLst/>
              <a:cxnLst/>
              <a:rect l="l" t="t" r="r" b="b"/>
              <a:pathLst>
                <a:path w="6528" h="14793" extrusionOk="0">
                  <a:moveTo>
                    <a:pt x="5166" y="1"/>
                  </a:moveTo>
                  <a:cubicBezTo>
                    <a:pt x="4981" y="1"/>
                    <a:pt x="4785" y="96"/>
                    <a:pt x="4585" y="315"/>
                  </a:cubicBezTo>
                  <a:cubicBezTo>
                    <a:pt x="3727" y="1267"/>
                    <a:pt x="1251" y="6816"/>
                    <a:pt x="179" y="13067"/>
                  </a:cubicBezTo>
                  <a:cubicBezTo>
                    <a:pt x="179" y="13102"/>
                    <a:pt x="167" y="13126"/>
                    <a:pt x="167" y="13162"/>
                  </a:cubicBezTo>
                  <a:lnTo>
                    <a:pt x="84" y="13733"/>
                  </a:lnTo>
                  <a:cubicBezTo>
                    <a:pt x="1" y="14245"/>
                    <a:pt x="2346" y="14733"/>
                    <a:pt x="3299" y="14793"/>
                  </a:cubicBezTo>
                  <a:cubicBezTo>
                    <a:pt x="3299" y="14793"/>
                    <a:pt x="3346" y="14567"/>
                    <a:pt x="3430" y="14174"/>
                  </a:cubicBezTo>
                  <a:cubicBezTo>
                    <a:pt x="3430" y="14138"/>
                    <a:pt x="3430" y="14102"/>
                    <a:pt x="3442" y="14067"/>
                  </a:cubicBezTo>
                  <a:cubicBezTo>
                    <a:pt x="3668" y="13031"/>
                    <a:pt x="4132" y="10983"/>
                    <a:pt x="4680" y="8685"/>
                  </a:cubicBezTo>
                  <a:cubicBezTo>
                    <a:pt x="5466" y="5363"/>
                    <a:pt x="6454" y="4518"/>
                    <a:pt x="6490" y="2946"/>
                  </a:cubicBezTo>
                  <a:cubicBezTo>
                    <a:pt x="6528" y="1695"/>
                    <a:pt x="5944" y="1"/>
                    <a:pt x="51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2" name="Google Shape;5899;p62"/>
            <p:cNvSpPr/>
            <p:nvPr/>
          </p:nvSpPr>
          <p:spPr>
            <a:xfrm>
              <a:off x="6004298" y="2671525"/>
              <a:ext cx="237146" cy="721346"/>
            </a:xfrm>
            <a:custGeom>
              <a:avLst/>
              <a:gdLst/>
              <a:ahLst/>
              <a:cxnLst/>
              <a:rect l="l" t="t" r="r" b="b"/>
              <a:pathLst>
                <a:path w="4811" h="14634" extrusionOk="0">
                  <a:moveTo>
                    <a:pt x="3882" y="1"/>
                  </a:moveTo>
                  <a:cubicBezTo>
                    <a:pt x="3822" y="84"/>
                    <a:pt x="3751" y="180"/>
                    <a:pt x="3691" y="263"/>
                  </a:cubicBezTo>
                  <a:cubicBezTo>
                    <a:pt x="3024" y="1251"/>
                    <a:pt x="2477" y="2311"/>
                    <a:pt x="2036" y="3406"/>
                  </a:cubicBezTo>
                  <a:cubicBezTo>
                    <a:pt x="1596" y="4513"/>
                    <a:pt x="1262" y="5656"/>
                    <a:pt x="1024" y="6835"/>
                  </a:cubicBezTo>
                  <a:cubicBezTo>
                    <a:pt x="905" y="7430"/>
                    <a:pt x="810" y="8026"/>
                    <a:pt x="714" y="8621"/>
                  </a:cubicBezTo>
                  <a:cubicBezTo>
                    <a:pt x="631" y="9300"/>
                    <a:pt x="572" y="10002"/>
                    <a:pt x="524" y="10681"/>
                  </a:cubicBezTo>
                  <a:cubicBezTo>
                    <a:pt x="429" y="11919"/>
                    <a:pt x="345" y="13181"/>
                    <a:pt x="0" y="14372"/>
                  </a:cubicBezTo>
                  <a:cubicBezTo>
                    <a:pt x="584" y="14515"/>
                    <a:pt x="1179" y="14598"/>
                    <a:pt x="1560" y="14634"/>
                  </a:cubicBezTo>
                  <a:cubicBezTo>
                    <a:pt x="1560" y="14634"/>
                    <a:pt x="1607" y="14407"/>
                    <a:pt x="1703" y="14003"/>
                  </a:cubicBezTo>
                  <a:cubicBezTo>
                    <a:pt x="1715" y="13979"/>
                    <a:pt x="1715" y="13943"/>
                    <a:pt x="1715" y="13896"/>
                  </a:cubicBezTo>
                  <a:cubicBezTo>
                    <a:pt x="1941" y="12860"/>
                    <a:pt x="2393" y="10824"/>
                    <a:pt x="2953" y="8514"/>
                  </a:cubicBezTo>
                  <a:cubicBezTo>
                    <a:pt x="3751" y="5180"/>
                    <a:pt x="4715" y="4335"/>
                    <a:pt x="4763" y="2787"/>
                  </a:cubicBezTo>
                  <a:cubicBezTo>
                    <a:pt x="4810" y="1775"/>
                    <a:pt x="4441" y="477"/>
                    <a:pt x="388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3" name="Google Shape;5900;p62"/>
            <p:cNvSpPr/>
            <p:nvPr/>
          </p:nvSpPr>
          <p:spPr>
            <a:xfrm>
              <a:off x="5927993" y="3306563"/>
              <a:ext cx="161433" cy="55208"/>
            </a:xfrm>
            <a:custGeom>
              <a:avLst/>
              <a:gdLst/>
              <a:ahLst/>
              <a:cxnLst/>
              <a:rect l="l" t="t" r="r" b="b"/>
              <a:pathLst>
                <a:path w="3275" h="1120" extrusionOk="0">
                  <a:moveTo>
                    <a:pt x="24" y="1"/>
                  </a:moveTo>
                  <a:cubicBezTo>
                    <a:pt x="24" y="36"/>
                    <a:pt x="0" y="60"/>
                    <a:pt x="0" y="96"/>
                  </a:cubicBezTo>
                  <a:cubicBezTo>
                    <a:pt x="584" y="274"/>
                    <a:pt x="1167" y="465"/>
                    <a:pt x="1751" y="643"/>
                  </a:cubicBezTo>
                  <a:cubicBezTo>
                    <a:pt x="2251" y="810"/>
                    <a:pt x="2751" y="989"/>
                    <a:pt x="3263" y="1120"/>
                  </a:cubicBezTo>
                  <a:cubicBezTo>
                    <a:pt x="3263" y="1096"/>
                    <a:pt x="3263" y="1048"/>
                    <a:pt x="3275" y="1013"/>
                  </a:cubicBezTo>
                  <a:cubicBezTo>
                    <a:pt x="2774" y="834"/>
                    <a:pt x="2262" y="703"/>
                    <a:pt x="1774" y="536"/>
                  </a:cubicBezTo>
                  <a:cubicBezTo>
                    <a:pt x="1191" y="358"/>
                    <a:pt x="596" y="179"/>
                    <a:pt x="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4" name="Google Shape;5901;p62"/>
            <p:cNvSpPr/>
            <p:nvPr/>
          </p:nvSpPr>
          <p:spPr>
            <a:xfrm>
              <a:off x="6212609" y="2602810"/>
              <a:ext cx="576969" cy="719621"/>
            </a:xfrm>
            <a:custGeom>
              <a:avLst/>
              <a:gdLst/>
              <a:ahLst/>
              <a:cxnLst/>
              <a:rect l="l" t="t" r="r" b="b"/>
              <a:pathLst>
                <a:path w="11705" h="14599" extrusionOk="0">
                  <a:moveTo>
                    <a:pt x="5998" y="1"/>
                  </a:moveTo>
                  <a:cubicBezTo>
                    <a:pt x="3849" y="1"/>
                    <a:pt x="2018" y="371"/>
                    <a:pt x="1822" y="669"/>
                  </a:cubicBezTo>
                  <a:cubicBezTo>
                    <a:pt x="1" y="3431"/>
                    <a:pt x="215" y="12944"/>
                    <a:pt x="1168" y="13956"/>
                  </a:cubicBezTo>
                  <a:cubicBezTo>
                    <a:pt x="1597" y="14406"/>
                    <a:pt x="3407" y="14598"/>
                    <a:pt x="5351" y="14598"/>
                  </a:cubicBezTo>
                  <a:cubicBezTo>
                    <a:pt x="7723" y="14598"/>
                    <a:pt x="10296" y="14312"/>
                    <a:pt x="10800" y="13861"/>
                  </a:cubicBezTo>
                  <a:cubicBezTo>
                    <a:pt x="11705" y="13063"/>
                    <a:pt x="11264" y="7729"/>
                    <a:pt x="11264" y="5467"/>
                  </a:cubicBezTo>
                  <a:cubicBezTo>
                    <a:pt x="11264" y="3205"/>
                    <a:pt x="10693" y="407"/>
                    <a:pt x="7847" y="97"/>
                  </a:cubicBezTo>
                  <a:cubicBezTo>
                    <a:pt x="7225" y="30"/>
                    <a:pt x="6599" y="1"/>
                    <a:pt x="59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5" name="Google Shape;5902;p62"/>
            <p:cNvSpPr/>
            <p:nvPr/>
          </p:nvSpPr>
          <p:spPr>
            <a:xfrm>
              <a:off x="6608773" y="2631647"/>
              <a:ext cx="180213" cy="677920"/>
            </a:xfrm>
            <a:custGeom>
              <a:avLst/>
              <a:gdLst/>
              <a:ahLst/>
              <a:cxnLst/>
              <a:rect l="l" t="t" r="r" b="b"/>
              <a:pathLst>
                <a:path w="3656" h="13753" extrusionOk="0">
                  <a:moveTo>
                    <a:pt x="1298" y="0"/>
                  </a:moveTo>
                  <a:cubicBezTo>
                    <a:pt x="1084" y="167"/>
                    <a:pt x="894" y="393"/>
                    <a:pt x="751" y="643"/>
                  </a:cubicBezTo>
                  <a:cubicBezTo>
                    <a:pt x="405" y="1250"/>
                    <a:pt x="286" y="2001"/>
                    <a:pt x="227" y="2715"/>
                  </a:cubicBezTo>
                  <a:cubicBezTo>
                    <a:pt x="96" y="4382"/>
                    <a:pt x="36" y="6061"/>
                    <a:pt x="12" y="7727"/>
                  </a:cubicBezTo>
                  <a:cubicBezTo>
                    <a:pt x="1" y="8597"/>
                    <a:pt x="12" y="9442"/>
                    <a:pt x="60" y="10299"/>
                  </a:cubicBezTo>
                  <a:cubicBezTo>
                    <a:pt x="96" y="10823"/>
                    <a:pt x="120" y="11323"/>
                    <a:pt x="203" y="11835"/>
                  </a:cubicBezTo>
                  <a:cubicBezTo>
                    <a:pt x="274" y="12323"/>
                    <a:pt x="393" y="12800"/>
                    <a:pt x="632" y="13216"/>
                  </a:cubicBezTo>
                  <a:cubicBezTo>
                    <a:pt x="763" y="13454"/>
                    <a:pt x="941" y="13633"/>
                    <a:pt x="1132" y="13752"/>
                  </a:cubicBezTo>
                  <a:cubicBezTo>
                    <a:pt x="1929" y="13633"/>
                    <a:pt x="2525" y="13478"/>
                    <a:pt x="2739" y="13276"/>
                  </a:cubicBezTo>
                  <a:cubicBezTo>
                    <a:pt x="3656" y="12466"/>
                    <a:pt x="3215" y="7144"/>
                    <a:pt x="3215" y="4882"/>
                  </a:cubicBezTo>
                  <a:cubicBezTo>
                    <a:pt x="3227" y="3084"/>
                    <a:pt x="2858" y="953"/>
                    <a:pt x="12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6" name="Google Shape;5903;p62"/>
            <p:cNvSpPr/>
            <p:nvPr/>
          </p:nvSpPr>
          <p:spPr>
            <a:xfrm>
              <a:off x="6507280" y="2644216"/>
              <a:ext cx="301917" cy="383644"/>
            </a:xfrm>
            <a:custGeom>
              <a:avLst/>
              <a:gdLst/>
              <a:ahLst/>
              <a:cxnLst/>
              <a:rect l="l" t="t" r="r" b="b"/>
              <a:pathLst>
                <a:path w="6125" h="7783" extrusionOk="0">
                  <a:moveTo>
                    <a:pt x="836" y="1"/>
                  </a:moveTo>
                  <a:cubicBezTo>
                    <a:pt x="1" y="1"/>
                    <a:pt x="108" y="1881"/>
                    <a:pt x="643" y="3162"/>
                  </a:cubicBezTo>
                  <a:cubicBezTo>
                    <a:pt x="940" y="3841"/>
                    <a:pt x="1417" y="4401"/>
                    <a:pt x="1893" y="4960"/>
                  </a:cubicBezTo>
                  <a:cubicBezTo>
                    <a:pt x="2310" y="5448"/>
                    <a:pt x="3798" y="7401"/>
                    <a:pt x="4965" y="7746"/>
                  </a:cubicBezTo>
                  <a:cubicBezTo>
                    <a:pt x="5047" y="7771"/>
                    <a:pt x="5123" y="7782"/>
                    <a:pt x="5195" y="7782"/>
                  </a:cubicBezTo>
                  <a:cubicBezTo>
                    <a:pt x="5924" y="7782"/>
                    <a:pt x="6124" y="6601"/>
                    <a:pt x="5929" y="6091"/>
                  </a:cubicBezTo>
                  <a:cubicBezTo>
                    <a:pt x="5334" y="4424"/>
                    <a:pt x="4048" y="2770"/>
                    <a:pt x="2691" y="1365"/>
                  </a:cubicBezTo>
                  <a:cubicBezTo>
                    <a:pt x="2286" y="948"/>
                    <a:pt x="1869" y="507"/>
                    <a:pt x="1381" y="198"/>
                  </a:cubicBezTo>
                  <a:cubicBezTo>
                    <a:pt x="1167" y="62"/>
                    <a:pt x="986" y="1"/>
                    <a:pt x="836" y="1"/>
                  </a:cubicBezTo>
                  <a:close/>
                </a:path>
              </a:pathLst>
            </a:custGeom>
            <a:solidFill>
              <a:srgbClr val="E0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7" name="Google Shape;5904;p62"/>
            <p:cNvSpPr/>
            <p:nvPr/>
          </p:nvSpPr>
          <p:spPr>
            <a:xfrm>
              <a:off x="5871060" y="4004401"/>
              <a:ext cx="1028291" cy="118598"/>
            </a:xfrm>
            <a:custGeom>
              <a:avLst/>
              <a:gdLst/>
              <a:ahLst/>
              <a:cxnLst/>
              <a:rect l="l" t="t" r="r" b="b"/>
              <a:pathLst>
                <a:path w="20861"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8" name="Google Shape;5905;p62"/>
            <p:cNvSpPr/>
            <p:nvPr/>
          </p:nvSpPr>
          <p:spPr>
            <a:xfrm>
              <a:off x="6089377" y="3407515"/>
              <a:ext cx="1824" cy="641"/>
            </a:xfrm>
            <a:custGeom>
              <a:avLst/>
              <a:gdLst/>
              <a:ahLst/>
              <a:cxnLst/>
              <a:rect l="l" t="t" r="r" b="b"/>
              <a:pathLst>
                <a:path w="37" h="13" extrusionOk="0">
                  <a:moveTo>
                    <a:pt x="12" y="0"/>
                  </a:moveTo>
                  <a:cubicBezTo>
                    <a:pt x="1" y="0"/>
                    <a:pt x="1"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9" name="Google Shape;5906;p62"/>
            <p:cNvSpPr/>
            <p:nvPr/>
          </p:nvSpPr>
          <p:spPr>
            <a:xfrm>
              <a:off x="6057682" y="2620408"/>
              <a:ext cx="568737" cy="505938"/>
            </a:xfrm>
            <a:custGeom>
              <a:avLst/>
              <a:gdLst/>
              <a:ahLst/>
              <a:cxnLst/>
              <a:rect l="l" t="t" r="r" b="b"/>
              <a:pathLst>
                <a:path w="11538" h="10264" extrusionOk="0">
                  <a:moveTo>
                    <a:pt x="7214" y="0"/>
                  </a:moveTo>
                  <a:cubicBezTo>
                    <a:pt x="6101" y="0"/>
                    <a:pt x="4756" y="217"/>
                    <a:pt x="3692" y="455"/>
                  </a:cubicBezTo>
                  <a:cubicBezTo>
                    <a:pt x="3668" y="466"/>
                    <a:pt x="3620" y="466"/>
                    <a:pt x="3596" y="478"/>
                  </a:cubicBezTo>
                  <a:cubicBezTo>
                    <a:pt x="2739" y="693"/>
                    <a:pt x="2084" y="919"/>
                    <a:pt x="1953" y="1074"/>
                  </a:cubicBezTo>
                  <a:cubicBezTo>
                    <a:pt x="1667" y="1395"/>
                    <a:pt x="1525" y="1824"/>
                    <a:pt x="1370" y="2205"/>
                  </a:cubicBezTo>
                  <a:cubicBezTo>
                    <a:pt x="1060" y="3038"/>
                    <a:pt x="858" y="3919"/>
                    <a:pt x="655" y="4800"/>
                  </a:cubicBezTo>
                  <a:cubicBezTo>
                    <a:pt x="524" y="5360"/>
                    <a:pt x="441" y="5931"/>
                    <a:pt x="334" y="6491"/>
                  </a:cubicBezTo>
                  <a:cubicBezTo>
                    <a:pt x="227" y="7051"/>
                    <a:pt x="1" y="7598"/>
                    <a:pt x="108" y="8146"/>
                  </a:cubicBezTo>
                  <a:cubicBezTo>
                    <a:pt x="167" y="8456"/>
                    <a:pt x="334" y="8741"/>
                    <a:pt x="536" y="8979"/>
                  </a:cubicBezTo>
                  <a:cubicBezTo>
                    <a:pt x="1072" y="9575"/>
                    <a:pt x="1846" y="9837"/>
                    <a:pt x="2596" y="10039"/>
                  </a:cubicBezTo>
                  <a:cubicBezTo>
                    <a:pt x="3208" y="10209"/>
                    <a:pt x="3839" y="10264"/>
                    <a:pt x="4470" y="10264"/>
                  </a:cubicBezTo>
                  <a:cubicBezTo>
                    <a:pt x="4723" y="10264"/>
                    <a:pt x="4976" y="10255"/>
                    <a:pt x="5227" y="10241"/>
                  </a:cubicBezTo>
                  <a:cubicBezTo>
                    <a:pt x="6061" y="10206"/>
                    <a:pt x="6894" y="10099"/>
                    <a:pt x="7728" y="10039"/>
                  </a:cubicBezTo>
                  <a:cubicBezTo>
                    <a:pt x="8502" y="9980"/>
                    <a:pt x="9287" y="9932"/>
                    <a:pt x="10002" y="9634"/>
                  </a:cubicBezTo>
                  <a:cubicBezTo>
                    <a:pt x="10097" y="9610"/>
                    <a:pt x="10169" y="9575"/>
                    <a:pt x="10240" y="9539"/>
                  </a:cubicBezTo>
                  <a:cubicBezTo>
                    <a:pt x="10502" y="9396"/>
                    <a:pt x="10740" y="9218"/>
                    <a:pt x="10942" y="9015"/>
                  </a:cubicBezTo>
                  <a:cubicBezTo>
                    <a:pt x="11073" y="8860"/>
                    <a:pt x="11181" y="8717"/>
                    <a:pt x="11300" y="8551"/>
                  </a:cubicBezTo>
                  <a:cubicBezTo>
                    <a:pt x="11395" y="8432"/>
                    <a:pt x="11538" y="8265"/>
                    <a:pt x="11538" y="8122"/>
                  </a:cubicBezTo>
                  <a:cubicBezTo>
                    <a:pt x="11395" y="4979"/>
                    <a:pt x="11347" y="1478"/>
                    <a:pt x="11157" y="1228"/>
                  </a:cubicBezTo>
                  <a:cubicBezTo>
                    <a:pt x="10633" y="562"/>
                    <a:pt x="10073" y="347"/>
                    <a:pt x="8680" y="121"/>
                  </a:cubicBezTo>
                  <a:cubicBezTo>
                    <a:pt x="8633" y="121"/>
                    <a:pt x="8597" y="109"/>
                    <a:pt x="8549" y="109"/>
                  </a:cubicBezTo>
                  <a:cubicBezTo>
                    <a:pt x="8192" y="50"/>
                    <a:pt x="7799" y="26"/>
                    <a:pt x="7382" y="2"/>
                  </a:cubicBezTo>
                  <a:cubicBezTo>
                    <a:pt x="7327" y="1"/>
                    <a:pt x="7270" y="0"/>
                    <a:pt x="72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0" name="Google Shape;5907;p62"/>
            <p:cNvSpPr/>
            <p:nvPr/>
          </p:nvSpPr>
          <p:spPr>
            <a:xfrm>
              <a:off x="6243712" y="2553567"/>
              <a:ext cx="209000" cy="134815"/>
            </a:xfrm>
            <a:custGeom>
              <a:avLst/>
              <a:gdLst/>
              <a:ahLst/>
              <a:cxnLst/>
              <a:rect l="l" t="t" r="r" b="b"/>
              <a:pathLst>
                <a:path w="4240" h="2735" extrusionOk="0">
                  <a:moveTo>
                    <a:pt x="3692" y="1"/>
                  </a:moveTo>
                  <a:lnTo>
                    <a:pt x="1" y="787"/>
                  </a:lnTo>
                  <a:lnTo>
                    <a:pt x="453" y="2442"/>
                  </a:lnTo>
                  <a:cubicBezTo>
                    <a:pt x="453" y="2442"/>
                    <a:pt x="637" y="2735"/>
                    <a:pt x="1389" y="2735"/>
                  </a:cubicBezTo>
                  <a:cubicBezTo>
                    <a:pt x="1686" y="2735"/>
                    <a:pt x="2073" y="2689"/>
                    <a:pt x="2573" y="2561"/>
                  </a:cubicBezTo>
                  <a:cubicBezTo>
                    <a:pt x="4239" y="2108"/>
                    <a:pt x="4073" y="1311"/>
                    <a:pt x="4073" y="1311"/>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1" name="Google Shape;5908;p62"/>
            <p:cNvSpPr/>
            <p:nvPr/>
          </p:nvSpPr>
          <p:spPr>
            <a:xfrm>
              <a:off x="6247673" y="2533400"/>
              <a:ext cx="196221" cy="105601"/>
            </a:xfrm>
            <a:custGeom>
              <a:avLst/>
              <a:gdLst/>
              <a:ahLst/>
              <a:cxnLst/>
              <a:rect l="l" t="t" r="r" b="b"/>
              <a:pathLst>
                <a:path w="4644" h="2142" extrusionOk="0">
                  <a:moveTo>
                    <a:pt x="3689" y="0"/>
                  </a:moveTo>
                  <a:cubicBezTo>
                    <a:pt x="3558" y="0"/>
                    <a:pt x="3427" y="6"/>
                    <a:pt x="3298" y="17"/>
                  </a:cubicBezTo>
                  <a:cubicBezTo>
                    <a:pt x="2429" y="88"/>
                    <a:pt x="1572" y="315"/>
                    <a:pt x="727" y="565"/>
                  </a:cubicBezTo>
                  <a:cubicBezTo>
                    <a:pt x="524" y="624"/>
                    <a:pt x="310" y="696"/>
                    <a:pt x="191" y="850"/>
                  </a:cubicBezTo>
                  <a:cubicBezTo>
                    <a:pt x="48" y="1041"/>
                    <a:pt x="0" y="1458"/>
                    <a:pt x="120" y="1672"/>
                  </a:cubicBezTo>
                  <a:cubicBezTo>
                    <a:pt x="262" y="1922"/>
                    <a:pt x="727" y="2077"/>
                    <a:pt x="1060" y="2112"/>
                  </a:cubicBezTo>
                  <a:cubicBezTo>
                    <a:pt x="1194" y="2133"/>
                    <a:pt x="1331" y="2142"/>
                    <a:pt x="1470" y="2142"/>
                  </a:cubicBezTo>
                  <a:cubicBezTo>
                    <a:pt x="1736" y="2142"/>
                    <a:pt x="2008" y="2108"/>
                    <a:pt x="2275" y="2053"/>
                  </a:cubicBezTo>
                  <a:cubicBezTo>
                    <a:pt x="2763" y="1970"/>
                    <a:pt x="3263" y="1839"/>
                    <a:pt x="3679" y="1600"/>
                  </a:cubicBezTo>
                  <a:cubicBezTo>
                    <a:pt x="4096" y="1350"/>
                    <a:pt x="4453" y="1017"/>
                    <a:pt x="4584" y="612"/>
                  </a:cubicBezTo>
                  <a:cubicBezTo>
                    <a:pt x="4632" y="481"/>
                    <a:pt x="4644" y="315"/>
                    <a:pt x="4549" y="207"/>
                  </a:cubicBezTo>
                  <a:cubicBezTo>
                    <a:pt x="4465" y="112"/>
                    <a:pt x="4311" y="65"/>
                    <a:pt x="4168" y="29"/>
                  </a:cubicBezTo>
                  <a:cubicBezTo>
                    <a:pt x="4010" y="9"/>
                    <a:pt x="3849" y="0"/>
                    <a:pt x="3689"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2" name="Google Shape;5909;p62"/>
            <p:cNvSpPr/>
            <p:nvPr/>
          </p:nvSpPr>
          <p:spPr>
            <a:xfrm>
              <a:off x="6443840" y="2628689"/>
              <a:ext cx="175531" cy="472321"/>
            </a:xfrm>
            <a:custGeom>
              <a:avLst/>
              <a:gdLst/>
              <a:ahLst/>
              <a:cxnLst/>
              <a:rect l="l" t="t" r="r" b="b"/>
              <a:pathLst>
                <a:path w="3561" h="9582" extrusionOk="0">
                  <a:moveTo>
                    <a:pt x="1263" y="1"/>
                  </a:moveTo>
                  <a:cubicBezTo>
                    <a:pt x="1239" y="1"/>
                    <a:pt x="1203" y="25"/>
                    <a:pt x="1180" y="48"/>
                  </a:cubicBezTo>
                  <a:cubicBezTo>
                    <a:pt x="168" y="1846"/>
                    <a:pt x="1" y="4037"/>
                    <a:pt x="358" y="5799"/>
                  </a:cubicBezTo>
                  <a:cubicBezTo>
                    <a:pt x="703" y="7478"/>
                    <a:pt x="1680" y="8847"/>
                    <a:pt x="2977" y="9550"/>
                  </a:cubicBezTo>
                  <a:cubicBezTo>
                    <a:pt x="3024" y="9571"/>
                    <a:pt x="3075" y="9582"/>
                    <a:pt x="3126" y="9582"/>
                  </a:cubicBezTo>
                  <a:cubicBezTo>
                    <a:pt x="3245" y="9582"/>
                    <a:pt x="3367" y="9523"/>
                    <a:pt x="3442" y="9407"/>
                  </a:cubicBezTo>
                  <a:cubicBezTo>
                    <a:pt x="3561" y="9216"/>
                    <a:pt x="3454" y="8978"/>
                    <a:pt x="3335" y="8811"/>
                  </a:cubicBezTo>
                  <a:cubicBezTo>
                    <a:pt x="3013" y="8359"/>
                    <a:pt x="2084" y="7049"/>
                    <a:pt x="1799" y="5240"/>
                  </a:cubicBezTo>
                  <a:cubicBezTo>
                    <a:pt x="1489" y="3275"/>
                    <a:pt x="2204" y="1572"/>
                    <a:pt x="2704" y="537"/>
                  </a:cubicBezTo>
                  <a:cubicBezTo>
                    <a:pt x="2739" y="477"/>
                    <a:pt x="2739" y="406"/>
                    <a:pt x="2680" y="382"/>
                  </a:cubicBezTo>
                  <a:cubicBezTo>
                    <a:pt x="2335" y="203"/>
                    <a:pt x="1644" y="48"/>
                    <a:pt x="1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3" name="Google Shape;5910;p62"/>
            <p:cNvSpPr/>
            <p:nvPr/>
          </p:nvSpPr>
          <p:spPr>
            <a:xfrm>
              <a:off x="6032444" y="2636034"/>
              <a:ext cx="205451" cy="402523"/>
            </a:xfrm>
            <a:custGeom>
              <a:avLst/>
              <a:gdLst/>
              <a:ahLst/>
              <a:cxnLst/>
              <a:rect l="l" t="t" r="r" b="b"/>
              <a:pathLst>
                <a:path w="4168" h="8166" extrusionOk="0">
                  <a:moveTo>
                    <a:pt x="4041" y="0"/>
                  </a:moveTo>
                  <a:cubicBezTo>
                    <a:pt x="3835" y="0"/>
                    <a:pt x="3446" y="132"/>
                    <a:pt x="3394" y="149"/>
                  </a:cubicBezTo>
                  <a:cubicBezTo>
                    <a:pt x="3346" y="197"/>
                    <a:pt x="3287" y="209"/>
                    <a:pt x="3239" y="233"/>
                  </a:cubicBezTo>
                  <a:cubicBezTo>
                    <a:pt x="2715" y="447"/>
                    <a:pt x="2263" y="804"/>
                    <a:pt x="1953" y="1328"/>
                  </a:cubicBezTo>
                  <a:cubicBezTo>
                    <a:pt x="1" y="4662"/>
                    <a:pt x="382" y="7996"/>
                    <a:pt x="489" y="8127"/>
                  </a:cubicBezTo>
                  <a:cubicBezTo>
                    <a:pt x="508" y="8154"/>
                    <a:pt x="527" y="8166"/>
                    <a:pt x="544" y="8166"/>
                  </a:cubicBezTo>
                  <a:cubicBezTo>
                    <a:pt x="630" y="8166"/>
                    <a:pt x="681" y="7865"/>
                    <a:pt x="691" y="7805"/>
                  </a:cubicBezTo>
                  <a:cubicBezTo>
                    <a:pt x="1322" y="4555"/>
                    <a:pt x="2203" y="2793"/>
                    <a:pt x="2715" y="1923"/>
                  </a:cubicBezTo>
                  <a:cubicBezTo>
                    <a:pt x="2953" y="1531"/>
                    <a:pt x="3215" y="1161"/>
                    <a:pt x="3513" y="828"/>
                  </a:cubicBezTo>
                  <a:cubicBezTo>
                    <a:pt x="3656" y="650"/>
                    <a:pt x="3823" y="483"/>
                    <a:pt x="3965" y="316"/>
                  </a:cubicBezTo>
                  <a:cubicBezTo>
                    <a:pt x="4013" y="269"/>
                    <a:pt x="4168" y="149"/>
                    <a:pt x="4168" y="66"/>
                  </a:cubicBezTo>
                  <a:cubicBezTo>
                    <a:pt x="4168" y="18"/>
                    <a:pt x="4117" y="0"/>
                    <a:pt x="4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4" name="Google Shape;5911;p62"/>
            <p:cNvSpPr/>
            <p:nvPr/>
          </p:nvSpPr>
          <p:spPr>
            <a:xfrm>
              <a:off x="6432109" y="2716627"/>
              <a:ext cx="206043" cy="216148"/>
            </a:xfrm>
            <a:custGeom>
              <a:avLst/>
              <a:gdLst/>
              <a:ahLst/>
              <a:cxnLst/>
              <a:rect l="l" t="t" r="r" b="b"/>
              <a:pathLst>
                <a:path w="4180" h="4385" extrusionOk="0">
                  <a:moveTo>
                    <a:pt x="811" y="1"/>
                  </a:moveTo>
                  <a:cubicBezTo>
                    <a:pt x="560" y="1"/>
                    <a:pt x="332" y="84"/>
                    <a:pt x="203" y="324"/>
                  </a:cubicBezTo>
                  <a:cubicBezTo>
                    <a:pt x="167" y="396"/>
                    <a:pt x="132" y="503"/>
                    <a:pt x="108" y="598"/>
                  </a:cubicBezTo>
                  <a:cubicBezTo>
                    <a:pt x="96" y="717"/>
                    <a:pt x="72" y="836"/>
                    <a:pt x="96" y="955"/>
                  </a:cubicBezTo>
                  <a:cubicBezTo>
                    <a:pt x="108" y="1134"/>
                    <a:pt x="156" y="1301"/>
                    <a:pt x="108" y="1479"/>
                  </a:cubicBezTo>
                  <a:cubicBezTo>
                    <a:pt x="60" y="1634"/>
                    <a:pt x="1" y="1753"/>
                    <a:pt x="60" y="1896"/>
                  </a:cubicBezTo>
                  <a:cubicBezTo>
                    <a:pt x="108" y="2015"/>
                    <a:pt x="179" y="2134"/>
                    <a:pt x="179" y="2289"/>
                  </a:cubicBezTo>
                  <a:cubicBezTo>
                    <a:pt x="179" y="2467"/>
                    <a:pt x="108" y="2610"/>
                    <a:pt x="156" y="2789"/>
                  </a:cubicBezTo>
                  <a:cubicBezTo>
                    <a:pt x="156" y="2825"/>
                    <a:pt x="167" y="2848"/>
                    <a:pt x="179" y="2884"/>
                  </a:cubicBezTo>
                  <a:lnTo>
                    <a:pt x="191" y="2896"/>
                  </a:lnTo>
                  <a:cubicBezTo>
                    <a:pt x="227" y="2920"/>
                    <a:pt x="263" y="2955"/>
                    <a:pt x="298" y="2967"/>
                  </a:cubicBezTo>
                  <a:cubicBezTo>
                    <a:pt x="644" y="3206"/>
                    <a:pt x="1072" y="3277"/>
                    <a:pt x="1453" y="3444"/>
                  </a:cubicBezTo>
                  <a:cubicBezTo>
                    <a:pt x="2037" y="3682"/>
                    <a:pt x="2573" y="4027"/>
                    <a:pt x="3108" y="4384"/>
                  </a:cubicBezTo>
                  <a:lnTo>
                    <a:pt x="4180" y="2170"/>
                  </a:lnTo>
                  <a:cubicBezTo>
                    <a:pt x="2978" y="1651"/>
                    <a:pt x="3257" y="38"/>
                    <a:pt x="2422" y="38"/>
                  </a:cubicBezTo>
                  <a:cubicBezTo>
                    <a:pt x="2412" y="38"/>
                    <a:pt x="2403" y="38"/>
                    <a:pt x="2394" y="38"/>
                  </a:cubicBezTo>
                  <a:cubicBezTo>
                    <a:pt x="2321" y="365"/>
                    <a:pt x="2231" y="453"/>
                    <a:pt x="2142" y="453"/>
                  </a:cubicBezTo>
                  <a:cubicBezTo>
                    <a:pt x="2085" y="453"/>
                    <a:pt x="2028" y="416"/>
                    <a:pt x="1977" y="384"/>
                  </a:cubicBezTo>
                  <a:cubicBezTo>
                    <a:pt x="1890" y="321"/>
                    <a:pt x="1306" y="1"/>
                    <a:pt x="811"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5" name="Google Shape;5912;p62"/>
            <p:cNvSpPr/>
            <p:nvPr/>
          </p:nvSpPr>
          <p:spPr>
            <a:xfrm>
              <a:off x="6534243" y="2777208"/>
              <a:ext cx="314634" cy="277369"/>
            </a:xfrm>
            <a:custGeom>
              <a:avLst/>
              <a:gdLst/>
              <a:ahLst/>
              <a:cxnLst/>
              <a:rect l="l" t="t" r="r" b="b"/>
              <a:pathLst>
                <a:path w="6383" h="5627" extrusionOk="0">
                  <a:moveTo>
                    <a:pt x="1346" y="0"/>
                  </a:moveTo>
                  <a:cubicBezTo>
                    <a:pt x="1274" y="202"/>
                    <a:pt x="84" y="2691"/>
                    <a:pt x="0" y="2869"/>
                  </a:cubicBezTo>
                  <a:cubicBezTo>
                    <a:pt x="60" y="2929"/>
                    <a:pt x="215" y="3096"/>
                    <a:pt x="453" y="3298"/>
                  </a:cubicBezTo>
                  <a:cubicBezTo>
                    <a:pt x="477" y="3334"/>
                    <a:pt x="501" y="3346"/>
                    <a:pt x="536" y="3381"/>
                  </a:cubicBezTo>
                  <a:cubicBezTo>
                    <a:pt x="1432" y="4190"/>
                    <a:pt x="3216" y="5626"/>
                    <a:pt x="4453" y="5626"/>
                  </a:cubicBezTo>
                  <a:cubicBezTo>
                    <a:pt x="4893" y="5626"/>
                    <a:pt x="5264" y="5445"/>
                    <a:pt x="5501" y="4989"/>
                  </a:cubicBezTo>
                  <a:cubicBezTo>
                    <a:pt x="6382" y="3298"/>
                    <a:pt x="3251" y="1119"/>
                    <a:pt x="1905" y="310"/>
                  </a:cubicBezTo>
                  <a:cubicBezTo>
                    <a:pt x="1882" y="298"/>
                    <a:pt x="1870" y="298"/>
                    <a:pt x="1858" y="286"/>
                  </a:cubicBezTo>
                  <a:cubicBezTo>
                    <a:pt x="1620" y="131"/>
                    <a:pt x="1441" y="48"/>
                    <a:pt x="1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6" name="Google Shape;5913;p62"/>
            <p:cNvSpPr/>
            <p:nvPr/>
          </p:nvSpPr>
          <p:spPr>
            <a:xfrm>
              <a:off x="6557115" y="2789531"/>
              <a:ext cx="70488" cy="153201"/>
            </a:xfrm>
            <a:custGeom>
              <a:avLst/>
              <a:gdLst/>
              <a:ahLst/>
              <a:cxnLst/>
              <a:rect l="l" t="t" r="r" b="b"/>
              <a:pathLst>
                <a:path w="1430" h="3108" extrusionOk="0">
                  <a:moveTo>
                    <a:pt x="1382" y="0"/>
                  </a:moveTo>
                  <a:cubicBezTo>
                    <a:pt x="1287" y="250"/>
                    <a:pt x="1203" y="512"/>
                    <a:pt x="1096" y="750"/>
                  </a:cubicBezTo>
                  <a:cubicBezTo>
                    <a:pt x="810" y="1441"/>
                    <a:pt x="477" y="2119"/>
                    <a:pt x="132" y="2786"/>
                  </a:cubicBezTo>
                  <a:cubicBezTo>
                    <a:pt x="84" y="2870"/>
                    <a:pt x="37" y="2953"/>
                    <a:pt x="1" y="3036"/>
                  </a:cubicBezTo>
                  <a:cubicBezTo>
                    <a:pt x="13" y="3072"/>
                    <a:pt x="37" y="3084"/>
                    <a:pt x="72" y="3108"/>
                  </a:cubicBezTo>
                  <a:cubicBezTo>
                    <a:pt x="96" y="3048"/>
                    <a:pt x="120" y="3012"/>
                    <a:pt x="144" y="2965"/>
                  </a:cubicBezTo>
                  <a:cubicBezTo>
                    <a:pt x="322" y="2619"/>
                    <a:pt x="501" y="2274"/>
                    <a:pt x="668" y="1917"/>
                  </a:cubicBezTo>
                  <a:cubicBezTo>
                    <a:pt x="953" y="1310"/>
                    <a:pt x="1215" y="691"/>
                    <a:pt x="1430" y="48"/>
                  </a:cubicBezTo>
                  <a:lnTo>
                    <a:pt x="1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7" name="Google Shape;5914;p62"/>
            <p:cNvSpPr/>
            <p:nvPr/>
          </p:nvSpPr>
          <p:spPr>
            <a:xfrm>
              <a:off x="6599408" y="2776617"/>
              <a:ext cx="166707" cy="123281"/>
            </a:xfrm>
            <a:custGeom>
              <a:avLst/>
              <a:gdLst/>
              <a:ahLst/>
              <a:cxnLst/>
              <a:rect l="l" t="t" r="r" b="b"/>
              <a:pathLst>
                <a:path w="3382" h="2501" extrusionOk="0">
                  <a:moveTo>
                    <a:pt x="0" y="0"/>
                  </a:moveTo>
                  <a:cubicBezTo>
                    <a:pt x="143" y="84"/>
                    <a:pt x="298" y="191"/>
                    <a:pt x="441" y="274"/>
                  </a:cubicBezTo>
                  <a:cubicBezTo>
                    <a:pt x="595" y="369"/>
                    <a:pt x="738" y="453"/>
                    <a:pt x="893" y="560"/>
                  </a:cubicBezTo>
                  <a:cubicBezTo>
                    <a:pt x="1191" y="750"/>
                    <a:pt x="1476" y="953"/>
                    <a:pt x="1750" y="1155"/>
                  </a:cubicBezTo>
                  <a:cubicBezTo>
                    <a:pt x="2036" y="1369"/>
                    <a:pt x="2322" y="1572"/>
                    <a:pt x="2584" y="1798"/>
                  </a:cubicBezTo>
                  <a:cubicBezTo>
                    <a:pt x="2858" y="2024"/>
                    <a:pt x="3119" y="2262"/>
                    <a:pt x="3381" y="2500"/>
                  </a:cubicBezTo>
                  <a:cubicBezTo>
                    <a:pt x="3155" y="2227"/>
                    <a:pt x="2905" y="1977"/>
                    <a:pt x="2631" y="1738"/>
                  </a:cubicBezTo>
                  <a:cubicBezTo>
                    <a:pt x="2381" y="1500"/>
                    <a:pt x="2096" y="1274"/>
                    <a:pt x="1810" y="1072"/>
                  </a:cubicBezTo>
                  <a:cubicBezTo>
                    <a:pt x="1536" y="869"/>
                    <a:pt x="1238" y="667"/>
                    <a:pt x="941" y="488"/>
                  </a:cubicBezTo>
                  <a:cubicBezTo>
                    <a:pt x="619" y="310"/>
                    <a:pt x="322" y="13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8" name="Google Shape;5915;p62"/>
            <p:cNvSpPr/>
            <p:nvPr/>
          </p:nvSpPr>
          <p:spPr>
            <a:xfrm>
              <a:off x="6107566" y="3338259"/>
              <a:ext cx="236555" cy="637993"/>
            </a:xfrm>
            <a:custGeom>
              <a:avLst/>
              <a:gdLst/>
              <a:ahLst/>
              <a:cxnLst/>
              <a:rect l="l" t="t" r="r" b="b"/>
              <a:pathLst>
                <a:path w="4799" h="12943" extrusionOk="0">
                  <a:moveTo>
                    <a:pt x="1" y="0"/>
                  </a:moveTo>
                  <a:cubicBezTo>
                    <a:pt x="60" y="1548"/>
                    <a:pt x="155" y="2822"/>
                    <a:pt x="263" y="3560"/>
                  </a:cubicBezTo>
                  <a:cubicBezTo>
                    <a:pt x="679" y="6501"/>
                    <a:pt x="1346" y="12943"/>
                    <a:pt x="1346" y="12943"/>
                  </a:cubicBezTo>
                  <a:lnTo>
                    <a:pt x="4799" y="12943"/>
                  </a:lnTo>
                  <a:cubicBezTo>
                    <a:pt x="4787" y="10597"/>
                    <a:pt x="4442" y="2572"/>
                    <a:pt x="4465" y="358"/>
                  </a:cubicBezTo>
                  <a:cubicBezTo>
                    <a:pt x="3834" y="358"/>
                    <a:pt x="3191" y="346"/>
                    <a:pt x="2549" y="310"/>
                  </a:cubicBezTo>
                  <a:cubicBezTo>
                    <a:pt x="1703" y="262"/>
                    <a:pt x="858" y="179"/>
                    <a:pt x="36"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9" name="Google Shape;5916;p62"/>
            <p:cNvSpPr/>
            <p:nvPr/>
          </p:nvSpPr>
          <p:spPr>
            <a:xfrm>
              <a:off x="6107566" y="3338259"/>
              <a:ext cx="222506" cy="162024"/>
            </a:xfrm>
            <a:custGeom>
              <a:avLst/>
              <a:gdLst/>
              <a:ahLst/>
              <a:cxnLst/>
              <a:rect l="l" t="t" r="r" b="b"/>
              <a:pathLst>
                <a:path w="4514" h="3287" extrusionOk="0">
                  <a:moveTo>
                    <a:pt x="1" y="0"/>
                  </a:moveTo>
                  <a:cubicBezTo>
                    <a:pt x="48" y="1132"/>
                    <a:pt x="108" y="2132"/>
                    <a:pt x="179" y="2858"/>
                  </a:cubicBezTo>
                  <a:cubicBezTo>
                    <a:pt x="429" y="2917"/>
                    <a:pt x="679" y="2965"/>
                    <a:pt x="917" y="3013"/>
                  </a:cubicBezTo>
                  <a:cubicBezTo>
                    <a:pt x="1763" y="3132"/>
                    <a:pt x="2608" y="3203"/>
                    <a:pt x="3477" y="3251"/>
                  </a:cubicBezTo>
                  <a:cubicBezTo>
                    <a:pt x="3811" y="3263"/>
                    <a:pt x="4168" y="3275"/>
                    <a:pt x="4513" y="3287"/>
                  </a:cubicBezTo>
                  <a:cubicBezTo>
                    <a:pt x="4489" y="2024"/>
                    <a:pt x="4454" y="965"/>
                    <a:pt x="4465" y="358"/>
                  </a:cubicBezTo>
                  <a:cubicBezTo>
                    <a:pt x="3834" y="358"/>
                    <a:pt x="3191" y="346"/>
                    <a:pt x="2549" y="310"/>
                  </a:cubicBezTo>
                  <a:cubicBezTo>
                    <a:pt x="1703" y="274"/>
                    <a:pt x="858" y="179"/>
                    <a:pt x="36"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0" name="Google Shape;5917;p62"/>
            <p:cNvSpPr/>
            <p:nvPr/>
          </p:nvSpPr>
          <p:spPr>
            <a:xfrm>
              <a:off x="6150993" y="3765528"/>
              <a:ext cx="193720" cy="211317"/>
            </a:xfrm>
            <a:custGeom>
              <a:avLst/>
              <a:gdLst/>
              <a:ahLst/>
              <a:cxnLst/>
              <a:rect l="l" t="t" r="r" b="b"/>
              <a:pathLst>
                <a:path w="3930" h="4287" extrusionOk="0">
                  <a:moveTo>
                    <a:pt x="1" y="0"/>
                  </a:moveTo>
                  <a:cubicBezTo>
                    <a:pt x="1" y="36"/>
                    <a:pt x="13" y="84"/>
                    <a:pt x="13" y="119"/>
                  </a:cubicBezTo>
                  <a:cubicBezTo>
                    <a:pt x="13" y="143"/>
                    <a:pt x="36" y="179"/>
                    <a:pt x="36" y="203"/>
                  </a:cubicBezTo>
                  <a:cubicBezTo>
                    <a:pt x="286" y="2393"/>
                    <a:pt x="477" y="4286"/>
                    <a:pt x="477" y="4286"/>
                  </a:cubicBezTo>
                  <a:lnTo>
                    <a:pt x="3930" y="4286"/>
                  </a:lnTo>
                  <a:cubicBezTo>
                    <a:pt x="3930" y="3477"/>
                    <a:pt x="3882" y="2024"/>
                    <a:pt x="3823" y="357"/>
                  </a:cubicBezTo>
                  <a:cubicBezTo>
                    <a:pt x="3811" y="322"/>
                    <a:pt x="3811" y="298"/>
                    <a:pt x="3811" y="262"/>
                  </a:cubicBezTo>
                  <a:lnTo>
                    <a:pt x="3811" y="95"/>
                  </a:lnTo>
                  <a:cubicBezTo>
                    <a:pt x="2549" y="72"/>
                    <a:pt x="1287" y="1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1" name="Google Shape;5918;p62"/>
            <p:cNvSpPr/>
            <p:nvPr/>
          </p:nvSpPr>
          <p:spPr>
            <a:xfrm>
              <a:off x="6062365" y="3967924"/>
              <a:ext cx="306402" cy="96663"/>
            </a:xfrm>
            <a:custGeom>
              <a:avLst/>
              <a:gdLst/>
              <a:ahLst/>
              <a:cxnLst/>
              <a:rect l="l" t="t" r="r" b="b"/>
              <a:pathLst>
                <a:path w="6216" h="1961" extrusionOk="0">
                  <a:moveTo>
                    <a:pt x="2987" y="1"/>
                  </a:moveTo>
                  <a:cubicBezTo>
                    <a:pt x="2556" y="1"/>
                    <a:pt x="2239" y="8"/>
                    <a:pt x="2203" y="26"/>
                  </a:cubicBezTo>
                  <a:cubicBezTo>
                    <a:pt x="2203" y="26"/>
                    <a:pt x="1918" y="38"/>
                    <a:pt x="1013" y="633"/>
                  </a:cubicBezTo>
                  <a:cubicBezTo>
                    <a:pt x="465" y="990"/>
                    <a:pt x="179" y="1335"/>
                    <a:pt x="60" y="1573"/>
                  </a:cubicBezTo>
                  <a:cubicBezTo>
                    <a:pt x="1" y="1693"/>
                    <a:pt x="84" y="1847"/>
                    <a:pt x="227" y="1847"/>
                  </a:cubicBezTo>
                  <a:cubicBezTo>
                    <a:pt x="916" y="1869"/>
                    <a:pt x="2939" y="1961"/>
                    <a:pt x="4406" y="1961"/>
                  </a:cubicBezTo>
                  <a:cubicBezTo>
                    <a:pt x="5298" y="1961"/>
                    <a:pt x="5983" y="1927"/>
                    <a:pt x="6037" y="1823"/>
                  </a:cubicBezTo>
                  <a:cubicBezTo>
                    <a:pt x="6216" y="1514"/>
                    <a:pt x="5894" y="121"/>
                    <a:pt x="5728" y="73"/>
                  </a:cubicBezTo>
                  <a:cubicBezTo>
                    <a:pt x="5628" y="40"/>
                    <a:pt x="3996" y="1"/>
                    <a:pt x="29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2" name="Google Shape;5919;p62"/>
            <p:cNvSpPr/>
            <p:nvPr/>
          </p:nvSpPr>
          <p:spPr>
            <a:xfrm>
              <a:off x="6102883"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24" y="176"/>
                    <a:pt x="917" y="248"/>
                    <a:pt x="1286" y="462"/>
                  </a:cubicBezTo>
                  <a:cubicBezTo>
                    <a:pt x="1339" y="485"/>
                    <a:pt x="1412" y="532"/>
                    <a:pt x="1470" y="532"/>
                  </a:cubicBezTo>
                  <a:cubicBezTo>
                    <a:pt x="1503" y="532"/>
                    <a:pt x="1531" y="517"/>
                    <a:pt x="1548" y="474"/>
                  </a:cubicBezTo>
                  <a:cubicBezTo>
                    <a:pt x="1584" y="367"/>
                    <a:pt x="1441" y="295"/>
                    <a:pt x="1370"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3" name="Google Shape;5920;p62"/>
            <p:cNvSpPr/>
            <p:nvPr/>
          </p:nvSpPr>
          <p:spPr>
            <a:xfrm>
              <a:off x="6131029" y="3982663"/>
              <a:ext cx="80248" cy="30118"/>
            </a:xfrm>
            <a:custGeom>
              <a:avLst/>
              <a:gdLst/>
              <a:ahLst/>
              <a:cxnLst/>
              <a:rect l="l" t="t" r="r" b="b"/>
              <a:pathLst>
                <a:path w="1628" h="611" extrusionOk="0">
                  <a:moveTo>
                    <a:pt x="108" y="0"/>
                  </a:moveTo>
                  <a:cubicBezTo>
                    <a:pt x="1" y="0"/>
                    <a:pt x="1" y="143"/>
                    <a:pt x="108" y="155"/>
                  </a:cubicBezTo>
                  <a:cubicBezTo>
                    <a:pt x="346" y="179"/>
                    <a:pt x="584" y="215"/>
                    <a:pt x="822" y="298"/>
                  </a:cubicBezTo>
                  <a:cubicBezTo>
                    <a:pt x="941" y="322"/>
                    <a:pt x="1049" y="370"/>
                    <a:pt x="1156" y="429"/>
                  </a:cubicBezTo>
                  <a:cubicBezTo>
                    <a:pt x="1251" y="489"/>
                    <a:pt x="1358" y="560"/>
                    <a:pt x="1477" y="608"/>
                  </a:cubicBezTo>
                  <a:cubicBezTo>
                    <a:pt x="1484" y="609"/>
                    <a:pt x="1491" y="610"/>
                    <a:pt x="1498" y="610"/>
                  </a:cubicBezTo>
                  <a:cubicBezTo>
                    <a:pt x="1581" y="610"/>
                    <a:pt x="1628" y="484"/>
                    <a:pt x="1572" y="429"/>
                  </a:cubicBezTo>
                  <a:cubicBezTo>
                    <a:pt x="1549" y="417"/>
                    <a:pt x="1537" y="393"/>
                    <a:pt x="1525" y="393"/>
                  </a:cubicBezTo>
                  <a:cubicBezTo>
                    <a:pt x="1430" y="322"/>
                    <a:pt x="1311" y="274"/>
                    <a:pt x="1227" y="239"/>
                  </a:cubicBezTo>
                  <a:lnTo>
                    <a:pt x="870" y="96"/>
                  </a:lnTo>
                  <a:cubicBezTo>
                    <a:pt x="620"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4" name="Google Shape;5921;p62"/>
            <p:cNvSpPr/>
            <p:nvPr/>
          </p:nvSpPr>
          <p:spPr>
            <a:xfrm>
              <a:off x="6155676" y="3969058"/>
              <a:ext cx="70488" cy="25287"/>
            </a:xfrm>
            <a:custGeom>
              <a:avLst/>
              <a:gdLst/>
              <a:ahLst/>
              <a:cxnLst/>
              <a:rect l="l" t="t" r="r" b="b"/>
              <a:pathLst>
                <a:path w="1430" h="513" extrusionOk="0">
                  <a:moveTo>
                    <a:pt x="331" y="0"/>
                  </a:moveTo>
                  <a:cubicBezTo>
                    <a:pt x="242" y="0"/>
                    <a:pt x="152" y="6"/>
                    <a:pt x="60" y="15"/>
                  </a:cubicBezTo>
                  <a:cubicBezTo>
                    <a:pt x="1" y="38"/>
                    <a:pt x="1" y="110"/>
                    <a:pt x="60" y="122"/>
                  </a:cubicBezTo>
                  <a:cubicBezTo>
                    <a:pt x="299" y="134"/>
                    <a:pt x="537" y="181"/>
                    <a:pt x="751" y="253"/>
                  </a:cubicBezTo>
                  <a:cubicBezTo>
                    <a:pt x="858" y="288"/>
                    <a:pt x="977" y="336"/>
                    <a:pt x="1072" y="396"/>
                  </a:cubicBezTo>
                  <a:cubicBezTo>
                    <a:pt x="1132" y="419"/>
                    <a:pt x="1168" y="443"/>
                    <a:pt x="1227" y="479"/>
                  </a:cubicBezTo>
                  <a:cubicBezTo>
                    <a:pt x="1262" y="500"/>
                    <a:pt x="1292" y="512"/>
                    <a:pt x="1324" y="512"/>
                  </a:cubicBezTo>
                  <a:cubicBezTo>
                    <a:pt x="1346" y="512"/>
                    <a:pt x="1369" y="506"/>
                    <a:pt x="1394" y="491"/>
                  </a:cubicBezTo>
                  <a:cubicBezTo>
                    <a:pt x="1406" y="479"/>
                    <a:pt x="1430" y="467"/>
                    <a:pt x="1430" y="431"/>
                  </a:cubicBezTo>
                  <a:cubicBezTo>
                    <a:pt x="1430" y="312"/>
                    <a:pt x="1251" y="241"/>
                    <a:pt x="1156" y="193"/>
                  </a:cubicBezTo>
                  <a:cubicBezTo>
                    <a:pt x="1037" y="134"/>
                    <a:pt x="918" y="98"/>
                    <a:pt x="799" y="62"/>
                  </a:cubicBezTo>
                  <a:cubicBezTo>
                    <a:pt x="640" y="17"/>
                    <a:pt x="486"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5" name="Google Shape;5922;p62"/>
            <p:cNvSpPr/>
            <p:nvPr/>
          </p:nvSpPr>
          <p:spPr>
            <a:xfrm>
              <a:off x="6355804" y="3338259"/>
              <a:ext cx="307585" cy="638584"/>
            </a:xfrm>
            <a:custGeom>
              <a:avLst/>
              <a:gdLst/>
              <a:ahLst/>
              <a:cxnLst/>
              <a:rect l="l" t="t" r="r" b="b"/>
              <a:pathLst>
                <a:path w="6240" h="12955" extrusionOk="0">
                  <a:moveTo>
                    <a:pt x="1" y="0"/>
                  </a:moveTo>
                  <a:cubicBezTo>
                    <a:pt x="203" y="1358"/>
                    <a:pt x="418" y="2501"/>
                    <a:pt x="584" y="3263"/>
                  </a:cubicBezTo>
                  <a:cubicBezTo>
                    <a:pt x="608" y="3370"/>
                    <a:pt x="644" y="3465"/>
                    <a:pt x="656" y="3560"/>
                  </a:cubicBezTo>
                  <a:cubicBezTo>
                    <a:pt x="1394" y="6501"/>
                    <a:pt x="2787" y="12954"/>
                    <a:pt x="2787" y="12954"/>
                  </a:cubicBezTo>
                  <a:lnTo>
                    <a:pt x="6240" y="12954"/>
                  </a:lnTo>
                  <a:cubicBezTo>
                    <a:pt x="6026" y="11204"/>
                    <a:pt x="5299" y="6323"/>
                    <a:pt x="4835" y="3025"/>
                  </a:cubicBezTo>
                  <a:cubicBezTo>
                    <a:pt x="4668" y="1882"/>
                    <a:pt x="4549" y="929"/>
                    <a:pt x="4513" y="358"/>
                  </a:cubicBezTo>
                  <a:cubicBezTo>
                    <a:pt x="3870" y="358"/>
                    <a:pt x="3228" y="346"/>
                    <a:pt x="2585" y="310"/>
                  </a:cubicBezTo>
                  <a:cubicBezTo>
                    <a:pt x="1739" y="274"/>
                    <a:pt x="882" y="179"/>
                    <a:pt x="2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6" name="Google Shape;5923;p62"/>
            <p:cNvSpPr/>
            <p:nvPr/>
          </p:nvSpPr>
          <p:spPr>
            <a:xfrm>
              <a:off x="6356395" y="3338259"/>
              <a:ext cx="238329" cy="161630"/>
            </a:xfrm>
            <a:custGeom>
              <a:avLst/>
              <a:gdLst/>
              <a:ahLst/>
              <a:cxnLst/>
              <a:rect l="l" t="t" r="r" b="b"/>
              <a:pathLst>
                <a:path w="4835" h="3279" extrusionOk="0">
                  <a:moveTo>
                    <a:pt x="1" y="0"/>
                  </a:moveTo>
                  <a:cubicBezTo>
                    <a:pt x="215" y="1358"/>
                    <a:pt x="418" y="2501"/>
                    <a:pt x="584" y="3263"/>
                  </a:cubicBezTo>
                  <a:cubicBezTo>
                    <a:pt x="841" y="3270"/>
                    <a:pt x="1220" y="3278"/>
                    <a:pt x="1657" y="3278"/>
                  </a:cubicBezTo>
                  <a:cubicBezTo>
                    <a:pt x="2680" y="3278"/>
                    <a:pt x="4017" y="3233"/>
                    <a:pt x="4835" y="3025"/>
                  </a:cubicBezTo>
                  <a:cubicBezTo>
                    <a:pt x="4692" y="1894"/>
                    <a:pt x="4573" y="941"/>
                    <a:pt x="4513" y="358"/>
                  </a:cubicBezTo>
                  <a:cubicBezTo>
                    <a:pt x="3870" y="358"/>
                    <a:pt x="3227" y="346"/>
                    <a:pt x="2596" y="310"/>
                  </a:cubicBezTo>
                  <a:cubicBezTo>
                    <a:pt x="1739" y="274"/>
                    <a:pt x="882" y="179"/>
                    <a:pt x="3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7" name="Google Shape;5924;p62"/>
            <p:cNvSpPr/>
            <p:nvPr/>
          </p:nvSpPr>
          <p:spPr>
            <a:xfrm>
              <a:off x="6447389" y="3757296"/>
              <a:ext cx="214817" cy="220140"/>
            </a:xfrm>
            <a:custGeom>
              <a:avLst/>
              <a:gdLst/>
              <a:ahLst/>
              <a:cxnLst/>
              <a:rect l="l" t="t" r="r" b="b"/>
              <a:pathLst>
                <a:path w="4358" h="4466" extrusionOk="0">
                  <a:moveTo>
                    <a:pt x="3763" y="0"/>
                  </a:moveTo>
                  <a:cubicBezTo>
                    <a:pt x="3406" y="24"/>
                    <a:pt x="3072" y="72"/>
                    <a:pt x="2715" y="96"/>
                  </a:cubicBezTo>
                  <a:cubicBezTo>
                    <a:pt x="1822" y="179"/>
                    <a:pt x="905" y="239"/>
                    <a:pt x="0" y="262"/>
                  </a:cubicBezTo>
                  <a:lnTo>
                    <a:pt x="0" y="298"/>
                  </a:lnTo>
                  <a:cubicBezTo>
                    <a:pt x="0" y="322"/>
                    <a:pt x="12" y="358"/>
                    <a:pt x="12" y="381"/>
                  </a:cubicBezTo>
                  <a:cubicBezTo>
                    <a:pt x="512" y="2572"/>
                    <a:pt x="905" y="4465"/>
                    <a:pt x="905" y="4465"/>
                  </a:cubicBezTo>
                  <a:lnTo>
                    <a:pt x="4358" y="4465"/>
                  </a:lnTo>
                  <a:cubicBezTo>
                    <a:pt x="4275" y="3656"/>
                    <a:pt x="4060" y="2203"/>
                    <a:pt x="3822" y="536"/>
                  </a:cubicBezTo>
                  <a:cubicBezTo>
                    <a:pt x="3846" y="489"/>
                    <a:pt x="3822" y="465"/>
                    <a:pt x="3822" y="429"/>
                  </a:cubicBezTo>
                  <a:cubicBezTo>
                    <a:pt x="3810" y="298"/>
                    <a:pt x="3787" y="143"/>
                    <a:pt x="3763" y="12"/>
                  </a:cubicBezTo>
                  <a:lnTo>
                    <a:pt x="376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8" name="Google Shape;5925;p62"/>
            <p:cNvSpPr/>
            <p:nvPr/>
          </p:nvSpPr>
          <p:spPr>
            <a:xfrm>
              <a:off x="6381633"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9" name="Google Shape;5926;p62"/>
            <p:cNvSpPr/>
            <p:nvPr/>
          </p:nvSpPr>
          <p:spPr>
            <a:xfrm>
              <a:off x="6422152"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12" y="176"/>
                    <a:pt x="917" y="248"/>
                    <a:pt x="1286" y="462"/>
                  </a:cubicBezTo>
                  <a:cubicBezTo>
                    <a:pt x="1332" y="485"/>
                    <a:pt x="1407" y="532"/>
                    <a:pt x="1464" y="532"/>
                  </a:cubicBezTo>
                  <a:cubicBezTo>
                    <a:pt x="1497" y="532"/>
                    <a:pt x="1523" y="517"/>
                    <a:pt x="1536" y="474"/>
                  </a:cubicBezTo>
                  <a:cubicBezTo>
                    <a:pt x="1584" y="367"/>
                    <a:pt x="1441" y="295"/>
                    <a:pt x="1358"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0" name="Google Shape;5927;p62"/>
            <p:cNvSpPr/>
            <p:nvPr/>
          </p:nvSpPr>
          <p:spPr>
            <a:xfrm>
              <a:off x="6449706" y="3982663"/>
              <a:ext cx="80199" cy="30118"/>
            </a:xfrm>
            <a:custGeom>
              <a:avLst/>
              <a:gdLst/>
              <a:ahLst/>
              <a:cxnLst/>
              <a:rect l="l" t="t" r="r" b="b"/>
              <a:pathLst>
                <a:path w="1627" h="611" extrusionOk="0">
                  <a:moveTo>
                    <a:pt x="108" y="0"/>
                  </a:moveTo>
                  <a:cubicBezTo>
                    <a:pt x="1" y="0"/>
                    <a:pt x="1" y="143"/>
                    <a:pt x="108" y="155"/>
                  </a:cubicBezTo>
                  <a:cubicBezTo>
                    <a:pt x="346" y="179"/>
                    <a:pt x="584" y="215"/>
                    <a:pt x="822" y="298"/>
                  </a:cubicBezTo>
                  <a:cubicBezTo>
                    <a:pt x="942" y="322"/>
                    <a:pt x="1037" y="370"/>
                    <a:pt x="1144" y="429"/>
                  </a:cubicBezTo>
                  <a:cubicBezTo>
                    <a:pt x="1251" y="489"/>
                    <a:pt x="1358" y="560"/>
                    <a:pt x="1477" y="608"/>
                  </a:cubicBezTo>
                  <a:cubicBezTo>
                    <a:pt x="1485" y="609"/>
                    <a:pt x="1492" y="610"/>
                    <a:pt x="1498" y="610"/>
                  </a:cubicBezTo>
                  <a:cubicBezTo>
                    <a:pt x="1581" y="610"/>
                    <a:pt x="1627" y="484"/>
                    <a:pt x="1561" y="429"/>
                  </a:cubicBezTo>
                  <a:cubicBezTo>
                    <a:pt x="1549" y="417"/>
                    <a:pt x="1537" y="393"/>
                    <a:pt x="1513" y="393"/>
                  </a:cubicBezTo>
                  <a:cubicBezTo>
                    <a:pt x="1430" y="322"/>
                    <a:pt x="1311" y="274"/>
                    <a:pt x="1215" y="239"/>
                  </a:cubicBezTo>
                  <a:lnTo>
                    <a:pt x="858" y="96"/>
                  </a:lnTo>
                  <a:cubicBezTo>
                    <a:pt x="608"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1" name="Google Shape;5928;p62"/>
            <p:cNvSpPr/>
            <p:nvPr/>
          </p:nvSpPr>
          <p:spPr>
            <a:xfrm>
              <a:off x="6474402" y="3969058"/>
              <a:ext cx="70439" cy="25287"/>
            </a:xfrm>
            <a:custGeom>
              <a:avLst/>
              <a:gdLst/>
              <a:ahLst/>
              <a:cxnLst/>
              <a:rect l="l" t="t" r="r" b="b"/>
              <a:pathLst>
                <a:path w="1429" h="513" extrusionOk="0">
                  <a:moveTo>
                    <a:pt x="339" y="0"/>
                  </a:moveTo>
                  <a:cubicBezTo>
                    <a:pt x="248" y="0"/>
                    <a:pt x="155" y="6"/>
                    <a:pt x="60" y="15"/>
                  </a:cubicBezTo>
                  <a:cubicBezTo>
                    <a:pt x="0" y="38"/>
                    <a:pt x="0" y="110"/>
                    <a:pt x="60" y="122"/>
                  </a:cubicBezTo>
                  <a:cubicBezTo>
                    <a:pt x="298" y="134"/>
                    <a:pt x="536" y="181"/>
                    <a:pt x="762" y="253"/>
                  </a:cubicBezTo>
                  <a:cubicBezTo>
                    <a:pt x="869" y="288"/>
                    <a:pt x="988" y="336"/>
                    <a:pt x="1072" y="396"/>
                  </a:cubicBezTo>
                  <a:cubicBezTo>
                    <a:pt x="1131" y="419"/>
                    <a:pt x="1179" y="443"/>
                    <a:pt x="1238" y="479"/>
                  </a:cubicBezTo>
                  <a:cubicBezTo>
                    <a:pt x="1273" y="500"/>
                    <a:pt x="1303" y="512"/>
                    <a:pt x="1335" y="512"/>
                  </a:cubicBezTo>
                  <a:cubicBezTo>
                    <a:pt x="1357" y="512"/>
                    <a:pt x="1380" y="506"/>
                    <a:pt x="1405" y="491"/>
                  </a:cubicBezTo>
                  <a:cubicBezTo>
                    <a:pt x="1417" y="479"/>
                    <a:pt x="1429" y="467"/>
                    <a:pt x="1429" y="431"/>
                  </a:cubicBezTo>
                  <a:cubicBezTo>
                    <a:pt x="1429" y="312"/>
                    <a:pt x="1250" y="241"/>
                    <a:pt x="1167" y="193"/>
                  </a:cubicBezTo>
                  <a:cubicBezTo>
                    <a:pt x="1048" y="134"/>
                    <a:pt x="929" y="98"/>
                    <a:pt x="810" y="62"/>
                  </a:cubicBezTo>
                  <a:cubicBezTo>
                    <a:pt x="651" y="17"/>
                    <a:pt x="49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2" name="Google Shape;5929;p62"/>
            <p:cNvSpPr/>
            <p:nvPr/>
          </p:nvSpPr>
          <p:spPr>
            <a:xfrm>
              <a:off x="6016621" y="3073408"/>
              <a:ext cx="684919" cy="396805"/>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3" name="Google Shape;5930;p62"/>
            <p:cNvSpPr/>
            <p:nvPr/>
          </p:nvSpPr>
          <p:spPr>
            <a:xfrm>
              <a:off x="6532468" y="3085880"/>
              <a:ext cx="103366" cy="366293"/>
            </a:xfrm>
            <a:custGeom>
              <a:avLst/>
              <a:gdLst/>
              <a:ahLst/>
              <a:cxnLst/>
              <a:rect l="l" t="t" r="r" b="b"/>
              <a:pathLst>
                <a:path w="2097" h="7431" extrusionOk="0">
                  <a:moveTo>
                    <a:pt x="1" y="1"/>
                  </a:moveTo>
                  <a:cubicBezTo>
                    <a:pt x="275" y="2061"/>
                    <a:pt x="775" y="4108"/>
                    <a:pt x="1501" y="6109"/>
                  </a:cubicBezTo>
                  <a:cubicBezTo>
                    <a:pt x="1632" y="6418"/>
                    <a:pt x="1739" y="6716"/>
                    <a:pt x="1858" y="7025"/>
                  </a:cubicBezTo>
                  <a:cubicBezTo>
                    <a:pt x="1930" y="7156"/>
                    <a:pt x="1965" y="7299"/>
                    <a:pt x="2025" y="7430"/>
                  </a:cubicBezTo>
                  <a:cubicBezTo>
                    <a:pt x="2037" y="7430"/>
                    <a:pt x="2072" y="7418"/>
                    <a:pt x="2096" y="7418"/>
                  </a:cubicBezTo>
                  <a:cubicBezTo>
                    <a:pt x="1953" y="7037"/>
                    <a:pt x="1799" y="6656"/>
                    <a:pt x="1656" y="6299"/>
                  </a:cubicBezTo>
                  <a:cubicBezTo>
                    <a:pt x="1465" y="5751"/>
                    <a:pt x="1263" y="5180"/>
                    <a:pt x="1108" y="4632"/>
                  </a:cubicBezTo>
                  <a:cubicBezTo>
                    <a:pt x="775" y="3513"/>
                    <a:pt x="501" y="2394"/>
                    <a:pt x="286" y="1263"/>
                  </a:cubicBezTo>
                  <a:cubicBezTo>
                    <a:pt x="215" y="846"/>
                    <a:pt x="144" y="429"/>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4" name="Google Shape;5931;p62"/>
            <p:cNvSpPr/>
            <p:nvPr/>
          </p:nvSpPr>
          <p:spPr>
            <a:xfrm>
              <a:off x="6445023" y="3091745"/>
              <a:ext cx="117316" cy="158673"/>
            </a:xfrm>
            <a:custGeom>
              <a:avLst/>
              <a:gdLst/>
              <a:ahLst/>
              <a:cxnLst/>
              <a:rect l="l" t="t" r="r" b="b"/>
              <a:pathLst>
                <a:path w="2380" h="3219" extrusionOk="0">
                  <a:moveTo>
                    <a:pt x="1" y="1"/>
                  </a:moveTo>
                  <a:cubicBezTo>
                    <a:pt x="84" y="298"/>
                    <a:pt x="203" y="584"/>
                    <a:pt x="334" y="870"/>
                  </a:cubicBezTo>
                  <a:cubicBezTo>
                    <a:pt x="620" y="1465"/>
                    <a:pt x="1001" y="2013"/>
                    <a:pt x="1465" y="2489"/>
                  </a:cubicBezTo>
                  <a:cubicBezTo>
                    <a:pt x="1727" y="2775"/>
                    <a:pt x="2013" y="3025"/>
                    <a:pt x="2346" y="3216"/>
                  </a:cubicBezTo>
                  <a:cubicBezTo>
                    <a:pt x="2350" y="3218"/>
                    <a:pt x="2354" y="3219"/>
                    <a:pt x="2358" y="3219"/>
                  </a:cubicBezTo>
                  <a:cubicBezTo>
                    <a:pt x="2374" y="3219"/>
                    <a:pt x="2380" y="3197"/>
                    <a:pt x="2370" y="3168"/>
                  </a:cubicBezTo>
                  <a:cubicBezTo>
                    <a:pt x="1870" y="2751"/>
                    <a:pt x="1394" y="2311"/>
                    <a:pt x="1001" y="1775"/>
                  </a:cubicBezTo>
                  <a:cubicBezTo>
                    <a:pt x="620" y="1239"/>
                    <a:pt x="322" y="644"/>
                    <a:pt x="144" y="37"/>
                  </a:cubicBezTo>
                  <a:cubicBezTo>
                    <a:pt x="132" y="13"/>
                    <a:pt x="132" y="13"/>
                    <a:pt x="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5" name="Google Shape;5932;p62"/>
            <p:cNvSpPr/>
            <p:nvPr/>
          </p:nvSpPr>
          <p:spPr>
            <a:xfrm>
              <a:off x="6072963" y="3077697"/>
              <a:ext cx="51659" cy="89811"/>
            </a:xfrm>
            <a:custGeom>
              <a:avLst/>
              <a:gdLst/>
              <a:ahLst/>
              <a:cxnLst/>
              <a:rect l="l" t="t" r="r" b="b"/>
              <a:pathLst>
                <a:path w="1048" h="1822" extrusionOk="0">
                  <a:moveTo>
                    <a:pt x="953" y="0"/>
                  </a:moveTo>
                  <a:cubicBezTo>
                    <a:pt x="845" y="262"/>
                    <a:pt x="738" y="524"/>
                    <a:pt x="607" y="774"/>
                  </a:cubicBezTo>
                  <a:cubicBezTo>
                    <a:pt x="441" y="1095"/>
                    <a:pt x="250" y="1393"/>
                    <a:pt x="24" y="1667"/>
                  </a:cubicBezTo>
                  <a:cubicBezTo>
                    <a:pt x="12" y="1715"/>
                    <a:pt x="12" y="1774"/>
                    <a:pt x="0" y="1822"/>
                  </a:cubicBezTo>
                  <a:cubicBezTo>
                    <a:pt x="262" y="1512"/>
                    <a:pt x="488" y="1179"/>
                    <a:pt x="679" y="822"/>
                  </a:cubicBezTo>
                  <a:cubicBezTo>
                    <a:pt x="810" y="572"/>
                    <a:pt x="953" y="286"/>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6" name="Google Shape;5933;p62"/>
            <p:cNvSpPr/>
            <p:nvPr/>
          </p:nvSpPr>
          <p:spPr>
            <a:xfrm>
              <a:off x="6209109" y="3088837"/>
              <a:ext cx="38793" cy="126583"/>
            </a:xfrm>
            <a:custGeom>
              <a:avLst/>
              <a:gdLst/>
              <a:ahLst/>
              <a:cxnLst/>
              <a:rect l="l" t="t" r="r" b="b"/>
              <a:pathLst>
                <a:path w="787" h="2568" extrusionOk="0">
                  <a:moveTo>
                    <a:pt x="36" y="0"/>
                  </a:moveTo>
                  <a:cubicBezTo>
                    <a:pt x="12" y="274"/>
                    <a:pt x="0" y="536"/>
                    <a:pt x="0" y="810"/>
                  </a:cubicBezTo>
                  <a:cubicBezTo>
                    <a:pt x="0" y="1108"/>
                    <a:pt x="0" y="1417"/>
                    <a:pt x="12" y="1715"/>
                  </a:cubicBezTo>
                  <a:cubicBezTo>
                    <a:pt x="12" y="1953"/>
                    <a:pt x="0" y="2239"/>
                    <a:pt x="179" y="2429"/>
                  </a:cubicBezTo>
                  <a:cubicBezTo>
                    <a:pt x="259" y="2509"/>
                    <a:pt x="375" y="2567"/>
                    <a:pt x="480" y="2567"/>
                  </a:cubicBezTo>
                  <a:cubicBezTo>
                    <a:pt x="547" y="2567"/>
                    <a:pt x="609" y="2544"/>
                    <a:pt x="655" y="2489"/>
                  </a:cubicBezTo>
                  <a:cubicBezTo>
                    <a:pt x="786" y="2358"/>
                    <a:pt x="762" y="2132"/>
                    <a:pt x="727" y="1953"/>
                  </a:cubicBezTo>
                  <a:cubicBezTo>
                    <a:pt x="655" y="1370"/>
                    <a:pt x="643" y="786"/>
                    <a:pt x="679" y="227"/>
                  </a:cubicBezTo>
                  <a:cubicBezTo>
                    <a:pt x="703" y="167"/>
                    <a:pt x="703" y="107"/>
                    <a:pt x="703" y="60"/>
                  </a:cubicBezTo>
                  <a:cubicBezTo>
                    <a:pt x="667" y="48"/>
                    <a:pt x="643" y="48"/>
                    <a:pt x="608" y="48"/>
                  </a:cubicBezTo>
                  <a:cubicBezTo>
                    <a:pt x="572" y="477"/>
                    <a:pt x="548" y="905"/>
                    <a:pt x="584" y="1346"/>
                  </a:cubicBezTo>
                  <a:cubicBezTo>
                    <a:pt x="596" y="1596"/>
                    <a:pt x="643" y="1834"/>
                    <a:pt x="655" y="2084"/>
                  </a:cubicBezTo>
                  <a:cubicBezTo>
                    <a:pt x="665" y="2235"/>
                    <a:pt x="641" y="2480"/>
                    <a:pt x="468" y="2480"/>
                  </a:cubicBezTo>
                  <a:cubicBezTo>
                    <a:pt x="436" y="2480"/>
                    <a:pt x="400" y="2471"/>
                    <a:pt x="358" y="2453"/>
                  </a:cubicBezTo>
                  <a:cubicBezTo>
                    <a:pt x="96" y="2322"/>
                    <a:pt x="108" y="1965"/>
                    <a:pt x="96" y="1739"/>
                  </a:cubicBezTo>
                  <a:cubicBezTo>
                    <a:pt x="72" y="1465"/>
                    <a:pt x="60" y="1191"/>
                    <a:pt x="60" y="905"/>
                  </a:cubicBezTo>
                  <a:cubicBezTo>
                    <a:pt x="48" y="596"/>
                    <a:pt x="60" y="298"/>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7" name="Google Shape;5934;p62"/>
            <p:cNvSpPr/>
            <p:nvPr/>
          </p:nvSpPr>
          <p:spPr>
            <a:xfrm>
              <a:off x="6003707" y="1923211"/>
              <a:ext cx="619212" cy="694728"/>
            </a:xfrm>
            <a:custGeom>
              <a:avLst/>
              <a:gdLst/>
              <a:ahLst/>
              <a:cxnLst/>
              <a:rect l="l" t="t" r="r" b="b"/>
              <a:pathLst>
                <a:path w="12562" h="14094" extrusionOk="0">
                  <a:moveTo>
                    <a:pt x="5447" y="0"/>
                  </a:moveTo>
                  <a:cubicBezTo>
                    <a:pt x="2196" y="0"/>
                    <a:pt x="395" y="2541"/>
                    <a:pt x="84" y="6717"/>
                  </a:cubicBezTo>
                  <a:cubicBezTo>
                    <a:pt x="48" y="7395"/>
                    <a:pt x="0" y="8062"/>
                    <a:pt x="12" y="8693"/>
                  </a:cubicBezTo>
                  <a:cubicBezTo>
                    <a:pt x="12" y="10146"/>
                    <a:pt x="262" y="11420"/>
                    <a:pt x="1119" y="12372"/>
                  </a:cubicBezTo>
                  <a:cubicBezTo>
                    <a:pt x="1834" y="13170"/>
                    <a:pt x="2977" y="13753"/>
                    <a:pt x="4787" y="14003"/>
                  </a:cubicBezTo>
                  <a:cubicBezTo>
                    <a:pt x="4953" y="14027"/>
                    <a:pt x="5132" y="14051"/>
                    <a:pt x="5310" y="14063"/>
                  </a:cubicBezTo>
                  <a:cubicBezTo>
                    <a:pt x="5521" y="14084"/>
                    <a:pt x="5729" y="14094"/>
                    <a:pt x="5935" y="14094"/>
                  </a:cubicBezTo>
                  <a:cubicBezTo>
                    <a:pt x="8079" y="14094"/>
                    <a:pt x="9992" y="12986"/>
                    <a:pt x="11133" y="11205"/>
                  </a:cubicBezTo>
                  <a:cubicBezTo>
                    <a:pt x="11716" y="10300"/>
                    <a:pt x="12097" y="9217"/>
                    <a:pt x="12204" y="8003"/>
                  </a:cubicBezTo>
                  <a:cubicBezTo>
                    <a:pt x="12561" y="4062"/>
                    <a:pt x="9835" y="430"/>
                    <a:pt x="6144" y="37"/>
                  </a:cubicBezTo>
                  <a:cubicBezTo>
                    <a:pt x="5905" y="13"/>
                    <a:pt x="5673" y="0"/>
                    <a:pt x="5447"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8" name="Google Shape;5935;p62"/>
            <p:cNvSpPr/>
            <p:nvPr/>
          </p:nvSpPr>
          <p:spPr>
            <a:xfrm>
              <a:off x="5998432" y="1827829"/>
              <a:ext cx="771773" cy="536894"/>
            </a:xfrm>
            <a:custGeom>
              <a:avLst/>
              <a:gdLst/>
              <a:ahLst/>
              <a:cxnLst/>
              <a:rect l="l" t="t" r="r" b="b"/>
              <a:pathLst>
                <a:path w="15657" h="10892" extrusionOk="0">
                  <a:moveTo>
                    <a:pt x="7253" y="0"/>
                  </a:moveTo>
                  <a:cubicBezTo>
                    <a:pt x="6645" y="0"/>
                    <a:pt x="6037" y="58"/>
                    <a:pt x="5441" y="174"/>
                  </a:cubicBezTo>
                  <a:cubicBezTo>
                    <a:pt x="4453" y="365"/>
                    <a:pt x="3500" y="722"/>
                    <a:pt x="2655" y="1246"/>
                  </a:cubicBezTo>
                  <a:cubicBezTo>
                    <a:pt x="2596" y="1294"/>
                    <a:pt x="2524" y="1317"/>
                    <a:pt x="2465" y="1365"/>
                  </a:cubicBezTo>
                  <a:cubicBezTo>
                    <a:pt x="2250" y="1496"/>
                    <a:pt x="2048" y="1651"/>
                    <a:pt x="1846" y="1817"/>
                  </a:cubicBezTo>
                  <a:cubicBezTo>
                    <a:pt x="1238" y="2353"/>
                    <a:pt x="750" y="3020"/>
                    <a:pt x="452" y="3782"/>
                  </a:cubicBezTo>
                  <a:cubicBezTo>
                    <a:pt x="393" y="3937"/>
                    <a:pt x="333" y="4103"/>
                    <a:pt x="286" y="4270"/>
                  </a:cubicBezTo>
                  <a:cubicBezTo>
                    <a:pt x="226" y="4496"/>
                    <a:pt x="179" y="4711"/>
                    <a:pt x="155" y="4937"/>
                  </a:cubicBezTo>
                  <a:cubicBezTo>
                    <a:pt x="107" y="5294"/>
                    <a:pt x="0" y="5854"/>
                    <a:pt x="262" y="6116"/>
                  </a:cubicBezTo>
                  <a:cubicBezTo>
                    <a:pt x="345" y="6223"/>
                    <a:pt x="476" y="6282"/>
                    <a:pt x="691" y="6282"/>
                  </a:cubicBezTo>
                  <a:cubicBezTo>
                    <a:pt x="953" y="6282"/>
                    <a:pt x="1226" y="6211"/>
                    <a:pt x="1488" y="6187"/>
                  </a:cubicBezTo>
                  <a:cubicBezTo>
                    <a:pt x="1774" y="6175"/>
                    <a:pt x="2072" y="6139"/>
                    <a:pt x="2357" y="6104"/>
                  </a:cubicBezTo>
                  <a:cubicBezTo>
                    <a:pt x="3191" y="5997"/>
                    <a:pt x="4012" y="5854"/>
                    <a:pt x="4798" y="5627"/>
                  </a:cubicBezTo>
                  <a:cubicBezTo>
                    <a:pt x="5644" y="5389"/>
                    <a:pt x="6465" y="5056"/>
                    <a:pt x="7203" y="4615"/>
                  </a:cubicBezTo>
                  <a:cubicBezTo>
                    <a:pt x="7239" y="4604"/>
                    <a:pt x="7382" y="4508"/>
                    <a:pt x="7549" y="4401"/>
                  </a:cubicBezTo>
                  <a:cubicBezTo>
                    <a:pt x="7846" y="4211"/>
                    <a:pt x="8215" y="3949"/>
                    <a:pt x="8203" y="3889"/>
                  </a:cubicBezTo>
                  <a:lnTo>
                    <a:pt x="8203" y="3889"/>
                  </a:lnTo>
                  <a:cubicBezTo>
                    <a:pt x="8275" y="4092"/>
                    <a:pt x="8334" y="4282"/>
                    <a:pt x="8394" y="4496"/>
                  </a:cubicBezTo>
                  <a:cubicBezTo>
                    <a:pt x="8668" y="5377"/>
                    <a:pt x="8894" y="6247"/>
                    <a:pt x="9263" y="7104"/>
                  </a:cubicBezTo>
                  <a:cubicBezTo>
                    <a:pt x="9382" y="7366"/>
                    <a:pt x="9513" y="7628"/>
                    <a:pt x="9680" y="7890"/>
                  </a:cubicBezTo>
                  <a:cubicBezTo>
                    <a:pt x="9882" y="8211"/>
                    <a:pt x="10061" y="8592"/>
                    <a:pt x="10097" y="8985"/>
                  </a:cubicBezTo>
                  <a:cubicBezTo>
                    <a:pt x="10120" y="9366"/>
                    <a:pt x="10037" y="9735"/>
                    <a:pt x="10025" y="10092"/>
                  </a:cubicBezTo>
                  <a:cubicBezTo>
                    <a:pt x="10001" y="10485"/>
                    <a:pt x="9942" y="10866"/>
                    <a:pt x="10406" y="10890"/>
                  </a:cubicBezTo>
                  <a:cubicBezTo>
                    <a:pt x="10415" y="10891"/>
                    <a:pt x="10424" y="10891"/>
                    <a:pt x="10433" y="10891"/>
                  </a:cubicBezTo>
                  <a:cubicBezTo>
                    <a:pt x="10861" y="10891"/>
                    <a:pt x="11083" y="10068"/>
                    <a:pt x="11839" y="10068"/>
                  </a:cubicBezTo>
                  <a:cubicBezTo>
                    <a:pt x="11849" y="10068"/>
                    <a:pt x="11860" y="10068"/>
                    <a:pt x="11871" y="10068"/>
                  </a:cubicBezTo>
                  <a:cubicBezTo>
                    <a:pt x="12565" y="10101"/>
                    <a:pt x="12684" y="10775"/>
                    <a:pt x="13055" y="10775"/>
                  </a:cubicBezTo>
                  <a:cubicBezTo>
                    <a:pt x="13097" y="10775"/>
                    <a:pt x="13142" y="10767"/>
                    <a:pt x="13192" y="10747"/>
                  </a:cubicBezTo>
                  <a:cubicBezTo>
                    <a:pt x="13478" y="10628"/>
                    <a:pt x="13692" y="10283"/>
                    <a:pt x="13871" y="10057"/>
                  </a:cubicBezTo>
                  <a:cubicBezTo>
                    <a:pt x="15097" y="8664"/>
                    <a:pt x="15657" y="6961"/>
                    <a:pt x="15109" y="5223"/>
                  </a:cubicBezTo>
                  <a:cubicBezTo>
                    <a:pt x="15061" y="5056"/>
                    <a:pt x="14990" y="4889"/>
                    <a:pt x="14930" y="4734"/>
                  </a:cubicBezTo>
                  <a:cubicBezTo>
                    <a:pt x="14847" y="4532"/>
                    <a:pt x="14645" y="4080"/>
                    <a:pt x="14526" y="3842"/>
                  </a:cubicBezTo>
                  <a:cubicBezTo>
                    <a:pt x="14514" y="3806"/>
                    <a:pt x="14502" y="3794"/>
                    <a:pt x="14490" y="3758"/>
                  </a:cubicBezTo>
                  <a:cubicBezTo>
                    <a:pt x="14085" y="3080"/>
                    <a:pt x="13549" y="2484"/>
                    <a:pt x="12942" y="1972"/>
                  </a:cubicBezTo>
                  <a:cubicBezTo>
                    <a:pt x="12668" y="1758"/>
                    <a:pt x="12406" y="1556"/>
                    <a:pt x="12109" y="1377"/>
                  </a:cubicBezTo>
                  <a:cubicBezTo>
                    <a:pt x="10661" y="456"/>
                    <a:pt x="8956" y="0"/>
                    <a:pt x="725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9" name="Google Shape;5936;p62"/>
            <p:cNvSpPr/>
            <p:nvPr/>
          </p:nvSpPr>
          <p:spPr>
            <a:xfrm>
              <a:off x="6412737" y="2015980"/>
              <a:ext cx="330506" cy="192931"/>
            </a:xfrm>
            <a:custGeom>
              <a:avLst/>
              <a:gdLst/>
              <a:ahLst/>
              <a:cxnLst/>
              <a:rect l="l" t="t" r="r" b="b"/>
              <a:pathLst>
                <a:path w="6705" h="3914" extrusionOk="0">
                  <a:moveTo>
                    <a:pt x="6121" y="1"/>
                  </a:moveTo>
                  <a:cubicBezTo>
                    <a:pt x="5918" y="48"/>
                    <a:pt x="5704" y="96"/>
                    <a:pt x="5513" y="144"/>
                  </a:cubicBezTo>
                  <a:cubicBezTo>
                    <a:pt x="4010" y="478"/>
                    <a:pt x="2491" y="698"/>
                    <a:pt x="969" y="698"/>
                  </a:cubicBezTo>
                  <a:cubicBezTo>
                    <a:pt x="646" y="698"/>
                    <a:pt x="323" y="688"/>
                    <a:pt x="1" y="667"/>
                  </a:cubicBezTo>
                  <a:lnTo>
                    <a:pt x="1" y="667"/>
                  </a:lnTo>
                  <a:cubicBezTo>
                    <a:pt x="275" y="1537"/>
                    <a:pt x="501" y="2418"/>
                    <a:pt x="870" y="3263"/>
                  </a:cubicBezTo>
                  <a:lnTo>
                    <a:pt x="1037" y="3263"/>
                  </a:lnTo>
                  <a:cubicBezTo>
                    <a:pt x="1358" y="3215"/>
                    <a:pt x="1656" y="3001"/>
                    <a:pt x="1989" y="2989"/>
                  </a:cubicBezTo>
                  <a:cubicBezTo>
                    <a:pt x="1999" y="2989"/>
                    <a:pt x="2008" y="2989"/>
                    <a:pt x="2017" y="2989"/>
                  </a:cubicBezTo>
                  <a:cubicBezTo>
                    <a:pt x="2680" y="2989"/>
                    <a:pt x="3106" y="3812"/>
                    <a:pt x="3787" y="3906"/>
                  </a:cubicBezTo>
                  <a:cubicBezTo>
                    <a:pt x="3824" y="3911"/>
                    <a:pt x="3862" y="3913"/>
                    <a:pt x="3898" y="3913"/>
                  </a:cubicBezTo>
                  <a:cubicBezTo>
                    <a:pt x="4490" y="3913"/>
                    <a:pt x="4961" y="3298"/>
                    <a:pt x="5085" y="2715"/>
                  </a:cubicBezTo>
                  <a:cubicBezTo>
                    <a:pt x="5168" y="2322"/>
                    <a:pt x="5168" y="1894"/>
                    <a:pt x="5454" y="1632"/>
                  </a:cubicBezTo>
                  <a:cubicBezTo>
                    <a:pt x="5659" y="1419"/>
                    <a:pt x="5936" y="1363"/>
                    <a:pt x="6235" y="1363"/>
                  </a:cubicBezTo>
                  <a:cubicBezTo>
                    <a:pt x="6388" y="1363"/>
                    <a:pt x="6547" y="1378"/>
                    <a:pt x="6704" y="1394"/>
                  </a:cubicBezTo>
                  <a:cubicBezTo>
                    <a:pt x="6656" y="1227"/>
                    <a:pt x="6585" y="1060"/>
                    <a:pt x="6525" y="894"/>
                  </a:cubicBezTo>
                  <a:cubicBezTo>
                    <a:pt x="6442" y="703"/>
                    <a:pt x="6240" y="239"/>
                    <a:pt x="6121"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0" name="Google Shape;5937;p62"/>
            <p:cNvSpPr/>
            <p:nvPr/>
          </p:nvSpPr>
          <p:spPr>
            <a:xfrm>
              <a:off x="6012481" y="1915620"/>
              <a:ext cx="358061" cy="189037"/>
            </a:xfrm>
            <a:custGeom>
              <a:avLst/>
              <a:gdLst/>
              <a:ahLst/>
              <a:cxnLst/>
              <a:rect l="l" t="t" r="r" b="b"/>
              <a:pathLst>
                <a:path w="7264" h="3835" extrusionOk="0">
                  <a:moveTo>
                    <a:pt x="1537" y="1"/>
                  </a:moveTo>
                  <a:cubicBezTo>
                    <a:pt x="918" y="537"/>
                    <a:pt x="429" y="1215"/>
                    <a:pt x="132" y="1965"/>
                  </a:cubicBezTo>
                  <a:cubicBezTo>
                    <a:pt x="108" y="2144"/>
                    <a:pt x="48" y="2311"/>
                    <a:pt x="1" y="2477"/>
                  </a:cubicBezTo>
                  <a:cubicBezTo>
                    <a:pt x="120" y="2525"/>
                    <a:pt x="227" y="2549"/>
                    <a:pt x="322" y="2596"/>
                  </a:cubicBezTo>
                  <a:cubicBezTo>
                    <a:pt x="668" y="2739"/>
                    <a:pt x="953" y="3001"/>
                    <a:pt x="1275" y="3156"/>
                  </a:cubicBezTo>
                  <a:cubicBezTo>
                    <a:pt x="1640" y="3348"/>
                    <a:pt x="2035" y="3447"/>
                    <a:pt x="2437" y="3447"/>
                  </a:cubicBezTo>
                  <a:cubicBezTo>
                    <a:pt x="2534" y="3447"/>
                    <a:pt x="2630" y="3441"/>
                    <a:pt x="2727" y="3430"/>
                  </a:cubicBezTo>
                  <a:cubicBezTo>
                    <a:pt x="3001" y="3394"/>
                    <a:pt x="3287" y="3311"/>
                    <a:pt x="3573" y="3311"/>
                  </a:cubicBezTo>
                  <a:cubicBezTo>
                    <a:pt x="3593" y="3310"/>
                    <a:pt x="3613" y="3309"/>
                    <a:pt x="3633" y="3309"/>
                  </a:cubicBezTo>
                  <a:cubicBezTo>
                    <a:pt x="3901" y="3309"/>
                    <a:pt x="4180" y="3384"/>
                    <a:pt x="4347" y="3573"/>
                  </a:cubicBezTo>
                  <a:cubicBezTo>
                    <a:pt x="4418" y="3656"/>
                    <a:pt x="4466" y="3739"/>
                    <a:pt x="4513" y="3835"/>
                  </a:cubicBezTo>
                  <a:cubicBezTo>
                    <a:pt x="5359" y="3596"/>
                    <a:pt x="6180" y="3263"/>
                    <a:pt x="6918" y="2823"/>
                  </a:cubicBezTo>
                  <a:cubicBezTo>
                    <a:pt x="6954" y="2799"/>
                    <a:pt x="7097" y="2715"/>
                    <a:pt x="7264" y="2608"/>
                  </a:cubicBezTo>
                  <a:cubicBezTo>
                    <a:pt x="7085" y="2584"/>
                    <a:pt x="6895" y="2561"/>
                    <a:pt x="6716" y="2525"/>
                  </a:cubicBezTo>
                  <a:cubicBezTo>
                    <a:pt x="6073" y="2406"/>
                    <a:pt x="5442" y="2239"/>
                    <a:pt x="4823" y="2013"/>
                  </a:cubicBezTo>
                  <a:cubicBezTo>
                    <a:pt x="3716" y="1608"/>
                    <a:pt x="2668" y="1013"/>
                    <a:pt x="1787" y="239"/>
                  </a:cubicBezTo>
                  <a:cubicBezTo>
                    <a:pt x="1691" y="167"/>
                    <a:pt x="1620" y="96"/>
                    <a:pt x="1537"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1" name="Google Shape;5938;p62"/>
            <p:cNvSpPr/>
            <p:nvPr/>
          </p:nvSpPr>
          <p:spPr>
            <a:xfrm>
              <a:off x="6310060" y="2136895"/>
              <a:ext cx="1232" cy="641"/>
            </a:xfrm>
            <a:custGeom>
              <a:avLst/>
              <a:gdLst/>
              <a:ahLst/>
              <a:cxnLst/>
              <a:rect l="l" t="t" r="r" b="b"/>
              <a:pathLst>
                <a:path w="25" h="13" extrusionOk="0">
                  <a:moveTo>
                    <a:pt x="0" y="12"/>
                  </a:moveTo>
                  <a:lnTo>
                    <a:pt x="0" y="12"/>
                  </a:lnTo>
                  <a:cubicBezTo>
                    <a:pt x="24" y="0"/>
                    <a:pt x="24" y="0"/>
                    <a:pt x="0"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2" name="Google Shape;5939;p62"/>
            <p:cNvSpPr/>
            <p:nvPr/>
          </p:nvSpPr>
          <p:spPr>
            <a:xfrm>
              <a:off x="6540700" y="2295716"/>
              <a:ext cx="180213" cy="183910"/>
            </a:xfrm>
            <a:custGeom>
              <a:avLst/>
              <a:gdLst/>
              <a:ahLst/>
              <a:cxnLst/>
              <a:rect l="l" t="t" r="r" b="b"/>
              <a:pathLst>
                <a:path w="3656" h="3731" extrusionOk="0">
                  <a:moveTo>
                    <a:pt x="2245" y="0"/>
                  </a:moveTo>
                  <a:cubicBezTo>
                    <a:pt x="1750" y="0"/>
                    <a:pt x="1232" y="178"/>
                    <a:pt x="893" y="386"/>
                  </a:cubicBezTo>
                  <a:cubicBezTo>
                    <a:pt x="310" y="779"/>
                    <a:pt x="108" y="1624"/>
                    <a:pt x="24" y="2339"/>
                  </a:cubicBezTo>
                  <a:cubicBezTo>
                    <a:pt x="0" y="2672"/>
                    <a:pt x="24" y="3041"/>
                    <a:pt x="250" y="3303"/>
                  </a:cubicBezTo>
                  <a:cubicBezTo>
                    <a:pt x="500" y="3619"/>
                    <a:pt x="860" y="3730"/>
                    <a:pt x="1227" y="3730"/>
                  </a:cubicBezTo>
                  <a:cubicBezTo>
                    <a:pt x="1578" y="3730"/>
                    <a:pt x="1935" y="3628"/>
                    <a:pt x="2203" y="3505"/>
                  </a:cubicBezTo>
                  <a:cubicBezTo>
                    <a:pt x="2858" y="3208"/>
                    <a:pt x="3358" y="2636"/>
                    <a:pt x="3560" y="1910"/>
                  </a:cubicBezTo>
                  <a:cubicBezTo>
                    <a:pt x="3644" y="1577"/>
                    <a:pt x="3656" y="1208"/>
                    <a:pt x="3537" y="850"/>
                  </a:cubicBezTo>
                  <a:cubicBezTo>
                    <a:pt x="3441" y="529"/>
                    <a:pt x="3239" y="315"/>
                    <a:pt x="3001" y="184"/>
                  </a:cubicBezTo>
                  <a:cubicBezTo>
                    <a:pt x="2778" y="53"/>
                    <a:pt x="2515" y="0"/>
                    <a:pt x="224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3" name="Google Shape;5940;p62"/>
            <p:cNvSpPr/>
            <p:nvPr/>
          </p:nvSpPr>
          <p:spPr>
            <a:xfrm>
              <a:off x="6589401" y="2343136"/>
              <a:ext cx="112140" cy="64425"/>
            </a:xfrm>
            <a:custGeom>
              <a:avLst/>
              <a:gdLst/>
              <a:ahLst/>
              <a:cxnLst/>
              <a:rect l="l" t="t" r="r" b="b"/>
              <a:pathLst>
                <a:path w="2275" h="1307" extrusionOk="0">
                  <a:moveTo>
                    <a:pt x="1489" y="1"/>
                  </a:moveTo>
                  <a:cubicBezTo>
                    <a:pt x="1317" y="1"/>
                    <a:pt x="1143" y="45"/>
                    <a:pt x="989" y="115"/>
                  </a:cubicBezTo>
                  <a:cubicBezTo>
                    <a:pt x="751" y="222"/>
                    <a:pt x="560" y="365"/>
                    <a:pt x="382" y="543"/>
                  </a:cubicBezTo>
                  <a:cubicBezTo>
                    <a:pt x="215" y="722"/>
                    <a:pt x="108" y="924"/>
                    <a:pt x="24" y="1174"/>
                  </a:cubicBezTo>
                  <a:cubicBezTo>
                    <a:pt x="1" y="1229"/>
                    <a:pt x="45" y="1274"/>
                    <a:pt x="84" y="1274"/>
                  </a:cubicBezTo>
                  <a:cubicBezTo>
                    <a:pt x="104" y="1274"/>
                    <a:pt x="124" y="1262"/>
                    <a:pt x="132" y="1234"/>
                  </a:cubicBezTo>
                  <a:cubicBezTo>
                    <a:pt x="298" y="877"/>
                    <a:pt x="632" y="555"/>
                    <a:pt x="977" y="400"/>
                  </a:cubicBezTo>
                  <a:cubicBezTo>
                    <a:pt x="1072" y="353"/>
                    <a:pt x="1167" y="305"/>
                    <a:pt x="1275" y="293"/>
                  </a:cubicBezTo>
                  <a:cubicBezTo>
                    <a:pt x="1334" y="424"/>
                    <a:pt x="1370" y="579"/>
                    <a:pt x="1346" y="722"/>
                  </a:cubicBezTo>
                  <a:cubicBezTo>
                    <a:pt x="1346" y="817"/>
                    <a:pt x="1322" y="888"/>
                    <a:pt x="1275" y="960"/>
                  </a:cubicBezTo>
                  <a:cubicBezTo>
                    <a:pt x="1263" y="996"/>
                    <a:pt x="1239" y="1019"/>
                    <a:pt x="1215" y="1055"/>
                  </a:cubicBezTo>
                  <a:cubicBezTo>
                    <a:pt x="1203" y="1079"/>
                    <a:pt x="1179" y="1091"/>
                    <a:pt x="1167" y="1115"/>
                  </a:cubicBezTo>
                  <a:cubicBezTo>
                    <a:pt x="1156" y="1127"/>
                    <a:pt x="1156" y="1150"/>
                    <a:pt x="1144" y="1186"/>
                  </a:cubicBezTo>
                  <a:cubicBezTo>
                    <a:pt x="1122" y="1241"/>
                    <a:pt x="1171" y="1306"/>
                    <a:pt x="1226" y="1306"/>
                  </a:cubicBezTo>
                  <a:cubicBezTo>
                    <a:pt x="1230" y="1306"/>
                    <a:pt x="1234" y="1306"/>
                    <a:pt x="1239" y="1305"/>
                  </a:cubicBezTo>
                  <a:cubicBezTo>
                    <a:pt x="1287" y="1293"/>
                    <a:pt x="1322" y="1293"/>
                    <a:pt x="1346" y="1258"/>
                  </a:cubicBezTo>
                  <a:cubicBezTo>
                    <a:pt x="1382" y="1246"/>
                    <a:pt x="1394" y="1210"/>
                    <a:pt x="1406" y="1198"/>
                  </a:cubicBezTo>
                  <a:cubicBezTo>
                    <a:pt x="1453" y="1174"/>
                    <a:pt x="1477" y="1115"/>
                    <a:pt x="1513" y="1067"/>
                  </a:cubicBezTo>
                  <a:cubicBezTo>
                    <a:pt x="1560" y="972"/>
                    <a:pt x="1584" y="877"/>
                    <a:pt x="1596" y="769"/>
                  </a:cubicBezTo>
                  <a:cubicBezTo>
                    <a:pt x="1620" y="591"/>
                    <a:pt x="1572" y="424"/>
                    <a:pt x="1501" y="281"/>
                  </a:cubicBezTo>
                  <a:cubicBezTo>
                    <a:pt x="1560" y="281"/>
                    <a:pt x="1596" y="293"/>
                    <a:pt x="1656" y="305"/>
                  </a:cubicBezTo>
                  <a:cubicBezTo>
                    <a:pt x="1751" y="341"/>
                    <a:pt x="1822" y="376"/>
                    <a:pt x="1894" y="436"/>
                  </a:cubicBezTo>
                  <a:cubicBezTo>
                    <a:pt x="1953" y="484"/>
                    <a:pt x="2013" y="591"/>
                    <a:pt x="2096" y="615"/>
                  </a:cubicBezTo>
                  <a:cubicBezTo>
                    <a:pt x="2112" y="624"/>
                    <a:pt x="2129" y="629"/>
                    <a:pt x="2145" y="629"/>
                  </a:cubicBezTo>
                  <a:cubicBezTo>
                    <a:pt x="2190" y="629"/>
                    <a:pt x="2230" y="595"/>
                    <a:pt x="2239" y="543"/>
                  </a:cubicBezTo>
                  <a:cubicBezTo>
                    <a:pt x="2275" y="424"/>
                    <a:pt x="2156" y="293"/>
                    <a:pt x="2072" y="222"/>
                  </a:cubicBezTo>
                  <a:cubicBezTo>
                    <a:pt x="1989" y="126"/>
                    <a:pt x="1882" y="67"/>
                    <a:pt x="1763" y="43"/>
                  </a:cubicBezTo>
                  <a:cubicBezTo>
                    <a:pt x="1675" y="14"/>
                    <a:pt x="1582" y="1"/>
                    <a:pt x="1489"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4" name="Google Shape;5943;p62"/>
            <p:cNvSpPr/>
            <p:nvPr/>
          </p:nvSpPr>
          <p:spPr>
            <a:xfrm>
              <a:off x="6082920" y="2367980"/>
              <a:ext cx="168778" cy="72214"/>
            </a:xfrm>
            <a:custGeom>
              <a:avLst/>
              <a:gdLst/>
              <a:ahLst/>
              <a:cxnLst/>
              <a:rect l="l" t="t" r="r" b="b"/>
              <a:pathLst>
                <a:path w="3424" h="1465" extrusionOk="0">
                  <a:moveTo>
                    <a:pt x="384" y="0"/>
                  </a:moveTo>
                  <a:cubicBezTo>
                    <a:pt x="328" y="0"/>
                    <a:pt x="288" y="11"/>
                    <a:pt x="262" y="39"/>
                  </a:cubicBezTo>
                  <a:cubicBezTo>
                    <a:pt x="1" y="384"/>
                    <a:pt x="560" y="1325"/>
                    <a:pt x="1584" y="1456"/>
                  </a:cubicBezTo>
                  <a:cubicBezTo>
                    <a:pt x="1631" y="1461"/>
                    <a:pt x="1678" y="1464"/>
                    <a:pt x="1724" y="1464"/>
                  </a:cubicBezTo>
                  <a:cubicBezTo>
                    <a:pt x="2682" y="1464"/>
                    <a:pt x="3423" y="339"/>
                    <a:pt x="3049" y="146"/>
                  </a:cubicBezTo>
                  <a:cubicBezTo>
                    <a:pt x="2939" y="85"/>
                    <a:pt x="2832" y="64"/>
                    <a:pt x="2717" y="64"/>
                  </a:cubicBezTo>
                  <a:cubicBezTo>
                    <a:pt x="2456" y="64"/>
                    <a:pt x="2154" y="173"/>
                    <a:pt x="1697" y="173"/>
                  </a:cubicBezTo>
                  <a:cubicBezTo>
                    <a:pt x="1653" y="173"/>
                    <a:pt x="1607" y="172"/>
                    <a:pt x="1560" y="170"/>
                  </a:cubicBezTo>
                  <a:cubicBezTo>
                    <a:pt x="989" y="151"/>
                    <a:pt x="587" y="0"/>
                    <a:pt x="384"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5" name="Google Shape;5944;p62"/>
            <p:cNvSpPr/>
            <p:nvPr/>
          </p:nvSpPr>
          <p:spPr>
            <a:xfrm>
              <a:off x="6135761" y="2385479"/>
              <a:ext cx="102726" cy="54813"/>
            </a:xfrm>
            <a:custGeom>
              <a:avLst/>
              <a:gdLst/>
              <a:ahLst/>
              <a:cxnLst/>
              <a:rect l="l" t="t" r="r" b="b"/>
              <a:pathLst>
                <a:path w="2084" h="1112" extrusionOk="0">
                  <a:moveTo>
                    <a:pt x="1811" y="0"/>
                  </a:moveTo>
                  <a:cubicBezTo>
                    <a:pt x="1537" y="0"/>
                    <a:pt x="1226" y="120"/>
                    <a:pt x="1024" y="208"/>
                  </a:cubicBezTo>
                  <a:cubicBezTo>
                    <a:pt x="655" y="375"/>
                    <a:pt x="286" y="613"/>
                    <a:pt x="0" y="946"/>
                  </a:cubicBezTo>
                  <a:cubicBezTo>
                    <a:pt x="143" y="1030"/>
                    <a:pt x="322" y="1065"/>
                    <a:pt x="524" y="1101"/>
                  </a:cubicBezTo>
                  <a:cubicBezTo>
                    <a:pt x="577" y="1108"/>
                    <a:pt x="629" y="1112"/>
                    <a:pt x="681" y="1112"/>
                  </a:cubicBezTo>
                  <a:cubicBezTo>
                    <a:pt x="1408" y="1112"/>
                    <a:pt x="1995" y="442"/>
                    <a:pt x="2084" y="53"/>
                  </a:cubicBezTo>
                  <a:cubicBezTo>
                    <a:pt x="2002" y="16"/>
                    <a:pt x="1909" y="0"/>
                    <a:pt x="1811"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 name="Google Shape;5945;p62"/>
            <p:cNvSpPr/>
            <p:nvPr/>
          </p:nvSpPr>
          <p:spPr>
            <a:xfrm>
              <a:off x="6100517" y="2247952"/>
              <a:ext cx="64622" cy="113126"/>
            </a:xfrm>
            <a:custGeom>
              <a:avLst/>
              <a:gdLst/>
              <a:ahLst/>
              <a:cxnLst/>
              <a:rect l="l" t="t" r="r" b="b"/>
              <a:pathLst>
                <a:path w="1311" h="2295" extrusionOk="0">
                  <a:moveTo>
                    <a:pt x="1075" y="1"/>
                  </a:moveTo>
                  <a:cubicBezTo>
                    <a:pt x="1043" y="1"/>
                    <a:pt x="1013" y="16"/>
                    <a:pt x="1001" y="45"/>
                  </a:cubicBezTo>
                  <a:cubicBezTo>
                    <a:pt x="929" y="164"/>
                    <a:pt x="941" y="379"/>
                    <a:pt x="941" y="510"/>
                  </a:cubicBezTo>
                  <a:lnTo>
                    <a:pt x="941" y="986"/>
                  </a:lnTo>
                  <a:lnTo>
                    <a:pt x="941" y="1236"/>
                  </a:lnTo>
                  <a:cubicBezTo>
                    <a:pt x="941" y="1284"/>
                    <a:pt x="953" y="1391"/>
                    <a:pt x="929" y="1415"/>
                  </a:cubicBezTo>
                  <a:cubicBezTo>
                    <a:pt x="911" y="1438"/>
                    <a:pt x="880" y="1446"/>
                    <a:pt x="845" y="1446"/>
                  </a:cubicBezTo>
                  <a:cubicBezTo>
                    <a:pt x="791" y="1446"/>
                    <a:pt x="728" y="1424"/>
                    <a:pt x="691" y="1403"/>
                  </a:cubicBezTo>
                  <a:cubicBezTo>
                    <a:pt x="581" y="1359"/>
                    <a:pt x="451" y="1294"/>
                    <a:pt x="328" y="1294"/>
                  </a:cubicBezTo>
                  <a:cubicBezTo>
                    <a:pt x="318" y="1294"/>
                    <a:pt x="308" y="1295"/>
                    <a:pt x="298" y="1295"/>
                  </a:cubicBezTo>
                  <a:cubicBezTo>
                    <a:pt x="179" y="1319"/>
                    <a:pt x="72" y="1391"/>
                    <a:pt x="48" y="1510"/>
                  </a:cubicBezTo>
                  <a:cubicBezTo>
                    <a:pt x="1" y="1641"/>
                    <a:pt x="72" y="1772"/>
                    <a:pt x="120" y="1903"/>
                  </a:cubicBezTo>
                  <a:cubicBezTo>
                    <a:pt x="179" y="2046"/>
                    <a:pt x="275" y="2177"/>
                    <a:pt x="370" y="2284"/>
                  </a:cubicBezTo>
                  <a:cubicBezTo>
                    <a:pt x="380" y="2291"/>
                    <a:pt x="390" y="2295"/>
                    <a:pt x="400" y="2295"/>
                  </a:cubicBezTo>
                  <a:cubicBezTo>
                    <a:pt x="435" y="2295"/>
                    <a:pt x="462" y="2252"/>
                    <a:pt x="453" y="2224"/>
                  </a:cubicBezTo>
                  <a:cubicBezTo>
                    <a:pt x="406" y="2069"/>
                    <a:pt x="346" y="1938"/>
                    <a:pt x="298" y="1784"/>
                  </a:cubicBezTo>
                  <a:cubicBezTo>
                    <a:pt x="286" y="1748"/>
                    <a:pt x="251" y="1653"/>
                    <a:pt x="286" y="1617"/>
                  </a:cubicBezTo>
                  <a:cubicBezTo>
                    <a:pt x="302" y="1594"/>
                    <a:pt x="326" y="1586"/>
                    <a:pt x="354" y="1586"/>
                  </a:cubicBezTo>
                  <a:cubicBezTo>
                    <a:pt x="371" y="1586"/>
                    <a:pt x="388" y="1589"/>
                    <a:pt x="406" y="1593"/>
                  </a:cubicBezTo>
                  <a:cubicBezTo>
                    <a:pt x="525" y="1617"/>
                    <a:pt x="644" y="1700"/>
                    <a:pt x="763" y="1724"/>
                  </a:cubicBezTo>
                  <a:cubicBezTo>
                    <a:pt x="805" y="1738"/>
                    <a:pt x="849" y="1745"/>
                    <a:pt x="892" y="1745"/>
                  </a:cubicBezTo>
                  <a:cubicBezTo>
                    <a:pt x="958" y="1745"/>
                    <a:pt x="1022" y="1729"/>
                    <a:pt x="1072" y="1700"/>
                  </a:cubicBezTo>
                  <a:cubicBezTo>
                    <a:pt x="1310" y="1569"/>
                    <a:pt x="1251" y="1212"/>
                    <a:pt x="1251" y="950"/>
                  </a:cubicBezTo>
                  <a:lnTo>
                    <a:pt x="1251" y="498"/>
                  </a:lnTo>
                  <a:cubicBezTo>
                    <a:pt x="1239" y="343"/>
                    <a:pt x="1251" y="164"/>
                    <a:pt x="1168" y="45"/>
                  </a:cubicBezTo>
                  <a:cubicBezTo>
                    <a:pt x="1144" y="16"/>
                    <a:pt x="1108" y="1"/>
                    <a:pt x="1075"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 name="Google Shape;5946;p62"/>
            <p:cNvSpPr/>
            <p:nvPr/>
          </p:nvSpPr>
          <p:spPr>
            <a:xfrm>
              <a:off x="6246078" y="2260127"/>
              <a:ext cx="41701" cy="62897"/>
            </a:xfrm>
            <a:custGeom>
              <a:avLst/>
              <a:gdLst/>
              <a:ahLst/>
              <a:cxnLst/>
              <a:rect l="l" t="t" r="r" b="b"/>
              <a:pathLst>
                <a:path w="846" h="1276" extrusionOk="0">
                  <a:moveTo>
                    <a:pt x="441" y="1"/>
                  </a:moveTo>
                  <a:cubicBezTo>
                    <a:pt x="215" y="1"/>
                    <a:pt x="24" y="275"/>
                    <a:pt x="12" y="620"/>
                  </a:cubicBezTo>
                  <a:cubicBezTo>
                    <a:pt x="0" y="977"/>
                    <a:pt x="167" y="1263"/>
                    <a:pt x="393" y="1275"/>
                  </a:cubicBezTo>
                  <a:cubicBezTo>
                    <a:pt x="398" y="1275"/>
                    <a:pt x="402" y="1275"/>
                    <a:pt x="407" y="1275"/>
                  </a:cubicBezTo>
                  <a:cubicBezTo>
                    <a:pt x="627" y="1275"/>
                    <a:pt x="810" y="994"/>
                    <a:pt x="822" y="644"/>
                  </a:cubicBezTo>
                  <a:cubicBezTo>
                    <a:pt x="846" y="298"/>
                    <a:pt x="667" y="13"/>
                    <a:pt x="4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 name="Google Shape;5947;p62"/>
            <p:cNvSpPr/>
            <p:nvPr/>
          </p:nvSpPr>
          <p:spPr>
            <a:xfrm>
              <a:off x="6058273" y="2255444"/>
              <a:ext cx="33519" cy="52299"/>
            </a:xfrm>
            <a:custGeom>
              <a:avLst/>
              <a:gdLst/>
              <a:ahLst/>
              <a:cxnLst/>
              <a:rect l="l" t="t" r="r" b="b"/>
              <a:pathLst>
                <a:path w="680" h="1061" extrusionOk="0">
                  <a:moveTo>
                    <a:pt x="358" y="0"/>
                  </a:moveTo>
                  <a:cubicBezTo>
                    <a:pt x="167" y="0"/>
                    <a:pt x="24" y="227"/>
                    <a:pt x="12" y="524"/>
                  </a:cubicBezTo>
                  <a:cubicBezTo>
                    <a:pt x="0" y="822"/>
                    <a:pt x="143" y="1060"/>
                    <a:pt x="322" y="1060"/>
                  </a:cubicBezTo>
                  <a:cubicBezTo>
                    <a:pt x="501" y="1060"/>
                    <a:pt x="667" y="834"/>
                    <a:pt x="667" y="536"/>
                  </a:cubicBezTo>
                  <a:cubicBezTo>
                    <a:pt x="679" y="239"/>
                    <a:pt x="536" y="0"/>
                    <a:pt x="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 name="Google Shape;5948;p62"/>
            <p:cNvSpPr/>
            <p:nvPr/>
          </p:nvSpPr>
          <p:spPr>
            <a:xfrm>
              <a:off x="6206743" y="2167999"/>
              <a:ext cx="83403" cy="53877"/>
            </a:xfrm>
            <a:custGeom>
              <a:avLst/>
              <a:gdLst/>
              <a:ahLst/>
              <a:cxnLst/>
              <a:rect l="l" t="t" r="r" b="b"/>
              <a:pathLst>
                <a:path w="1692" h="1093" extrusionOk="0">
                  <a:moveTo>
                    <a:pt x="310" y="0"/>
                  </a:moveTo>
                  <a:cubicBezTo>
                    <a:pt x="233" y="0"/>
                    <a:pt x="156" y="12"/>
                    <a:pt x="96" y="48"/>
                  </a:cubicBezTo>
                  <a:cubicBezTo>
                    <a:pt x="13" y="96"/>
                    <a:pt x="1" y="227"/>
                    <a:pt x="132" y="274"/>
                  </a:cubicBezTo>
                  <a:cubicBezTo>
                    <a:pt x="275" y="334"/>
                    <a:pt x="406" y="322"/>
                    <a:pt x="513" y="334"/>
                  </a:cubicBezTo>
                  <a:cubicBezTo>
                    <a:pt x="608" y="346"/>
                    <a:pt x="715" y="358"/>
                    <a:pt x="822" y="393"/>
                  </a:cubicBezTo>
                  <a:cubicBezTo>
                    <a:pt x="1191" y="500"/>
                    <a:pt x="1465" y="751"/>
                    <a:pt x="1596" y="1012"/>
                  </a:cubicBezTo>
                  <a:cubicBezTo>
                    <a:pt x="1608" y="1048"/>
                    <a:pt x="1620" y="1060"/>
                    <a:pt x="1644" y="1072"/>
                  </a:cubicBezTo>
                  <a:cubicBezTo>
                    <a:pt x="1658" y="1086"/>
                    <a:pt x="1668" y="1092"/>
                    <a:pt x="1675" y="1092"/>
                  </a:cubicBezTo>
                  <a:cubicBezTo>
                    <a:pt x="1691" y="1092"/>
                    <a:pt x="1691" y="1061"/>
                    <a:pt x="1691" y="1036"/>
                  </a:cubicBezTo>
                  <a:cubicBezTo>
                    <a:pt x="1691" y="1001"/>
                    <a:pt x="1691" y="989"/>
                    <a:pt x="1668" y="953"/>
                  </a:cubicBezTo>
                  <a:cubicBezTo>
                    <a:pt x="1644" y="715"/>
                    <a:pt x="1489" y="524"/>
                    <a:pt x="1322" y="381"/>
                  </a:cubicBezTo>
                  <a:cubicBezTo>
                    <a:pt x="1203" y="274"/>
                    <a:pt x="1049" y="167"/>
                    <a:pt x="870" y="108"/>
                  </a:cubicBezTo>
                  <a:cubicBezTo>
                    <a:pt x="763" y="84"/>
                    <a:pt x="644" y="48"/>
                    <a:pt x="525" y="24"/>
                  </a:cubicBezTo>
                  <a:cubicBezTo>
                    <a:pt x="465" y="12"/>
                    <a:pt x="388" y="0"/>
                    <a:pt x="31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 name="Google Shape;5949;p62"/>
            <p:cNvSpPr/>
            <p:nvPr/>
          </p:nvSpPr>
          <p:spPr>
            <a:xfrm>
              <a:off x="6061773" y="2163316"/>
              <a:ext cx="62848" cy="44708"/>
            </a:xfrm>
            <a:custGeom>
              <a:avLst/>
              <a:gdLst/>
              <a:ahLst/>
              <a:cxnLst/>
              <a:rect l="l" t="t" r="r" b="b"/>
              <a:pathLst>
                <a:path w="1275" h="907" extrusionOk="0">
                  <a:moveTo>
                    <a:pt x="918" y="0"/>
                  </a:moveTo>
                  <a:cubicBezTo>
                    <a:pt x="834" y="0"/>
                    <a:pt x="739" y="12"/>
                    <a:pt x="668" y="24"/>
                  </a:cubicBezTo>
                  <a:cubicBezTo>
                    <a:pt x="537" y="72"/>
                    <a:pt x="418" y="143"/>
                    <a:pt x="310" y="238"/>
                  </a:cubicBezTo>
                  <a:cubicBezTo>
                    <a:pt x="180" y="357"/>
                    <a:pt x="60" y="536"/>
                    <a:pt x="13" y="750"/>
                  </a:cubicBezTo>
                  <a:cubicBezTo>
                    <a:pt x="1" y="786"/>
                    <a:pt x="1" y="798"/>
                    <a:pt x="1" y="834"/>
                  </a:cubicBezTo>
                  <a:cubicBezTo>
                    <a:pt x="1" y="866"/>
                    <a:pt x="1" y="907"/>
                    <a:pt x="18" y="907"/>
                  </a:cubicBezTo>
                  <a:cubicBezTo>
                    <a:pt x="20" y="907"/>
                    <a:pt x="22" y="906"/>
                    <a:pt x="25" y="905"/>
                  </a:cubicBezTo>
                  <a:cubicBezTo>
                    <a:pt x="25" y="893"/>
                    <a:pt x="37" y="869"/>
                    <a:pt x="60" y="846"/>
                  </a:cubicBezTo>
                  <a:cubicBezTo>
                    <a:pt x="180" y="595"/>
                    <a:pt x="382" y="381"/>
                    <a:pt x="668" y="334"/>
                  </a:cubicBezTo>
                  <a:cubicBezTo>
                    <a:pt x="739" y="322"/>
                    <a:pt x="811" y="322"/>
                    <a:pt x="906" y="322"/>
                  </a:cubicBezTo>
                  <a:cubicBezTo>
                    <a:pt x="947" y="322"/>
                    <a:pt x="992" y="325"/>
                    <a:pt x="1040" y="325"/>
                  </a:cubicBezTo>
                  <a:cubicBezTo>
                    <a:pt x="1087" y="325"/>
                    <a:pt x="1138" y="322"/>
                    <a:pt x="1192" y="310"/>
                  </a:cubicBezTo>
                  <a:cubicBezTo>
                    <a:pt x="1275" y="262"/>
                    <a:pt x="1275" y="143"/>
                    <a:pt x="1227" y="84"/>
                  </a:cubicBezTo>
                  <a:cubicBezTo>
                    <a:pt x="1156" y="0"/>
                    <a:pt x="1013" y="0"/>
                    <a:pt x="918"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321" name="Heart 320">
            <a:extLst>
              <a:ext uri="{FF2B5EF4-FFF2-40B4-BE49-F238E27FC236}">
                <a16:creationId xmlns:a16="http://schemas.microsoft.com/office/drawing/2014/main" xmlns="" id="{6C7A681A-6F42-4602-88E0-DDAEC8512DE9}"/>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9</a:t>
            </a:r>
          </a:p>
        </p:txBody>
      </p:sp>
    </p:spTree>
    <p:extLst>
      <p:ext uri="{BB962C8B-B14F-4D97-AF65-F5344CB8AC3E}">
        <p14:creationId xmlns:p14="http://schemas.microsoft.com/office/powerpoint/2010/main" val="1402652493"/>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18019">
            <a:off x="-759138" y="-944406"/>
            <a:ext cx="1711304" cy="2281739"/>
          </a:xfrm>
          <a:prstGeom prst="rect">
            <a:avLst/>
          </a:prstGeom>
        </p:spPr>
      </p:pic>
      <p:sp>
        <p:nvSpPr>
          <p:cNvPr id="22" name="Google Shape;1880;p35"/>
          <p:cNvSpPr/>
          <p:nvPr/>
        </p:nvSpPr>
        <p:spPr>
          <a:xfrm rot="-197524">
            <a:off x="2785530" y="1084845"/>
            <a:ext cx="4022102" cy="286379"/>
          </a:xfrm>
          <a:custGeom>
            <a:avLst/>
            <a:gdLst/>
            <a:ahLst/>
            <a:cxnLst/>
            <a:rect l="l" t="t" r="r" b="b"/>
            <a:pathLst>
              <a:path w="997" h="391" extrusionOk="0">
                <a:moveTo>
                  <a:pt x="44" y="0"/>
                </a:moveTo>
                <a:cubicBezTo>
                  <a:pt x="13" y="0"/>
                  <a:pt x="0" y="46"/>
                  <a:pt x="31" y="63"/>
                </a:cubicBezTo>
                <a:lnTo>
                  <a:pt x="940" y="388"/>
                </a:lnTo>
                <a:cubicBezTo>
                  <a:pt x="944" y="390"/>
                  <a:pt x="949" y="391"/>
                  <a:pt x="953" y="391"/>
                </a:cubicBezTo>
                <a:cubicBezTo>
                  <a:pt x="984" y="391"/>
                  <a:pt x="997" y="344"/>
                  <a:pt x="961" y="330"/>
                </a:cubicBezTo>
                <a:lnTo>
                  <a:pt x="53" y="1"/>
                </a:lnTo>
                <a:cubicBezTo>
                  <a:pt x="50" y="1"/>
                  <a:pt x="47" y="0"/>
                  <a:pt x="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81;p35"/>
          <p:cNvSpPr txBox="1">
            <a:spLocks noGrp="1"/>
          </p:cNvSpPr>
          <p:nvPr>
            <p:ph type="title"/>
          </p:nvPr>
        </p:nvSpPr>
        <p:spPr>
          <a:xfrm>
            <a:off x="2015281" y="105634"/>
            <a:ext cx="5562600" cy="112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700" dirty="0">
                <a:solidFill>
                  <a:srgbClr val="FF76A2"/>
                </a:solidFill>
                <a:latin typeface="+mj-lt"/>
              </a:rPr>
              <a:t>KHỞI ĐỘNG</a:t>
            </a:r>
            <a:endParaRPr sz="3700" dirty="0">
              <a:solidFill>
                <a:srgbClr val="FF76A2"/>
              </a:solidFill>
              <a:latin typeface="+mj-lt"/>
            </a:endParaRPr>
          </a:p>
        </p:txBody>
      </p:sp>
      <mc:AlternateContent xmlns:mc="http://schemas.openxmlformats.org/markup-compatibility/2006" xmlns:p14="http://schemas.microsoft.com/office/powerpoint/2010/main">
        <mc:Choice Requires="p14">
          <p:contentPart p14:bwMode="auto" r:id="rId5">
            <p14:nvContentPartPr>
              <p14:cNvPr id="15" name="Ink 14">
                <a:extLst>
                  <a:ext uri="{FF2B5EF4-FFF2-40B4-BE49-F238E27FC236}">
                    <a16:creationId xmlns:a16="http://schemas.microsoft.com/office/drawing/2014/main" xmlns="" id="{8A18DB3A-011B-4E81-B788-11B9AE01AB7B}"/>
                  </a:ext>
                </a:extLst>
              </p14:cNvPr>
              <p14:cNvContentPartPr/>
              <p14:nvPr/>
            </p14:nvContentPartPr>
            <p14:xfrm>
              <a:off x="-506401" y="1470772"/>
              <a:ext cx="360" cy="480"/>
            </p14:xfrm>
          </p:contentPart>
        </mc:Choice>
        <mc:Fallback xmlns="">
          <p:pic>
            <p:nvPicPr>
              <p:cNvPr id="15" name="Ink 14">
                <a:extLst>
                  <a:ext uri="{FF2B5EF4-FFF2-40B4-BE49-F238E27FC236}">
                    <a16:creationId xmlns:a16="http://schemas.microsoft.com/office/drawing/2014/main" id="{8A18DB3A-011B-4E81-B788-11B9AE01AB7B}"/>
                  </a:ext>
                </a:extLst>
              </p:cNvPr>
              <p:cNvPicPr/>
              <p:nvPr/>
            </p:nvPicPr>
            <p:blipFill>
              <a:blip r:embed="rId8"/>
              <a:stretch>
                <a:fillRect/>
              </a:stretch>
            </p:blipFill>
            <p:spPr>
              <a:xfrm>
                <a:off x="-515401" y="109407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xmlns="" id="{4CA385E6-3332-4D38-A927-3A9BD65B8990}"/>
                  </a:ext>
                </a:extLst>
              </p14:cNvPr>
              <p14:cNvContentPartPr/>
              <p14:nvPr/>
            </p14:nvContentPartPr>
            <p14:xfrm>
              <a:off x="-1111201" y="453172"/>
              <a:ext cx="360" cy="480"/>
            </p14:xfrm>
          </p:contentPart>
        </mc:Choice>
        <mc:Fallback xmlns="">
          <p:pic>
            <p:nvPicPr>
              <p:cNvPr id="16" name="Ink 15">
                <a:extLst>
                  <a:ext uri="{FF2B5EF4-FFF2-40B4-BE49-F238E27FC236}">
                    <a16:creationId xmlns:a16="http://schemas.microsoft.com/office/drawing/2014/main" id="{4CA385E6-3332-4D38-A927-3A9BD65B8990}"/>
                  </a:ext>
                </a:extLst>
              </p:cNvPr>
              <p:cNvPicPr/>
              <p:nvPr/>
            </p:nvPicPr>
            <p:blipFill>
              <a:blip r:embed="rId10"/>
              <a:stretch>
                <a:fillRect/>
              </a:stretch>
            </p:blipFill>
            <p:spPr>
              <a:xfrm>
                <a:off x="-1120201" y="33087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xmlns="" id="{67F08965-38F0-47B7-911A-3EE87A09C323}"/>
                  </a:ext>
                </a:extLst>
              </p14:cNvPr>
              <p14:cNvContentPartPr/>
              <p14:nvPr/>
            </p14:nvContentPartPr>
            <p14:xfrm>
              <a:off x="-378241" y="3072532"/>
              <a:ext cx="360" cy="480"/>
            </p14:xfrm>
          </p:contentPart>
        </mc:Choice>
        <mc:Fallback xmlns="">
          <p:pic>
            <p:nvPicPr>
              <p:cNvPr id="17" name="Ink 16">
                <a:extLst>
                  <a:ext uri="{FF2B5EF4-FFF2-40B4-BE49-F238E27FC236}">
                    <a16:creationId xmlns:a16="http://schemas.microsoft.com/office/drawing/2014/main" id="{67F08965-38F0-47B7-911A-3EE87A09C323}"/>
                  </a:ext>
                </a:extLst>
              </p:cNvPr>
              <p:cNvPicPr/>
              <p:nvPr/>
            </p:nvPicPr>
            <p:blipFill>
              <a:blip r:embed="rId10"/>
              <a:stretch>
                <a:fillRect/>
              </a:stretch>
            </p:blipFill>
            <p:spPr>
              <a:xfrm>
                <a:off x="-387241" y="2295759"/>
                <a:ext cx="18000" cy="18000"/>
              </a:xfrm>
              <a:prstGeom prst="rect">
                <a:avLst/>
              </a:prstGeom>
            </p:spPr>
          </p:pic>
        </mc:Fallback>
      </mc:AlternateContent>
      <p:sp>
        <p:nvSpPr>
          <p:cNvPr id="18" name="Heart 17">
            <a:extLst>
              <a:ext uri="{FF2B5EF4-FFF2-40B4-BE49-F238E27FC236}">
                <a16:creationId xmlns:a16="http://schemas.microsoft.com/office/drawing/2014/main" xmlns="" id="{E5D0E4E3-7966-46EF-AD7F-BEBED4C4BD3C}"/>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10</a:t>
            </a:r>
          </a:p>
        </p:txBody>
      </p:sp>
      <p:pic>
        <p:nvPicPr>
          <p:cNvPr id="2" name="MẪU LUYỆN THANH - CHỦ ĐỀ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228600" y="1228035"/>
            <a:ext cx="8839200" cy="5516866"/>
          </a:xfrm>
          <a:prstGeom prst="rect">
            <a:avLst/>
          </a:prstGeom>
        </p:spPr>
      </p:pic>
      <p:sp>
        <p:nvSpPr>
          <p:cNvPr id="12" name="Footer Placeholder 4"/>
          <p:cNvSpPr txBox="1">
            <a:spLocks/>
          </p:cNvSpPr>
          <p:nvPr/>
        </p:nvSpPr>
        <p:spPr bwMode="auto">
          <a:xfrm>
            <a:off x="1272162" y="6383472"/>
            <a:ext cx="55403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ct val="20000"/>
              </a:spcBef>
              <a:buClr>
                <a:schemeClr val="accent2"/>
              </a:buClr>
              <a:buSzPct val="85000"/>
              <a:buFont typeface="Brush Script MT" panose="03060802040406070304" pitchFamily="66" charset="0"/>
              <a:buChar char="O"/>
              <a:defRPr sz="2400" kern="1200">
                <a:solidFill>
                  <a:schemeClr val="tx1"/>
                </a:solidFill>
                <a:latin typeface="Franklin Gothic Book" panose="020B0503020102020204" pitchFamily="34" charset="0"/>
                <a:ea typeface="+mn-ea"/>
                <a:cs typeface="+mn-cs"/>
              </a:defRPr>
            </a:lvl1pPr>
            <a:lvl2pPr marL="742950" indent="-285750" algn="l" defTabSz="914400" rtl="0" eaLnBrk="1" latinLnBrk="0" hangingPunct="1">
              <a:spcBef>
                <a:spcPct val="20000"/>
              </a:spcBef>
              <a:buClr>
                <a:schemeClr val="accent2"/>
              </a:buClr>
              <a:buSzPct val="85000"/>
              <a:buFont typeface="Brush Script MT" panose="03060802040406070304" pitchFamily="66" charset="0"/>
              <a:buChar char="O"/>
              <a:defRPr sz="22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Clr>
                <a:schemeClr val="accent2"/>
              </a:buClr>
              <a:buSzPct val="85000"/>
              <a:buFont typeface="Brush Script MT" panose="03060802040406070304" pitchFamily="66" charset="0"/>
              <a:buChar char="O"/>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Clr>
                <a:schemeClr val="accent2"/>
              </a:buClr>
              <a:buSzPct val="85000"/>
              <a:buFont typeface="Brush Script MT" panose="03060802040406070304" pitchFamily="66" charset="0"/>
              <a:buChar char="O"/>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5pPr>
            <a:lvl6pPr marL="25146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6pPr>
            <a:lvl7pPr marL="29718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7pPr>
            <a:lvl8pPr marL="34290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8pPr>
            <a:lvl9pPr marL="38862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9pPr>
          </a:lstStyle>
          <a:p>
            <a:pPr>
              <a:spcBef>
                <a:spcPct val="0"/>
              </a:spcBef>
              <a:buClrTx/>
              <a:buSzTx/>
              <a:buFontTx/>
              <a:buNone/>
            </a:pPr>
            <a:r>
              <a:rPr lang="en-US" altLang="en-US" sz="1400" smtClean="0">
                <a:solidFill>
                  <a:schemeClr val="tx2"/>
                </a:solidFill>
                <a:latin typeface="Rage Italic" panose="03070502040507070304" pitchFamily="66" charset="0"/>
              </a:rPr>
              <a:t>NGUYỄN THỊ THU HÀ - THCS ĐA TÔN</a:t>
            </a:r>
          </a:p>
          <a:p>
            <a:pPr>
              <a:spcBef>
                <a:spcPct val="0"/>
              </a:spcBef>
              <a:buClrTx/>
              <a:buSzTx/>
              <a:buFontTx/>
              <a:buNone/>
            </a:pPr>
            <a:endParaRPr lang="en-US" altLang="en-US" sz="1400" dirty="0" smtClean="0">
              <a:solidFill>
                <a:schemeClr val="tx2"/>
              </a:solidFill>
              <a:latin typeface="Rage Italic" panose="03070502040507070304" pitchFamily="66" charset="0"/>
            </a:endParaRPr>
          </a:p>
        </p:txBody>
      </p:sp>
    </p:spTree>
    <p:extLst>
      <p:ext uri="{BB962C8B-B14F-4D97-AF65-F5344CB8AC3E}">
        <p14:creationId xmlns:p14="http://schemas.microsoft.com/office/powerpoint/2010/main" val="36497911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hát mẫu con duong h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304800"/>
            <a:ext cx="9144000" cy="6705600"/>
          </a:xfrm>
          <a:prstGeom prst="rect">
            <a:avLst/>
          </a:prstGeom>
        </p:spPr>
      </p:pic>
      <p:sp>
        <p:nvSpPr>
          <p:cNvPr id="4" name="TextBox 3"/>
          <p:cNvSpPr txBox="1"/>
          <p:nvPr/>
        </p:nvSpPr>
        <p:spPr>
          <a:xfrm>
            <a:off x="2743200" y="1073002"/>
            <a:ext cx="4857805" cy="461665"/>
          </a:xfrm>
          <a:prstGeom prst="rect">
            <a:avLst/>
          </a:prstGeom>
          <a:noFill/>
        </p:spPr>
        <p:txBody>
          <a:bodyPr wrap="square" rtlCol="0">
            <a:spAutoFit/>
          </a:bodyPr>
          <a:lstStyle/>
          <a:p>
            <a:r>
              <a:rPr lang="en-US" sz="2400" b="1" dirty="0" err="1" smtClean="0">
                <a:solidFill>
                  <a:srgbClr val="FF0000"/>
                </a:solidFill>
              </a:rPr>
              <a:t>Mình</a:t>
            </a:r>
            <a:r>
              <a:rPr lang="en-US" sz="2400" b="1" dirty="0" smtClean="0">
                <a:solidFill>
                  <a:srgbClr val="FF0000"/>
                </a:solidFill>
              </a:rPr>
              <a:t> </a:t>
            </a:r>
            <a:r>
              <a:rPr lang="en-US" sz="2400" b="1" dirty="0" err="1" smtClean="0">
                <a:solidFill>
                  <a:srgbClr val="FF0000"/>
                </a:solidFill>
              </a:rPr>
              <a:t>cùng</a:t>
            </a:r>
            <a:r>
              <a:rPr lang="en-US" sz="2400" b="1" dirty="0" smtClean="0">
                <a:solidFill>
                  <a:srgbClr val="FF0000"/>
                </a:solidFill>
              </a:rPr>
              <a:t> </a:t>
            </a:r>
            <a:r>
              <a:rPr lang="en-US" sz="2400" b="1" dirty="0" err="1" smtClean="0">
                <a:solidFill>
                  <a:srgbClr val="FF0000"/>
                </a:solidFill>
              </a:rPr>
              <a:t>nghe</a:t>
            </a:r>
            <a:r>
              <a:rPr lang="en-US" sz="2400" b="1" dirty="0" smtClean="0">
                <a:solidFill>
                  <a:srgbClr val="FF0000"/>
                </a:solidFill>
              </a:rPr>
              <a:t> </a:t>
            </a:r>
            <a:r>
              <a:rPr lang="en-US" sz="2400" b="1" dirty="0" err="1" smtClean="0">
                <a:solidFill>
                  <a:srgbClr val="FF0000"/>
                </a:solidFill>
              </a:rPr>
              <a:t>lại</a:t>
            </a:r>
            <a:r>
              <a:rPr lang="en-US" sz="2400" b="1" dirty="0" smtClean="0">
                <a:solidFill>
                  <a:srgbClr val="FF0000"/>
                </a:solidFill>
              </a:rPr>
              <a:t> </a:t>
            </a:r>
            <a:r>
              <a:rPr lang="en-US" sz="2400" b="1" dirty="0" err="1" smtClean="0">
                <a:solidFill>
                  <a:srgbClr val="FF0000"/>
                </a:solidFill>
              </a:rPr>
              <a:t>bài</a:t>
            </a:r>
            <a:r>
              <a:rPr lang="en-US" sz="2400" b="1" dirty="0" smtClean="0">
                <a:solidFill>
                  <a:srgbClr val="FF0000"/>
                </a:solidFill>
              </a:rPr>
              <a:t> </a:t>
            </a:r>
            <a:r>
              <a:rPr lang="en-US" sz="2400" b="1" dirty="0" err="1" smtClean="0">
                <a:solidFill>
                  <a:srgbClr val="FF0000"/>
                </a:solidFill>
              </a:rPr>
              <a:t>hát</a:t>
            </a:r>
            <a:r>
              <a:rPr lang="en-US" sz="2400" b="1" dirty="0" smtClean="0">
                <a:solidFill>
                  <a:srgbClr val="FF0000"/>
                </a:solidFill>
              </a:rPr>
              <a:t> </a:t>
            </a:r>
            <a:r>
              <a:rPr lang="en-US" sz="2400" b="1" dirty="0" err="1" smtClean="0">
                <a:solidFill>
                  <a:srgbClr val="FF0000"/>
                </a:solidFill>
              </a:rPr>
              <a:t>nhé</a:t>
            </a:r>
            <a:endParaRPr lang="en-US" sz="2400" b="1" dirty="0">
              <a:solidFill>
                <a:srgbClr val="FF0000"/>
              </a:solidFill>
            </a:endParaRPr>
          </a:p>
        </p:txBody>
      </p:sp>
    </p:spTree>
    <p:extLst>
      <p:ext uri="{BB962C8B-B14F-4D97-AF65-F5344CB8AC3E}">
        <p14:creationId xmlns:p14="http://schemas.microsoft.com/office/powerpoint/2010/main" val="33703680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04000" cy="763600"/>
          </a:xfrm>
        </p:spPr>
        <p:txBody>
          <a:bodyPr/>
          <a:lstStyle/>
          <a:p>
            <a:r>
              <a:rPr lang="en" sz="4800" dirty="0" smtClean="0">
                <a:solidFill>
                  <a:srgbClr val="FF76A2"/>
                </a:solidFill>
              </a:rPr>
              <a:t>MÌNH CÙNG HÁT </a:t>
            </a:r>
            <a:endParaRPr lang="en-US" dirty="0"/>
          </a:p>
        </p:txBody>
      </p:sp>
      <p:pic>
        <p:nvPicPr>
          <p:cNvPr id="3" name="Con duong hoc trò.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67600" y="76200"/>
            <a:ext cx="990600" cy="9906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 y="914400"/>
            <a:ext cx="9067800" cy="5943600"/>
          </a:xfrm>
          <a:prstGeom prst="rect">
            <a:avLst/>
          </a:prstGeom>
        </p:spPr>
      </p:pic>
    </p:spTree>
    <p:extLst>
      <p:ext uri="{BB962C8B-B14F-4D97-AF65-F5344CB8AC3E}">
        <p14:creationId xmlns:p14="http://schemas.microsoft.com/office/powerpoint/2010/main" val="31489854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3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52"/>
        <p:cNvGrpSpPr/>
        <p:nvPr/>
      </p:nvGrpSpPr>
      <p:grpSpPr>
        <a:xfrm>
          <a:off x="0" y="0"/>
          <a:ext cx="0" cy="0"/>
          <a:chOff x="0" y="0"/>
          <a:chExt cx="0" cy="0"/>
        </a:xfrm>
      </p:grpSpPr>
      <p:sp>
        <p:nvSpPr>
          <p:cNvPr id="3158" name="Google Shape;3158;p45"/>
          <p:cNvSpPr/>
          <p:nvPr/>
        </p:nvSpPr>
        <p:spPr>
          <a:xfrm flipH="1">
            <a:off x="-420370" y="6203200"/>
            <a:ext cx="1024124" cy="848393"/>
          </a:xfrm>
          <a:custGeom>
            <a:avLst/>
            <a:gdLst/>
            <a:ahLst/>
            <a:cxnLst/>
            <a:rect l="l" t="t" r="r" b="b"/>
            <a:pathLst>
              <a:path w="21670" h="13463" extrusionOk="0">
                <a:moveTo>
                  <a:pt x="13987" y="0"/>
                </a:moveTo>
                <a:cubicBezTo>
                  <a:pt x="13407" y="0"/>
                  <a:pt x="12912" y="602"/>
                  <a:pt x="12645" y="1157"/>
                </a:cubicBezTo>
                <a:cubicBezTo>
                  <a:pt x="11609" y="3300"/>
                  <a:pt x="11562" y="5776"/>
                  <a:pt x="11550" y="8134"/>
                </a:cubicBezTo>
                <a:cubicBezTo>
                  <a:pt x="11538" y="6312"/>
                  <a:pt x="11014" y="4491"/>
                  <a:pt x="10061" y="2931"/>
                </a:cubicBezTo>
                <a:cubicBezTo>
                  <a:pt x="9942" y="2740"/>
                  <a:pt x="9776" y="2526"/>
                  <a:pt x="9549" y="2502"/>
                </a:cubicBezTo>
                <a:cubicBezTo>
                  <a:pt x="9535" y="2501"/>
                  <a:pt x="9520" y="2500"/>
                  <a:pt x="9506" y="2500"/>
                </a:cubicBezTo>
                <a:cubicBezTo>
                  <a:pt x="9208" y="2500"/>
                  <a:pt x="8997" y="2850"/>
                  <a:pt x="8895" y="3157"/>
                </a:cubicBezTo>
                <a:cubicBezTo>
                  <a:pt x="8257" y="4945"/>
                  <a:pt x="8087" y="6881"/>
                  <a:pt x="8378" y="8762"/>
                </a:cubicBezTo>
                <a:lnTo>
                  <a:pt x="8378" y="8762"/>
                </a:lnTo>
                <a:cubicBezTo>
                  <a:pt x="7888" y="6337"/>
                  <a:pt x="7090" y="3923"/>
                  <a:pt x="5466" y="2062"/>
                </a:cubicBezTo>
                <a:cubicBezTo>
                  <a:pt x="5168" y="1728"/>
                  <a:pt x="4775" y="1395"/>
                  <a:pt x="4334" y="1395"/>
                </a:cubicBezTo>
                <a:cubicBezTo>
                  <a:pt x="3644" y="1395"/>
                  <a:pt x="3227" y="2169"/>
                  <a:pt x="3144" y="2836"/>
                </a:cubicBezTo>
                <a:cubicBezTo>
                  <a:pt x="2977" y="4050"/>
                  <a:pt x="3299" y="5264"/>
                  <a:pt x="3691" y="6407"/>
                </a:cubicBezTo>
                <a:cubicBezTo>
                  <a:pt x="4018" y="7405"/>
                  <a:pt x="4388" y="8374"/>
                  <a:pt x="4797" y="9331"/>
                </a:cubicBezTo>
                <a:lnTo>
                  <a:pt x="4797" y="9331"/>
                </a:lnTo>
                <a:cubicBezTo>
                  <a:pt x="4358" y="8559"/>
                  <a:pt x="3678" y="7922"/>
                  <a:pt x="2870" y="7562"/>
                </a:cubicBezTo>
                <a:cubicBezTo>
                  <a:pt x="2502" y="7395"/>
                  <a:pt x="2092" y="7286"/>
                  <a:pt x="1691" y="7286"/>
                </a:cubicBezTo>
                <a:cubicBezTo>
                  <a:pt x="1521" y="7286"/>
                  <a:pt x="1354" y="7306"/>
                  <a:pt x="1191" y="7348"/>
                </a:cubicBezTo>
                <a:cubicBezTo>
                  <a:pt x="620" y="7503"/>
                  <a:pt x="132" y="7955"/>
                  <a:pt x="60" y="8527"/>
                </a:cubicBezTo>
                <a:cubicBezTo>
                  <a:pt x="1" y="9086"/>
                  <a:pt x="322" y="9622"/>
                  <a:pt x="667" y="10075"/>
                </a:cubicBezTo>
                <a:cubicBezTo>
                  <a:pt x="1382" y="11015"/>
                  <a:pt x="2382" y="12206"/>
                  <a:pt x="3525" y="12599"/>
                </a:cubicBezTo>
                <a:cubicBezTo>
                  <a:pt x="4382" y="12896"/>
                  <a:pt x="5430" y="12896"/>
                  <a:pt x="6311" y="13039"/>
                </a:cubicBezTo>
                <a:cubicBezTo>
                  <a:pt x="7752" y="13242"/>
                  <a:pt x="9228" y="13373"/>
                  <a:pt x="10692" y="13432"/>
                </a:cubicBezTo>
                <a:cubicBezTo>
                  <a:pt x="11220" y="13452"/>
                  <a:pt x="11748" y="13462"/>
                  <a:pt x="12276" y="13462"/>
                </a:cubicBezTo>
                <a:cubicBezTo>
                  <a:pt x="14587" y="13462"/>
                  <a:pt x="16904" y="13270"/>
                  <a:pt x="19182" y="12873"/>
                </a:cubicBezTo>
                <a:cubicBezTo>
                  <a:pt x="19515" y="12813"/>
                  <a:pt x="19824" y="12753"/>
                  <a:pt x="20110" y="12599"/>
                </a:cubicBezTo>
                <a:cubicBezTo>
                  <a:pt x="20491" y="12396"/>
                  <a:pt x="20777" y="12003"/>
                  <a:pt x="21003" y="11610"/>
                </a:cubicBezTo>
                <a:cubicBezTo>
                  <a:pt x="21432" y="10813"/>
                  <a:pt x="21670" y="9860"/>
                  <a:pt x="21384" y="9015"/>
                </a:cubicBezTo>
                <a:cubicBezTo>
                  <a:pt x="21241" y="8551"/>
                  <a:pt x="20896" y="8122"/>
                  <a:pt x="20420" y="8051"/>
                </a:cubicBezTo>
                <a:cubicBezTo>
                  <a:pt x="20369" y="8042"/>
                  <a:pt x="20318" y="8038"/>
                  <a:pt x="20267" y="8038"/>
                </a:cubicBezTo>
                <a:cubicBezTo>
                  <a:pt x="19903" y="8038"/>
                  <a:pt x="19549" y="8251"/>
                  <a:pt x="19277" y="8491"/>
                </a:cubicBezTo>
                <a:cubicBezTo>
                  <a:pt x="18880" y="8844"/>
                  <a:pt x="18574" y="9296"/>
                  <a:pt x="18381" y="9793"/>
                </a:cubicBezTo>
                <a:lnTo>
                  <a:pt x="18381" y="9793"/>
                </a:lnTo>
                <a:cubicBezTo>
                  <a:pt x="18666" y="8230"/>
                  <a:pt x="18590" y="6603"/>
                  <a:pt x="18146" y="5074"/>
                </a:cubicBezTo>
                <a:cubicBezTo>
                  <a:pt x="18098" y="4895"/>
                  <a:pt x="18027" y="4705"/>
                  <a:pt x="17872" y="4586"/>
                </a:cubicBezTo>
                <a:cubicBezTo>
                  <a:pt x="17780" y="4514"/>
                  <a:pt x="17678" y="4483"/>
                  <a:pt x="17573" y="4483"/>
                </a:cubicBezTo>
                <a:cubicBezTo>
                  <a:pt x="17297" y="4483"/>
                  <a:pt x="16999" y="4695"/>
                  <a:pt x="16800" y="4919"/>
                </a:cubicBezTo>
                <a:cubicBezTo>
                  <a:pt x="15947" y="5893"/>
                  <a:pt x="15607" y="7184"/>
                  <a:pt x="15397" y="8489"/>
                </a:cubicBezTo>
                <a:lnTo>
                  <a:pt x="15397" y="8489"/>
                </a:lnTo>
                <a:cubicBezTo>
                  <a:pt x="15632" y="6549"/>
                  <a:pt x="15669" y="4583"/>
                  <a:pt x="15479" y="2633"/>
                </a:cubicBezTo>
                <a:cubicBezTo>
                  <a:pt x="15419" y="1931"/>
                  <a:pt x="15312" y="1204"/>
                  <a:pt x="14931" y="609"/>
                </a:cubicBezTo>
                <a:cubicBezTo>
                  <a:pt x="14752" y="335"/>
                  <a:pt x="14514" y="97"/>
                  <a:pt x="14193" y="26"/>
                </a:cubicBezTo>
                <a:cubicBezTo>
                  <a:pt x="14123" y="8"/>
                  <a:pt x="14054" y="0"/>
                  <a:pt x="13987"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159" name="Google Shape;3159;p45"/>
          <p:cNvGrpSpPr/>
          <p:nvPr/>
        </p:nvGrpSpPr>
        <p:grpSpPr>
          <a:xfrm>
            <a:off x="7263060" y="924212"/>
            <a:ext cx="871283" cy="657379"/>
            <a:chOff x="6499193" y="92109"/>
            <a:chExt cx="871283" cy="493034"/>
          </a:xfrm>
        </p:grpSpPr>
        <p:sp>
          <p:nvSpPr>
            <p:cNvPr id="3160" name="Google Shape;3160;p45"/>
            <p:cNvSpPr/>
            <p:nvPr/>
          </p:nvSpPr>
          <p:spPr>
            <a:xfrm>
              <a:off x="6504984" y="126585"/>
              <a:ext cx="865492" cy="458558"/>
            </a:xfrm>
            <a:custGeom>
              <a:avLst/>
              <a:gdLst/>
              <a:ahLst/>
              <a:cxnLst/>
              <a:rect l="l" t="t" r="r" b="b"/>
              <a:pathLst>
                <a:path w="19129" h="10135" extrusionOk="0">
                  <a:moveTo>
                    <a:pt x="13283" y="0"/>
                  </a:moveTo>
                  <a:cubicBezTo>
                    <a:pt x="13283" y="0"/>
                    <a:pt x="9997" y="3227"/>
                    <a:pt x="10044" y="5846"/>
                  </a:cubicBezTo>
                  <a:cubicBezTo>
                    <a:pt x="8237" y="5048"/>
                    <a:pt x="4439" y="4631"/>
                    <a:pt x="2150" y="4631"/>
                  </a:cubicBezTo>
                  <a:cubicBezTo>
                    <a:pt x="820" y="4631"/>
                    <a:pt x="0" y="4771"/>
                    <a:pt x="377" y="5060"/>
                  </a:cubicBezTo>
                  <a:cubicBezTo>
                    <a:pt x="1412" y="5846"/>
                    <a:pt x="2436" y="7811"/>
                    <a:pt x="2436" y="7811"/>
                  </a:cubicBezTo>
                  <a:cubicBezTo>
                    <a:pt x="3591" y="8001"/>
                    <a:pt x="6568" y="7846"/>
                    <a:pt x="11366" y="10025"/>
                  </a:cubicBezTo>
                  <a:cubicBezTo>
                    <a:pt x="11520" y="10097"/>
                    <a:pt x="11665" y="10134"/>
                    <a:pt x="11803" y="10134"/>
                  </a:cubicBezTo>
                  <a:cubicBezTo>
                    <a:pt x="12327" y="10134"/>
                    <a:pt x="12752" y="9596"/>
                    <a:pt x="13176" y="8370"/>
                  </a:cubicBezTo>
                  <a:cubicBezTo>
                    <a:pt x="13712" y="6822"/>
                    <a:pt x="16867" y="2441"/>
                    <a:pt x="19129" y="2238"/>
                  </a:cubicBezTo>
                  <a:cubicBezTo>
                    <a:pt x="19129" y="2238"/>
                    <a:pt x="15057" y="238"/>
                    <a:pt x="13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1" name="Google Shape;3161;p45"/>
            <p:cNvSpPr/>
            <p:nvPr/>
          </p:nvSpPr>
          <p:spPr>
            <a:xfrm>
              <a:off x="6499193" y="92109"/>
              <a:ext cx="865356" cy="458875"/>
            </a:xfrm>
            <a:custGeom>
              <a:avLst/>
              <a:gdLst/>
              <a:ahLst/>
              <a:cxnLst/>
              <a:rect l="l" t="t" r="r" b="b"/>
              <a:pathLst>
                <a:path w="19126" h="10142" extrusionOk="0">
                  <a:moveTo>
                    <a:pt x="13292" y="0"/>
                  </a:moveTo>
                  <a:cubicBezTo>
                    <a:pt x="13292" y="0"/>
                    <a:pt x="10065" y="3167"/>
                    <a:pt x="10053" y="5786"/>
                  </a:cubicBezTo>
                  <a:lnTo>
                    <a:pt x="10053" y="5846"/>
                  </a:lnTo>
                  <a:cubicBezTo>
                    <a:pt x="10030" y="5846"/>
                    <a:pt x="10018" y="5834"/>
                    <a:pt x="10006" y="5834"/>
                  </a:cubicBezTo>
                  <a:cubicBezTo>
                    <a:pt x="8179" y="5045"/>
                    <a:pt x="4416" y="4635"/>
                    <a:pt x="2145" y="4635"/>
                  </a:cubicBezTo>
                  <a:cubicBezTo>
                    <a:pt x="818" y="4635"/>
                    <a:pt x="0" y="4775"/>
                    <a:pt x="374" y="5060"/>
                  </a:cubicBezTo>
                  <a:cubicBezTo>
                    <a:pt x="1398" y="5846"/>
                    <a:pt x="2433" y="7811"/>
                    <a:pt x="2433" y="7811"/>
                  </a:cubicBezTo>
                  <a:cubicBezTo>
                    <a:pt x="3588" y="8013"/>
                    <a:pt x="6565" y="7846"/>
                    <a:pt x="11363" y="10037"/>
                  </a:cubicBezTo>
                  <a:cubicBezTo>
                    <a:pt x="11515" y="10106"/>
                    <a:pt x="11659" y="10142"/>
                    <a:pt x="11796" y="10142"/>
                  </a:cubicBezTo>
                  <a:cubicBezTo>
                    <a:pt x="12322" y="10142"/>
                    <a:pt x="12747" y="9611"/>
                    <a:pt x="13173" y="8382"/>
                  </a:cubicBezTo>
                  <a:cubicBezTo>
                    <a:pt x="13709" y="6834"/>
                    <a:pt x="16864" y="2441"/>
                    <a:pt x="19126" y="2250"/>
                  </a:cubicBezTo>
                  <a:cubicBezTo>
                    <a:pt x="19126" y="2250"/>
                    <a:pt x="15054" y="238"/>
                    <a:pt x="132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2" name="Google Shape;3162;p45"/>
            <p:cNvSpPr/>
            <p:nvPr/>
          </p:nvSpPr>
          <p:spPr>
            <a:xfrm>
              <a:off x="6951317" y="353892"/>
              <a:ext cx="87866" cy="174238"/>
            </a:xfrm>
            <a:custGeom>
              <a:avLst/>
              <a:gdLst/>
              <a:ahLst/>
              <a:cxnLst/>
              <a:rect l="l" t="t" r="r" b="b"/>
              <a:pathLst>
                <a:path w="1942" h="3851" extrusionOk="0">
                  <a:moveTo>
                    <a:pt x="37" y="0"/>
                  </a:moveTo>
                  <a:lnTo>
                    <a:pt x="37" y="60"/>
                  </a:lnTo>
                  <a:cubicBezTo>
                    <a:pt x="25" y="60"/>
                    <a:pt x="13" y="48"/>
                    <a:pt x="1" y="48"/>
                  </a:cubicBezTo>
                  <a:cubicBezTo>
                    <a:pt x="25" y="96"/>
                    <a:pt x="37" y="131"/>
                    <a:pt x="72" y="179"/>
                  </a:cubicBezTo>
                  <a:cubicBezTo>
                    <a:pt x="144" y="298"/>
                    <a:pt x="215" y="429"/>
                    <a:pt x="298" y="548"/>
                  </a:cubicBezTo>
                  <a:cubicBezTo>
                    <a:pt x="441" y="810"/>
                    <a:pt x="596" y="1060"/>
                    <a:pt x="727" y="1322"/>
                  </a:cubicBezTo>
                  <a:cubicBezTo>
                    <a:pt x="1013" y="1846"/>
                    <a:pt x="1275" y="2382"/>
                    <a:pt x="1513" y="2918"/>
                  </a:cubicBezTo>
                  <a:cubicBezTo>
                    <a:pt x="1644" y="3215"/>
                    <a:pt x="1787" y="3525"/>
                    <a:pt x="1918" y="3846"/>
                  </a:cubicBezTo>
                  <a:cubicBezTo>
                    <a:pt x="1921" y="3849"/>
                    <a:pt x="1924" y="3851"/>
                    <a:pt x="1927" y="3851"/>
                  </a:cubicBezTo>
                  <a:cubicBezTo>
                    <a:pt x="1935" y="3851"/>
                    <a:pt x="1942" y="3840"/>
                    <a:pt x="1942" y="3822"/>
                  </a:cubicBezTo>
                  <a:cubicBezTo>
                    <a:pt x="1525" y="2727"/>
                    <a:pt x="1013" y="1667"/>
                    <a:pt x="429" y="643"/>
                  </a:cubicBezTo>
                  <a:cubicBezTo>
                    <a:pt x="334" y="489"/>
                    <a:pt x="251" y="358"/>
                    <a:pt x="156" y="215"/>
                  </a:cubicBezTo>
                  <a:cubicBezTo>
                    <a:pt x="132" y="131"/>
                    <a:pt x="84" y="72"/>
                    <a:pt x="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3" name="Google Shape;3163;p45"/>
            <p:cNvSpPr/>
            <p:nvPr/>
          </p:nvSpPr>
          <p:spPr>
            <a:xfrm>
              <a:off x="7040765" y="177756"/>
              <a:ext cx="281243" cy="352866"/>
            </a:xfrm>
            <a:custGeom>
              <a:avLst/>
              <a:gdLst/>
              <a:ahLst/>
              <a:cxnLst/>
              <a:rect l="l" t="t" r="r" b="b"/>
              <a:pathLst>
                <a:path w="6216" h="7799" extrusionOk="0">
                  <a:moveTo>
                    <a:pt x="6180" y="0"/>
                  </a:moveTo>
                  <a:cubicBezTo>
                    <a:pt x="5584" y="203"/>
                    <a:pt x="5025" y="548"/>
                    <a:pt x="4525" y="905"/>
                  </a:cubicBezTo>
                  <a:cubicBezTo>
                    <a:pt x="4013" y="1274"/>
                    <a:pt x="3560" y="1691"/>
                    <a:pt x="3120" y="2155"/>
                  </a:cubicBezTo>
                  <a:cubicBezTo>
                    <a:pt x="2191" y="3167"/>
                    <a:pt x="1477" y="4346"/>
                    <a:pt x="893" y="5584"/>
                  </a:cubicBezTo>
                  <a:cubicBezTo>
                    <a:pt x="727" y="5929"/>
                    <a:pt x="560" y="6287"/>
                    <a:pt x="417" y="6656"/>
                  </a:cubicBezTo>
                  <a:cubicBezTo>
                    <a:pt x="262" y="7025"/>
                    <a:pt x="96" y="7394"/>
                    <a:pt x="0" y="7787"/>
                  </a:cubicBezTo>
                  <a:cubicBezTo>
                    <a:pt x="0" y="7787"/>
                    <a:pt x="0" y="7799"/>
                    <a:pt x="12" y="7799"/>
                  </a:cubicBezTo>
                  <a:lnTo>
                    <a:pt x="24" y="7799"/>
                  </a:lnTo>
                  <a:cubicBezTo>
                    <a:pt x="48" y="7799"/>
                    <a:pt x="48" y="7787"/>
                    <a:pt x="48" y="7787"/>
                  </a:cubicBezTo>
                  <a:cubicBezTo>
                    <a:pt x="322" y="7144"/>
                    <a:pt x="560" y="6489"/>
                    <a:pt x="846" y="5858"/>
                  </a:cubicBezTo>
                  <a:cubicBezTo>
                    <a:pt x="1143" y="5227"/>
                    <a:pt x="1453" y="4596"/>
                    <a:pt x="1834" y="4001"/>
                  </a:cubicBezTo>
                  <a:cubicBezTo>
                    <a:pt x="2512" y="2905"/>
                    <a:pt x="3358" y="1893"/>
                    <a:pt x="4394" y="1096"/>
                  </a:cubicBezTo>
                  <a:cubicBezTo>
                    <a:pt x="4953" y="667"/>
                    <a:pt x="5560" y="345"/>
                    <a:pt x="6215" y="48"/>
                  </a:cubicBezTo>
                  <a:cubicBezTo>
                    <a:pt x="6203" y="24"/>
                    <a:pt x="6192" y="0"/>
                    <a:pt x="6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4" name="Google Shape;3164;p45"/>
            <p:cNvSpPr/>
            <p:nvPr/>
          </p:nvSpPr>
          <p:spPr>
            <a:xfrm>
              <a:off x="7054429" y="439313"/>
              <a:ext cx="33979" cy="81079"/>
            </a:xfrm>
            <a:custGeom>
              <a:avLst/>
              <a:gdLst/>
              <a:ahLst/>
              <a:cxnLst/>
              <a:rect l="l" t="t" r="r" b="b"/>
              <a:pathLst>
                <a:path w="751" h="1792" extrusionOk="0">
                  <a:moveTo>
                    <a:pt x="720" y="1"/>
                  </a:moveTo>
                  <a:cubicBezTo>
                    <a:pt x="714" y="1"/>
                    <a:pt x="710" y="2"/>
                    <a:pt x="710" y="6"/>
                  </a:cubicBezTo>
                  <a:cubicBezTo>
                    <a:pt x="413" y="553"/>
                    <a:pt x="198" y="1160"/>
                    <a:pt x="8" y="1756"/>
                  </a:cubicBezTo>
                  <a:cubicBezTo>
                    <a:pt x="0" y="1779"/>
                    <a:pt x="17" y="1792"/>
                    <a:pt x="34" y="1792"/>
                  </a:cubicBezTo>
                  <a:cubicBezTo>
                    <a:pt x="43" y="1792"/>
                    <a:pt x="51" y="1788"/>
                    <a:pt x="55" y="1780"/>
                  </a:cubicBezTo>
                  <a:cubicBezTo>
                    <a:pt x="163" y="1482"/>
                    <a:pt x="282" y="1184"/>
                    <a:pt x="377" y="899"/>
                  </a:cubicBezTo>
                  <a:cubicBezTo>
                    <a:pt x="496" y="601"/>
                    <a:pt x="639" y="315"/>
                    <a:pt x="734" y="17"/>
                  </a:cubicBezTo>
                  <a:cubicBezTo>
                    <a:pt x="751" y="9"/>
                    <a:pt x="732"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5" name="Google Shape;3165;p45"/>
            <p:cNvSpPr/>
            <p:nvPr/>
          </p:nvSpPr>
          <p:spPr>
            <a:xfrm>
              <a:off x="7156319" y="276389"/>
              <a:ext cx="49136" cy="56285"/>
            </a:xfrm>
            <a:custGeom>
              <a:avLst/>
              <a:gdLst/>
              <a:ahLst/>
              <a:cxnLst/>
              <a:rect l="l" t="t" r="r" b="b"/>
              <a:pathLst>
                <a:path w="1086" h="1244" extrusionOk="0">
                  <a:moveTo>
                    <a:pt x="1063" y="1"/>
                  </a:moveTo>
                  <a:cubicBezTo>
                    <a:pt x="1057" y="1"/>
                    <a:pt x="1049" y="4"/>
                    <a:pt x="1042" y="11"/>
                  </a:cubicBezTo>
                  <a:cubicBezTo>
                    <a:pt x="685" y="380"/>
                    <a:pt x="351" y="797"/>
                    <a:pt x="18" y="1178"/>
                  </a:cubicBezTo>
                  <a:cubicBezTo>
                    <a:pt x="1" y="1204"/>
                    <a:pt x="15" y="1243"/>
                    <a:pt x="38" y="1243"/>
                  </a:cubicBezTo>
                  <a:cubicBezTo>
                    <a:pt x="47" y="1243"/>
                    <a:pt x="56" y="1238"/>
                    <a:pt x="66" y="1225"/>
                  </a:cubicBezTo>
                  <a:cubicBezTo>
                    <a:pt x="411" y="821"/>
                    <a:pt x="768" y="440"/>
                    <a:pt x="1078" y="23"/>
                  </a:cubicBezTo>
                  <a:cubicBezTo>
                    <a:pt x="1086" y="15"/>
                    <a:pt x="1077"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6" name="Google Shape;3166;p45"/>
            <p:cNvSpPr/>
            <p:nvPr/>
          </p:nvSpPr>
          <p:spPr>
            <a:xfrm>
              <a:off x="6613615" y="421532"/>
              <a:ext cx="420779" cy="106869"/>
            </a:xfrm>
            <a:custGeom>
              <a:avLst/>
              <a:gdLst/>
              <a:ahLst/>
              <a:cxnLst/>
              <a:rect l="l" t="t" r="r" b="b"/>
              <a:pathLst>
                <a:path w="9300" h="2362" extrusionOk="0">
                  <a:moveTo>
                    <a:pt x="930" y="0"/>
                  </a:moveTo>
                  <a:cubicBezTo>
                    <a:pt x="632" y="0"/>
                    <a:pt x="334" y="10"/>
                    <a:pt x="35" y="29"/>
                  </a:cubicBezTo>
                  <a:cubicBezTo>
                    <a:pt x="5" y="29"/>
                    <a:pt x="0" y="56"/>
                    <a:pt x="22" y="56"/>
                  </a:cubicBezTo>
                  <a:cubicBezTo>
                    <a:pt x="26" y="56"/>
                    <a:pt x="30" y="55"/>
                    <a:pt x="35" y="53"/>
                  </a:cubicBezTo>
                  <a:cubicBezTo>
                    <a:pt x="238" y="48"/>
                    <a:pt x="441" y="45"/>
                    <a:pt x="644" y="45"/>
                  </a:cubicBezTo>
                  <a:cubicBezTo>
                    <a:pt x="1700" y="45"/>
                    <a:pt x="2749" y="125"/>
                    <a:pt x="3798" y="315"/>
                  </a:cubicBezTo>
                  <a:cubicBezTo>
                    <a:pt x="5036" y="530"/>
                    <a:pt x="6250" y="911"/>
                    <a:pt x="7405" y="1399"/>
                  </a:cubicBezTo>
                  <a:cubicBezTo>
                    <a:pt x="8036" y="1684"/>
                    <a:pt x="8667" y="1994"/>
                    <a:pt x="9263" y="2351"/>
                  </a:cubicBezTo>
                  <a:cubicBezTo>
                    <a:pt x="9270" y="2358"/>
                    <a:pt x="9277" y="2361"/>
                    <a:pt x="9282" y="2361"/>
                  </a:cubicBezTo>
                  <a:cubicBezTo>
                    <a:pt x="9295" y="2361"/>
                    <a:pt x="9300" y="2344"/>
                    <a:pt x="9275" y="2327"/>
                  </a:cubicBezTo>
                  <a:cubicBezTo>
                    <a:pt x="8215" y="1696"/>
                    <a:pt x="7072" y="1172"/>
                    <a:pt x="5869" y="791"/>
                  </a:cubicBezTo>
                  <a:cubicBezTo>
                    <a:pt x="4679" y="399"/>
                    <a:pt x="3429" y="160"/>
                    <a:pt x="2178" y="53"/>
                  </a:cubicBezTo>
                  <a:cubicBezTo>
                    <a:pt x="1762" y="19"/>
                    <a:pt x="1346" y="0"/>
                    <a:pt x="9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7" name="Google Shape;3167;p45"/>
            <p:cNvSpPr/>
            <p:nvPr/>
          </p:nvSpPr>
          <p:spPr>
            <a:xfrm>
              <a:off x="6806943" y="463790"/>
              <a:ext cx="223058" cy="74835"/>
            </a:xfrm>
            <a:custGeom>
              <a:avLst/>
              <a:gdLst/>
              <a:ahLst/>
              <a:cxnLst/>
              <a:rect l="l" t="t" r="r" b="b"/>
              <a:pathLst>
                <a:path w="4930" h="1654" extrusionOk="0">
                  <a:moveTo>
                    <a:pt x="37" y="0"/>
                  </a:moveTo>
                  <a:cubicBezTo>
                    <a:pt x="1" y="0"/>
                    <a:pt x="1" y="36"/>
                    <a:pt x="13" y="36"/>
                  </a:cubicBezTo>
                  <a:cubicBezTo>
                    <a:pt x="1323" y="334"/>
                    <a:pt x="2608" y="715"/>
                    <a:pt x="3859" y="1203"/>
                  </a:cubicBezTo>
                  <a:cubicBezTo>
                    <a:pt x="4216" y="1346"/>
                    <a:pt x="4561" y="1501"/>
                    <a:pt x="4918" y="1643"/>
                  </a:cubicBezTo>
                  <a:cubicBezTo>
                    <a:pt x="4922" y="1650"/>
                    <a:pt x="4924" y="1653"/>
                    <a:pt x="4926" y="1653"/>
                  </a:cubicBezTo>
                  <a:cubicBezTo>
                    <a:pt x="4929" y="1653"/>
                    <a:pt x="4927" y="1636"/>
                    <a:pt x="4918" y="1620"/>
                  </a:cubicBezTo>
                  <a:cubicBezTo>
                    <a:pt x="4621" y="1453"/>
                    <a:pt x="4287" y="1346"/>
                    <a:pt x="3990" y="1203"/>
                  </a:cubicBezTo>
                  <a:cubicBezTo>
                    <a:pt x="3692" y="1084"/>
                    <a:pt x="3382" y="965"/>
                    <a:pt x="3085" y="870"/>
                  </a:cubicBezTo>
                  <a:cubicBezTo>
                    <a:pt x="2442" y="643"/>
                    <a:pt x="1799" y="429"/>
                    <a:pt x="1144" y="274"/>
                  </a:cubicBezTo>
                  <a:cubicBezTo>
                    <a:pt x="775" y="167"/>
                    <a:pt x="406" y="72"/>
                    <a:pt x="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8" name="Google Shape;3168;p45"/>
            <p:cNvSpPr/>
            <p:nvPr/>
          </p:nvSpPr>
          <p:spPr>
            <a:xfrm>
              <a:off x="6628139" y="436100"/>
              <a:ext cx="176139" cy="17103"/>
            </a:xfrm>
            <a:custGeom>
              <a:avLst/>
              <a:gdLst/>
              <a:ahLst/>
              <a:cxnLst/>
              <a:rect l="l" t="t" r="r" b="b"/>
              <a:pathLst>
                <a:path w="3893" h="378" extrusionOk="0">
                  <a:moveTo>
                    <a:pt x="459" y="1"/>
                  </a:moveTo>
                  <a:cubicBezTo>
                    <a:pt x="313" y="1"/>
                    <a:pt x="168" y="2"/>
                    <a:pt x="24" y="5"/>
                  </a:cubicBezTo>
                  <a:cubicBezTo>
                    <a:pt x="0" y="5"/>
                    <a:pt x="0" y="29"/>
                    <a:pt x="24" y="29"/>
                  </a:cubicBezTo>
                  <a:cubicBezTo>
                    <a:pt x="168" y="26"/>
                    <a:pt x="313" y="25"/>
                    <a:pt x="457" y="25"/>
                  </a:cubicBezTo>
                  <a:cubicBezTo>
                    <a:pt x="955" y="25"/>
                    <a:pt x="1452" y="42"/>
                    <a:pt x="1941" y="88"/>
                  </a:cubicBezTo>
                  <a:cubicBezTo>
                    <a:pt x="2596" y="148"/>
                    <a:pt x="3239" y="255"/>
                    <a:pt x="3882" y="374"/>
                  </a:cubicBezTo>
                  <a:cubicBezTo>
                    <a:pt x="3884" y="377"/>
                    <a:pt x="3886" y="378"/>
                    <a:pt x="3887" y="378"/>
                  </a:cubicBezTo>
                  <a:cubicBezTo>
                    <a:pt x="3893" y="378"/>
                    <a:pt x="3891" y="362"/>
                    <a:pt x="3882" y="362"/>
                  </a:cubicBezTo>
                  <a:cubicBezTo>
                    <a:pt x="3250" y="196"/>
                    <a:pt x="2619" y="124"/>
                    <a:pt x="1977" y="65"/>
                  </a:cubicBezTo>
                  <a:cubicBezTo>
                    <a:pt x="1469" y="19"/>
                    <a:pt x="961"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169" name="Google Shape;3169;p45"/>
          <p:cNvGrpSpPr/>
          <p:nvPr/>
        </p:nvGrpSpPr>
        <p:grpSpPr>
          <a:xfrm>
            <a:off x="-4477" y="543532"/>
            <a:ext cx="602833" cy="660083"/>
            <a:chOff x="668641" y="1116349"/>
            <a:chExt cx="602833" cy="495062"/>
          </a:xfrm>
        </p:grpSpPr>
        <p:sp>
          <p:nvSpPr>
            <p:cNvPr id="3170" name="Google Shape;3170;p45"/>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1" name="Google Shape;3171;p45"/>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2" name="Google Shape;3172;p45"/>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3" name="Google Shape;3173;p45"/>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4" name="Google Shape;3174;p45"/>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5" name="Google Shape;3175;p45"/>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6" name="Google Shape;3176;p45"/>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7" name="Google Shape;3177;p45"/>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8" name="Google Shape;3178;p45"/>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9" name="Google Shape;3179;p45"/>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0" name="Google Shape;3180;p45"/>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193" name="Google Shape;3193;p45"/>
          <p:cNvGrpSpPr/>
          <p:nvPr/>
        </p:nvGrpSpPr>
        <p:grpSpPr>
          <a:xfrm>
            <a:off x="8245916" y="1878565"/>
            <a:ext cx="685550" cy="2087307"/>
            <a:chOff x="8245916" y="1408924"/>
            <a:chExt cx="685550" cy="1565480"/>
          </a:xfrm>
        </p:grpSpPr>
        <p:grpSp>
          <p:nvGrpSpPr>
            <p:cNvPr id="3194" name="Google Shape;3194;p45"/>
            <p:cNvGrpSpPr/>
            <p:nvPr/>
          </p:nvGrpSpPr>
          <p:grpSpPr>
            <a:xfrm>
              <a:off x="8245916" y="1408924"/>
              <a:ext cx="602833" cy="495062"/>
              <a:chOff x="668641" y="1116349"/>
              <a:chExt cx="602833" cy="495062"/>
            </a:xfrm>
          </p:grpSpPr>
          <p:sp>
            <p:nvSpPr>
              <p:cNvPr id="3195" name="Google Shape;3195;p45"/>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6" name="Google Shape;3196;p45"/>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7" name="Google Shape;3197;p45"/>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8" name="Google Shape;3198;p45"/>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9" name="Google Shape;3199;p45"/>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0" name="Google Shape;3200;p45"/>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1" name="Google Shape;3201;p45"/>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2" name="Google Shape;3202;p45"/>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3" name="Google Shape;3203;p45"/>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4" name="Google Shape;3204;p45"/>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5" name="Google Shape;3205;p45"/>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206" name="Google Shape;3206;p45"/>
            <p:cNvGrpSpPr/>
            <p:nvPr/>
          </p:nvGrpSpPr>
          <p:grpSpPr>
            <a:xfrm flipH="1">
              <a:off x="8501012" y="2068842"/>
              <a:ext cx="430453" cy="905562"/>
              <a:chOff x="6492361" y="-8"/>
              <a:chExt cx="430453" cy="905562"/>
            </a:xfrm>
          </p:grpSpPr>
          <p:sp>
            <p:nvSpPr>
              <p:cNvPr id="3207" name="Google Shape;3207;p45"/>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8" name="Google Shape;3208;p45"/>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9" name="Google Shape;3209;p45"/>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0" name="Google Shape;3210;p45"/>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1" name="Google Shape;3211;p45"/>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2" name="Google Shape;3212;p45"/>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3" name="Google Shape;3213;p45"/>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4" name="Google Shape;3214;p45"/>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5" name="Google Shape;3215;p45"/>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6" name="Google Shape;3216;p45"/>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100" name="Google Shape;1881;p35"/>
          <p:cNvSpPr txBox="1">
            <a:spLocks noGrp="1"/>
          </p:cNvSpPr>
          <p:nvPr>
            <p:ph type="title"/>
          </p:nvPr>
        </p:nvSpPr>
        <p:spPr>
          <a:xfrm>
            <a:off x="696851" y="210731"/>
            <a:ext cx="8234614" cy="112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rgbClr val="FF76A2"/>
                </a:solidFill>
                <a:latin typeface="+mj-lt"/>
              </a:rPr>
              <a:t>LUYỆN </a:t>
            </a:r>
            <a:r>
              <a:rPr lang="en" sz="3600" dirty="0" smtClean="0">
                <a:solidFill>
                  <a:srgbClr val="FF76A2"/>
                </a:solidFill>
                <a:latin typeface="+mj-lt"/>
              </a:rPr>
              <a:t>TẬP</a:t>
            </a:r>
            <a:br>
              <a:rPr lang="en" sz="3600" dirty="0" smtClean="0">
                <a:solidFill>
                  <a:srgbClr val="FF76A2"/>
                </a:solidFill>
                <a:latin typeface="+mj-lt"/>
              </a:rPr>
            </a:br>
            <a:r>
              <a:rPr lang="en" sz="3200" dirty="0" smtClean="0">
                <a:solidFill>
                  <a:srgbClr val="FF76A2"/>
                </a:solidFill>
              </a:rPr>
              <a:t>HÁT KẾT HỢP VẬN ĐÔNG BỘ GÕ CƠ THỂ</a:t>
            </a:r>
            <a:endParaRPr sz="3600" dirty="0">
              <a:solidFill>
                <a:srgbClr val="FF76A2"/>
              </a:solidFill>
              <a:latin typeface="+mj-lt"/>
            </a:endParaRPr>
          </a:p>
        </p:txBody>
      </p:sp>
      <p:sp>
        <p:nvSpPr>
          <p:cNvPr id="102" name="Google Shape;1883;p35"/>
          <p:cNvSpPr txBox="1">
            <a:spLocks noGrp="1"/>
          </p:cNvSpPr>
          <p:nvPr>
            <p:ph type="subTitle" idx="1"/>
          </p:nvPr>
        </p:nvSpPr>
        <p:spPr>
          <a:xfrm>
            <a:off x="1162195" y="1208688"/>
            <a:ext cx="7745947" cy="4813355"/>
          </a:xfrm>
          <a:prstGeom prst="rect">
            <a:avLst/>
          </a:prstGeom>
        </p:spPr>
        <p:txBody>
          <a:bodyPr spcFirstLastPara="1" wrap="square" lIns="91425" tIns="91425" rIns="91425" bIns="91425" anchor="t" anchorCtr="0">
            <a:noAutofit/>
          </a:bodyPr>
          <a:lstStyle/>
          <a:p>
            <a:pPr marL="0" indent="0" algn="just">
              <a:lnSpc>
                <a:spcPct val="115000"/>
              </a:lnSpc>
            </a:pPr>
            <a:r>
              <a:rPr lang="fr-FR" sz="1800" dirty="0" smtClean="0">
                <a:latin typeface="+mj-lt"/>
              </a:rPr>
              <a:t> </a:t>
            </a:r>
            <a:endParaRPr lang="en-US" sz="1800" dirty="0">
              <a:latin typeface="+mj-lt"/>
            </a:endParaRPr>
          </a:p>
        </p:txBody>
      </p:sp>
      <p:sp>
        <p:nvSpPr>
          <p:cNvPr id="101" name="Google Shape;1880;p35"/>
          <p:cNvSpPr/>
          <p:nvPr/>
        </p:nvSpPr>
        <p:spPr>
          <a:xfrm rot="-197524">
            <a:off x="3510193" y="1088589"/>
            <a:ext cx="2473503" cy="209895"/>
          </a:xfrm>
          <a:custGeom>
            <a:avLst/>
            <a:gdLst/>
            <a:ahLst/>
            <a:cxnLst/>
            <a:rect l="l" t="t" r="r" b="b"/>
            <a:pathLst>
              <a:path w="997" h="391" extrusionOk="0">
                <a:moveTo>
                  <a:pt x="44" y="0"/>
                </a:moveTo>
                <a:cubicBezTo>
                  <a:pt x="13" y="0"/>
                  <a:pt x="0" y="46"/>
                  <a:pt x="31" y="63"/>
                </a:cubicBezTo>
                <a:lnTo>
                  <a:pt x="940" y="388"/>
                </a:lnTo>
                <a:cubicBezTo>
                  <a:pt x="944" y="390"/>
                  <a:pt x="949" y="391"/>
                  <a:pt x="953" y="391"/>
                </a:cubicBezTo>
                <a:cubicBezTo>
                  <a:pt x="984" y="391"/>
                  <a:pt x="997" y="344"/>
                  <a:pt x="961" y="330"/>
                </a:cubicBezTo>
                <a:lnTo>
                  <a:pt x="53" y="1"/>
                </a:lnTo>
                <a:cubicBezTo>
                  <a:pt x="50" y="1"/>
                  <a:pt x="47" y="0"/>
                  <a:pt x="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4" name="Heart 83">
            <a:extLst>
              <a:ext uri="{FF2B5EF4-FFF2-40B4-BE49-F238E27FC236}">
                <a16:creationId xmlns:a16="http://schemas.microsoft.com/office/drawing/2014/main" xmlns="" id="{B04B0DB0-3224-427B-802E-FA1202E9A12F}"/>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11</a:t>
            </a:r>
          </a:p>
        </p:txBody>
      </p:sp>
      <p:pic>
        <p:nvPicPr>
          <p:cNvPr id="2" name="Hát kết hợp vận động cơ thể">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9299" y="1653809"/>
            <a:ext cx="8782165" cy="5183209"/>
          </a:xfrm>
          <a:prstGeom prst="rect">
            <a:avLst/>
          </a:prstGeom>
        </p:spPr>
      </p:pic>
      <p:sp>
        <p:nvSpPr>
          <p:cNvPr id="54" name="Footer Placeholder 4"/>
          <p:cNvSpPr txBox="1">
            <a:spLocks/>
          </p:cNvSpPr>
          <p:nvPr/>
        </p:nvSpPr>
        <p:spPr bwMode="auto">
          <a:xfrm>
            <a:off x="1111073" y="6441964"/>
            <a:ext cx="55403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ct val="20000"/>
              </a:spcBef>
              <a:buClr>
                <a:schemeClr val="accent2"/>
              </a:buClr>
              <a:buSzPct val="85000"/>
              <a:buFont typeface="Brush Script MT" panose="03060802040406070304" pitchFamily="66" charset="0"/>
              <a:buChar char="O"/>
              <a:defRPr sz="2400" kern="1200">
                <a:solidFill>
                  <a:schemeClr val="tx1"/>
                </a:solidFill>
                <a:latin typeface="Franklin Gothic Book" panose="020B0503020102020204" pitchFamily="34" charset="0"/>
                <a:ea typeface="+mn-ea"/>
                <a:cs typeface="+mn-cs"/>
              </a:defRPr>
            </a:lvl1pPr>
            <a:lvl2pPr marL="742950" indent="-285750" algn="l" defTabSz="914400" rtl="0" eaLnBrk="1" latinLnBrk="0" hangingPunct="1">
              <a:spcBef>
                <a:spcPct val="20000"/>
              </a:spcBef>
              <a:buClr>
                <a:schemeClr val="accent2"/>
              </a:buClr>
              <a:buSzPct val="85000"/>
              <a:buFont typeface="Brush Script MT" panose="03060802040406070304" pitchFamily="66" charset="0"/>
              <a:buChar char="O"/>
              <a:defRPr sz="22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Clr>
                <a:schemeClr val="accent2"/>
              </a:buClr>
              <a:buSzPct val="85000"/>
              <a:buFont typeface="Brush Script MT" panose="03060802040406070304" pitchFamily="66" charset="0"/>
              <a:buChar char="O"/>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Clr>
                <a:schemeClr val="accent2"/>
              </a:buClr>
              <a:buSzPct val="85000"/>
              <a:buFont typeface="Brush Script MT" panose="03060802040406070304" pitchFamily="66" charset="0"/>
              <a:buChar char="O"/>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5pPr>
            <a:lvl6pPr marL="25146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6pPr>
            <a:lvl7pPr marL="29718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7pPr>
            <a:lvl8pPr marL="34290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8pPr>
            <a:lvl9pPr marL="3886200" indent="-228600" algn="l" defTabSz="914400" rtl="0" eaLnBrk="0" fontAlgn="base" latinLnBrk="0" hangingPunct="0">
              <a:spcBef>
                <a:spcPct val="20000"/>
              </a:spcBef>
              <a:spcAft>
                <a:spcPct val="0"/>
              </a:spcAft>
              <a:buClr>
                <a:schemeClr val="accent2"/>
              </a:buClr>
              <a:buSzPct val="85000"/>
              <a:buFont typeface="Brush Script MT" panose="03060802040406070304" pitchFamily="66" charset="0"/>
              <a:buChar char="O"/>
              <a:defRPr sz="1600" kern="1200">
                <a:solidFill>
                  <a:schemeClr val="tx1"/>
                </a:solidFill>
                <a:latin typeface="Franklin Gothic Book" panose="020B0503020102020204" pitchFamily="34" charset="0"/>
                <a:ea typeface="+mn-ea"/>
                <a:cs typeface="+mn-cs"/>
              </a:defRPr>
            </a:lvl9pPr>
          </a:lstStyle>
          <a:p>
            <a:pPr>
              <a:spcBef>
                <a:spcPct val="0"/>
              </a:spcBef>
              <a:buClrTx/>
              <a:buSzTx/>
              <a:buFontTx/>
              <a:buNone/>
            </a:pPr>
            <a:r>
              <a:rPr lang="en-US" altLang="en-US" sz="1400" dirty="0" smtClean="0">
                <a:solidFill>
                  <a:schemeClr val="tx2"/>
                </a:solidFill>
                <a:latin typeface="Rage Italic" panose="03070502040507070304" pitchFamily="66" charset="0"/>
              </a:rPr>
              <a:t>NGUYỄN THỊ THU HÀ - THCS ĐA TÔN</a:t>
            </a:r>
          </a:p>
          <a:p>
            <a:pPr>
              <a:spcBef>
                <a:spcPct val="0"/>
              </a:spcBef>
              <a:buClrTx/>
              <a:buSzTx/>
              <a:buFontTx/>
              <a:buNone/>
            </a:pPr>
            <a:endParaRPr lang="en-US" altLang="en-US" sz="1400" dirty="0" smtClean="0">
              <a:solidFill>
                <a:schemeClr val="tx2"/>
              </a:solidFill>
              <a:latin typeface="Rage Italic" panose="03070502040507070304" pitchFamily="66" charset="0"/>
            </a:endParaRPr>
          </a:p>
        </p:txBody>
      </p:sp>
    </p:spTree>
    <p:extLst>
      <p:ext uri="{BB962C8B-B14F-4D97-AF65-F5344CB8AC3E}">
        <p14:creationId xmlns:p14="http://schemas.microsoft.com/office/powerpoint/2010/main" val="10828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
                                            <p:txEl>
                                              <p:pRg st="0" end="0"/>
                                            </p:txEl>
                                          </p:spTgt>
                                        </p:tgtEl>
                                        <p:attrNameLst>
                                          <p:attrName>style.visibility</p:attrName>
                                        </p:attrNameLst>
                                      </p:cBhvr>
                                      <p:to>
                                        <p:strVal val="visible"/>
                                      </p:to>
                                    </p:set>
                                    <p:animEffect transition="in" filter="fade">
                                      <p:cBhvr>
                                        <p:cTn id="7" dur="1000"/>
                                        <p:tgtEl>
                                          <p:spTgt spid="102">
                                            <p:txEl>
                                              <p:pRg st="0" end="0"/>
                                            </p:txEl>
                                          </p:spTgt>
                                        </p:tgtEl>
                                      </p:cBhvr>
                                    </p:animEffect>
                                    <p:anim calcmode="lin" valueType="num">
                                      <p:cBhvr>
                                        <p:cTn id="8" dur="1000" fill="hold"/>
                                        <p:tgtEl>
                                          <p:spTgt spid="10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fill="hold" display="0">
                  <p:stCondLst>
                    <p:cond delay="indefinite"/>
                  </p:stCondLst>
                </p:cTn>
                <p:tgtEl>
                  <p:spTgt spid="2"/>
                </p:tgtEl>
              </p:cMediaNode>
            </p:video>
          </p:childTnLst>
        </p:cTn>
      </p:par>
    </p:tnLst>
    <p:bldLst>
      <p:bldP spid="10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30"/>
        <p:cNvGrpSpPr/>
        <p:nvPr/>
      </p:nvGrpSpPr>
      <p:grpSpPr>
        <a:xfrm>
          <a:off x="0" y="0"/>
          <a:ext cx="0" cy="0"/>
          <a:chOff x="0" y="0"/>
          <a:chExt cx="0" cy="0"/>
        </a:xfrm>
      </p:grpSpPr>
      <p:grpSp>
        <p:nvGrpSpPr>
          <p:cNvPr id="5231" name="Google Shape;5231;p59"/>
          <p:cNvGrpSpPr/>
          <p:nvPr/>
        </p:nvGrpSpPr>
        <p:grpSpPr>
          <a:xfrm flipH="1">
            <a:off x="-213306" y="3697546"/>
            <a:ext cx="1866628" cy="1969967"/>
            <a:chOff x="7623912" y="2394184"/>
            <a:chExt cx="1866628" cy="1477475"/>
          </a:xfrm>
        </p:grpSpPr>
        <p:sp>
          <p:nvSpPr>
            <p:cNvPr id="5232" name="Google Shape;5232;p59"/>
            <p:cNvSpPr/>
            <p:nvPr/>
          </p:nvSpPr>
          <p:spPr>
            <a:xfrm>
              <a:off x="7623912" y="2394184"/>
              <a:ext cx="1866628" cy="1477475"/>
            </a:xfrm>
            <a:custGeom>
              <a:avLst/>
              <a:gdLst/>
              <a:ahLst/>
              <a:cxnLst/>
              <a:rect l="l" t="t" r="r" b="b"/>
              <a:pathLst>
                <a:path w="41256" h="32655" extrusionOk="0">
                  <a:moveTo>
                    <a:pt x="25614" y="1"/>
                  </a:moveTo>
                  <a:cubicBezTo>
                    <a:pt x="25238" y="1"/>
                    <a:pt x="24859" y="126"/>
                    <a:pt x="24527" y="306"/>
                  </a:cubicBezTo>
                  <a:cubicBezTo>
                    <a:pt x="22861" y="1151"/>
                    <a:pt x="21979" y="3020"/>
                    <a:pt x="21420" y="4806"/>
                  </a:cubicBezTo>
                  <a:cubicBezTo>
                    <a:pt x="20801" y="6747"/>
                    <a:pt x="20444" y="8795"/>
                    <a:pt x="20360" y="10831"/>
                  </a:cubicBezTo>
                  <a:cubicBezTo>
                    <a:pt x="20301" y="10640"/>
                    <a:pt x="20253" y="10462"/>
                    <a:pt x="20182" y="10271"/>
                  </a:cubicBezTo>
                  <a:cubicBezTo>
                    <a:pt x="19899" y="9423"/>
                    <a:pt x="19293" y="8477"/>
                    <a:pt x="18427" y="8477"/>
                  </a:cubicBezTo>
                  <a:cubicBezTo>
                    <a:pt x="18381" y="8477"/>
                    <a:pt x="18335" y="8480"/>
                    <a:pt x="18289" y="8485"/>
                  </a:cubicBezTo>
                  <a:cubicBezTo>
                    <a:pt x="17765" y="8533"/>
                    <a:pt x="17372" y="8926"/>
                    <a:pt x="17050" y="9342"/>
                  </a:cubicBezTo>
                  <a:cubicBezTo>
                    <a:pt x="15967" y="10819"/>
                    <a:pt x="15741" y="12736"/>
                    <a:pt x="15562" y="14545"/>
                  </a:cubicBezTo>
                  <a:cubicBezTo>
                    <a:pt x="15002" y="10962"/>
                    <a:pt x="14407" y="7295"/>
                    <a:pt x="12633" y="4116"/>
                  </a:cubicBezTo>
                  <a:cubicBezTo>
                    <a:pt x="12193" y="3294"/>
                    <a:pt x="11621" y="2496"/>
                    <a:pt x="10835" y="2008"/>
                  </a:cubicBezTo>
                  <a:cubicBezTo>
                    <a:pt x="10395" y="1728"/>
                    <a:pt x="9857" y="1563"/>
                    <a:pt x="9332" y="1563"/>
                  </a:cubicBezTo>
                  <a:cubicBezTo>
                    <a:pt x="8922" y="1563"/>
                    <a:pt x="8520" y="1664"/>
                    <a:pt x="8180" y="1889"/>
                  </a:cubicBezTo>
                  <a:cubicBezTo>
                    <a:pt x="7490" y="2342"/>
                    <a:pt x="7168" y="3199"/>
                    <a:pt x="6954" y="3996"/>
                  </a:cubicBezTo>
                  <a:cubicBezTo>
                    <a:pt x="5787" y="8152"/>
                    <a:pt x="5954" y="12652"/>
                    <a:pt x="7430" y="16689"/>
                  </a:cubicBezTo>
                  <a:cubicBezTo>
                    <a:pt x="6489" y="14522"/>
                    <a:pt x="4965" y="12617"/>
                    <a:pt x="3060" y="11212"/>
                  </a:cubicBezTo>
                  <a:cubicBezTo>
                    <a:pt x="2567" y="10851"/>
                    <a:pt x="1919" y="10532"/>
                    <a:pt x="1334" y="10532"/>
                  </a:cubicBezTo>
                  <a:cubicBezTo>
                    <a:pt x="1029" y="10532"/>
                    <a:pt x="741" y="10619"/>
                    <a:pt x="501" y="10831"/>
                  </a:cubicBezTo>
                  <a:cubicBezTo>
                    <a:pt x="24" y="11247"/>
                    <a:pt x="1" y="11962"/>
                    <a:pt x="24" y="12605"/>
                  </a:cubicBezTo>
                  <a:cubicBezTo>
                    <a:pt x="120" y="14105"/>
                    <a:pt x="429" y="15605"/>
                    <a:pt x="953" y="17022"/>
                  </a:cubicBezTo>
                  <a:cubicBezTo>
                    <a:pt x="1382" y="18201"/>
                    <a:pt x="4370" y="26678"/>
                    <a:pt x="6430" y="28285"/>
                  </a:cubicBezTo>
                  <a:cubicBezTo>
                    <a:pt x="6597" y="28428"/>
                    <a:pt x="6775" y="28547"/>
                    <a:pt x="6966" y="28666"/>
                  </a:cubicBezTo>
                  <a:cubicBezTo>
                    <a:pt x="7407" y="28609"/>
                    <a:pt x="7849" y="28586"/>
                    <a:pt x="8291" y="28586"/>
                  </a:cubicBezTo>
                  <a:cubicBezTo>
                    <a:pt x="9328" y="28586"/>
                    <a:pt x="10364" y="28712"/>
                    <a:pt x="11383" y="28821"/>
                  </a:cubicBezTo>
                  <a:cubicBezTo>
                    <a:pt x="13002" y="29000"/>
                    <a:pt x="14633" y="29142"/>
                    <a:pt x="16264" y="29321"/>
                  </a:cubicBezTo>
                  <a:cubicBezTo>
                    <a:pt x="22992" y="30047"/>
                    <a:pt x="29850" y="30857"/>
                    <a:pt x="36577" y="31881"/>
                  </a:cubicBezTo>
                  <a:cubicBezTo>
                    <a:pt x="38065" y="32095"/>
                    <a:pt x="39553" y="32357"/>
                    <a:pt x="41029" y="32655"/>
                  </a:cubicBezTo>
                  <a:cubicBezTo>
                    <a:pt x="41101" y="32607"/>
                    <a:pt x="41184" y="32560"/>
                    <a:pt x="41256" y="32500"/>
                  </a:cubicBezTo>
                  <a:lnTo>
                    <a:pt x="41256" y="12974"/>
                  </a:lnTo>
                  <a:cubicBezTo>
                    <a:pt x="40351" y="13045"/>
                    <a:pt x="39482" y="13521"/>
                    <a:pt x="38743" y="14081"/>
                  </a:cubicBezTo>
                  <a:cubicBezTo>
                    <a:pt x="37053" y="15331"/>
                    <a:pt x="35767" y="17034"/>
                    <a:pt x="34791" y="18903"/>
                  </a:cubicBezTo>
                  <a:cubicBezTo>
                    <a:pt x="35946" y="14391"/>
                    <a:pt x="36207" y="9652"/>
                    <a:pt x="35553" y="5044"/>
                  </a:cubicBezTo>
                  <a:cubicBezTo>
                    <a:pt x="35410" y="3985"/>
                    <a:pt x="34945" y="2675"/>
                    <a:pt x="33874" y="2580"/>
                  </a:cubicBezTo>
                  <a:cubicBezTo>
                    <a:pt x="33846" y="2578"/>
                    <a:pt x="33818" y="2577"/>
                    <a:pt x="33790" y="2577"/>
                  </a:cubicBezTo>
                  <a:cubicBezTo>
                    <a:pt x="33274" y="2577"/>
                    <a:pt x="32793" y="2883"/>
                    <a:pt x="32397" y="3211"/>
                  </a:cubicBezTo>
                  <a:cubicBezTo>
                    <a:pt x="30254" y="4949"/>
                    <a:pt x="29016" y="7533"/>
                    <a:pt x="28421" y="10247"/>
                  </a:cubicBezTo>
                  <a:cubicBezTo>
                    <a:pt x="28635" y="7556"/>
                    <a:pt x="28385" y="4818"/>
                    <a:pt x="27635" y="2234"/>
                  </a:cubicBezTo>
                  <a:cubicBezTo>
                    <a:pt x="27373" y="1306"/>
                    <a:pt x="26909" y="258"/>
                    <a:pt x="25980" y="44"/>
                  </a:cubicBezTo>
                  <a:cubicBezTo>
                    <a:pt x="25860" y="14"/>
                    <a:pt x="25737" y="1"/>
                    <a:pt x="25614"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33" name="Google Shape;5233;p59"/>
            <p:cNvSpPr/>
            <p:nvPr/>
          </p:nvSpPr>
          <p:spPr>
            <a:xfrm>
              <a:off x="8317513" y="2760195"/>
              <a:ext cx="873129" cy="1035847"/>
            </a:xfrm>
            <a:custGeom>
              <a:avLst/>
              <a:gdLst/>
              <a:ahLst/>
              <a:cxnLst/>
              <a:rect l="l" t="t" r="r" b="b"/>
              <a:pathLst>
                <a:path w="16908" h="20059" extrusionOk="0">
                  <a:moveTo>
                    <a:pt x="8411" y="0"/>
                  </a:moveTo>
                  <a:cubicBezTo>
                    <a:pt x="8304" y="0"/>
                    <a:pt x="8196" y="22"/>
                    <a:pt x="8097" y="52"/>
                  </a:cubicBezTo>
                  <a:cubicBezTo>
                    <a:pt x="7085" y="314"/>
                    <a:pt x="6430" y="1267"/>
                    <a:pt x="6002" y="2219"/>
                  </a:cubicBezTo>
                  <a:cubicBezTo>
                    <a:pt x="4743" y="4958"/>
                    <a:pt x="4600" y="8037"/>
                    <a:pt x="4722" y="11075"/>
                  </a:cubicBezTo>
                  <a:lnTo>
                    <a:pt x="4722" y="11075"/>
                  </a:lnTo>
                  <a:cubicBezTo>
                    <a:pt x="4579" y="9964"/>
                    <a:pt x="4269" y="8879"/>
                    <a:pt x="3799" y="7875"/>
                  </a:cubicBezTo>
                  <a:cubicBezTo>
                    <a:pt x="3425" y="7094"/>
                    <a:pt x="2794" y="6249"/>
                    <a:pt x="1955" y="6249"/>
                  </a:cubicBezTo>
                  <a:cubicBezTo>
                    <a:pt x="1912" y="6249"/>
                    <a:pt x="1867" y="6251"/>
                    <a:pt x="1822" y="6256"/>
                  </a:cubicBezTo>
                  <a:cubicBezTo>
                    <a:pt x="846" y="6339"/>
                    <a:pt x="358" y="7458"/>
                    <a:pt x="191" y="8422"/>
                  </a:cubicBezTo>
                  <a:cubicBezTo>
                    <a:pt x="1" y="9839"/>
                    <a:pt x="13" y="11244"/>
                    <a:pt x="346" y="12625"/>
                  </a:cubicBezTo>
                  <a:cubicBezTo>
                    <a:pt x="846" y="14733"/>
                    <a:pt x="2037" y="17245"/>
                    <a:pt x="4108" y="18221"/>
                  </a:cubicBezTo>
                  <a:cubicBezTo>
                    <a:pt x="5593" y="18918"/>
                    <a:pt x="7656" y="20059"/>
                    <a:pt x="9510" y="20059"/>
                  </a:cubicBezTo>
                  <a:cubicBezTo>
                    <a:pt x="10065" y="20059"/>
                    <a:pt x="10601" y="19956"/>
                    <a:pt x="11097" y="19710"/>
                  </a:cubicBezTo>
                  <a:cubicBezTo>
                    <a:pt x="11800" y="19352"/>
                    <a:pt x="12336" y="18721"/>
                    <a:pt x="12812" y="18102"/>
                  </a:cubicBezTo>
                  <a:cubicBezTo>
                    <a:pt x="14193" y="16257"/>
                    <a:pt x="15288" y="14197"/>
                    <a:pt x="16241" y="12090"/>
                  </a:cubicBezTo>
                  <a:cubicBezTo>
                    <a:pt x="16610" y="11292"/>
                    <a:pt x="16908" y="10244"/>
                    <a:pt x="16277" y="9625"/>
                  </a:cubicBezTo>
                  <a:cubicBezTo>
                    <a:pt x="16035" y="9392"/>
                    <a:pt x="15694" y="9278"/>
                    <a:pt x="15347" y="9278"/>
                  </a:cubicBezTo>
                  <a:cubicBezTo>
                    <a:pt x="15216" y="9278"/>
                    <a:pt x="15083" y="9295"/>
                    <a:pt x="14955" y="9327"/>
                  </a:cubicBezTo>
                  <a:cubicBezTo>
                    <a:pt x="14491" y="9446"/>
                    <a:pt x="14098" y="9720"/>
                    <a:pt x="13717" y="10006"/>
                  </a:cubicBezTo>
                  <a:cubicBezTo>
                    <a:pt x="12443" y="10982"/>
                    <a:pt x="11383" y="12244"/>
                    <a:pt x="10645" y="13673"/>
                  </a:cubicBezTo>
                  <a:cubicBezTo>
                    <a:pt x="11240" y="12399"/>
                    <a:pt x="11800" y="11101"/>
                    <a:pt x="12193" y="9744"/>
                  </a:cubicBezTo>
                  <a:cubicBezTo>
                    <a:pt x="12407" y="8970"/>
                    <a:pt x="12562" y="8113"/>
                    <a:pt x="12193" y="7387"/>
                  </a:cubicBezTo>
                  <a:cubicBezTo>
                    <a:pt x="12133" y="7244"/>
                    <a:pt x="12026" y="7113"/>
                    <a:pt x="11895" y="7041"/>
                  </a:cubicBezTo>
                  <a:cubicBezTo>
                    <a:pt x="11825" y="7007"/>
                    <a:pt x="11752" y="6992"/>
                    <a:pt x="11680" y="6992"/>
                  </a:cubicBezTo>
                  <a:cubicBezTo>
                    <a:pt x="11422" y="6992"/>
                    <a:pt x="11162" y="7182"/>
                    <a:pt x="10966" y="7387"/>
                  </a:cubicBezTo>
                  <a:cubicBezTo>
                    <a:pt x="9868" y="8464"/>
                    <a:pt x="9022" y="9799"/>
                    <a:pt x="8493" y="11246"/>
                  </a:cubicBezTo>
                  <a:lnTo>
                    <a:pt x="8493" y="11246"/>
                  </a:lnTo>
                  <a:cubicBezTo>
                    <a:pt x="8776" y="9698"/>
                    <a:pt x="9016" y="8139"/>
                    <a:pt x="9216" y="6577"/>
                  </a:cubicBezTo>
                  <a:cubicBezTo>
                    <a:pt x="9466" y="4672"/>
                    <a:pt x="9645" y="2731"/>
                    <a:pt x="9204" y="862"/>
                  </a:cubicBezTo>
                  <a:cubicBezTo>
                    <a:pt x="9121" y="552"/>
                    <a:pt x="8990" y="195"/>
                    <a:pt x="8692" y="64"/>
                  </a:cubicBezTo>
                  <a:cubicBezTo>
                    <a:pt x="8606" y="19"/>
                    <a:pt x="8510" y="0"/>
                    <a:pt x="841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5234" name="Google Shape;5234;p59"/>
            <p:cNvGrpSpPr/>
            <p:nvPr/>
          </p:nvGrpSpPr>
          <p:grpSpPr>
            <a:xfrm flipH="1">
              <a:off x="8459561" y="2671117"/>
              <a:ext cx="430453" cy="905562"/>
              <a:chOff x="6492361" y="-8"/>
              <a:chExt cx="430453" cy="905562"/>
            </a:xfrm>
          </p:grpSpPr>
          <p:sp>
            <p:nvSpPr>
              <p:cNvPr id="5235" name="Google Shape;5235;p59"/>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36" name="Google Shape;5236;p59"/>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37" name="Google Shape;5237;p59"/>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38" name="Google Shape;5238;p59"/>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39" name="Google Shape;5239;p59"/>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40" name="Google Shape;5240;p59"/>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41" name="Google Shape;5241;p59"/>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42" name="Google Shape;5242;p59"/>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43" name="Google Shape;5243;p59"/>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44" name="Google Shape;5244;p59"/>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5246" name="Google Shape;5246;p59"/>
          <p:cNvSpPr txBox="1">
            <a:spLocks noGrp="1"/>
          </p:cNvSpPr>
          <p:nvPr>
            <p:ph type="title"/>
          </p:nvPr>
        </p:nvSpPr>
        <p:spPr>
          <a:xfrm>
            <a:off x="4613074" y="1071823"/>
            <a:ext cx="3366300" cy="939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600" dirty="0">
                <a:solidFill>
                  <a:srgbClr val="FF76A2"/>
                </a:solidFill>
                <a:latin typeface="+mj-lt"/>
              </a:rPr>
              <a:t>VẬN DỤNG</a:t>
            </a:r>
            <a:endParaRPr sz="3600" dirty="0">
              <a:solidFill>
                <a:srgbClr val="FF76A2"/>
              </a:solidFill>
              <a:latin typeface="+mj-lt"/>
            </a:endParaRPr>
          </a:p>
        </p:txBody>
      </p:sp>
      <p:sp>
        <p:nvSpPr>
          <p:cNvPr id="5245" name="Google Shape;5245;p59"/>
          <p:cNvSpPr txBox="1">
            <a:spLocks noGrp="1"/>
          </p:cNvSpPr>
          <p:nvPr>
            <p:ph type="subTitle" idx="1"/>
          </p:nvPr>
        </p:nvSpPr>
        <p:spPr>
          <a:xfrm>
            <a:off x="3923977" y="1986457"/>
            <a:ext cx="5103059" cy="1412400"/>
          </a:xfrm>
          <a:prstGeom prst="rect">
            <a:avLst/>
          </a:prstGeom>
        </p:spPr>
        <p:txBody>
          <a:bodyPr spcFirstLastPara="1" wrap="square" lIns="91425" tIns="91425" rIns="91425" bIns="91425" anchor="t" anchorCtr="0">
            <a:noAutofit/>
          </a:bodyPr>
          <a:lstStyle/>
          <a:p>
            <a:pPr marL="0" lvl="0" indent="0" algn="l">
              <a:spcAft>
                <a:spcPts val="1600"/>
              </a:spcAft>
            </a:pPr>
            <a:r>
              <a:rPr lang="vi-VN" sz="2000">
                <a:solidFill>
                  <a:srgbClr val="004D61"/>
                </a:solidFill>
                <a:latin typeface="+mn-lt"/>
              </a:rPr>
              <a:t>* Giới thiệu video đã quay biểu diễn bài hát ở hoạt động Vận dụng tiết trước.</a:t>
            </a:r>
          </a:p>
          <a:p>
            <a:pPr marL="0" lvl="0" indent="0" algn="l">
              <a:spcAft>
                <a:spcPts val="1600"/>
              </a:spcAft>
            </a:pPr>
            <a:r>
              <a:rPr lang="vi-VN" sz="2000">
                <a:solidFill>
                  <a:srgbClr val="004D61"/>
                </a:solidFill>
                <a:latin typeface="+mn-lt"/>
              </a:rPr>
              <a:t>*</a:t>
            </a:r>
            <a:r>
              <a:rPr lang="fr-FR" sz="2000">
                <a:solidFill>
                  <a:srgbClr val="004D61"/>
                </a:solidFill>
                <a:latin typeface="+mn-lt"/>
              </a:rPr>
              <a:t>Trình bày các ý tưởng</a:t>
            </a:r>
            <a:r>
              <a:rPr lang="vi-VN" sz="2000">
                <a:solidFill>
                  <a:srgbClr val="004D61"/>
                </a:solidFill>
                <a:latin typeface="+mn-lt"/>
              </a:rPr>
              <a:t> vận động cơ thể</a:t>
            </a:r>
            <a:r>
              <a:rPr lang="fr-FR" sz="2000">
                <a:solidFill>
                  <a:srgbClr val="004D61"/>
                </a:solidFill>
                <a:latin typeface="+mn-lt"/>
              </a:rPr>
              <a:t> </a:t>
            </a:r>
            <a:r>
              <a:rPr lang="vi-VN" sz="2000">
                <a:solidFill>
                  <a:srgbClr val="004D61"/>
                </a:solidFill>
                <a:latin typeface="+mn-lt"/>
              </a:rPr>
              <a:t>theo nhịp điệu </a:t>
            </a:r>
            <a:r>
              <a:rPr lang="fr-FR" sz="2000">
                <a:solidFill>
                  <a:srgbClr val="004D61"/>
                </a:solidFill>
                <a:latin typeface="+mn-lt"/>
              </a:rPr>
              <a:t>bài hát theo cá nhân/nhóm </a:t>
            </a:r>
          </a:p>
          <a:p>
            <a:pPr marL="0" lvl="0" indent="0" algn="l">
              <a:spcAft>
                <a:spcPts val="1600"/>
              </a:spcAft>
            </a:pPr>
            <a:r>
              <a:rPr lang="fr-FR" sz="2000">
                <a:solidFill>
                  <a:srgbClr val="004D61"/>
                </a:solidFill>
                <a:latin typeface="+mn-lt"/>
              </a:rPr>
              <a:t>(có thể quay lại video giới thiệu cho các bạn xem vào tiết </a:t>
            </a:r>
            <a:r>
              <a:rPr lang="vi-VN" sz="2000">
                <a:solidFill>
                  <a:srgbClr val="004D61"/>
                </a:solidFill>
                <a:latin typeface="+mn-lt"/>
              </a:rPr>
              <a:t>Vận dụng – Sáng tạo</a:t>
            </a:r>
            <a:r>
              <a:rPr lang="fr-FR" sz="2000">
                <a:solidFill>
                  <a:srgbClr val="004D61"/>
                </a:solidFill>
                <a:latin typeface="+mn-lt"/>
              </a:rPr>
              <a:t>)</a:t>
            </a:r>
            <a:endParaRPr lang="en-US" sz="2000" dirty="0">
              <a:solidFill>
                <a:srgbClr val="004D61"/>
              </a:solidFill>
              <a:latin typeface="+mn-lt"/>
              <a:ea typeface="Calibri" panose="020F0502020204030204" pitchFamily="34" charset="0"/>
            </a:endParaRPr>
          </a:p>
        </p:txBody>
      </p:sp>
      <p:grpSp>
        <p:nvGrpSpPr>
          <p:cNvPr id="5247" name="Google Shape;5247;p59"/>
          <p:cNvGrpSpPr/>
          <p:nvPr/>
        </p:nvGrpSpPr>
        <p:grpSpPr>
          <a:xfrm>
            <a:off x="1270650" y="1424086"/>
            <a:ext cx="2264316" cy="4009831"/>
            <a:chOff x="3580725" y="2020075"/>
            <a:chExt cx="1344925" cy="1786275"/>
          </a:xfrm>
        </p:grpSpPr>
        <p:sp>
          <p:nvSpPr>
            <p:cNvPr id="5248" name="Google Shape;5248;p59"/>
            <p:cNvSpPr/>
            <p:nvPr/>
          </p:nvSpPr>
          <p:spPr>
            <a:xfrm>
              <a:off x="3681925" y="2020075"/>
              <a:ext cx="1243725" cy="1786275"/>
            </a:xfrm>
            <a:custGeom>
              <a:avLst/>
              <a:gdLst/>
              <a:ahLst/>
              <a:cxnLst/>
              <a:rect l="l" t="t" r="r" b="b"/>
              <a:pathLst>
                <a:path w="49749" h="71451" extrusionOk="0">
                  <a:moveTo>
                    <a:pt x="1574" y="1"/>
                  </a:moveTo>
                  <a:cubicBezTo>
                    <a:pt x="706" y="1"/>
                    <a:pt x="1" y="706"/>
                    <a:pt x="1" y="1574"/>
                  </a:cubicBezTo>
                  <a:lnTo>
                    <a:pt x="1" y="69877"/>
                  </a:lnTo>
                  <a:cubicBezTo>
                    <a:pt x="1" y="70746"/>
                    <a:pt x="706" y="71451"/>
                    <a:pt x="1574" y="71451"/>
                  </a:cubicBezTo>
                  <a:lnTo>
                    <a:pt x="48175" y="71451"/>
                  </a:lnTo>
                  <a:cubicBezTo>
                    <a:pt x="49044" y="71451"/>
                    <a:pt x="49748" y="70746"/>
                    <a:pt x="49748" y="69877"/>
                  </a:cubicBezTo>
                  <a:lnTo>
                    <a:pt x="49748" y="1574"/>
                  </a:lnTo>
                  <a:cubicBezTo>
                    <a:pt x="49748" y="706"/>
                    <a:pt x="49044" y="1"/>
                    <a:pt x="48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49" name="Google Shape;5249;p59"/>
            <p:cNvSpPr/>
            <p:nvPr/>
          </p:nvSpPr>
          <p:spPr>
            <a:xfrm>
              <a:off x="3580725" y="2020075"/>
              <a:ext cx="1250250" cy="1786275"/>
            </a:xfrm>
            <a:custGeom>
              <a:avLst/>
              <a:gdLst/>
              <a:ahLst/>
              <a:cxnLst/>
              <a:rect l="l" t="t" r="r" b="b"/>
              <a:pathLst>
                <a:path w="50010" h="71451" extrusionOk="0">
                  <a:moveTo>
                    <a:pt x="2527" y="1"/>
                  </a:moveTo>
                  <a:cubicBezTo>
                    <a:pt x="1147" y="1"/>
                    <a:pt x="33" y="1109"/>
                    <a:pt x="0" y="2492"/>
                  </a:cubicBezTo>
                  <a:lnTo>
                    <a:pt x="0" y="68975"/>
                  </a:lnTo>
                  <a:cubicBezTo>
                    <a:pt x="33" y="70358"/>
                    <a:pt x="1147" y="71451"/>
                    <a:pt x="2526" y="71451"/>
                  </a:cubicBezTo>
                  <a:cubicBezTo>
                    <a:pt x="2537" y="71451"/>
                    <a:pt x="2547" y="71451"/>
                    <a:pt x="2557" y="71451"/>
                  </a:cubicBezTo>
                  <a:lnTo>
                    <a:pt x="50010" y="71451"/>
                  </a:lnTo>
                  <a:lnTo>
                    <a:pt x="50010" y="1"/>
                  </a:lnTo>
                  <a:lnTo>
                    <a:pt x="2557" y="1"/>
                  </a:lnTo>
                  <a:cubicBezTo>
                    <a:pt x="2547" y="1"/>
                    <a:pt x="2537" y="1"/>
                    <a:pt x="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50" name="Google Shape;5250;p59"/>
            <p:cNvSpPr/>
            <p:nvPr/>
          </p:nvSpPr>
          <p:spPr>
            <a:xfrm>
              <a:off x="3680303" y="2113921"/>
              <a:ext cx="1140025" cy="1511564"/>
            </a:xfrm>
            <a:custGeom>
              <a:avLst/>
              <a:gdLst/>
              <a:ahLst/>
              <a:cxnLst/>
              <a:rect l="l" t="t" r="r" b="b"/>
              <a:pathLst>
                <a:path w="45601" h="60944" extrusionOk="0">
                  <a:moveTo>
                    <a:pt x="426" y="1"/>
                  </a:moveTo>
                  <a:cubicBezTo>
                    <a:pt x="197" y="1"/>
                    <a:pt x="0" y="181"/>
                    <a:pt x="0" y="427"/>
                  </a:cubicBezTo>
                  <a:lnTo>
                    <a:pt x="0" y="60534"/>
                  </a:lnTo>
                  <a:cubicBezTo>
                    <a:pt x="0" y="60763"/>
                    <a:pt x="197" y="60943"/>
                    <a:pt x="426" y="60943"/>
                  </a:cubicBezTo>
                  <a:lnTo>
                    <a:pt x="45191" y="60943"/>
                  </a:lnTo>
                  <a:cubicBezTo>
                    <a:pt x="45421" y="60943"/>
                    <a:pt x="45601" y="60763"/>
                    <a:pt x="45601" y="60534"/>
                  </a:cubicBezTo>
                  <a:lnTo>
                    <a:pt x="45601" y="427"/>
                  </a:lnTo>
                  <a:cubicBezTo>
                    <a:pt x="45601" y="181"/>
                    <a:pt x="45421" y="1"/>
                    <a:pt x="45191" y="1"/>
                  </a:cubicBezTo>
                  <a:close/>
                </a:path>
              </a:pathLst>
            </a:custGeom>
            <a:solidFill>
              <a:srgbClr val="F464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51" name="Google Shape;5251;p59"/>
            <p:cNvSpPr/>
            <p:nvPr/>
          </p:nvSpPr>
          <p:spPr>
            <a:xfrm>
              <a:off x="4193750" y="2051650"/>
              <a:ext cx="28700" cy="24925"/>
            </a:xfrm>
            <a:custGeom>
              <a:avLst/>
              <a:gdLst/>
              <a:ahLst/>
              <a:cxnLst/>
              <a:rect l="l" t="t" r="r" b="b"/>
              <a:pathLst>
                <a:path w="1148" h="997" extrusionOk="0">
                  <a:moveTo>
                    <a:pt x="492" y="0"/>
                  </a:moveTo>
                  <a:cubicBezTo>
                    <a:pt x="214" y="0"/>
                    <a:pt x="0" y="230"/>
                    <a:pt x="0" y="508"/>
                  </a:cubicBezTo>
                  <a:cubicBezTo>
                    <a:pt x="0" y="798"/>
                    <a:pt x="243" y="996"/>
                    <a:pt x="496" y="996"/>
                  </a:cubicBezTo>
                  <a:cubicBezTo>
                    <a:pt x="615" y="996"/>
                    <a:pt x="737" y="952"/>
                    <a:pt x="836" y="852"/>
                  </a:cubicBezTo>
                  <a:cubicBezTo>
                    <a:pt x="1148" y="541"/>
                    <a:pt x="935" y="0"/>
                    <a:pt x="492" y="0"/>
                  </a:cubicBezTo>
                  <a:close/>
                </a:path>
              </a:pathLst>
            </a:custGeom>
            <a:solidFill>
              <a:srgbClr val="89BD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52" name="Google Shape;5252;p59"/>
            <p:cNvSpPr/>
            <p:nvPr/>
          </p:nvSpPr>
          <p:spPr>
            <a:xfrm>
              <a:off x="4179825" y="3667150"/>
              <a:ext cx="125000" cy="106825"/>
            </a:xfrm>
            <a:custGeom>
              <a:avLst/>
              <a:gdLst/>
              <a:ahLst/>
              <a:cxnLst/>
              <a:rect l="l" t="t" r="r" b="b"/>
              <a:pathLst>
                <a:path w="5000" h="4273" extrusionOk="0">
                  <a:moveTo>
                    <a:pt x="2869" y="355"/>
                  </a:moveTo>
                  <a:cubicBezTo>
                    <a:pt x="3836" y="355"/>
                    <a:pt x="4639" y="1158"/>
                    <a:pt x="4639" y="2142"/>
                  </a:cubicBezTo>
                  <a:cubicBezTo>
                    <a:pt x="4639" y="3206"/>
                    <a:pt x="3762" y="3917"/>
                    <a:pt x="2850" y="3917"/>
                  </a:cubicBezTo>
                  <a:cubicBezTo>
                    <a:pt x="2413" y="3917"/>
                    <a:pt x="1968" y="3754"/>
                    <a:pt x="1607" y="3387"/>
                  </a:cubicBezTo>
                  <a:cubicBezTo>
                    <a:pt x="492" y="2273"/>
                    <a:pt x="1279" y="355"/>
                    <a:pt x="2869" y="355"/>
                  </a:cubicBezTo>
                  <a:close/>
                  <a:moveTo>
                    <a:pt x="2849" y="1"/>
                  </a:moveTo>
                  <a:cubicBezTo>
                    <a:pt x="2320" y="1"/>
                    <a:pt x="1781" y="197"/>
                    <a:pt x="1344" y="634"/>
                  </a:cubicBezTo>
                  <a:cubicBezTo>
                    <a:pt x="0" y="1978"/>
                    <a:pt x="967" y="4273"/>
                    <a:pt x="2869" y="4273"/>
                  </a:cubicBezTo>
                  <a:cubicBezTo>
                    <a:pt x="4049" y="4273"/>
                    <a:pt x="5000" y="3306"/>
                    <a:pt x="5000" y="2142"/>
                  </a:cubicBezTo>
                  <a:cubicBezTo>
                    <a:pt x="5000" y="847"/>
                    <a:pt x="3946" y="1"/>
                    <a:pt x="28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5253" name="Google Shape;5253;p59"/>
          <p:cNvPicPr preferRelativeResize="0"/>
          <p:nvPr/>
        </p:nvPicPr>
        <p:blipFill rotWithShape="1">
          <a:blip r:embed="rId3">
            <a:alphaModFix/>
          </a:blip>
          <a:srcRect l="53354" r="3961"/>
          <a:stretch/>
        </p:blipFill>
        <p:spPr>
          <a:xfrm>
            <a:off x="1425425" y="1603051"/>
            <a:ext cx="1949148" cy="3424835"/>
          </a:xfrm>
          <a:prstGeom prst="rect">
            <a:avLst/>
          </a:prstGeom>
          <a:noFill/>
          <a:ln>
            <a:noFill/>
          </a:ln>
        </p:spPr>
      </p:pic>
      <p:grpSp>
        <p:nvGrpSpPr>
          <p:cNvPr id="5255" name="Google Shape;5255;p59"/>
          <p:cNvGrpSpPr/>
          <p:nvPr/>
        </p:nvGrpSpPr>
        <p:grpSpPr>
          <a:xfrm flipH="1">
            <a:off x="300433" y="362712"/>
            <a:ext cx="871283" cy="657379"/>
            <a:chOff x="6499193" y="92109"/>
            <a:chExt cx="871283" cy="493034"/>
          </a:xfrm>
        </p:grpSpPr>
        <p:sp>
          <p:nvSpPr>
            <p:cNvPr id="5256" name="Google Shape;5256;p59"/>
            <p:cNvSpPr/>
            <p:nvPr/>
          </p:nvSpPr>
          <p:spPr>
            <a:xfrm>
              <a:off x="6504984" y="126585"/>
              <a:ext cx="865492" cy="458558"/>
            </a:xfrm>
            <a:custGeom>
              <a:avLst/>
              <a:gdLst/>
              <a:ahLst/>
              <a:cxnLst/>
              <a:rect l="l" t="t" r="r" b="b"/>
              <a:pathLst>
                <a:path w="19129" h="10135" extrusionOk="0">
                  <a:moveTo>
                    <a:pt x="13283" y="0"/>
                  </a:moveTo>
                  <a:cubicBezTo>
                    <a:pt x="13283" y="0"/>
                    <a:pt x="9997" y="3227"/>
                    <a:pt x="10044" y="5846"/>
                  </a:cubicBezTo>
                  <a:cubicBezTo>
                    <a:pt x="8237" y="5048"/>
                    <a:pt x="4439" y="4631"/>
                    <a:pt x="2150" y="4631"/>
                  </a:cubicBezTo>
                  <a:cubicBezTo>
                    <a:pt x="820" y="4631"/>
                    <a:pt x="0" y="4771"/>
                    <a:pt x="377" y="5060"/>
                  </a:cubicBezTo>
                  <a:cubicBezTo>
                    <a:pt x="1412" y="5846"/>
                    <a:pt x="2436" y="7811"/>
                    <a:pt x="2436" y="7811"/>
                  </a:cubicBezTo>
                  <a:cubicBezTo>
                    <a:pt x="3591" y="8001"/>
                    <a:pt x="6568" y="7846"/>
                    <a:pt x="11366" y="10025"/>
                  </a:cubicBezTo>
                  <a:cubicBezTo>
                    <a:pt x="11520" y="10097"/>
                    <a:pt x="11665" y="10134"/>
                    <a:pt x="11803" y="10134"/>
                  </a:cubicBezTo>
                  <a:cubicBezTo>
                    <a:pt x="12327" y="10134"/>
                    <a:pt x="12752" y="9596"/>
                    <a:pt x="13176" y="8370"/>
                  </a:cubicBezTo>
                  <a:cubicBezTo>
                    <a:pt x="13712" y="6822"/>
                    <a:pt x="16867" y="2441"/>
                    <a:pt x="19129" y="2238"/>
                  </a:cubicBezTo>
                  <a:cubicBezTo>
                    <a:pt x="19129" y="2238"/>
                    <a:pt x="15057" y="238"/>
                    <a:pt x="132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57" name="Google Shape;5257;p59"/>
            <p:cNvSpPr/>
            <p:nvPr/>
          </p:nvSpPr>
          <p:spPr>
            <a:xfrm>
              <a:off x="6499193" y="92109"/>
              <a:ext cx="865356" cy="458875"/>
            </a:xfrm>
            <a:custGeom>
              <a:avLst/>
              <a:gdLst/>
              <a:ahLst/>
              <a:cxnLst/>
              <a:rect l="l" t="t" r="r" b="b"/>
              <a:pathLst>
                <a:path w="19126" h="10142" extrusionOk="0">
                  <a:moveTo>
                    <a:pt x="13292" y="0"/>
                  </a:moveTo>
                  <a:cubicBezTo>
                    <a:pt x="13292" y="0"/>
                    <a:pt x="10065" y="3167"/>
                    <a:pt x="10053" y="5786"/>
                  </a:cubicBezTo>
                  <a:lnTo>
                    <a:pt x="10053" y="5846"/>
                  </a:lnTo>
                  <a:cubicBezTo>
                    <a:pt x="10030" y="5846"/>
                    <a:pt x="10018" y="5834"/>
                    <a:pt x="10006" y="5834"/>
                  </a:cubicBezTo>
                  <a:cubicBezTo>
                    <a:pt x="8179" y="5045"/>
                    <a:pt x="4416" y="4635"/>
                    <a:pt x="2145" y="4635"/>
                  </a:cubicBezTo>
                  <a:cubicBezTo>
                    <a:pt x="818" y="4635"/>
                    <a:pt x="0" y="4775"/>
                    <a:pt x="374" y="5060"/>
                  </a:cubicBezTo>
                  <a:cubicBezTo>
                    <a:pt x="1398" y="5846"/>
                    <a:pt x="2433" y="7811"/>
                    <a:pt x="2433" y="7811"/>
                  </a:cubicBezTo>
                  <a:cubicBezTo>
                    <a:pt x="3588" y="8013"/>
                    <a:pt x="6565" y="7846"/>
                    <a:pt x="11363" y="10037"/>
                  </a:cubicBezTo>
                  <a:cubicBezTo>
                    <a:pt x="11515" y="10106"/>
                    <a:pt x="11659" y="10142"/>
                    <a:pt x="11796" y="10142"/>
                  </a:cubicBezTo>
                  <a:cubicBezTo>
                    <a:pt x="12322" y="10142"/>
                    <a:pt x="12747" y="9611"/>
                    <a:pt x="13173" y="8382"/>
                  </a:cubicBezTo>
                  <a:cubicBezTo>
                    <a:pt x="13709" y="6834"/>
                    <a:pt x="16864" y="2441"/>
                    <a:pt x="19126" y="2250"/>
                  </a:cubicBezTo>
                  <a:cubicBezTo>
                    <a:pt x="19126" y="2250"/>
                    <a:pt x="15054" y="238"/>
                    <a:pt x="132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58" name="Google Shape;5258;p59"/>
            <p:cNvSpPr/>
            <p:nvPr/>
          </p:nvSpPr>
          <p:spPr>
            <a:xfrm>
              <a:off x="6951317" y="353892"/>
              <a:ext cx="87866" cy="174238"/>
            </a:xfrm>
            <a:custGeom>
              <a:avLst/>
              <a:gdLst/>
              <a:ahLst/>
              <a:cxnLst/>
              <a:rect l="l" t="t" r="r" b="b"/>
              <a:pathLst>
                <a:path w="1942" h="3851" extrusionOk="0">
                  <a:moveTo>
                    <a:pt x="37" y="0"/>
                  </a:moveTo>
                  <a:lnTo>
                    <a:pt x="37" y="60"/>
                  </a:lnTo>
                  <a:cubicBezTo>
                    <a:pt x="25" y="60"/>
                    <a:pt x="13" y="48"/>
                    <a:pt x="1" y="48"/>
                  </a:cubicBezTo>
                  <a:cubicBezTo>
                    <a:pt x="25" y="96"/>
                    <a:pt x="37" y="131"/>
                    <a:pt x="72" y="179"/>
                  </a:cubicBezTo>
                  <a:cubicBezTo>
                    <a:pt x="144" y="298"/>
                    <a:pt x="215" y="429"/>
                    <a:pt x="298" y="548"/>
                  </a:cubicBezTo>
                  <a:cubicBezTo>
                    <a:pt x="441" y="810"/>
                    <a:pt x="596" y="1060"/>
                    <a:pt x="727" y="1322"/>
                  </a:cubicBezTo>
                  <a:cubicBezTo>
                    <a:pt x="1013" y="1846"/>
                    <a:pt x="1275" y="2382"/>
                    <a:pt x="1513" y="2918"/>
                  </a:cubicBezTo>
                  <a:cubicBezTo>
                    <a:pt x="1644" y="3215"/>
                    <a:pt x="1787" y="3525"/>
                    <a:pt x="1918" y="3846"/>
                  </a:cubicBezTo>
                  <a:cubicBezTo>
                    <a:pt x="1921" y="3849"/>
                    <a:pt x="1924" y="3851"/>
                    <a:pt x="1927" y="3851"/>
                  </a:cubicBezTo>
                  <a:cubicBezTo>
                    <a:pt x="1935" y="3851"/>
                    <a:pt x="1942" y="3840"/>
                    <a:pt x="1942" y="3822"/>
                  </a:cubicBezTo>
                  <a:cubicBezTo>
                    <a:pt x="1525" y="2727"/>
                    <a:pt x="1013" y="1667"/>
                    <a:pt x="429" y="643"/>
                  </a:cubicBezTo>
                  <a:cubicBezTo>
                    <a:pt x="334" y="489"/>
                    <a:pt x="251" y="358"/>
                    <a:pt x="156" y="215"/>
                  </a:cubicBezTo>
                  <a:cubicBezTo>
                    <a:pt x="132" y="131"/>
                    <a:pt x="84" y="72"/>
                    <a:pt x="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59" name="Google Shape;5259;p59"/>
            <p:cNvSpPr/>
            <p:nvPr/>
          </p:nvSpPr>
          <p:spPr>
            <a:xfrm>
              <a:off x="7040765" y="177756"/>
              <a:ext cx="281243" cy="352866"/>
            </a:xfrm>
            <a:custGeom>
              <a:avLst/>
              <a:gdLst/>
              <a:ahLst/>
              <a:cxnLst/>
              <a:rect l="l" t="t" r="r" b="b"/>
              <a:pathLst>
                <a:path w="6216" h="7799" extrusionOk="0">
                  <a:moveTo>
                    <a:pt x="6180" y="0"/>
                  </a:moveTo>
                  <a:cubicBezTo>
                    <a:pt x="5584" y="203"/>
                    <a:pt x="5025" y="548"/>
                    <a:pt x="4525" y="905"/>
                  </a:cubicBezTo>
                  <a:cubicBezTo>
                    <a:pt x="4013" y="1274"/>
                    <a:pt x="3560" y="1691"/>
                    <a:pt x="3120" y="2155"/>
                  </a:cubicBezTo>
                  <a:cubicBezTo>
                    <a:pt x="2191" y="3167"/>
                    <a:pt x="1477" y="4346"/>
                    <a:pt x="893" y="5584"/>
                  </a:cubicBezTo>
                  <a:cubicBezTo>
                    <a:pt x="727" y="5929"/>
                    <a:pt x="560" y="6287"/>
                    <a:pt x="417" y="6656"/>
                  </a:cubicBezTo>
                  <a:cubicBezTo>
                    <a:pt x="262" y="7025"/>
                    <a:pt x="96" y="7394"/>
                    <a:pt x="0" y="7787"/>
                  </a:cubicBezTo>
                  <a:cubicBezTo>
                    <a:pt x="0" y="7787"/>
                    <a:pt x="0" y="7799"/>
                    <a:pt x="12" y="7799"/>
                  </a:cubicBezTo>
                  <a:lnTo>
                    <a:pt x="24" y="7799"/>
                  </a:lnTo>
                  <a:cubicBezTo>
                    <a:pt x="48" y="7799"/>
                    <a:pt x="48" y="7787"/>
                    <a:pt x="48" y="7787"/>
                  </a:cubicBezTo>
                  <a:cubicBezTo>
                    <a:pt x="322" y="7144"/>
                    <a:pt x="560" y="6489"/>
                    <a:pt x="846" y="5858"/>
                  </a:cubicBezTo>
                  <a:cubicBezTo>
                    <a:pt x="1143" y="5227"/>
                    <a:pt x="1453" y="4596"/>
                    <a:pt x="1834" y="4001"/>
                  </a:cubicBezTo>
                  <a:cubicBezTo>
                    <a:pt x="2512" y="2905"/>
                    <a:pt x="3358" y="1893"/>
                    <a:pt x="4394" y="1096"/>
                  </a:cubicBezTo>
                  <a:cubicBezTo>
                    <a:pt x="4953" y="667"/>
                    <a:pt x="5560" y="345"/>
                    <a:pt x="6215" y="48"/>
                  </a:cubicBezTo>
                  <a:cubicBezTo>
                    <a:pt x="6203" y="24"/>
                    <a:pt x="6192" y="0"/>
                    <a:pt x="6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60" name="Google Shape;5260;p59"/>
            <p:cNvSpPr/>
            <p:nvPr/>
          </p:nvSpPr>
          <p:spPr>
            <a:xfrm>
              <a:off x="7054429" y="439313"/>
              <a:ext cx="33979" cy="81079"/>
            </a:xfrm>
            <a:custGeom>
              <a:avLst/>
              <a:gdLst/>
              <a:ahLst/>
              <a:cxnLst/>
              <a:rect l="l" t="t" r="r" b="b"/>
              <a:pathLst>
                <a:path w="751" h="1792" extrusionOk="0">
                  <a:moveTo>
                    <a:pt x="720" y="1"/>
                  </a:moveTo>
                  <a:cubicBezTo>
                    <a:pt x="714" y="1"/>
                    <a:pt x="710" y="2"/>
                    <a:pt x="710" y="6"/>
                  </a:cubicBezTo>
                  <a:cubicBezTo>
                    <a:pt x="413" y="553"/>
                    <a:pt x="198" y="1160"/>
                    <a:pt x="8" y="1756"/>
                  </a:cubicBezTo>
                  <a:cubicBezTo>
                    <a:pt x="0" y="1779"/>
                    <a:pt x="17" y="1792"/>
                    <a:pt x="34" y="1792"/>
                  </a:cubicBezTo>
                  <a:cubicBezTo>
                    <a:pt x="43" y="1792"/>
                    <a:pt x="51" y="1788"/>
                    <a:pt x="55" y="1780"/>
                  </a:cubicBezTo>
                  <a:cubicBezTo>
                    <a:pt x="163" y="1482"/>
                    <a:pt x="282" y="1184"/>
                    <a:pt x="377" y="899"/>
                  </a:cubicBezTo>
                  <a:cubicBezTo>
                    <a:pt x="496" y="601"/>
                    <a:pt x="639" y="315"/>
                    <a:pt x="734" y="17"/>
                  </a:cubicBezTo>
                  <a:cubicBezTo>
                    <a:pt x="751" y="9"/>
                    <a:pt x="732"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61" name="Google Shape;5261;p59"/>
            <p:cNvSpPr/>
            <p:nvPr/>
          </p:nvSpPr>
          <p:spPr>
            <a:xfrm>
              <a:off x="7156319" y="276389"/>
              <a:ext cx="49136" cy="56285"/>
            </a:xfrm>
            <a:custGeom>
              <a:avLst/>
              <a:gdLst/>
              <a:ahLst/>
              <a:cxnLst/>
              <a:rect l="l" t="t" r="r" b="b"/>
              <a:pathLst>
                <a:path w="1086" h="1244" extrusionOk="0">
                  <a:moveTo>
                    <a:pt x="1063" y="1"/>
                  </a:moveTo>
                  <a:cubicBezTo>
                    <a:pt x="1057" y="1"/>
                    <a:pt x="1049" y="4"/>
                    <a:pt x="1042" y="11"/>
                  </a:cubicBezTo>
                  <a:cubicBezTo>
                    <a:pt x="685" y="380"/>
                    <a:pt x="351" y="797"/>
                    <a:pt x="18" y="1178"/>
                  </a:cubicBezTo>
                  <a:cubicBezTo>
                    <a:pt x="1" y="1204"/>
                    <a:pt x="15" y="1243"/>
                    <a:pt x="38" y="1243"/>
                  </a:cubicBezTo>
                  <a:cubicBezTo>
                    <a:pt x="47" y="1243"/>
                    <a:pt x="56" y="1238"/>
                    <a:pt x="66" y="1225"/>
                  </a:cubicBezTo>
                  <a:cubicBezTo>
                    <a:pt x="411" y="821"/>
                    <a:pt x="768" y="440"/>
                    <a:pt x="1078" y="23"/>
                  </a:cubicBezTo>
                  <a:cubicBezTo>
                    <a:pt x="1086" y="15"/>
                    <a:pt x="1077"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62" name="Google Shape;5262;p59"/>
            <p:cNvSpPr/>
            <p:nvPr/>
          </p:nvSpPr>
          <p:spPr>
            <a:xfrm>
              <a:off x="6613615" y="421532"/>
              <a:ext cx="420779" cy="106869"/>
            </a:xfrm>
            <a:custGeom>
              <a:avLst/>
              <a:gdLst/>
              <a:ahLst/>
              <a:cxnLst/>
              <a:rect l="l" t="t" r="r" b="b"/>
              <a:pathLst>
                <a:path w="9300" h="2362" extrusionOk="0">
                  <a:moveTo>
                    <a:pt x="930" y="0"/>
                  </a:moveTo>
                  <a:cubicBezTo>
                    <a:pt x="632" y="0"/>
                    <a:pt x="334" y="10"/>
                    <a:pt x="35" y="29"/>
                  </a:cubicBezTo>
                  <a:cubicBezTo>
                    <a:pt x="5" y="29"/>
                    <a:pt x="0" y="56"/>
                    <a:pt x="22" y="56"/>
                  </a:cubicBezTo>
                  <a:cubicBezTo>
                    <a:pt x="26" y="56"/>
                    <a:pt x="30" y="55"/>
                    <a:pt x="35" y="53"/>
                  </a:cubicBezTo>
                  <a:cubicBezTo>
                    <a:pt x="238" y="48"/>
                    <a:pt x="441" y="45"/>
                    <a:pt x="644" y="45"/>
                  </a:cubicBezTo>
                  <a:cubicBezTo>
                    <a:pt x="1700" y="45"/>
                    <a:pt x="2749" y="125"/>
                    <a:pt x="3798" y="315"/>
                  </a:cubicBezTo>
                  <a:cubicBezTo>
                    <a:pt x="5036" y="530"/>
                    <a:pt x="6250" y="911"/>
                    <a:pt x="7405" y="1399"/>
                  </a:cubicBezTo>
                  <a:cubicBezTo>
                    <a:pt x="8036" y="1684"/>
                    <a:pt x="8667" y="1994"/>
                    <a:pt x="9263" y="2351"/>
                  </a:cubicBezTo>
                  <a:cubicBezTo>
                    <a:pt x="9270" y="2358"/>
                    <a:pt x="9277" y="2361"/>
                    <a:pt x="9282" y="2361"/>
                  </a:cubicBezTo>
                  <a:cubicBezTo>
                    <a:pt x="9295" y="2361"/>
                    <a:pt x="9300" y="2344"/>
                    <a:pt x="9275" y="2327"/>
                  </a:cubicBezTo>
                  <a:cubicBezTo>
                    <a:pt x="8215" y="1696"/>
                    <a:pt x="7072" y="1172"/>
                    <a:pt x="5869" y="791"/>
                  </a:cubicBezTo>
                  <a:cubicBezTo>
                    <a:pt x="4679" y="399"/>
                    <a:pt x="3429" y="160"/>
                    <a:pt x="2178" y="53"/>
                  </a:cubicBezTo>
                  <a:cubicBezTo>
                    <a:pt x="1762" y="19"/>
                    <a:pt x="1346" y="0"/>
                    <a:pt x="9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63" name="Google Shape;5263;p59"/>
            <p:cNvSpPr/>
            <p:nvPr/>
          </p:nvSpPr>
          <p:spPr>
            <a:xfrm>
              <a:off x="6806943" y="463790"/>
              <a:ext cx="223058" cy="74835"/>
            </a:xfrm>
            <a:custGeom>
              <a:avLst/>
              <a:gdLst/>
              <a:ahLst/>
              <a:cxnLst/>
              <a:rect l="l" t="t" r="r" b="b"/>
              <a:pathLst>
                <a:path w="4930" h="1654" extrusionOk="0">
                  <a:moveTo>
                    <a:pt x="37" y="0"/>
                  </a:moveTo>
                  <a:cubicBezTo>
                    <a:pt x="1" y="0"/>
                    <a:pt x="1" y="36"/>
                    <a:pt x="13" y="36"/>
                  </a:cubicBezTo>
                  <a:cubicBezTo>
                    <a:pt x="1323" y="334"/>
                    <a:pt x="2608" y="715"/>
                    <a:pt x="3859" y="1203"/>
                  </a:cubicBezTo>
                  <a:cubicBezTo>
                    <a:pt x="4216" y="1346"/>
                    <a:pt x="4561" y="1501"/>
                    <a:pt x="4918" y="1643"/>
                  </a:cubicBezTo>
                  <a:cubicBezTo>
                    <a:pt x="4922" y="1650"/>
                    <a:pt x="4924" y="1653"/>
                    <a:pt x="4926" y="1653"/>
                  </a:cubicBezTo>
                  <a:cubicBezTo>
                    <a:pt x="4929" y="1653"/>
                    <a:pt x="4927" y="1636"/>
                    <a:pt x="4918" y="1620"/>
                  </a:cubicBezTo>
                  <a:cubicBezTo>
                    <a:pt x="4621" y="1453"/>
                    <a:pt x="4287" y="1346"/>
                    <a:pt x="3990" y="1203"/>
                  </a:cubicBezTo>
                  <a:cubicBezTo>
                    <a:pt x="3692" y="1084"/>
                    <a:pt x="3382" y="965"/>
                    <a:pt x="3085" y="870"/>
                  </a:cubicBezTo>
                  <a:cubicBezTo>
                    <a:pt x="2442" y="643"/>
                    <a:pt x="1799" y="429"/>
                    <a:pt x="1144" y="274"/>
                  </a:cubicBezTo>
                  <a:cubicBezTo>
                    <a:pt x="775" y="167"/>
                    <a:pt x="406" y="72"/>
                    <a:pt x="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64" name="Google Shape;5264;p59"/>
            <p:cNvSpPr/>
            <p:nvPr/>
          </p:nvSpPr>
          <p:spPr>
            <a:xfrm>
              <a:off x="6628139" y="436100"/>
              <a:ext cx="176139" cy="17103"/>
            </a:xfrm>
            <a:custGeom>
              <a:avLst/>
              <a:gdLst/>
              <a:ahLst/>
              <a:cxnLst/>
              <a:rect l="l" t="t" r="r" b="b"/>
              <a:pathLst>
                <a:path w="3893" h="378" extrusionOk="0">
                  <a:moveTo>
                    <a:pt x="459" y="1"/>
                  </a:moveTo>
                  <a:cubicBezTo>
                    <a:pt x="313" y="1"/>
                    <a:pt x="168" y="2"/>
                    <a:pt x="24" y="5"/>
                  </a:cubicBezTo>
                  <a:cubicBezTo>
                    <a:pt x="0" y="5"/>
                    <a:pt x="0" y="29"/>
                    <a:pt x="24" y="29"/>
                  </a:cubicBezTo>
                  <a:cubicBezTo>
                    <a:pt x="168" y="26"/>
                    <a:pt x="313" y="25"/>
                    <a:pt x="457" y="25"/>
                  </a:cubicBezTo>
                  <a:cubicBezTo>
                    <a:pt x="955" y="25"/>
                    <a:pt x="1452" y="42"/>
                    <a:pt x="1941" y="88"/>
                  </a:cubicBezTo>
                  <a:cubicBezTo>
                    <a:pt x="2596" y="148"/>
                    <a:pt x="3239" y="255"/>
                    <a:pt x="3882" y="374"/>
                  </a:cubicBezTo>
                  <a:cubicBezTo>
                    <a:pt x="3884" y="377"/>
                    <a:pt x="3886" y="378"/>
                    <a:pt x="3887" y="378"/>
                  </a:cubicBezTo>
                  <a:cubicBezTo>
                    <a:pt x="3893" y="378"/>
                    <a:pt x="3891" y="362"/>
                    <a:pt x="3882" y="362"/>
                  </a:cubicBezTo>
                  <a:cubicBezTo>
                    <a:pt x="3250" y="196"/>
                    <a:pt x="2619" y="124"/>
                    <a:pt x="1977" y="65"/>
                  </a:cubicBezTo>
                  <a:cubicBezTo>
                    <a:pt x="1469" y="19"/>
                    <a:pt x="961"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5265" name="Google Shape;5265;p59"/>
          <p:cNvSpPr/>
          <p:nvPr/>
        </p:nvSpPr>
        <p:spPr>
          <a:xfrm flipH="1">
            <a:off x="3634399" y="5027913"/>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5266" name="Google Shape;5266;p59"/>
          <p:cNvGrpSpPr/>
          <p:nvPr/>
        </p:nvGrpSpPr>
        <p:grpSpPr>
          <a:xfrm flipH="1">
            <a:off x="7463320" y="5858548"/>
            <a:ext cx="1374789" cy="885533"/>
            <a:chOff x="7922388" y="4378436"/>
            <a:chExt cx="1374789" cy="664150"/>
          </a:xfrm>
        </p:grpSpPr>
        <p:sp>
          <p:nvSpPr>
            <p:cNvPr id="5267" name="Google Shape;5267;p59"/>
            <p:cNvSpPr/>
            <p:nvPr/>
          </p:nvSpPr>
          <p:spPr>
            <a:xfrm flipH="1">
              <a:off x="8452030" y="4378436"/>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5268" name="Google Shape;5268;p59"/>
            <p:cNvGrpSpPr/>
            <p:nvPr/>
          </p:nvGrpSpPr>
          <p:grpSpPr>
            <a:xfrm flipH="1">
              <a:off x="7922388" y="4477984"/>
              <a:ext cx="1374789" cy="564602"/>
              <a:chOff x="653294" y="4365134"/>
              <a:chExt cx="1374789" cy="564602"/>
            </a:xfrm>
          </p:grpSpPr>
          <p:sp>
            <p:nvSpPr>
              <p:cNvPr id="5269" name="Google Shape;5269;p59"/>
              <p:cNvSpPr/>
              <p:nvPr/>
            </p:nvSpPr>
            <p:spPr>
              <a:xfrm>
                <a:off x="2007587" y="4909738"/>
                <a:ext cx="20496" cy="19998"/>
              </a:xfrm>
              <a:custGeom>
                <a:avLst/>
                <a:gdLst/>
                <a:ahLst/>
                <a:cxnLst/>
                <a:rect l="l" t="t" r="r" b="b"/>
                <a:pathLst>
                  <a:path w="453" h="442" extrusionOk="0">
                    <a:moveTo>
                      <a:pt x="167" y="1"/>
                    </a:moveTo>
                    <a:cubicBezTo>
                      <a:pt x="155" y="1"/>
                      <a:pt x="131" y="13"/>
                      <a:pt x="119" y="13"/>
                    </a:cubicBezTo>
                    <a:cubicBezTo>
                      <a:pt x="95" y="25"/>
                      <a:pt x="71" y="37"/>
                      <a:pt x="60" y="72"/>
                    </a:cubicBezTo>
                    <a:cubicBezTo>
                      <a:pt x="48" y="84"/>
                      <a:pt x="36" y="120"/>
                      <a:pt x="36" y="144"/>
                    </a:cubicBezTo>
                    <a:cubicBezTo>
                      <a:pt x="36" y="156"/>
                      <a:pt x="36" y="156"/>
                      <a:pt x="12" y="179"/>
                    </a:cubicBezTo>
                    <a:cubicBezTo>
                      <a:pt x="0" y="215"/>
                      <a:pt x="0" y="251"/>
                      <a:pt x="12" y="298"/>
                    </a:cubicBezTo>
                    <a:cubicBezTo>
                      <a:pt x="36" y="322"/>
                      <a:pt x="48" y="358"/>
                      <a:pt x="71" y="382"/>
                    </a:cubicBezTo>
                    <a:cubicBezTo>
                      <a:pt x="95" y="394"/>
                      <a:pt x="107" y="394"/>
                      <a:pt x="119" y="418"/>
                    </a:cubicBezTo>
                    <a:cubicBezTo>
                      <a:pt x="155" y="429"/>
                      <a:pt x="191" y="441"/>
                      <a:pt x="226" y="441"/>
                    </a:cubicBezTo>
                    <a:cubicBezTo>
                      <a:pt x="250" y="441"/>
                      <a:pt x="286" y="441"/>
                      <a:pt x="298" y="429"/>
                    </a:cubicBezTo>
                    <a:cubicBezTo>
                      <a:pt x="333" y="418"/>
                      <a:pt x="345" y="394"/>
                      <a:pt x="369" y="382"/>
                    </a:cubicBezTo>
                    <a:cubicBezTo>
                      <a:pt x="429" y="334"/>
                      <a:pt x="452" y="251"/>
                      <a:pt x="429" y="179"/>
                    </a:cubicBezTo>
                    <a:cubicBezTo>
                      <a:pt x="429" y="156"/>
                      <a:pt x="429" y="156"/>
                      <a:pt x="417" y="144"/>
                    </a:cubicBezTo>
                    <a:cubicBezTo>
                      <a:pt x="417" y="132"/>
                      <a:pt x="405" y="120"/>
                      <a:pt x="405" y="96"/>
                    </a:cubicBezTo>
                    <a:cubicBezTo>
                      <a:pt x="393" y="72"/>
                      <a:pt x="369" y="60"/>
                      <a:pt x="345" y="37"/>
                    </a:cubicBezTo>
                    <a:cubicBezTo>
                      <a:pt x="333" y="25"/>
                      <a:pt x="310" y="25"/>
                      <a:pt x="298" y="13"/>
                    </a:cubicBezTo>
                    <a:cubicBezTo>
                      <a:pt x="274" y="1"/>
                      <a:pt x="250"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0" name="Google Shape;5270;p59"/>
              <p:cNvSpPr/>
              <p:nvPr/>
            </p:nvSpPr>
            <p:spPr>
              <a:xfrm>
                <a:off x="1845432" y="4850242"/>
                <a:ext cx="21582" cy="21175"/>
              </a:xfrm>
              <a:custGeom>
                <a:avLst/>
                <a:gdLst/>
                <a:ahLst/>
                <a:cxnLst/>
                <a:rect l="l" t="t" r="r" b="b"/>
                <a:pathLst>
                  <a:path w="477" h="468" extrusionOk="0">
                    <a:moveTo>
                      <a:pt x="238" y="0"/>
                    </a:moveTo>
                    <a:cubicBezTo>
                      <a:pt x="223" y="0"/>
                      <a:pt x="209" y="6"/>
                      <a:pt x="191" y="18"/>
                    </a:cubicBezTo>
                    <a:cubicBezTo>
                      <a:pt x="179" y="18"/>
                      <a:pt x="143" y="18"/>
                      <a:pt x="131" y="30"/>
                    </a:cubicBezTo>
                    <a:cubicBezTo>
                      <a:pt x="119" y="30"/>
                      <a:pt x="107" y="42"/>
                      <a:pt x="84" y="54"/>
                    </a:cubicBezTo>
                    <a:lnTo>
                      <a:pt x="48" y="101"/>
                    </a:lnTo>
                    <a:cubicBezTo>
                      <a:pt x="24" y="113"/>
                      <a:pt x="12" y="137"/>
                      <a:pt x="12" y="149"/>
                    </a:cubicBezTo>
                    <a:cubicBezTo>
                      <a:pt x="0" y="173"/>
                      <a:pt x="0" y="209"/>
                      <a:pt x="0" y="232"/>
                    </a:cubicBezTo>
                    <a:cubicBezTo>
                      <a:pt x="0" y="256"/>
                      <a:pt x="0" y="280"/>
                      <a:pt x="12" y="292"/>
                    </a:cubicBezTo>
                    <a:cubicBezTo>
                      <a:pt x="24" y="316"/>
                      <a:pt x="24" y="328"/>
                      <a:pt x="48" y="351"/>
                    </a:cubicBezTo>
                    <a:lnTo>
                      <a:pt x="72" y="399"/>
                    </a:lnTo>
                    <a:cubicBezTo>
                      <a:pt x="84" y="411"/>
                      <a:pt x="107" y="435"/>
                      <a:pt x="119" y="435"/>
                    </a:cubicBezTo>
                    <a:cubicBezTo>
                      <a:pt x="131" y="447"/>
                      <a:pt x="143" y="447"/>
                      <a:pt x="179" y="459"/>
                    </a:cubicBezTo>
                    <a:cubicBezTo>
                      <a:pt x="191" y="465"/>
                      <a:pt x="206" y="468"/>
                      <a:pt x="220" y="468"/>
                    </a:cubicBezTo>
                    <a:cubicBezTo>
                      <a:pt x="235" y="468"/>
                      <a:pt x="250" y="465"/>
                      <a:pt x="262" y="459"/>
                    </a:cubicBezTo>
                    <a:cubicBezTo>
                      <a:pt x="286" y="459"/>
                      <a:pt x="310" y="459"/>
                      <a:pt x="322" y="447"/>
                    </a:cubicBezTo>
                    <a:cubicBezTo>
                      <a:pt x="357" y="435"/>
                      <a:pt x="381" y="411"/>
                      <a:pt x="405" y="399"/>
                    </a:cubicBezTo>
                    <a:lnTo>
                      <a:pt x="417" y="387"/>
                    </a:lnTo>
                    <a:cubicBezTo>
                      <a:pt x="429" y="375"/>
                      <a:pt x="441" y="340"/>
                      <a:pt x="465" y="328"/>
                    </a:cubicBezTo>
                    <a:cubicBezTo>
                      <a:pt x="476" y="292"/>
                      <a:pt x="476" y="280"/>
                      <a:pt x="476" y="256"/>
                    </a:cubicBezTo>
                    <a:cubicBezTo>
                      <a:pt x="465" y="209"/>
                      <a:pt x="465" y="197"/>
                      <a:pt x="465" y="185"/>
                    </a:cubicBezTo>
                    <a:cubicBezTo>
                      <a:pt x="441" y="149"/>
                      <a:pt x="429" y="125"/>
                      <a:pt x="405" y="89"/>
                    </a:cubicBezTo>
                    <a:lnTo>
                      <a:pt x="381" y="78"/>
                    </a:lnTo>
                    <a:cubicBezTo>
                      <a:pt x="369" y="54"/>
                      <a:pt x="357" y="42"/>
                      <a:pt x="346" y="42"/>
                    </a:cubicBezTo>
                    <a:cubicBezTo>
                      <a:pt x="322" y="30"/>
                      <a:pt x="310" y="30"/>
                      <a:pt x="286" y="18"/>
                    </a:cubicBezTo>
                    <a:cubicBezTo>
                      <a:pt x="268" y="6"/>
                      <a:pt x="25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1" name="Google Shape;5271;p59"/>
              <p:cNvSpPr/>
              <p:nvPr/>
            </p:nvSpPr>
            <p:spPr>
              <a:xfrm>
                <a:off x="1942933" y="4802554"/>
                <a:ext cx="26423" cy="19998"/>
              </a:xfrm>
              <a:custGeom>
                <a:avLst/>
                <a:gdLst/>
                <a:ahLst/>
                <a:cxnLst/>
                <a:rect l="l" t="t" r="r" b="b"/>
                <a:pathLst>
                  <a:path w="584" h="442" extrusionOk="0">
                    <a:moveTo>
                      <a:pt x="286" y="0"/>
                    </a:moveTo>
                    <a:cubicBezTo>
                      <a:pt x="0" y="0"/>
                      <a:pt x="0" y="441"/>
                      <a:pt x="286" y="441"/>
                    </a:cubicBezTo>
                    <a:cubicBezTo>
                      <a:pt x="584" y="429"/>
                      <a:pt x="584"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2" name="Google Shape;5272;p59"/>
              <p:cNvSpPr/>
              <p:nvPr/>
            </p:nvSpPr>
            <p:spPr>
              <a:xfrm>
                <a:off x="1875067" y="4772376"/>
                <a:ext cx="22668" cy="17284"/>
              </a:xfrm>
              <a:custGeom>
                <a:avLst/>
                <a:gdLst/>
                <a:ahLst/>
                <a:cxnLst/>
                <a:rect l="l" t="t" r="r" b="b"/>
                <a:pathLst>
                  <a:path w="501" h="382" extrusionOk="0">
                    <a:moveTo>
                      <a:pt x="250" y="1"/>
                    </a:moveTo>
                    <a:cubicBezTo>
                      <a:pt x="0" y="1"/>
                      <a:pt x="0" y="382"/>
                      <a:pt x="250" y="382"/>
                    </a:cubicBezTo>
                    <a:cubicBezTo>
                      <a:pt x="254" y="382"/>
                      <a:pt x="258" y="382"/>
                      <a:pt x="261" y="382"/>
                    </a:cubicBezTo>
                    <a:cubicBezTo>
                      <a:pt x="500" y="382"/>
                      <a:pt x="496" y="1"/>
                      <a:pt x="2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3" name="Google Shape;5273;p59"/>
              <p:cNvSpPr/>
              <p:nvPr/>
            </p:nvSpPr>
            <p:spPr>
              <a:xfrm>
                <a:off x="1873438" y="4722834"/>
                <a:ext cx="7058" cy="5429"/>
              </a:xfrm>
              <a:custGeom>
                <a:avLst/>
                <a:gdLst/>
                <a:ahLst/>
                <a:cxnLst/>
                <a:rect l="l" t="t" r="r" b="b"/>
                <a:pathLst>
                  <a:path w="156" h="120" extrusionOk="0">
                    <a:moveTo>
                      <a:pt x="84" y="0"/>
                    </a:moveTo>
                    <a:cubicBezTo>
                      <a:pt x="0" y="0"/>
                      <a:pt x="0" y="119"/>
                      <a:pt x="84" y="119"/>
                    </a:cubicBezTo>
                    <a:cubicBezTo>
                      <a:pt x="155" y="108"/>
                      <a:pt x="155" y="0"/>
                      <a:pt x="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4" name="Google Shape;5274;p59"/>
              <p:cNvSpPr/>
              <p:nvPr/>
            </p:nvSpPr>
            <p:spPr>
              <a:xfrm>
                <a:off x="2009170" y="4712066"/>
                <a:ext cx="17284" cy="17827"/>
              </a:xfrm>
              <a:custGeom>
                <a:avLst/>
                <a:gdLst/>
                <a:ahLst/>
                <a:cxnLst/>
                <a:rect l="l" t="t" r="r" b="b"/>
                <a:pathLst>
                  <a:path w="382" h="394" extrusionOk="0">
                    <a:moveTo>
                      <a:pt x="191" y="0"/>
                    </a:moveTo>
                    <a:cubicBezTo>
                      <a:pt x="156" y="0"/>
                      <a:pt x="144" y="0"/>
                      <a:pt x="120" y="24"/>
                    </a:cubicBezTo>
                    <a:cubicBezTo>
                      <a:pt x="84" y="36"/>
                      <a:pt x="72" y="36"/>
                      <a:pt x="60" y="60"/>
                    </a:cubicBezTo>
                    <a:cubicBezTo>
                      <a:pt x="36" y="84"/>
                      <a:pt x="25" y="96"/>
                      <a:pt x="13" y="119"/>
                    </a:cubicBezTo>
                    <a:cubicBezTo>
                      <a:pt x="1" y="131"/>
                      <a:pt x="1" y="167"/>
                      <a:pt x="1" y="191"/>
                    </a:cubicBezTo>
                    <a:lnTo>
                      <a:pt x="1" y="238"/>
                    </a:lnTo>
                    <a:lnTo>
                      <a:pt x="36" y="334"/>
                    </a:lnTo>
                    <a:cubicBezTo>
                      <a:pt x="60" y="346"/>
                      <a:pt x="72" y="346"/>
                      <a:pt x="84" y="357"/>
                    </a:cubicBezTo>
                    <a:cubicBezTo>
                      <a:pt x="120" y="381"/>
                      <a:pt x="144" y="393"/>
                      <a:pt x="179" y="393"/>
                    </a:cubicBezTo>
                    <a:cubicBezTo>
                      <a:pt x="203" y="393"/>
                      <a:pt x="215" y="393"/>
                      <a:pt x="251" y="381"/>
                    </a:cubicBezTo>
                    <a:cubicBezTo>
                      <a:pt x="275" y="357"/>
                      <a:pt x="298" y="357"/>
                      <a:pt x="310" y="334"/>
                    </a:cubicBezTo>
                    <a:cubicBezTo>
                      <a:pt x="322" y="322"/>
                      <a:pt x="334" y="298"/>
                      <a:pt x="358" y="274"/>
                    </a:cubicBezTo>
                    <a:cubicBezTo>
                      <a:pt x="370" y="262"/>
                      <a:pt x="370" y="226"/>
                      <a:pt x="370" y="203"/>
                    </a:cubicBezTo>
                    <a:cubicBezTo>
                      <a:pt x="382" y="203"/>
                      <a:pt x="370" y="179"/>
                      <a:pt x="370" y="155"/>
                    </a:cubicBezTo>
                    <a:lnTo>
                      <a:pt x="322" y="60"/>
                    </a:lnTo>
                    <a:lnTo>
                      <a:pt x="275" y="36"/>
                    </a:lnTo>
                    <a:cubicBezTo>
                      <a:pt x="251" y="24"/>
                      <a:pt x="215"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5" name="Google Shape;5275;p59"/>
              <p:cNvSpPr/>
              <p:nvPr/>
            </p:nvSpPr>
            <p:spPr>
              <a:xfrm>
                <a:off x="1826565" y="4789614"/>
                <a:ext cx="14569" cy="8144"/>
              </a:xfrm>
              <a:custGeom>
                <a:avLst/>
                <a:gdLst/>
                <a:ahLst/>
                <a:cxnLst/>
                <a:rect l="l" t="t" r="r" b="b"/>
                <a:pathLst>
                  <a:path w="322" h="180" extrusionOk="0">
                    <a:moveTo>
                      <a:pt x="251" y="1"/>
                    </a:moveTo>
                    <a:cubicBezTo>
                      <a:pt x="227" y="1"/>
                      <a:pt x="179" y="1"/>
                      <a:pt x="143" y="13"/>
                    </a:cubicBezTo>
                    <a:cubicBezTo>
                      <a:pt x="120" y="13"/>
                      <a:pt x="84" y="36"/>
                      <a:pt x="60" y="36"/>
                    </a:cubicBezTo>
                    <a:cubicBezTo>
                      <a:pt x="48" y="36"/>
                      <a:pt x="24" y="48"/>
                      <a:pt x="12" y="60"/>
                    </a:cubicBezTo>
                    <a:cubicBezTo>
                      <a:pt x="1" y="72"/>
                      <a:pt x="1" y="108"/>
                      <a:pt x="1" y="120"/>
                    </a:cubicBezTo>
                    <a:cubicBezTo>
                      <a:pt x="1" y="132"/>
                      <a:pt x="12" y="156"/>
                      <a:pt x="24" y="167"/>
                    </a:cubicBezTo>
                    <a:cubicBezTo>
                      <a:pt x="48" y="179"/>
                      <a:pt x="72" y="179"/>
                      <a:pt x="84" y="179"/>
                    </a:cubicBezTo>
                    <a:cubicBezTo>
                      <a:pt x="120" y="179"/>
                      <a:pt x="143" y="167"/>
                      <a:pt x="179" y="167"/>
                    </a:cubicBezTo>
                    <a:cubicBezTo>
                      <a:pt x="191" y="167"/>
                      <a:pt x="203" y="156"/>
                      <a:pt x="239" y="156"/>
                    </a:cubicBezTo>
                    <a:cubicBezTo>
                      <a:pt x="251" y="156"/>
                      <a:pt x="262" y="132"/>
                      <a:pt x="286" y="132"/>
                    </a:cubicBezTo>
                    <a:cubicBezTo>
                      <a:pt x="286" y="132"/>
                      <a:pt x="298" y="132"/>
                      <a:pt x="298" y="120"/>
                    </a:cubicBezTo>
                    <a:lnTo>
                      <a:pt x="310" y="108"/>
                    </a:lnTo>
                    <a:cubicBezTo>
                      <a:pt x="322" y="72"/>
                      <a:pt x="322" y="60"/>
                      <a:pt x="310" y="48"/>
                    </a:cubicBezTo>
                    <a:cubicBezTo>
                      <a:pt x="298" y="13"/>
                      <a:pt x="286"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6" name="Google Shape;5276;p59"/>
              <p:cNvSpPr/>
              <p:nvPr/>
            </p:nvSpPr>
            <p:spPr>
              <a:xfrm>
                <a:off x="1940218" y="4722834"/>
                <a:ext cx="15655" cy="16198"/>
              </a:xfrm>
              <a:custGeom>
                <a:avLst/>
                <a:gdLst/>
                <a:ahLst/>
                <a:cxnLst/>
                <a:rect l="l" t="t" r="r" b="b"/>
                <a:pathLst>
                  <a:path w="346" h="358" extrusionOk="0">
                    <a:moveTo>
                      <a:pt x="179" y="0"/>
                    </a:moveTo>
                    <a:cubicBezTo>
                      <a:pt x="156" y="0"/>
                      <a:pt x="132" y="0"/>
                      <a:pt x="108" y="24"/>
                    </a:cubicBezTo>
                    <a:cubicBezTo>
                      <a:pt x="96" y="24"/>
                      <a:pt x="60" y="36"/>
                      <a:pt x="48" y="48"/>
                    </a:cubicBezTo>
                    <a:cubicBezTo>
                      <a:pt x="36" y="60"/>
                      <a:pt x="13" y="84"/>
                      <a:pt x="13" y="108"/>
                    </a:cubicBezTo>
                    <a:cubicBezTo>
                      <a:pt x="1" y="119"/>
                      <a:pt x="1" y="155"/>
                      <a:pt x="1" y="179"/>
                    </a:cubicBezTo>
                    <a:lnTo>
                      <a:pt x="1" y="227"/>
                    </a:lnTo>
                    <a:cubicBezTo>
                      <a:pt x="13" y="262"/>
                      <a:pt x="36" y="286"/>
                      <a:pt x="48" y="298"/>
                    </a:cubicBezTo>
                    <a:cubicBezTo>
                      <a:pt x="60" y="322"/>
                      <a:pt x="72" y="322"/>
                      <a:pt x="72" y="334"/>
                    </a:cubicBezTo>
                    <a:cubicBezTo>
                      <a:pt x="108" y="346"/>
                      <a:pt x="132" y="358"/>
                      <a:pt x="167" y="358"/>
                    </a:cubicBezTo>
                    <a:cubicBezTo>
                      <a:pt x="191" y="358"/>
                      <a:pt x="215" y="358"/>
                      <a:pt x="239" y="346"/>
                    </a:cubicBezTo>
                    <a:cubicBezTo>
                      <a:pt x="251" y="346"/>
                      <a:pt x="286" y="334"/>
                      <a:pt x="298" y="322"/>
                    </a:cubicBezTo>
                    <a:cubicBezTo>
                      <a:pt x="310" y="298"/>
                      <a:pt x="334" y="286"/>
                      <a:pt x="334" y="262"/>
                    </a:cubicBezTo>
                    <a:cubicBezTo>
                      <a:pt x="346" y="238"/>
                      <a:pt x="346" y="215"/>
                      <a:pt x="346" y="179"/>
                    </a:cubicBezTo>
                    <a:lnTo>
                      <a:pt x="346" y="143"/>
                    </a:lnTo>
                    <a:cubicBezTo>
                      <a:pt x="334" y="108"/>
                      <a:pt x="310" y="84"/>
                      <a:pt x="298" y="60"/>
                    </a:cubicBezTo>
                    <a:cubicBezTo>
                      <a:pt x="286" y="48"/>
                      <a:pt x="275" y="48"/>
                      <a:pt x="275" y="36"/>
                    </a:cubicBezTo>
                    <a:cubicBezTo>
                      <a:pt x="239" y="24"/>
                      <a:pt x="215"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7" name="Google Shape;5277;p59"/>
              <p:cNvSpPr/>
              <p:nvPr/>
            </p:nvSpPr>
            <p:spPr>
              <a:xfrm>
                <a:off x="1169349" y="4787488"/>
                <a:ext cx="19998" cy="19953"/>
              </a:xfrm>
              <a:custGeom>
                <a:avLst/>
                <a:gdLst/>
                <a:ahLst/>
                <a:cxnLst/>
                <a:rect l="l" t="t" r="r" b="b"/>
                <a:pathLst>
                  <a:path w="442" h="441" extrusionOk="0">
                    <a:moveTo>
                      <a:pt x="227" y="0"/>
                    </a:moveTo>
                    <a:cubicBezTo>
                      <a:pt x="191" y="0"/>
                      <a:pt x="168" y="0"/>
                      <a:pt x="132" y="12"/>
                    </a:cubicBezTo>
                    <a:cubicBezTo>
                      <a:pt x="108" y="36"/>
                      <a:pt x="84" y="48"/>
                      <a:pt x="60" y="60"/>
                    </a:cubicBezTo>
                    <a:cubicBezTo>
                      <a:pt x="49" y="72"/>
                      <a:pt x="25" y="107"/>
                      <a:pt x="13" y="131"/>
                    </a:cubicBezTo>
                    <a:cubicBezTo>
                      <a:pt x="1" y="167"/>
                      <a:pt x="1" y="191"/>
                      <a:pt x="1" y="226"/>
                    </a:cubicBezTo>
                    <a:cubicBezTo>
                      <a:pt x="1" y="238"/>
                      <a:pt x="1" y="274"/>
                      <a:pt x="13" y="286"/>
                    </a:cubicBezTo>
                    <a:cubicBezTo>
                      <a:pt x="25" y="310"/>
                      <a:pt x="49" y="357"/>
                      <a:pt x="72" y="369"/>
                    </a:cubicBezTo>
                    <a:lnTo>
                      <a:pt x="120" y="405"/>
                    </a:lnTo>
                    <a:cubicBezTo>
                      <a:pt x="144" y="417"/>
                      <a:pt x="191" y="441"/>
                      <a:pt x="227" y="441"/>
                    </a:cubicBezTo>
                    <a:cubicBezTo>
                      <a:pt x="251" y="441"/>
                      <a:pt x="287" y="441"/>
                      <a:pt x="310" y="417"/>
                    </a:cubicBezTo>
                    <a:cubicBezTo>
                      <a:pt x="346" y="405"/>
                      <a:pt x="358" y="393"/>
                      <a:pt x="382" y="381"/>
                    </a:cubicBezTo>
                    <a:cubicBezTo>
                      <a:pt x="406" y="357"/>
                      <a:pt x="418" y="333"/>
                      <a:pt x="430" y="298"/>
                    </a:cubicBezTo>
                    <a:cubicBezTo>
                      <a:pt x="441" y="274"/>
                      <a:pt x="441" y="238"/>
                      <a:pt x="441" y="214"/>
                    </a:cubicBezTo>
                    <a:cubicBezTo>
                      <a:pt x="441" y="179"/>
                      <a:pt x="430" y="167"/>
                      <a:pt x="430" y="155"/>
                    </a:cubicBezTo>
                    <a:cubicBezTo>
                      <a:pt x="418" y="119"/>
                      <a:pt x="406" y="83"/>
                      <a:pt x="370" y="60"/>
                    </a:cubicBezTo>
                    <a:cubicBezTo>
                      <a:pt x="358" y="48"/>
                      <a:pt x="346" y="48"/>
                      <a:pt x="322" y="36"/>
                    </a:cubicBezTo>
                    <a:cubicBezTo>
                      <a:pt x="299" y="12"/>
                      <a:pt x="251"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8" name="Google Shape;5278;p59"/>
              <p:cNvSpPr/>
              <p:nvPr/>
            </p:nvSpPr>
            <p:spPr>
              <a:xfrm>
                <a:off x="1120892" y="4754053"/>
                <a:ext cx="16741" cy="17284"/>
              </a:xfrm>
              <a:custGeom>
                <a:avLst/>
                <a:gdLst/>
                <a:ahLst/>
                <a:cxnLst/>
                <a:rect l="l" t="t" r="r" b="b"/>
                <a:pathLst>
                  <a:path w="370" h="382" extrusionOk="0">
                    <a:moveTo>
                      <a:pt x="155" y="1"/>
                    </a:moveTo>
                    <a:cubicBezTo>
                      <a:pt x="143" y="1"/>
                      <a:pt x="119" y="13"/>
                      <a:pt x="96" y="25"/>
                    </a:cubicBezTo>
                    <a:lnTo>
                      <a:pt x="84" y="49"/>
                    </a:lnTo>
                    <a:lnTo>
                      <a:pt x="72" y="60"/>
                    </a:lnTo>
                    <a:lnTo>
                      <a:pt x="60" y="72"/>
                    </a:lnTo>
                    <a:cubicBezTo>
                      <a:pt x="36" y="84"/>
                      <a:pt x="36" y="108"/>
                      <a:pt x="24" y="108"/>
                    </a:cubicBezTo>
                    <a:cubicBezTo>
                      <a:pt x="24" y="120"/>
                      <a:pt x="12" y="132"/>
                      <a:pt x="12" y="144"/>
                    </a:cubicBezTo>
                    <a:cubicBezTo>
                      <a:pt x="12" y="180"/>
                      <a:pt x="0" y="191"/>
                      <a:pt x="12" y="227"/>
                    </a:cubicBezTo>
                    <a:cubicBezTo>
                      <a:pt x="12" y="239"/>
                      <a:pt x="12" y="251"/>
                      <a:pt x="24" y="263"/>
                    </a:cubicBezTo>
                    <a:cubicBezTo>
                      <a:pt x="24" y="287"/>
                      <a:pt x="36" y="299"/>
                      <a:pt x="60" y="310"/>
                    </a:cubicBezTo>
                    <a:cubicBezTo>
                      <a:pt x="72" y="322"/>
                      <a:pt x="72" y="346"/>
                      <a:pt x="84" y="346"/>
                    </a:cubicBezTo>
                    <a:cubicBezTo>
                      <a:pt x="96" y="358"/>
                      <a:pt x="119" y="358"/>
                      <a:pt x="131" y="370"/>
                    </a:cubicBezTo>
                    <a:cubicBezTo>
                      <a:pt x="143" y="382"/>
                      <a:pt x="179" y="382"/>
                      <a:pt x="203" y="382"/>
                    </a:cubicBezTo>
                    <a:lnTo>
                      <a:pt x="250" y="382"/>
                    </a:lnTo>
                    <a:cubicBezTo>
                      <a:pt x="262" y="382"/>
                      <a:pt x="274" y="370"/>
                      <a:pt x="298" y="370"/>
                    </a:cubicBezTo>
                    <a:cubicBezTo>
                      <a:pt x="310" y="358"/>
                      <a:pt x="322" y="358"/>
                      <a:pt x="322" y="346"/>
                    </a:cubicBezTo>
                    <a:cubicBezTo>
                      <a:pt x="334" y="322"/>
                      <a:pt x="334" y="310"/>
                      <a:pt x="358" y="310"/>
                    </a:cubicBezTo>
                    <a:cubicBezTo>
                      <a:pt x="358" y="299"/>
                      <a:pt x="369" y="287"/>
                      <a:pt x="369" y="263"/>
                    </a:cubicBezTo>
                    <a:lnTo>
                      <a:pt x="369" y="191"/>
                    </a:lnTo>
                    <a:cubicBezTo>
                      <a:pt x="369" y="180"/>
                      <a:pt x="369" y="168"/>
                      <a:pt x="358" y="144"/>
                    </a:cubicBezTo>
                    <a:cubicBezTo>
                      <a:pt x="358" y="132"/>
                      <a:pt x="346" y="108"/>
                      <a:pt x="322" y="84"/>
                    </a:cubicBezTo>
                    <a:lnTo>
                      <a:pt x="310" y="72"/>
                    </a:lnTo>
                    <a:lnTo>
                      <a:pt x="298" y="60"/>
                    </a:lnTo>
                    <a:lnTo>
                      <a:pt x="274" y="49"/>
                    </a:lnTo>
                    <a:cubicBezTo>
                      <a:pt x="262" y="25"/>
                      <a:pt x="250" y="25"/>
                      <a:pt x="238" y="13"/>
                    </a:cubicBezTo>
                    <a:cubicBezTo>
                      <a:pt x="215" y="1"/>
                      <a:pt x="203"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79" name="Google Shape;5279;p59"/>
              <p:cNvSpPr/>
              <p:nvPr/>
            </p:nvSpPr>
            <p:spPr>
              <a:xfrm>
                <a:off x="1151568" y="4678133"/>
                <a:ext cx="17827" cy="14026"/>
              </a:xfrm>
              <a:custGeom>
                <a:avLst/>
                <a:gdLst/>
                <a:ahLst/>
                <a:cxnLst/>
                <a:rect l="l" t="t" r="r" b="b"/>
                <a:pathLst>
                  <a:path w="394" h="310" extrusionOk="0">
                    <a:moveTo>
                      <a:pt x="203" y="0"/>
                    </a:moveTo>
                    <a:cubicBezTo>
                      <a:pt x="1" y="0"/>
                      <a:pt x="1" y="310"/>
                      <a:pt x="203" y="310"/>
                    </a:cubicBezTo>
                    <a:cubicBezTo>
                      <a:pt x="394" y="310"/>
                      <a:pt x="394"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0" name="Google Shape;5280;p59"/>
              <p:cNvSpPr/>
              <p:nvPr/>
            </p:nvSpPr>
            <p:spPr>
              <a:xfrm>
                <a:off x="1093972" y="4562308"/>
                <a:ext cx="21582" cy="16741"/>
              </a:xfrm>
              <a:custGeom>
                <a:avLst/>
                <a:gdLst/>
                <a:ahLst/>
                <a:cxnLst/>
                <a:rect l="l" t="t" r="r" b="b"/>
                <a:pathLst>
                  <a:path w="477" h="370" extrusionOk="0">
                    <a:moveTo>
                      <a:pt x="238" y="0"/>
                    </a:moveTo>
                    <a:cubicBezTo>
                      <a:pt x="0" y="0"/>
                      <a:pt x="0" y="369"/>
                      <a:pt x="238" y="369"/>
                    </a:cubicBezTo>
                    <a:cubicBezTo>
                      <a:pt x="242" y="370"/>
                      <a:pt x="245" y="370"/>
                      <a:pt x="249" y="370"/>
                    </a:cubicBezTo>
                    <a:cubicBezTo>
                      <a:pt x="476" y="370"/>
                      <a:pt x="47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1" name="Google Shape;5281;p59"/>
              <p:cNvSpPr/>
              <p:nvPr/>
            </p:nvSpPr>
            <p:spPr>
              <a:xfrm>
                <a:off x="863951" y="4841329"/>
                <a:ext cx="19953" cy="17827"/>
              </a:xfrm>
              <a:custGeom>
                <a:avLst/>
                <a:gdLst/>
                <a:ahLst/>
                <a:cxnLst/>
                <a:rect l="l" t="t" r="r" b="b"/>
                <a:pathLst>
                  <a:path w="441" h="394" extrusionOk="0">
                    <a:moveTo>
                      <a:pt x="226" y="1"/>
                    </a:moveTo>
                    <a:cubicBezTo>
                      <a:pt x="202" y="1"/>
                      <a:pt x="155" y="25"/>
                      <a:pt x="119" y="36"/>
                    </a:cubicBezTo>
                    <a:cubicBezTo>
                      <a:pt x="107" y="36"/>
                      <a:pt x="107" y="48"/>
                      <a:pt x="95" y="48"/>
                    </a:cubicBezTo>
                    <a:cubicBezTo>
                      <a:pt x="60" y="60"/>
                      <a:pt x="48" y="84"/>
                      <a:pt x="36" y="108"/>
                    </a:cubicBezTo>
                    <a:cubicBezTo>
                      <a:pt x="24" y="144"/>
                      <a:pt x="0" y="167"/>
                      <a:pt x="0" y="203"/>
                    </a:cubicBezTo>
                    <a:cubicBezTo>
                      <a:pt x="0" y="227"/>
                      <a:pt x="24" y="263"/>
                      <a:pt x="36" y="286"/>
                    </a:cubicBezTo>
                    <a:cubicBezTo>
                      <a:pt x="48" y="322"/>
                      <a:pt x="71" y="334"/>
                      <a:pt x="95" y="346"/>
                    </a:cubicBezTo>
                    <a:cubicBezTo>
                      <a:pt x="107" y="346"/>
                      <a:pt x="107" y="358"/>
                      <a:pt x="119" y="358"/>
                    </a:cubicBezTo>
                    <a:cubicBezTo>
                      <a:pt x="155" y="382"/>
                      <a:pt x="179" y="394"/>
                      <a:pt x="226" y="394"/>
                    </a:cubicBezTo>
                    <a:cubicBezTo>
                      <a:pt x="262" y="394"/>
                      <a:pt x="310" y="382"/>
                      <a:pt x="333" y="358"/>
                    </a:cubicBezTo>
                    <a:cubicBezTo>
                      <a:pt x="369" y="346"/>
                      <a:pt x="393" y="322"/>
                      <a:pt x="405" y="286"/>
                    </a:cubicBezTo>
                    <a:cubicBezTo>
                      <a:pt x="429" y="263"/>
                      <a:pt x="441" y="227"/>
                      <a:pt x="441" y="179"/>
                    </a:cubicBezTo>
                    <a:cubicBezTo>
                      <a:pt x="417" y="179"/>
                      <a:pt x="417" y="144"/>
                      <a:pt x="405" y="108"/>
                    </a:cubicBezTo>
                    <a:cubicBezTo>
                      <a:pt x="393" y="84"/>
                      <a:pt x="369" y="48"/>
                      <a:pt x="333" y="36"/>
                    </a:cubicBezTo>
                    <a:cubicBezTo>
                      <a:pt x="310" y="25"/>
                      <a:pt x="274"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2" name="Google Shape;5282;p59"/>
              <p:cNvSpPr/>
              <p:nvPr/>
            </p:nvSpPr>
            <p:spPr>
              <a:xfrm>
                <a:off x="653294" y="4365134"/>
                <a:ext cx="23754" cy="25020"/>
              </a:xfrm>
              <a:custGeom>
                <a:avLst/>
                <a:gdLst/>
                <a:ahLst/>
                <a:cxnLst/>
                <a:rect l="l" t="t" r="r" b="b"/>
                <a:pathLst>
                  <a:path w="525" h="553" extrusionOk="0">
                    <a:moveTo>
                      <a:pt x="310" y="1"/>
                    </a:moveTo>
                    <a:cubicBezTo>
                      <a:pt x="286" y="1"/>
                      <a:pt x="239" y="24"/>
                      <a:pt x="215" y="36"/>
                    </a:cubicBezTo>
                    <a:lnTo>
                      <a:pt x="179" y="36"/>
                    </a:lnTo>
                    <a:cubicBezTo>
                      <a:pt x="167" y="36"/>
                      <a:pt x="132" y="48"/>
                      <a:pt x="120" y="60"/>
                    </a:cubicBezTo>
                    <a:lnTo>
                      <a:pt x="72" y="108"/>
                    </a:lnTo>
                    <a:cubicBezTo>
                      <a:pt x="48" y="120"/>
                      <a:pt x="48" y="155"/>
                      <a:pt x="36" y="167"/>
                    </a:cubicBezTo>
                    <a:cubicBezTo>
                      <a:pt x="13" y="203"/>
                      <a:pt x="1" y="227"/>
                      <a:pt x="1" y="263"/>
                    </a:cubicBezTo>
                    <a:lnTo>
                      <a:pt x="1" y="358"/>
                    </a:lnTo>
                    <a:lnTo>
                      <a:pt x="36" y="417"/>
                    </a:lnTo>
                    <a:cubicBezTo>
                      <a:pt x="48" y="453"/>
                      <a:pt x="60" y="465"/>
                      <a:pt x="96" y="501"/>
                    </a:cubicBezTo>
                    <a:cubicBezTo>
                      <a:pt x="108" y="513"/>
                      <a:pt x="120" y="525"/>
                      <a:pt x="155" y="525"/>
                    </a:cubicBezTo>
                    <a:cubicBezTo>
                      <a:pt x="173" y="542"/>
                      <a:pt x="197" y="553"/>
                      <a:pt x="218" y="553"/>
                    </a:cubicBezTo>
                    <a:cubicBezTo>
                      <a:pt x="225" y="553"/>
                      <a:pt x="232" y="552"/>
                      <a:pt x="239" y="548"/>
                    </a:cubicBezTo>
                    <a:cubicBezTo>
                      <a:pt x="263" y="548"/>
                      <a:pt x="286" y="548"/>
                      <a:pt x="298" y="525"/>
                    </a:cubicBezTo>
                    <a:cubicBezTo>
                      <a:pt x="346" y="513"/>
                      <a:pt x="370" y="501"/>
                      <a:pt x="406" y="465"/>
                    </a:cubicBezTo>
                    <a:cubicBezTo>
                      <a:pt x="406" y="465"/>
                      <a:pt x="406" y="453"/>
                      <a:pt x="417" y="453"/>
                    </a:cubicBezTo>
                    <a:cubicBezTo>
                      <a:pt x="453" y="417"/>
                      <a:pt x="477" y="382"/>
                      <a:pt x="477" y="346"/>
                    </a:cubicBezTo>
                    <a:cubicBezTo>
                      <a:pt x="525" y="346"/>
                      <a:pt x="525" y="322"/>
                      <a:pt x="525" y="310"/>
                    </a:cubicBezTo>
                    <a:lnTo>
                      <a:pt x="525" y="274"/>
                    </a:lnTo>
                    <a:lnTo>
                      <a:pt x="525" y="251"/>
                    </a:lnTo>
                    <a:lnTo>
                      <a:pt x="525" y="215"/>
                    </a:lnTo>
                    <a:cubicBezTo>
                      <a:pt x="525" y="179"/>
                      <a:pt x="513" y="144"/>
                      <a:pt x="501" y="108"/>
                    </a:cubicBezTo>
                    <a:cubicBezTo>
                      <a:pt x="477" y="84"/>
                      <a:pt x="453" y="60"/>
                      <a:pt x="417" y="36"/>
                    </a:cubicBezTo>
                    <a:cubicBezTo>
                      <a:pt x="394" y="24"/>
                      <a:pt x="358" y="1"/>
                      <a:pt x="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3" name="Google Shape;5283;p59"/>
              <p:cNvSpPr/>
              <p:nvPr/>
            </p:nvSpPr>
            <p:spPr>
              <a:xfrm>
                <a:off x="741656" y="4382372"/>
                <a:ext cx="18369" cy="17284"/>
              </a:xfrm>
              <a:custGeom>
                <a:avLst/>
                <a:gdLst/>
                <a:ahLst/>
                <a:cxnLst/>
                <a:rect l="l" t="t" r="r" b="b"/>
                <a:pathLst>
                  <a:path w="406" h="382" extrusionOk="0">
                    <a:moveTo>
                      <a:pt x="191" y="1"/>
                    </a:moveTo>
                    <a:cubicBezTo>
                      <a:pt x="167" y="1"/>
                      <a:pt x="155" y="1"/>
                      <a:pt x="119" y="13"/>
                    </a:cubicBezTo>
                    <a:cubicBezTo>
                      <a:pt x="96" y="24"/>
                      <a:pt x="72" y="24"/>
                      <a:pt x="60" y="60"/>
                    </a:cubicBezTo>
                    <a:cubicBezTo>
                      <a:pt x="48" y="72"/>
                      <a:pt x="36" y="96"/>
                      <a:pt x="12" y="120"/>
                    </a:cubicBezTo>
                    <a:cubicBezTo>
                      <a:pt x="0" y="144"/>
                      <a:pt x="0" y="155"/>
                      <a:pt x="0" y="191"/>
                    </a:cubicBezTo>
                    <a:lnTo>
                      <a:pt x="0" y="239"/>
                    </a:lnTo>
                    <a:lnTo>
                      <a:pt x="48" y="322"/>
                    </a:lnTo>
                    <a:cubicBezTo>
                      <a:pt x="60" y="334"/>
                      <a:pt x="72" y="334"/>
                      <a:pt x="96" y="358"/>
                    </a:cubicBezTo>
                    <a:cubicBezTo>
                      <a:pt x="119" y="370"/>
                      <a:pt x="143" y="382"/>
                      <a:pt x="191" y="382"/>
                    </a:cubicBezTo>
                    <a:cubicBezTo>
                      <a:pt x="227" y="382"/>
                      <a:pt x="238" y="382"/>
                      <a:pt x="274" y="370"/>
                    </a:cubicBezTo>
                    <a:cubicBezTo>
                      <a:pt x="298" y="358"/>
                      <a:pt x="310" y="358"/>
                      <a:pt x="334" y="322"/>
                    </a:cubicBezTo>
                    <a:cubicBezTo>
                      <a:pt x="346" y="310"/>
                      <a:pt x="358" y="286"/>
                      <a:pt x="369" y="263"/>
                    </a:cubicBezTo>
                    <a:cubicBezTo>
                      <a:pt x="393" y="239"/>
                      <a:pt x="393" y="227"/>
                      <a:pt x="393" y="191"/>
                    </a:cubicBezTo>
                    <a:cubicBezTo>
                      <a:pt x="405" y="179"/>
                      <a:pt x="405" y="167"/>
                      <a:pt x="393" y="144"/>
                    </a:cubicBezTo>
                    <a:lnTo>
                      <a:pt x="346" y="60"/>
                    </a:lnTo>
                    <a:cubicBezTo>
                      <a:pt x="334" y="48"/>
                      <a:pt x="310" y="48"/>
                      <a:pt x="298" y="24"/>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4" name="Google Shape;5284;p59"/>
              <p:cNvSpPr/>
              <p:nvPr/>
            </p:nvSpPr>
            <p:spPr>
              <a:xfrm>
                <a:off x="668405" y="4464264"/>
                <a:ext cx="10814" cy="9185"/>
              </a:xfrm>
              <a:custGeom>
                <a:avLst/>
                <a:gdLst/>
                <a:ahLst/>
                <a:cxnLst/>
                <a:rect l="l" t="t" r="r" b="b"/>
                <a:pathLst>
                  <a:path w="239" h="203" extrusionOk="0">
                    <a:moveTo>
                      <a:pt x="119" y="0"/>
                    </a:moveTo>
                    <a:cubicBezTo>
                      <a:pt x="0" y="0"/>
                      <a:pt x="0" y="203"/>
                      <a:pt x="119" y="203"/>
                    </a:cubicBezTo>
                    <a:cubicBezTo>
                      <a:pt x="238" y="203"/>
                      <a:pt x="238" y="0"/>
                      <a:pt x="1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5" name="Google Shape;5285;p59"/>
              <p:cNvSpPr/>
              <p:nvPr/>
            </p:nvSpPr>
            <p:spPr>
              <a:xfrm>
                <a:off x="1350370" y="4830560"/>
                <a:ext cx="21582" cy="17284"/>
              </a:xfrm>
              <a:custGeom>
                <a:avLst/>
                <a:gdLst/>
                <a:ahLst/>
                <a:cxnLst/>
                <a:rect l="l" t="t" r="r" b="b"/>
                <a:pathLst>
                  <a:path w="477" h="382" extrusionOk="0">
                    <a:moveTo>
                      <a:pt x="239" y="1"/>
                    </a:moveTo>
                    <a:cubicBezTo>
                      <a:pt x="0" y="1"/>
                      <a:pt x="0" y="382"/>
                      <a:pt x="239" y="382"/>
                    </a:cubicBezTo>
                    <a:cubicBezTo>
                      <a:pt x="477" y="382"/>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6" name="Google Shape;5286;p59"/>
              <p:cNvSpPr/>
              <p:nvPr/>
            </p:nvSpPr>
            <p:spPr>
              <a:xfrm>
                <a:off x="1404256" y="4690530"/>
                <a:ext cx="21039" cy="20496"/>
              </a:xfrm>
              <a:custGeom>
                <a:avLst/>
                <a:gdLst/>
                <a:ahLst/>
                <a:cxnLst/>
                <a:rect l="l" t="t" r="r" b="b"/>
                <a:pathLst>
                  <a:path w="465" h="453" extrusionOk="0">
                    <a:moveTo>
                      <a:pt x="226" y="0"/>
                    </a:moveTo>
                    <a:cubicBezTo>
                      <a:pt x="191" y="0"/>
                      <a:pt x="167" y="0"/>
                      <a:pt x="131" y="12"/>
                    </a:cubicBezTo>
                    <a:cubicBezTo>
                      <a:pt x="107" y="36"/>
                      <a:pt x="71" y="48"/>
                      <a:pt x="60" y="60"/>
                    </a:cubicBezTo>
                    <a:cubicBezTo>
                      <a:pt x="36" y="71"/>
                      <a:pt x="12" y="107"/>
                      <a:pt x="12" y="131"/>
                    </a:cubicBezTo>
                    <a:cubicBezTo>
                      <a:pt x="0" y="167"/>
                      <a:pt x="0" y="191"/>
                      <a:pt x="0" y="226"/>
                    </a:cubicBezTo>
                    <a:cubicBezTo>
                      <a:pt x="0" y="238"/>
                      <a:pt x="0" y="274"/>
                      <a:pt x="12" y="286"/>
                    </a:cubicBezTo>
                    <a:cubicBezTo>
                      <a:pt x="36" y="333"/>
                      <a:pt x="48" y="357"/>
                      <a:pt x="71" y="393"/>
                    </a:cubicBezTo>
                    <a:cubicBezTo>
                      <a:pt x="95" y="405"/>
                      <a:pt x="107" y="417"/>
                      <a:pt x="119" y="417"/>
                    </a:cubicBezTo>
                    <a:cubicBezTo>
                      <a:pt x="155" y="441"/>
                      <a:pt x="191" y="452"/>
                      <a:pt x="238" y="452"/>
                    </a:cubicBezTo>
                    <a:cubicBezTo>
                      <a:pt x="274" y="452"/>
                      <a:pt x="298" y="452"/>
                      <a:pt x="333" y="441"/>
                    </a:cubicBezTo>
                    <a:cubicBezTo>
                      <a:pt x="357" y="417"/>
                      <a:pt x="393" y="405"/>
                      <a:pt x="405" y="393"/>
                    </a:cubicBezTo>
                    <a:cubicBezTo>
                      <a:pt x="429" y="381"/>
                      <a:pt x="452" y="345"/>
                      <a:pt x="452" y="321"/>
                    </a:cubicBezTo>
                    <a:cubicBezTo>
                      <a:pt x="464" y="286"/>
                      <a:pt x="464" y="262"/>
                      <a:pt x="464" y="226"/>
                    </a:cubicBezTo>
                    <a:cubicBezTo>
                      <a:pt x="452" y="214"/>
                      <a:pt x="452" y="179"/>
                      <a:pt x="452" y="167"/>
                    </a:cubicBezTo>
                    <a:cubicBezTo>
                      <a:pt x="429" y="119"/>
                      <a:pt x="417" y="95"/>
                      <a:pt x="393" y="60"/>
                    </a:cubicBezTo>
                    <a:cubicBezTo>
                      <a:pt x="369" y="48"/>
                      <a:pt x="357" y="36"/>
                      <a:pt x="345" y="36"/>
                    </a:cubicBezTo>
                    <a:cubicBezTo>
                      <a:pt x="310" y="12"/>
                      <a:pt x="274"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7" name="Google Shape;5287;p59"/>
              <p:cNvSpPr/>
              <p:nvPr/>
            </p:nvSpPr>
            <p:spPr>
              <a:xfrm>
                <a:off x="1437103" y="4743284"/>
                <a:ext cx="24297" cy="18912"/>
              </a:xfrm>
              <a:custGeom>
                <a:avLst/>
                <a:gdLst/>
                <a:ahLst/>
                <a:cxnLst/>
                <a:rect l="l" t="t" r="r" b="b"/>
                <a:pathLst>
                  <a:path w="537" h="418" extrusionOk="0">
                    <a:moveTo>
                      <a:pt x="274" y="1"/>
                    </a:moveTo>
                    <a:cubicBezTo>
                      <a:pt x="0" y="1"/>
                      <a:pt x="0" y="418"/>
                      <a:pt x="274" y="418"/>
                    </a:cubicBezTo>
                    <a:cubicBezTo>
                      <a:pt x="536" y="406"/>
                      <a:pt x="53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88" name="Google Shape;5288;p59"/>
              <p:cNvSpPr/>
              <p:nvPr/>
            </p:nvSpPr>
            <p:spPr>
              <a:xfrm>
                <a:off x="1390773" y="4732516"/>
                <a:ext cx="15112" cy="11356"/>
              </a:xfrm>
              <a:custGeom>
                <a:avLst/>
                <a:gdLst/>
                <a:ahLst/>
                <a:cxnLst/>
                <a:rect l="l" t="t" r="r" b="b"/>
                <a:pathLst>
                  <a:path w="334" h="251" extrusionOk="0">
                    <a:moveTo>
                      <a:pt x="167" y="1"/>
                    </a:moveTo>
                    <a:cubicBezTo>
                      <a:pt x="0" y="1"/>
                      <a:pt x="0" y="251"/>
                      <a:pt x="167" y="251"/>
                    </a:cubicBezTo>
                    <a:cubicBezTo>
                      <a:pt x="334" y="251"/>
                      <a:pt x="33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5289" name="Google Shape;5289;p59"/>
          <p:cNvGrpSpPr/>
          <p:nvPr/>
        </p:nvGrpSpPr>
        <p:grpSpPr>
          <a:xfrm>
            <a:off x="2207916" y="5926365"/>
            <a:ext cx="602833" cy="660083"/>
            <a:chOff x="668641" y="1116349"/>
            <a:chExt cx="602833" cy="495062"/>
          </a:xfrm>
        </p:grpSpPr>
        <p:sp>
          <p:nvSpPr>
            <p:cNvPr id="5290" name="Google Shape;5290;p59"/>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1" name="Google Shape;5291;p59"/>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2" name="Google Shape;5292;p59"/>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3" name="Google Shape;5293;p59"/>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4" name="Google Shape;5294;p59"/>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5" name="Google Shape;5295;p59"/>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6" name="Google Shape;5296;p59"/>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7" name="Google Shape;5297;p59"/>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8" name="Google Shape;5298;p59"/>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299" name="Google Shape;5299;p59"/>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00" name="Google Shape;5300;p59"/>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5301" name="Google Shape;5301;p59"/>
          <p:cNvGrpSpPr/>
          <p:nvPr/>
        </p:nvGrpSpPr>
        <p:grpSpPr>
          <a:xfrm flipH="1">
            <a:off x="7302565" y="-1281459"/>
            <a:ext cx="1578374" cy="3080004"/>
            <a:chOff x="67606" y="-961095"/>
            <a:chExt cx="1578374" cy="2310003"/>
          </a:xfrm>
        </p:grpSpPr>
        <p:sp>
          <p:nvSpPr>
            <p:cNvPr id="5302" name="Google Shape;5302;p59"/>
            <p:cNvSpPr/>
            <p:nvPr/>
          </p:nvSpPr>
          <p:spPr>
            <a:xfrm>
              <a:off x="212944" y="752711"/>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5303" name="Google Shape;5303;p59"/>
            <p:cNvGrpSpPr/>
            <p:nvPr/>
          </p:nvGrpSpPr>
          <p:grpSpPr>
            <a:xfrm rot="4621276">
              <a:off x="-448122" y="-155870"/>
              <a:ext cx="2209332" cy="699554"/>
              <a:chOff x="676459" y="2747475"/>
              <a:chExt cx="2209227" cy="699520"/>
            </a:xfrm>
          </p:grpSpPr>
          <p:sp>
            <p:nvSpPr>
              <p:cNvPr id="5304" name="Google Shape;5304;p59"/>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05" name="Google Shape;5305;p59"/>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06" name="Google Shape;5306;p59"/>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07" name="Google Shape;5307;p59"/>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08" name="Google Shape;5308;p59"/>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09" name="Google Shape;5309;p59"/>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0" name="Google Shape;5310;p59"/>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1" name="Google Shape;5311;p59"/>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2" name="Google Shape;5312;p59"/>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3" name="Google Shape;5313;p59"/>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4" name="Google Shape;5314;p59"/>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5" name="Google Shape;5315;p59"/>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6" name="Google Shape;5316;p59"/>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7" name="Google Shape;5317;p59"/>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8" name="Google Shape;5318;p59"/>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9" name="Google Shape;5319;p59"/>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0" name="Google Shape;5320;p59"/>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1" name="Google Shape;5321;p59"/>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2" name="Google Shape;5322;p59"/>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3" name="Google Shape;5323;p59"/>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4" name="Google Shape;5324;p59"/>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5" name="Google Shape;5325;p59"/>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5326" name="Google Shape;5326;p59"/>
            <p:cNvGrpSpPr/>
            <p:nvPr/>
          </p:nvGrpSpPr>
          <p:grpSpPr>
            <a:xfrm>
              <a:off x="1043147" y="292474"/>
              <a:ext cx="602833" cy="495062"/>
              <a:chOff x="668641" y="1116349"/>
              <a:chExt cx="602833" cy="495062"/>
            </a:xfrm>
          </p:grpSpPr>
          <p:sp>
            <p:nvSpPr>
              <p:cNvPr id="5327" name="Google Shape;5327;p59"/>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8" name="Google Shape;5328;p59"/>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9" name="Google Shape;5329;p59"/>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0" name="Google Shape;5330;p59"/>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1" name="Google Shape;5331;p59"/>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2" name="Google Shape;5332;p59"/>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3" name="Google Shape;5333;p59"/>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4" name="Google Shape;5334;p59"/>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5" name="Google Shape;5335;p59"/>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6" name="Google Shape;5336;p59"/>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7" name="Google Shape;5337;p59"/>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5338" name="Google Shape;5338;p59"/>
          <p:cNvGrpSpPr/>
          <p:nvPr/>
        </p:nvGrpSpPr>
        <p:grpSpPr>
          <a:xfrm rot="-4767995">
            <a:off x="-795123" y="1475309"/>
            <a:ext cx="1832961" cy="564574"/>
            <a:chOff x="653294" y="4365134"/>
            <a:chExt cx="1374789" cy="564602"/>
          </a:xfrm>
        </p:grpSpPr>
        <p:sp>
          <p:nvSpPr>
            <p:cNvPr id="5339" name="Google Shape;5339;p59"/>
            <p:cNvSpPr/>
            <p:nvPr/>
          </p:nvSpPr>
          <p:spPr>
            <a:xfrm>
              <a:off x="2007587" y="4909738"/>
              <a:ext cx="20496" cy="19998"/>
            </a:xfrm>
            <a:custGeom>
              <a:avLst/>
              <a:gdLst/>
              <a:ahLst/>
              <a:cxnLst/>
              <a:rect l="l" t="t" r="r" b="b"/>
              <a:pathLst>
                <a:path w="453" h="442" extrusionOk="0">
                  <a:moveTo>
                    <a:pt x="167" y="1"/>
                  </a:moveTo>
                  <a:cubicBezTo>
                    <a:pt x="155" y="1"/>
                    <a:pt x="131" y="13"/>
                    <a:pt x="119" y="13"/>
                  </a:cubicBezTo>
                  <a:cubicBezTo>
                    <a:pt x="95" y="25"/>
                    <a:pt x="71" y="37"/>
                    <a:pt x="60" y="72"/>
                  </a:cubicBezTo>
                  <a:cubicBezTo>
                    <a:pt x="48" y="84"/>
                    <a:pt x="36" y="120"/>
                    <a:pt x="36" y="144"/>
                  </a:cubicBezTo>
                  <a:cubicBezTo>
                    <a:pt x="36" y="156"/>
                    <a:pt x="36" y="156"/>
                    <a:pt x="12" y="179"/>
                  </a:cubicBezTo>
                  <a:cubicBezTo>
                    <a:pt x="0" y="215"/>
                    <a:pt x="0" y="251"/>
                    <a:pt x="12" y="298"/>
                  </a:cubicBezTo>
                  <a:cubicBezTo>
                    <a:pt x="36" y="322"/>
                    <a:pt x="48" y="358"/>
                    <a:pt x="71" y="382"/>
                  </a:cubicBezTo>
                  <a:cubicBezTo>
                    <a:pt x="95" y="394"/>
                    <a:pt x="107" y="394"/>
                    <a:pt x="119" y="418"/>
                  </a:cubicBezTo>
                  <a:cubicBezTo>
                    <a:pt x="155" y="429"/>
                    <a:pt x="191" y="441"/>
                    <a:pt x="226" y="441"/>
                  </a:cubicBezTo>
                  <a:cubicBezTo>
                    <a:pt x="250" y="441"/>
                    <a:pt x="286" y="441"/>
                    <a:pt x="298" y="429"/>
                  </a:cubicBezTo>
                  <a:cubicBezTo>
                    <a:pt x="333" y="418"/>
                    <a:pt x="345" y="394"/>
                    <a:pt x="369" y="382"/>
                  </a:cubicBezTo>
                  <a:cubicBezTo>
                    <a:pt x="429" y="334"/>
                    <a:pt x="452" y="251"/>
                    <a:pt x="429" y="179"/>
                  </a:cubicBezTo>
                  <a:cubicBezTo>
                    <a:pt x="429" y="156"/>
                    <a:pt x="429" y="156"/>
                    <a:pt x="417" y="144"/>
                  </a:cubicBezTo>
                  <a:cubicBezTo>
                    <a:pt x="417" y="132"/>
                    <a:pt x="405" y="120"/>
                    <a:pt x="405" y="96"/>
                  </a:cubicBezTo>
                  <a:cubicBezTo>
                    <a:pt x="393" y="72"/>
                    <a:pt x="369" y="60"/>
                    <a:pt x="345" y="37"/>
                  </a:cubicBezTo>
                  <a:cubicBezTo>
                    <a:pt x="333" y="25"/>
                    <a:pt x="310" y="25"/>
                    <a:pt x="298" y="13"/>
                  </a:cubicBezTo>
                  <a:cubicBezTo>
                    <a:pt x="274" y="1"/>
                    <a:pt x="250"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0" name="Google Shape;5340;p59"/>
            <p:cNvSpPr/>
            <p:nvPr/>
          </p:nvSpPr>
          <p:spPr>
            <a:xfrm>
              <a:off x="1845432" y="4850242"/>
              <a:ext cx="21582" cy="21175"/>
            </a:xfrm>
            <a:custGeom>
              <a:avLst/>
              <a:gdLst/>
              <a:ahLst/>
              <a:cxnLst/>
              <a:rect l="l" t="t" r="r" b="b"/>
              <a:pathLst>
                <a:path w="477" h="468" extrusionOk="0">
                  <a:moveTo>
                    <a:pt x="238" y="0"/>
                  </a:moveTo>
                  <a:cubicBezTo>
                    <a:pt x="223" y="0"/>
                    <a:pt x="209" y="6"/>
                    <a:pt x="191" y="18"/>
                  </a:cubicBezTo>
                  <a:cubicBezTo>
                    <a:pt x="179" y="18"/>
                    <a:pt x="143" y="18"/>
                    <a:pt x="131" y="30"/>
                  </a:cubicBezTo>
                  <a:cubicBezTo>
                    <a:pt x="119" y="30"/>
                    <a:pt x="107" y="42"/>
                    <a:pt x="84" y="54"/>
                  </a:cubicBezTo>
                  <a:lnTo>
                    <a:pt x="48" y="101"/>
                  </a:lnTo>
                  <a:cubicBezTo>
                    <a:pt x="24" y="113"/>
                    <a:pt x="12" y="137"/>
                    <a:pt x="12" y="149"/>
                  </a:cubicBezTo>
                  <a:cubicBezTo>
                    <a:pt x="0" y="173"/>
                    <a:pt x="0" y="209"/>
                    <a:pt x="0" y="232"/>
                  </a:cubicBezTo>
                  <a:cubicBezTo>
                    <a:pt x="0" y="256"/>
                    <a:pt x="0" y="280"/>
                    <a:pt x="12" y="292"/>
                  </a:cubicBezTo>
                  <a:cubicBezTo>
                    <a:pt x="24" y="316"/>
                    <a:pt x="24" y="328"/>
                    <a:pt x="48" y="351"/>
                  </a:cubicBezTo>
                  <a:lnTo>
                    <a:pt x="72" y="399"/>
                  </a:lnTo>
                  <a:cubicBezTo>
                    <a:pt x="84" y="411"/>
                    <a:pt x="107" y="435"/>
                    <a:pt x="119" y="435"/>
                  </a:cubicBezTo>
                  <a:cubicBezTo>
                    <a:pt x="131" y="447"/>
                    <a:pt x="143" y="447"/>
                    <a:pt x="179" y="459"/>
                  </a:cubicBezTo>
                  <a:cubicBezTo>
                    <a:pt x="191" y="465"/>
                    <a:pt x="206" y="468"/>
                    <a:pt x="220" y="468"/>
                  </a:cubicBezTo>
                  <a:cubicBezTo>
                    <a:pt x="235" y="468"/>
                    <a:pt x="250" y="465"/>
                    <a:pt x="262" y="459"/>
                  </a:cubicBezTo>
                  <a:cubicBezTo>
                    <a:pt x="286" y="459"/>
                    <a:pt x="310" y="459"/>
                    <a:pt x="322" y="447"/>
                  </a:cubicBezTo>
                  <a:cubicBezTo>
                    <a:pt x="357" y="435"/>
                    <a:pt x="381" y="411"/>
                    <a:pt x="405" y="399"/>
                  </a:cubicBezTo>
                  <a:lnTo>
                    <a:pt x="417" y="387"/>
                  </a:lnTo>
                  <a:cubicBezTo>
                    <a:pt x="429" y="375"/>
                    <a:pt x="441" y="340"/>
                    <a:pt x="465" y="328"/>
                  </a:cubicBezTo>
                  <a:cubicBezTo>
                    <a:pt x="476" y="292"/>
                    <a:pt x="476" y="280"/>
                    <a:pt x="476" y="256"/>
                  </a:cubicBezTo>
                  <a:cubicBezTo>
                    <a:pt x="465" y="209"/>
                    <a:pt x="465" y="197"/>
                    <a:pt x="465" y="185"/>
                  </a:cubicBezTo>
                  <a:cubicBezTo>
                    <a:pt x="441" y="149"/>
                    <a:pt x="429" y="125"/>
                    <a:pt x="405" y="89"/>
                  </a:cubicBezTo>
                  <a:lnTo>
                    <a:pt x="381" y="78"/>
                  </a:lnTo>
                  <a:cubicBezTo>
                    <a:pt x="369" y="54"/>
                    <a:pt x="357" y="42"/>
                    <a:pt x="346" y="42"/>
                  </a:cubicBezTo>
                  <a:cubicBezTo>
                    <a:pt x="322" y="30"/>
                    <a:pt x="310" y="30"/>
                    <a:pt x="286" y="18"/>
                  </a:cubicBezTo>
                  <a:cubicBezTo>
                    <a:pt x="268" y="6"/>
                    <a:pt x="25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1" name="Google Shape;5341;p59"/>
            <p:cNvSpPr/>
            <p:nvPr/>
          </p:nvSpPr>
          <p:spPr>
            <a:xfrm>
              <a:off x="1942933" y="4802554"/>
              <a:ext cx="26423" cy="19998"/>
            </a:xfrm>
            <a:custGeom>
              <a:avLst/>
              <a:gdLst/>
              <a:ahLst/>
              <a:cxnLst/>
              <a:rect l="l" t="t" r="r" b="b"/>
              <a:pathLst>
                <a:path w="584" h="442" extrusionOk="0">
                  <a:moveTo>
                    <a:pt x="286" y="0"/>
                  </a:moveTo>
                  <a:cubicBezTo>
                    <a:pt x="0" y="0"/>
                    <a:pt x="0" y="441"/>
                    <a:pt x="286" y="441"/>
                  </a:cubicBezTo>
                  <a:cubicBezTo>
                    <a:pt x="584" y="429"/>
                    <a:pt x="584"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2" name="Google Shape;5342;p59"/>
            <p:cNvSpPr/>
            <p:nvPr/>
          </p:nvSpPr>
          <p:spPr>
            <a:xfrm>
              <a:off x="1875067" y="4772376"/>
              <a:ext cx="22668" cy="17284"/>
            </a:xfrm>
            <a:custGeom>
              <a:avLst/>
              <a:gdLst/>
              <a:ahLst/>
              <a:cxnLst/>
              <a:rect l="l" t="t" r="r" b="b"/>
              <a:pathLst>
                <a:path w="501" h="382" extrusionOk="0">
                  <a:moveTo>
                    <a:pt x="250" y="1"/>
                  </a:moveTo>
                  <a:cubicBezTo>
                    <a:pt x="0" y="1"/>
                    <a:pt x="0" y="382"/>
                    <a:pt x="250" y="382"/>
                  </a:cubicBezTo>
                  <a:cubicBezTo>
                    <a:pt x="254" y="382"/>
                    <a:pt x="258" y="382"/>
                    <a:pt x="261" y="382"/>
                  </a:cubicBezTo>
                  <a:cubicBezTo>
                    <a:pt x="500" y="382"/>
                    <a:pt x="496" y="1"/>
                    <a:pt x="2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3" name="Google Shape;5343;p59"/>
            <p:cNvSpPr/>
            <p:nvPr/>
          </p:nvSpPr>
          <p:spPr>
            <a:xfrm>
              <a:off x="1873438" y="4722834"/>
              <a:ext cx="7058" cy="5429"/>
            </a:xfrm>
            <a:custGeom>
              <a:avLst/>
              <a:gdLst/>
              <a:ahLst/>
              <a:cxnLst/>
              <a:rect l="l" t="t" r="r" b="b"/>
              <a:pathLst>
                <a:path w="156" h="120" extrusionOk="0">
                  <a:moveTo>
                    <a:pt x="84" y="0"/>
                  </a:moveTo>
                  <a:cubicBezTo>
                    <a:pt x="0" y="0"/>
                    <a:pt x="0" y="119"/>
                    <a:pt x="84" y="119"/>
                  </a:cubicBezTo>
                  <a:cubicBezTo>
                    <a:pt x="155" y="108"/>
                    <a:pt x="155" y="0"/>
                    <a:pt x="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4" name="Google Shape;5344;p59"/>
            <p:cNvSpPr/>
            <p:nvPr/>
          </p:nvSpPr>
          <p:spPr>
            <a:xfrm>
              <a:off x="2009170" y="4712066"/>
              <a:ext cx="17284" cy="17827"/>
            </a:xfrm>
            <a:custGeom>
              <a:avLst/>
              <a:gdLst/>
              <a:ahLst/>
              <a:cxnLst/>
              <a:rect l="l" t="t" r="r" b="b"/>
              <a:pathLst>
                <a:path w="382" h="394" extrusionOk="0">
                  <a:moveTo>
                    <a:pt x="191" y="0"/>
                  </a:moveTo>
                  <a:cubicBezTo>
                    <a:pt x="156" y="0"/>
                    <a:pt x="144" y="0"/>
                    <a:pt x="120" y="24"/>
                  </a:cubicBezTo>
                  <a:cubicBezTo>
                    <a:pt x="84" y="36"/>
                    <a:pt x="72" y="36"/>
                    <a:pt x="60" y="60"/>
                  </a:cubicBezTo>
                  <a:cubicBezTo>
                    <a:pt x="36" y="84"/>
                    <a:pt x="25" y="96"/>
                    <a:pt x="13" y="119"/>
                  </a:cubicBezTo>
                  <a:cubicBezTo>
                    <a:pt x="1" y="131"/>
                    <a:pt x="1" y="167"/>
                    <a:pt x="1" y="191"/>
                  </a:cubicBezTo>
                  <a:lnTo>
                    <a:pt x="1" y="238"/>
                  </a:lnTo>
                  <a:lnTo>
                    <a:pt x="36" y="334"/>
                  </a:lnTo>
                  <a:cubicBezTo>
                    <a:pt x="60" y="346"/>
                    <a:pt x="72" y="346"/>
                    <a:pt x="84" y="357"/>
                  </a:cubicBezTo>
                  <a:cubicBezTo>
                    <a:pt x="120" y="381"/>
                    <a:pt x="144" y="393"/>
                    <a:pt x="179" y="393"/>
                  </a:cubicBezTo>
                  <a:cubicBezTo>
                    <a:pt x="203" y="393"/>
                    <a:pt x="215" y="393"/>
                    <a:pt x="251" y="381"/>
                  </a:cubicBezTo>
                  <a:cubicBezTo>
                    <a:pt x="275" y="357"/>
                    <a:pt x="298" y="357"/>
                    <a:pt x="310" y="334"/>
                  </a:cubicBezTo>
                  <a:cubicBezTo>
                    <a:pt x="322" y="322"/>
                    <a:pt x="334" y="298"/>
                    <a:pt x="358" y="274"/>
                  </a:cubicBezTo>
                  <a:cubicBezTo>
                    <a:pt x="370" y="262"/>
                    <a:pt x="370" y="226"/>
                    <a:pt x="370" y="203"/>
                  </a:cubicBezTo>
                  <a:cubicBezTo>
                    <a:pt x="382" y="203"/>
                    <a:pt x="370" y="179"/>
                    <a:pt x="370" y="155"/>
                  </a:cubicBezTo>
                  <a:lnTo>
                    <a:pt x="322" y="60"/>
                  </a:lnTo>
                  <a:lnTo>
                    <a:pt x="275" y="36"/>
                  </a:lnTo>
                  <a:cubicBezTo>
                    <a:pt x="251" y="24"/>
                    <a:pt x="215"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5" name="Google Shape;5345;p59"/>
            <p:cNvSpPr/>
            <p:nvPr/>
          </p:nvSpPr>
          <p:spPr>
            <a:xfrm>
              <a:off x="1826565" y="4789614"/>
              <a:ext cx="14569" cy="8144"/>
            </a:xfrm>
            <a:custGeom>
              <a:avLst/>
              <a:gdLst/>
              <a:ahLst/>
              <a:cxnLst/>
              <a:rect l="l" t="t" r="r" b="b"/>
              <a:pathLst>
                <a:path w="322" h="180" extrusionOk="0">
                  <a:moveTo>
                    <a:pt x="251" y="1"/>
                  </a:moveTo>
                  <a:cubicBezTo>
                    <a:pt x="227" y="1"/>
                    <a:pt x="179" y="1"/>
                    <a:pt x="143" y="13"/>
                  </a:cubicBezTo>
                  <a:cubicBezTo>
                    <a:pt x="120" y="13"/>
                    <a:pt x="84" y="36"/>
                    <a:pt x="60" y="36"/>
                  </a:cubicBezTo>
                  <a:cubicBezTo>
                    <a:pt x="48" y="36"/>
                    <a:pt x="24" y="48"/>
                    <a:pt x="12" y="60"/>
                  </a:cubicBezTo>
                  <a:cubicBezTo>
                    <a:pt x="1" y="72"/>
                    <a:pt x="1" y="108"/>
                    <a:pt x="1" y="120"/>
                  </a:cubicBezTo>
                  <a:cubicBezTo>
                    <a:pt x="1" y="132"/>
                    <a:pt x="12" y="156"/>
                    <a:pt x="24" y="167"/>
                  </a:cubicBezTo>
                  <a:cubicBezTo>
                    <a:pt x="48" y="179"/>
                    <a:pt x="72" y="179"/>
                    <a:pt x="84" y="179"/>
                  </a:cubicBezTo>
                  <a:cubicBezTo>
                    <a:pt x="120" y="179"/>
                    <a:pt x="143" y="167"/>
                    <a:pt x="179" y="167"/>
                  </a:cubicBezTo>
                  <a:cubicBezTo>
                    <a:pt x="191" y="167"/>
                    <a:pt x="203" y="156"/>
                    <a:pt x="239" y="156"/>
                  </a:cubicBezTo>
                  <a:cubicBezTo>
                    <a:pt x="251" y="156"/>
                    <a:pt x="262" y="132"/>
                    <a:pt x="286" y="132"/>
                  </a:cubicBezTo>
                  <a:cubicBezTo>
                    <a:pt x="286" y="132"/>
                    <a:pt x="298" y="132"/>
                    <a:pt x="298" y="120"/>
                  </a:cubicBezTo>
                  <a:lnTo>
                    <a:pt x="310" y="108"/>
                  </a:lnTo>
                  <a:cubicBezTo>
                    <a:pt x="322" y="72"/>
                    <a:pt x="322" y="60"/>
                    <a:pt x="310" y="48"/>
                  </a:cubicBezTo>
                  <a:cubicBezTo>
                    <a:pt x="298" y="13"/>
                    <a:pt x="286"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6" name="Google Shape;5346;p59"/>
            <p:cNvSpPr/>
            <p:nvPr/>
          </p:nvSpPr>
          <p:spPr>
            <a:xfrm>
              <a:off x="1940218" y="4722834"/>
              <a:ext cx="15655" cy="16198"/>
            </a:xfrm>
            <a:custGeom>
              <a:avLst/>
              <a:gdLst/>
              <a:ahLst/>
              <a:cxnLst/>
              <a:rect l="l" t="t" r="r" b="b"/>
              <a:pathLst>
                <a:path w="346" h="358" extrusionOk="0">
                  <a:moveTo>
                    <a:pt x="179" y="0"/>
                  </a:moveTo>
                  <a:cubicBezTo>
                    <a:pt x="156" y="0"/>
                    <a:pt x="132" y="0"/>
                    <a:pt x="108" y="24"/>
                  </a:cubicBezTo>
                  <a:cubicBezTo>
                    <a:pt x="96" y="24"/>
                    <a:pt x="60" y="36"/>
                    <a:pt x="48" y="48"/>
                  </a:cubicBezTo>
                  <a:cubicBezTo>
                    <a:pt x="36" y="60"/>
                    <a:pt x="13" y="84"/>
                    <a:pt x="13" y="108"/>
                  </a:cubicBezTo>
                  <a:cubicBezTo>
                    <a:pt x="1" y="119"/>
                    <a:pt x="1" y="155"/>
                    <a:pt x="1" y="179"/>
                  </a:cubicBezTo>
                  <a:lnTo>
                    <a:pt x="1" y="227"/>
                  </a:lnTo>
                  <a:cubicBezTo>
                    <a:pt x="13" y="262"/>
                    <a:pt x="36" y="286"/>
                    <a:pt x="48" y="298"/>
                  </a:cubicBezTo>
                  <a:cubicBezTo>
                    <a:pt x="60" y="322"/>
                    <a:pt x="72" y="322"/>
                    <a:pt x="72" y="334"/>
                  </a:cubicBezTo>
                  <a:cubicBezTo>
                    <a:pt x="108" y="346"/>
                    <a:pt x="132" y="358"/>
                    <a:pt x="167" y="358"/>
                  </a:cubicBezTo>
                  <a:cubicBezTo>
                    <a:pt x="191" y="358"/>
                    <a:pt x="215" y="358"/>
                    <a:pt x="239" y="346"/>
                  </a:cubicBezTo>
                  <a:cubicBezTo>
                    <a:pt x="251" y="346"/>
                    <a:pt x="286" y="334"/>
                    <a:pt x="298" y="322"/>
                  </a:cubicBezTo>
                  <a:cubicBezTo>
                    <a:pt x="310" y="298"/>
                    <a:pt x="334" y="286"/>
                    <a:pt x="334" y="262"/>
                  </a:cubicBezTo>
                  <a:cubicBezTo>
                    <a:pt x="346" y="238"/>
                    <a:pt x="346" y="215"/>
                    <a:pt x="346" y="179"/>
                  </a:cubicBezTo>
                  <a:lnTo>
                    <a:pt x="346" y="143"/>
                  </a:lnTo>
                  <a:cubicBezTo>
                    <a:pt x="334" y="108"/>
                    <a:pt x="310" y="84"/>
                    <a:pt x="298" y="60"/>
                  </a:cubicBezTo>
                  <a:cubicBezTo>
                    <a:pt x="286" y="48"/>
                    <a:pt x="275" y="48"/>
                    <a:pt x="275" y="36"/>
                  </a:cubicBezTo>
                  <a:cubicBezTo>
                    <a:pt x="239" y="24"/>
                    <a:pt x="215"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7" name="Google Shape;5347;p59"/>
            <p:cNvSpPr/>
            <p:nvPr/>
          </p:nvSpPr>
          <p:spPr>
            <a:xfrm>
              <a:off x="1169349" y="4787488"/>
              <a:ext cx="19998" cy="19953"/>
            </a:xfrm>
            <a:custGeom>
              <a:avLst/>
              <a:gdLst/>
              <a:ahLst/>
              <a:cxnLst/>
              <a:rect l="l" t="t" r="r" b="b"/>
              <a:pathLst>
                <a:path w="442" h="441" extrusionOk="0">
                  <a:moveTo>
                    <a:pt x="227" y="0"/>
                  </a:moveTo>
                  <a:cubicBezTo>
                    <a:pt x="191" y="0"/>
                    <a:pt x="168" y="0"/>
                    <a:pt x="132" y="12"/>
                  </a:cubicBezTo>
                  <a:cubicBezTo>
                    <a:pt x="108" y="36"/>
                    <a:pt x="84" y="48"/>
                    <a:pt x="60" y="60"/>
                  </a:cubicBezTo>
                  <a:cubicBezTo>
                    <a:pt x="49" y="72"/>
                    <a:pt x="25" y="107"/>
                    <a:pt x="13" y="131"/>
                  </a:cubicBezTo>
                  <a:cubicBezTo>
                    <a:pt x="1" y="167"/>
                    <a:pt x="1" y="191"/>
                    <a:pt x="1" y="226"/>
                  </a:cubicBezTo>
                  <a:cubicBezTo>
                    <a:pt x="1" y="238"/>
                    <a:pt x="1" y="274"/>
                    <a:pt x="13" y="286"/>
                  </a:cubicBezTo>
                  <a:cubicBezTo>
                    <a:pt x="25" y="310"/>
                    <a:pt x="49" y="357"/>
                    <a:pt x="72" y="369"/>
                  </a:cubicBezTo>
                  <a:lnTo>
                    <a:pt x="120" y="405"/>
                  </a:lnTo>
                  <a:cubicBezTo>
                    <a:pt x="144" y="417"/>
                    <a:pt x="191" y="441"/>
                    <a:pt x="227" y="441"/>
                  </a:cubicBezTo>
                  <a:cubicBezTo>
                    <a:pt x="251" y="441"/>
                    <a:pt x="287" y="441"/>
                    <a:pt x="310" y="417"/>
                  </a:cubicBezTo>
                  <a:cubicBezTo>
                    <a:pt x="346" y="405"/>
                    <a:pt x="358" y="393"/>
                    <a:pt x="382" y="381"/>
                  </a:cubicBezTo>
                  <a:cubicBezTo>
                    <a:pt x="406" y="357"/>
                    <a:pt x="418" y="333"/>
                    <a:pt x="430" y="298"/>
                  </a:cubicBezTo>
                  <a:cubicBezTo>
                    <a:pt x="441" y="274"/>
                    <a:pt x="441" y="238"/>
                    <a:pt x="441" y="214"/>
                  </a:cubicBezTo>
                  <a:cubicBezTo>
                    <a:pt x="441" y="179"/>
                    <a:pt x="430" y="167"/>
                    <a:pt x="430" y="155"/>
                  </a:cubicBezTo>
                  <a:cubicBezTo>
                    <a:pt x="418" y="119"/>
                    <a:pt x="406" y="83"/>
                    <a:pt x="370" y="60"/>
                  </a:cubicBezTo>
                  <a:cubicBezTo>
                    <a:pt x="358" y="48"/>
                    <a:pt x="346" y="48"/>
                    <a:pt x="322" y="36"/>
                  </a:cubicBezTo>
                  <a:cubicBezTo>
                    <a:pt x="299" y="12"/>
                    <a:pt x="251"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8" name="Google Shape;5348;p59"/>
            <p:cNvSpPr/>
            <p:nvPr/>
          </p:nvSpPr>
          <p:spPr>
            <a:xfrm>
              <a:off x="1120892" y="4754053"/>
              <a:ext cx="16741" cy="17284"/>
            </a:xfrm>
            <a:custGeom>
              <a:avLst/>
              <a:gdLst/>
              <a:ahLst/>
              <a:cxnLst/>
              <a:rect l="l" t="t" r="r" b="b"/>
              <a:pathLst>
                <a:path w="370" h="382" extrusionOk="0">
                  <a:moveTo>
                    <a:pt x="155" y="1"/>
                  </a:moveTo>
                  <a:cubicBezTo>
                    <a:pt x="143" y="1"/>
                    <a:pt x="119" y="13"/>
                    <a:pt x="96" y="25"/>
                  </a:cubicBezTo>
                  <a:lnTo>
                    <a:pt x="84" y="49"/>
                  </a:lnTo>
                  <a:lnTo>
                    <a:pt x="72" y="60"/>
                  </a:lnTo>
                  <a:lnTo>
                    <a:pt x="60" y="72"/>
                  </a:lnTo>
                  <a:cubicBezTo>
                    <a:pt x="36" y="84"/>
                    <a:pt x="36" y="108"/>
                    <a:pt x="24" y="108"/>
                  </a:cubicBezTo>
                  <a:cubicBezTo>
                    <a:pt x="24" y="120"/>
                    <a:pt x="12" y="132"/>
                    <a:pt x="12" y="144"/>
                  </a:cubicBezTo>
                  <a:cubicBezTo>
                    <a:pt x="12" y="180"/>
                    <a:pt x="0" y="191"/>
                    <a:pt x="12" y="227"/>
                  </a:cubicBezTo>
                  <a:cubicBezTo>
                    <a:pt x="12" y="239"/>
                    <a:pt x="12" y="251"/>
                    <a:pt x="24" y="263"/>
                  </a:cubicBezTo>
                  <a:cubicBezTo>
                    <a:pt x="24" y="287"/>
                    <a:pt x="36" y="299"/>
                    <a:pt x="60" y="310"/>
                  </a:cubicBezTo>
                  <a:cubicBezTo>
                    <a:pt x="72" y="322"/>
                    <a:pt x="72" y="346"/>
                    <a:pt x="84" y="346"/>
                  </a:cubicBezTo>
                  <a:cubicBezTo>
                    <a:pt x="96" y="358"/>
                    <a:pt x="119" y="358"/>
                    <a:pt x="131" y="370"/>
                  </a:cubicBezTo>
                  <a:cubicBezTo>
                    <a:pt x="143" y="382"/>
                    <a:pt x="179" y="382"/>
                    <a:pt x="203" y="382"/>
                  </a:cubicBezTo>
                  <a:lnTo>
                    <a:pt x="250" y="382"/>
                  </a:lnTo>
                  <a:cubicBezTo>
                    <a:pt x="262" y="382"/>
                    <a:pt x="274" y="370"/>
                    <a:pt x="298" y="370"/>
                  </a:cubicBezTo>
                  <a:cubicBezTo>
                    <a:pt x="310" y="358"/>
                    <a:pt x="322" y="358"/>
                    <a:pt x="322" y="346"/>
                  </a:cubicBezTo>
                  <a:cubicBezTo>
                    <a:pt x="334" y="322"/>
                    <a:pt x="334" y="310"/>
                    <a:pt x="358" y="310"/>
                  </a:cubicBezTo>
                  <a:cubicBezTo>
                    <a:pt x="358" y="299"/>
                    <a:pt x="369" y="287"/>
                    <a:pt x="369" y="263"/>
                  </a:cubicBezTo>
                  <a:lnTo>
                    <a:pt x="369" y="191"/>
                  </a:lnTo>
                  <a:cubicBezTo>
                    <a:pt x="369" y="180"/>
                    <a:pt x="369" y="168"/>
                    <a:pt x="358" y="144"/>
                  </a:cubicBezTo>
                  <a:cubicBezTo>
                    <a:pt x="358" y="132"/>
                    <a:pt x="346" y="108"/>
                    <a:pt x="322" y="84"/>
                  </a:cubicBezTo>
                  <a:lnTo>
                    <a:pt x="310" y="72"/>
                  </a:lnTo>
                  <a:lnTo>
                    <a:pt x="298" y="60"/>
                  </a:lnTo>
                  <a:lnTo>
                    <a:pt x="274" y="49"/>
                  </a:lnTo>
                  <a:cubicBezTo>
                    <a:pt x="262" y="25"/>
                    <a:pt x="250" y="25"/>
                    <a:pt x="238" y="13"/>
                  </a:cubicBezTo>
                  <a:cubicBezTo>
                    <a:pt x="215" y="1"/>
                    <a:pt x="203"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9" name="Google Shape;5349;p59"/>
            <p:cNvSpPr/>
            <p:nvPr/>
          </p:nvSpPr>
          <p:spPr>
            <a:xfrm>
              <a:off x="1151568" y="4678133"/>
              <a:ext cx="17827" cy="14026"/>
            </a:xfrm>
            <a:custGeom>
              <a:avLst/>
              <a:gdLst/>
              <a:ahLst/>
              <a:cxnLst/>
              <a:rect l="l" t="t" r="r" b="b"/>
              <a:pathLst>
                <a:path w="394" h="310" extrusionOk="0">
                  <a:moveTo>
                    <a:pt x="203" y="0"/>
                  </a:moveTo>
                  <a:cubicBezTo>
                    <a:pt x="1" y="0"/>
                    <a:pt x="1" y="310"/>
                    <a:pt x="203" y="310"/>
                  </a:cubicBezTo>
                  <a:cubicBezTo>
                    <a:pt x="394" y="310"/>
                    <a:pt x="394"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0" name="Google Shape;5350;p59"/>
            <p:cNvSpPr/>
            <p:nvPr/>
          </p:nvSpPr>
          <p:spPr>
            <a:xfrm>
              <a:off x="1093972" y="4562308"/>
              <a:ext cx="21582" cy="16741"/>
            </a:xfrm>
            <a:custGeom>
              <a:avLst/>
              <a:gdLst/>
              <a:ahLst/>
              <a:cxnLst/>
              <a:rect l="l" t="t" r="r" b="b"/>
              <a:pathLst>
                <a:path w="477" h="370" extrusionOk="0">
                  <a:moveTo>
                    <a:pt x="238" y="0"/>
                  </a:moveTo>
                  <a:cubicBezTo>
                    <a:pt x="0" y="0"/>
                    <a:pt x="0" y="369"/>
                    <a:pt x="238" y="369"/>
                  </a:cubicBezTo>
                  <a:cubicBezTo>
                    <a:pt x="242" y="370"/>
                    <a:pt x="245" y="370"/>
                    <a:pt x="249" y="370"/>
                  </a:cubicBezTo>
                  <a:cubicBezTo>
                    <a:pt x="476" y="370"/>
                    <a:pt x="47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1" name="Google Shape;5351;p59"/>
            <p:cNvSpPr/>
            <p:nvPr/>
          </p:nvSpPr>
          <p:spPr>
            <a:xfrm>
              <a:off x="863951" y="4841329"/>
              <a:ext cx="19953" cy="17827"/>
            </a:xfrm>
            <a:custGeom>
              <a:avLst/>
              <a:gdLst/>
              <a:ahLst/>
              <a:cxnLst/>
              <a:rect l="l" t="t" r="r" b="b"/>
              <a:pathLst>
                <a:path w="441" h="394" extrusionOk="0">
                  <a:moveTo>
                    <a:pt x="226" y="1"/>
                  </a:moveTo>
                  <a:cubicBezTo>
                    <a:pt x="202" y="1"/>
                    <a:pt x="155" y="25"/>
                    <a:pt x="119" y="36"/>
                  </a:cubicBezTo>
                  <a:cubicBezTo>
                    <a:pt x="107" y="36"/>
                    <a:pt x="107" y="48"/>
                    <a:pt x="95" y="48"/>
                  </a:cubicBezTo>
                  <a:cubicBezTo>
                    <a:pt x="60" y="60"/>
                    <a:pt x="48" y="84"/>
                    <a:pt x="36" y="108"/>
                  </a:cubicBezTo>
                  <a:cubicBezTo>
                    <a:pt x="24" y="144"/>
                    <a:pt x="0" y="167"/>
                    <a:pt x="0" y="203"/>
                  </a:cubicBezTo>
                  <a:cubicBezTo>
                    <a:pt x="0" y="227"/>
                    <a:pt x="24" y="263"/>
                    <a:pt x="36" y="286"/>
                  </a:cubicBezTo>
                  <a:cubicBezTo>
                    <a:pt x="48" y="322"/>
                    <a:pt x="71" y="334"/>
                    <a:pt x="95" y="346"/>
                  </a:cubicBezTo>
                  <a:cubicBezTo>
                    <a:pt x="107" y="346"/>
                    <a:pt x="107" y="358"/>
                    <a:pt x="119" y="358"/>
                  </a:cubicBezTo>
                  <a:cubicBezTo>
                    <a:pt x="155" y="382"/>
                    <a:pt x="179" y="394"/>
                    <a:pt x="226" y="394"/>
                  </a:cubicBezTo>
                  <a:cubicBezTo>
                    <a:pt x="262" y="394"/>
                    <a:pt x="310" y="382"/>
                    <a:pt x="333" y="358"/>
                  </a:cubicBezTo>
                  <a:cubicBezTo>
                    <a:pt x="369" y="346"/>
                    <a:pt x="393" y="322"/>
                    <a:pt x="405" y="286"/>
                  </a:cubicBezTo>
                  <a:cubicBezTo>
                    <a:pt x="429" y="263"/>
                    <a:pt x="441" y="227"/>
                    <a:pt x="441" y="179"/>
                  </a:cubicBezTo>
                  <a:cubicBezTo>
                    <a:pt x="417" y="179"/>
                    <a:pt x="417" y="144"/>
                    <a:pt x="405" y="108"/>
                  </a:cubicBezTo>
                  <a:cubicBezTo>
                    <a:pt x="393" y="84"/>
                    <a:pt x="369" y="48"/>
                    <a:pt x="333" y="36"/>
                  </a:cubicBezTo>
                  <a:cubicBezTo>
                    <a:pt x="310" y="25"/>
                    <a:pt x="274"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2" name="Google Shape;5352;p59"/>
            <p:cNvSpPr/>
            <p:nvPr/>
          </p:nvSpPr>
          <p:spPr>
            <a:xfrm>
              <a:off x="653294" y="4365134"/>
              <a:ext cx="23754" cy="25020"/>
            </a:xfrm>
            <a:custGeom>
              <a:avLst/>
              <a:gdLst/>
              <a:ahLst/>
              <a:cxnLst/>
              <a:rect l="l" t="t" r="r" b="b"/>
              <a:pathLst>
                <a:path w="525" h="553" extrusionOk="0">
                  <a:moveTo>
                    <a:pt x="310" y="1"/>
                  </a:moveTo>
                  <a:cubicBezTo>
                    <a:pt x="286" y="1"/>
                    <a:pt x="239" y="24"/>
                    <a:pt x="215" y="36"/>
                  </a:cubicBezTo>
                  <a:lnTo>
                    <a:pt x="179" y="36"/>
                  </a:lnTo>
                  <a:cubicBezTo>
                    <a:pt x="167" y="36"/>
                    <a:pt x="132" y="48"/>
                    <a:pt x="120" y="60"/>
                  </a:cubicBezTo>
                  <a:lnTo>
                    <a:pt x="72" y="108"/>
                  </a:lnTo>
                  <a:cubicBezTo>
                    <a:pt x="48" y="120"/>
                    <a:pt x="48" y="155"/>
                    <a:pt x="36" y="167"/>
                  </a:cubicBezTo>
                  <a:cubicBezTo>
                    <a:pt x="13" y="203"/>
                    <a:pt x="1" y="227"/>
                    <a:pt x="1" y="263"/>
                  </a:cubicBezTo>
                  <a:lnTo>
                    <a:pt x="1" y="358"/>
                  </a:lnTo>
                  <a:lnTo>
                    <a:pt x="36" y="417"/>
                  </a:lnTo>
                  <a:cubicBezTo>
                    <a:pt x="48" y="453"/>
                    <a:pt x="60" y="465"/>
                    <a:pt x="96" y="501"/>
                  </a:cubicBezTo>
                  <a:cubicBezTo>
                    <a:pt x="108" y="513"/>
                    <a:pt x="120" y="525"/>
                    <a:pt x="155" y="525"/>
                  </a:cubicBezTo>
                  <a:cubicBezTo>
                    <a:pt x="173" y="542"/>
                    <a:pt x="197" y="553"/>
                    <a:pt x="218" y="553"/>
                  </a:cubicBezTo>
                  <a:cubicBezTo>
                    <a:pt x="225" y="553"/>
                    <a:pt x="232" y="552"/>
                    <a:pt x="239" y="548"/>
                  </a:cubicBezTo>
                  <a:cubicBezTo>
                    <a:pt x="263" y="548"/>
                    <a:pt x="286" y="548"/>
                    <a:pt x="298" y="525"/>
                  </a:cubicBezTo>
                  <a:cubicBezTo>
                    <a:pt x="346" y="513"/>
                    <a:pt x="370" y="501"/>
                    <a:pt x="406" y="465"/>
                  </a:cubicBezTo>
                  <a:cubicBezTo>
                    <a:pt x="406" y="465"/>
                    <a:pt x="406" y="453"/>
                    <a:pt x="417" y="453"/>
                  </a:cubicBezTo>
                  <a:cubicBezTo>
                    <a:pt x="453" y="417"/>
                    <a:pt x="477" y="382"/>
                    <a:pt x="477" y="346"/>
                  </a:cubicBezTo>
                  <a:cubicBezTo>
                    <a:pt x="525" y="346"/>
                    <a:pt x="525" y="322"/>
                    <a:pt x="525" y="310"/>
                  </a:cubicBezTo>
                  <a:lnTo>
                    <a:pt x="525" y="274"/>
                  </a:lnTo>
                  <a:lnTo>
                    <a:pt x="525" y="251"/>
                  </a:lnTo>
                  <a:lnTo>
                    <a:pt x="525" y="215"/>
                  </a:lnTo>
                  <a:cubicBezTo>
                    <a:pt x="525" y="179"/>
                    <a:pt x="513" y="144"/>
                    <a:pt x="501" y="108"/>
                  </a:cubicBezTo>
                  <a:cubicBezTo>
                    <a:pt x="477" y="84"/>
                    <a:pt x="453" y="60"/>
                    <a:pt x="417" y="36"/>
                  </a:cubicBezTo>
                  <a:cubicBezTo>
                    <a:pt x="394" y="24"/>
                    <a:pt x="358" y="1"/>
                    <a:pt x="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3" name="Google Shape;5353;p59"/>
            <p:cNvSpPr/>
            <p:nvPr/>
          </p:nvSpPr>
          <p:spPr>
            <a:xfrm>
              <a:off x="741656" y="4382372"/>
              <a:ext cx="18369" cy="17284"/>
            </a:xfrm>
            <a:custGeom>
              <a:avLst/>
              <a:gdLst/>
              <a:ahLst/>
              <a:cxnLst/>
              <a:rect l="l" t="t" r="r" b="b"/>
              <a:pathLst>
                <a:path w="406" h="382" extrusionOk="0">
                  <a:moveTo>
                    <a:pt x="191" y="1"/>
                  </a:moveTo>
                  <a:cubicBezTo>
                    <a:pt x="167" y="1"/>
                    <a:pt x="155" y="1"/>
                    <a:pt x="119" y="13"/>
                  </a:cubicBezTo>
                  <a:cubicBezTo>
                    <a:pt x="96" y="24"/>
                    <a:pt x="72" y="24"/>
                    <a:pt x="60" y="60"/>
                  </a:cubicBezTo>
                  <a:cubicBezTo>
                    <a:pt x="48" y="72"/>
                    <a:pt x="36" y="96"/>
                    <a:pt x="12" y="120"/>
                  </a:cubicBezTo>
                  <a:cubicBezTo>
                    <a:pt x="0" y="144"/>
                    <a:pt x="0" y="155"/>
                    <a:pt x="0" y="191"/>
                  </a:cubicBezTo>
                  <a:lnTo>
                    <a:pt x="0" y="239"/>
                  </a:lnTo>
                  <a:lnTo>
                    <a:pt x="48" y="322"/>
                  </a:lnTo>
                  <a:cubicBezTo>
                    <a:pt x="60" y="334"/>
                    <a:pt x="72" y="334"/>
                    <a:pt x="96" y="358"/>
                  </a:cubicBezTo>
                  <a:cubicBezTo>
                    <a:pt x="119" y="370"/>
                    <a:pt x="143" y="382"/>
                    <a:pt x="191" y="382"/>
                  </a:cubicBezTo>
                  <a:cubicBezTo>
                    <a:pt x="227" y="382"/>
                    <a:pt x="238" y="382"/>
                    <a:pt x="274" y="370"/>
                  </a:cubicBezTo>
                  <a:cubicBezTo>
                    <a:pt x="298" y="358"/>
                    <a:pt x="310" y="358"/>
                    <a:pt x="334" y="322"/>
                  </a:cubicBezTo>
                  <a:cubicBezTo>
                    <a:pt x="346" y="310"/>
                    <a:pt x="358" y="286"/>
                    <a:pt x="369" y="263"/>
                  </a:cubicBezTo>
                  <a:cubicBezTo>
                    <a:pt x="393" y="239"/>
                    <a:pt x="393" y="227"/>
                    <a:pt x="393" y="191"/>
                  </a:cubicBezTo>
                  <a:cubicBezTo>
                    <a:pt x="405" y="179"/>
                    <a:pt x="405" y="167"/>
                    <a:pt x="393" y="144"/>
                  </a:cubicBezTo>
                  <a:lnTo>
                    <a:pt x="346" y="60"/>
                  </a:lnTo>
                  <a:cubicBezTo>
                    <a:pt x="334" y="48"/>
                    <a:pt x="310" y="48"/>
                    <a:pt x="298" y="24"/>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4" name="Google Shape;5354;p59"/>
            <p:cNvSpPr/>
            <p:nvPr/>
          </p:nvSpPr>
          <p:spPr>
            <a:xfrm>
              <a:off x="668405" y="4464264"/>
              <a:ext cx="10814" cy="9185"/>
            </a:xfrm>
            <a:custGeom>
              <a:avLst/>
              <a:gdLst/>
              <a:ahLst/>
              <a:cxnLst/>
              <a:rect l="l" t="t" r="r" b="b"/>
              <a:pathLst>
                <a:path w="239" h="203" extrusionOk="0">
                  <a:moveTo>
                    <a:pt x="119" y="0"/>
                  </a:moveTo>
                  <a:cubicBezTo>
                    <a:pt x="0" y="0"/>
                    <a:pt x="0" y="203"/>
                    <a:pt x="119" y="203"/>
                  </a:cubicBezTo>
                  <a:cubicBezTo>
                    <a:pt x="238" y="203"/>
                    <a:pt x="238" y="0"/>
                    <a:pt x="1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5" name="Google Shape;5355;p59"/>
            <p:cNvSpPr/>
            <p:nvPr/>
          </p:nvSpPr>
          <p:spPr>
            <a:xfrm>
              <a:off x="1350370" y="4830560"/>
              <a:ext cx="21582" cy="17284"/>
            </a:xfrm>
            <a:custGeom>
              <a:avLst/>
              <a:gdLst/>
              <a:ahLst/>
              <a:cxnLst/>
              <a:rect l="l" t="t" r="r" b="b"/>
              <a:pathLst>
                <a:path w="477" h="382" extrusionOk="0">
                  <a:moveTo>
                    <a:pt x="239" y="1"/>
                  </a:moveTo>
                  <a:cubicBezTo>
                    <a:pt x="0" y="1"/>
                    <a:pt x="0" y="382"/>
                    <a:pt x="239" y="382"/>
                  </a:cubicBezTo>
                  <a:cubicBezTo>
                    <a:pt x="477" y="382"/>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6" name="Google Shape;5356;p59"/>
            <p:cNvSpPr/>
            <p:nvPr/>
          </p:nvSpPr>
          <p:spPr>
            <a:xfrm>
              <a:off x="1404256" y="4690530"/>
              <a:ext cx="21039" cy="20496"/>
            </a:xfrm>
            <a:custGeom>
              <a:avLst/>
              <a:gdLst/>
              <a:ahLst/>
              <a:cxnLst/>
              <a:rect l="l" t="t" r="r" b="b"/>
              <a:pathLst>
                <a:path w="465" h="453" extrusionOk="0">
                  <a:moveTo>
                    <a:pt x="226" y="0"/>
                  </a:moveTo>
                  <a:cubicBezTo>
                    <a:pt x="191" y="0"/>
                    <a:pt x="167" y="0"/>
                    <a:pt x="131" y="12"/>
                  </a:cubicBezTo>
                  <a:cubicBezTo>
                    <a:pt x="107" y="36"/>
                    <a:pt x="71" y="48"/>
                    <a:pt x="60" y="60"/>
                  </a:cubicBezTo>
                  <a:cubicBezTo>
                    <a:pt x="36" y="71"/>
                    <a:pt x="12" y="107"/>
                    <a:pt x="12" y="131"/>
                  </a:cubicBezTo>
                  <a:cubicBezTo>
                    <a:pt x="0" y="167"/>
                    <a:pt x="0" y="191"/>
                    <a:pt x="0" y="226"/>
                  </a:cubicBezTo>
                  <a:cubicBezTo>
                    <a:pt x="0" y="238"/>
                    <a:pt x="0" y="274"/>
                    <a:pt x="12" y="286"/>
                  </a:cubicBezTo>
                  <a:cubicBezTo>
                    <a:pt x="36" y="333"/>
                    <a:pt x="48" y="357"/>
                    <a:pt x="71" y="393"/>
                  </a:cubicBezTo>
                  <a:cubicBezTo>
                    <a:pt x="95" y="405"/>
                    <a:pt x="107" y="417"/>
                    <a:pt x="119" y="417"/>
                  </a:cubicBezTo>
                  <a:cubicBezTo>
                    <a:pt x="155" y="441"/>
                    <a:pt x="191" y="452"/>
                    <a:pt x="238" y="452"/>
                  </a:cubicBezTo>
                  <a:cubicBezTo>
                    <a:pt x="274" y="452"/>
                    <a:pt x="298" y="452"/>
                    <a:pt x="333" y="441"/>
                  </a:cubicBezTo>
                  <a:cubicBezTo>
                    <a:pt x="357" y="417"/>
                    <a:pt x="393" y="405"/>
                    <a:pt x="405" y="393"/>
                  </a:cubicBezTo>
                  <a:cubicBezTo>
                    <a:pt x="429" y="381"/>
                    <a:pt x="452" y="345"/>
                    <a:pt x="452" y="321"/>
                  </a:cubicBezTo>
                  <a:cubicBezTo>
                    <a:pt x="464" y="286"/>
                    <a:pt x="464" y="262"/>
                    <a:pt x="464" y="226"/>
                  </a:cubicBezTo>
                  <a:cubicBezTo>
                    <a:pt x="452" y="214"/>
                    <a:pt x="452" y="179"/>
                    <a:pt x="452" y="167"/>
                  </a:cubicBezTo>
                  <a:cubicBezTo>
                    <a:pt x="429" y="119"/>
                    <a:pt x="417" y="95"/>
                    <a:pt x="393" y="60"/>
                  </a:cubicBezTo>
                  <a:cubicBezTo>
                    <a:pt x="369" y="48"/>
                    <a:pt x="357" y="36"/>
                    <a:pt x="345" y="36"/>
                  </a:cubicBezTo>
                  <a:cubicBezTo>
                    <a:pt x="310" y="12"/>
                    <a:pt x="274"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7" name="Google Shape;5357;p59"/>
            <p:cNvSpPr/>
            <p:nvPr/>
          </p:nvSpPr>
          <p:spPr>
            <a:xfrm>
              <a:off x="1437103" y="4743284"/>
              <a:ext cx="24297" cy="18912"/>
            </a:xfrm>
            <a:custGeom>
              <a:avLst/>
              <a:gdLst/>
              <a:ahLst/>
              <a:cxnLst/>
              <a:rect l="l" t="t" r="r" b="b"/>
              <a:pathLst>
                <a:path w="537" h="418" extrusionOk="0">
                  <a:moveTo>
                    <a:pt x="274" y="1"/>
                  </a:moveTo>
                  <a:cubicBezTo>
                    <a:pt x="0" y="1"/>
                    <a:pt x="0" y="418"/>
                    <a:pt x="274" y="418"/>
                  </a:cubicBezTo>
                  <a:cubicBezTo>
                    <a:pt x="536" y="406"/>
                    <a:pt x="53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8" name="Google Shape;5358;p59"/>
            <p:cNvSpPr/>
            <p:nvPr/>
          </p:nvSpPr>
          <p:spPr>
            <a:xfrm>
              <a:off x="1390773" y="4732516"/>
              <a:ext cx="15112" cy="11356"/>
            </a:xfrm>
            <a:custGeom>
              <a:avLst/>
              <a:gdLst/>
              <a:ahLst/>
              <a:cxnLst/>
              <a:rect l="l" t="t" r="r" b="b"/>
              <a:pathLst>
                <a:path w="334" h="251" extrusionOk="0">
                  <a:moveTo>
                    <a:pt x="167" y="1"/>
                  </a:moveTo>
                  <a:cubicBezTo>
                    <a:pt x="0" y="1"/>
                    <a:pt x="0" y="251"/>
                    <a:pt x="167" y="251"/>
                  </a:cubicBezTo>
                  <a:cubicBezTo>
                    <a:pt x="334" y="251"/>
                    <a:pt x="33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29" name="Heart 128">
            <a:extLst>
              <a:ext uri="{FF2B5EF4-FFF2-40B4-BE49-F238E27FC236}">
                <a16:creationId xmlns:a16="http://schemas.microsoft.com/office/drawing/2014/main" xmlns="" id="{42AA2A9C-FA85-4939-A05C-F76695CCE3E9}"/>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12</a:t>
            </a:r>
          </a:p>
        </p:txBody>
      </p:sp>
    </p:spTree>
    <p:extLst>
      <p:ext uri="{BB962C8B-B14F-4D97-AF65-F5344CB8AC3E}">
        <p14:creationId xmlns:p14="http://schemas.microsoft.com/office/powerpoint/2010/main" val="40509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246"/>
                                        </p:tgtEl>
                                        <p:attrNameLst>
                                          <p:attrName>style.visibility</p:attrName>
                                        </p:attrNameLst>
                                      </p:cBhvr>
                                      <p:to>
                                        <p:strVal val="visible"/>
                                      </p:to>
                                    </p:set>
                                    <p:animEffect transition="in" filter="fade">
                                      <p:cBhvr>
                                        <p:cTn id="7" dur="1000"/>
                                        <p:tgtEl>
                                          <p:spTgt spid="5246"/>
                                        </p:tgtEl>
                                      </p:cBhvr>
                                    </p:animEffect>
                                    <p:anim calcmode="lin" valueType="num">
                                      <p:cBhvr>
                                        <p:cTn id="8" dur="1000" fill="hold"/>
                                        <p:tgtEl>
                                          <p:spTgt spid="5246"/>
                                        </p:tgtEl>
                                        <p:attrNameLst>
                                          <p:attrName>ppt_x</p:attrName>
                                        </p:attrNameLst>
                                      </p:cBhvr>
                                      <p:tavLst>
                                        <p:tav tm="0">
                                          <p:val>
                                            <p:strVal val="#ppt_x"/>
                                          </p:val>
                                        </p:tav>
                                        <p:tav tm="100000">
                                          <p:val>
                                            <p:strVal val="#ppt_x"/>
                                          </p:val>
                                        </p:tav>
                                      </p:tavLst>
                                    </p:anim>
                                    <p:anim calcmode="lin" valueType="num">
                                      <p:cBhvr>
                                        <p:cTn id="9" dur="1000" fill="hold"/>
                                        <p:tgtEl>
                                          <p:spTgt spid="52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245">
                                            <p:txEl>
                                              <p:pRg st="0" end="0"/>
                                            </p:txEl>
                                          </p:spTgt>
                                        </p:tgtEl>
                                        <p:attrNameLst>
                                          <p:attrName>style.visibility</p:attrName>
                                        </p:attrNameLst>
                                      </p:cBhvr>
                                      <p:to>
                                        <p:strVal val="visible"/>
                                      </p:to>
                                    </p:set>
                                    <p:animEffect transition="in" filter="fade">
                                      <p:cBhvr>
                                        <p:cTn id="14" dur="1000"/>
                                        <p:tgtEl>
                                          <p:spTgt spid="5245">
                                            <p:txEl>
                                              <p:pRg st="0" end="0"/>
                                            </p:txEl>
                                          </p:spTgt>
                                        </p:tgtEl>
                                      </p:cBhvr>
                                    </p:animEffect>
                                    <p:anim calcmode="lin" valueType="num">
                                      <p:cBhvr>
                                        <p:cTn id="15" dur="1000" fill="hold"/>
                                        <p:tgtEl>
                                          <p:spTgt spid="524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24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245">
                                            <p:txEl>
                                              <p:pRg st="1" end="1"/>
                                            </p:txEl>
                                          </p:spTgt>
                                        </p:tgtEl>
                                        <p:attrNameLst>
                                          <p:attrName>style.visibility</p:attrName>
                                        </p:attrNameLst>
                                      </p:cBhvr>
                                      <p:to>
                                        <p:strVal val="visible"/>
                                      </p:to>
                                    </p:set>
                                    <p:animEffect transition="in" filter="fade">
                                      <p:cBhvr>
                                        <p:cTn id="21" dur="1000"/>
                                        <p:tgtEl>
                                          <p:spTgt spid="5245">
                                            <p:txEl>
                                              <p:pRg st="1" end="1"/>
                                            </p:txEl>
                                          </p:spTgt>
                                        </p:tgtEl>
                                      </p:cBhvr>
                                    </p:animEffect>
                                    <p:anim calcmode="lin" valueType="num">
                                      <p:cBhvr>
                                        <p:cTn id="22" dur="1000" fill="hold"/>
                                        <p:tgtEl>
                                          <p:spTgt spid="524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24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245">
                                            <p:txEl>
                                              <p:pRg st="2" end="2"/>
                                            </p:txEl>
                                          </p:spTgt>
                                        </p:tgtEl>
                                        <p:attrNameLst>
                                          <p:attrName>style.visibility</p:attrName>
                                        </p:attrNameLst>
                                      </p:cBhvr>
                                      <p:to>
                                        <p:strVal val="visible"/>
                                      </p:to>
                                    </p:set>
                                    <p:animEffect transition="in" filter="fade">
                                      <p:cBhvr>
                                        <p:cTn id="26" dur="1000"/>
                                        <p:tgtEl>
                                          <p:spTgt spid="5245">
                                            <p:txEl>
                                              <p:pRg st="2" end="2"/>
                                            </p:txEl>
                                          </p:spTgt>
                                        </p:tgtEl>
                                      </p:cBhvr>
                                    </p:animEffect>
                                    <p:anim calcmode="lin" valueType="num">
                                      <p:cBhvr>
                                        <p:cTn id="27" dur="1000" fill="hold"/>
                                        <p:tgtEl>
                                          <p:spTgt spid="524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24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6" grpId="0"/>
      <p:bldP spid="524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20"/>
        <p:cNvGrpSpPr/>
        <p:nvPr/>
      </p:nvGrpSpPr>
      <p:grpSpPr>
        <a:xfrm>
          <a:off x="0" y="0"/>
          <a:ext cx="0" cy="0"/>
          <a:chOff x="0" y="0"/>
          <a:chExt cx="0" cy="0"/>
        </a:xfrm>
      </p:grpSpPr>
      <p:sp>
        <p:nvSpPr>
          <p:cNvPr id="3921" name="Google Shape;3921;p50"/>
          <p:cNvSpPr txBox="1">
            <a:spLocks noGrp="1"/>
          </p:cNvSpPr>
          <p:nvPr>
            <p:ph type="title"/>
          </p:nvPr>
        </p:nvSpPr>
        <p:spPr>
          <a:xfrm>
            <a:off x="720000" y="550511"/>
            <a:ext cx="7704000" cy="76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FF76A2"/>
                </a:solidFill>
                <a:latin typeface="+mj-lt"/>
              </a:rPr>
              <a:t>CHUẨN BỊ CHO TIẾT HỌC SAU</a:t>
            </a:r>
            <a:endParaRPr sz="3600" dirty="0">
              <a:solidFill>
                <a:srgbClr val="FF76A2"/>
              </a:solidFill>
              <a:latin typeface="+mj-lt"/>
            </a:endParaRPr>
          </a:p>
        </p:txBody>
      </p:sp>
      <p:grpSp>
        <p:nvGrpSpPr>
          <p:cNvPr id="3944" name="Google Shape;3944;p50"/>
          <p:cNvGrpSpPr/>
          <p:nvPr/>
        </p:nvGrpSpPr>
        <p:grpSpPr>
          <a:xfrm>
            <a:off x="173021" y="1440299"/>
            <a:ext cx="791416" cy="2063712"/>
            <a:chOff x="173021" y="1080224"/>
            <a:chExt cx="791416" cy="1547784"/>
          </a:xfrm>
        </p:grpSpPr>
        <p:grpSp>
          <p:nvGrpSpPr>
            <p:cNvPr id="3945" name="Google Shape;3945;p50"/>
            <p:cNvGrpSpPr/>
            <p:nvPr/>
          </p:nvGrpSpPr>
          <p:grpSpPr>
            <a:xfrm>
              <a:off x="173021" y="1547895"/>
              <a:ext cx="791411" cy="1080114"/>
              <a:chOff x="480371" y="2406470"/>
              <a:chExt cx="791411" cy="1080114"/>
            </a:xfrm>
          </p:grpSpPr>
          <p:sp>
            <p:nvSpPr>
              <p:cNvPr id="3946" name="Google Shape;3946;p50"/>
              <p:cNvSpPr/>
              <p:nvPr/>
            </p:nvSpPr>
            <p:spPr>
              <a:xfrm>
                <a:off x="1020676" y="3465002"/>
                <a:ext cx="23211" cy="21582"/>
              </a:xfrm>
              <a:custGeom>
                <a:avLst/>
                <a:gdLst/>
                <a:ahLst/>
                <a:cxnLst/>
                <a:rect l="l" t="t" r="r" b="b"/>
                <a:pathLst>
                  <a:path w="513" h="477" extrusionOk="0">
                    <a:moveTo>
                      <a:pt x="251" y="0"/>
                    </a:moveTo>
                    <a:cubicBezTo>
                      <a:pt x="215" y="0"/>
                      <a:pt x="191" y="0"/>
                      <a:pt x="144" y="24"/>
                    </a:cubicBezTo>
                    <a:cubicBezTo>
                      <a:pt x="120" y="36"/>
                      <a:pt x="84" y="48"/>
                      <a:pt x="72" y="60"/>
                    </a:cubicBezTo>
                    <a:cubicBezTo>
                      <a:pt x="36" y="96"/>
                      <a:pt x="25" y="107"/>
                      <a:pt x="25" y="143"/>
                    </a:cubicBezTo>
                    <a:cubicBezTo>
                      <a:pt x="13" y="167"/>
                      <a:pt x="1" y="191"/>
                      <a:pt x="13" y="238"/>
                    </a:cubicBezTo>
                    <a:cubicBezTo>
                      <a:pt x="13" y="262"/>
                      <a:pt x="13" y="286"/>
                      <a:pt x="25" y="298"/>
                    </a:cubicBezTo>
                    <a:cubicBezTo>
                      <a:pt x="36" y="346"/>
                      <a:pt x="60" y="381"/>
                      <a:pt x="84" y="405"/>
                    </a:cubicBezTo>
                    <a:lnTo>
                      <a:pt x="132" y="453"/>
                    </a:lnTo>
                    <a:cubicBezTo>
                      <a:pt x="179" y="477"/>
                      <a:pt x="203" y="477"/>
                      <a:pt x="263" y="477"/>
                    </a:cubicBezTo>
                    <a:cubicBezTo>
                      <a:pt x="298" y="477"/>
                      <a:pt x="322" y="477"/>
                      <a:pt x="370" y="465"/>
                    </a:cubicBezTo>
                    <a:cubicBezTo>
                      <a:pt x="394" y="453"/>
                      <a:pt x="429" y="441"/>
                      <a:pt x="441" y="417"/>
                    </a:cubicBezTo>
                    <a:cubicBezTo>
                      <a:pt x="477" y="393"/>
                      <a:pt x="489" y="381"/>
                      <a:pt x="489" y="346"/>
                    </a:cubicBezTo>
                    <a:cubicBezTo>
                      <a:pt x="501" y="322"/>
                      <a:pt x="513" y="286"/>
                      <a:pt x="501" y="238"/>
                    </a:cubicBezTo>
                    <a:cubicBezTo>
                      <a:pt x="489" y="227"/>
                      <a:pt x="489" y="215"/>
                      <a:pt x="489" y="179"/>
                    </a:cubicBezTo>
                    <a:cubicBezTo>
                      <a:pt x="477" y="143"/>
                      <a:pt x="453" y="107"/>
                      <a:pt x="429" y="84"/>
                    </a:cubicBezTo>
                    <a:lnTo>
                      <a:pt x="382" y="36"/>
                    </a:lnTo>
                    <a:cubicBezTo>
                      <a:pt x="334" y="0"/>
                      <a:pt x="310" y="0"/>
                      <a:pt x="2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47" name="Google Shape;3947;p50"/>
              <p:cNvSpPr/>
              <p:nvPr/>
            </p:nvSpPr>
            <p:spPr>
              <a:xfrm>
                <a:off x="951724" y="3460161"/>
                <a:ext cx="18912" cy="15112"/>
              </a:xfrm>
              <a:custGeom>
                <a:avLst/>
                <a:gdLst/>
                <a:ahLst/>
                <a:cxnLst/>
                <a:rect l="l" t="t" r="r" b="b"/>
                <a:pathLst>
                  <a:path w="418" h="334" extrusionOk="0">
                    <a:moveTo>
                      <a:pt x="215" y="0"/>
                    </a:moveTo>
                    <a:cubicBezTo>
                      <a:pt x="1" y="0"/>
                      <a:pt x="1" y="334"/>
                      <a:pt x="215" y="334"/>
                    </a:cubicBezTo>
                    <a:cubicBezTo>
                      <a:pt x="218" y="334"/>
                      <a:pt x="222" y="334"/>
                      <a:pt x="225" y="334"/>
                    </a:cubicBezTo>
                    <a:cubicBezTo>
                      <a:pt x="417" y="334"/>
                      <a:pt x="414"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48" name="Google Shape;3948;p50"/>
              <p:cNvSpPr/>
              <p:nvPr/>
            </p:nvSpPr>
            <p:spPr>
              <a:xfrm>
                <a:off x="940413" y="3421884"/>
                <a:ext cx="15655" cy="12442"/>
              </a:xfrm>
              <a:custGeom>
                <a:avLst/>
                <a:gdLst/>
                <a:ahLst/>
                <a:cxnLst/>
                <a:rect l="l" t="t" r="r" b="b"/>
                <a:pathLst>
                  <a:path w="346" h="275" extrusionOk="0">
                    <a:moveTo>
                      <a:pt x="179" y="1"/>
                    </a:moveTo>
                    <a:cubicBezTo>
                      <a:pt x="1" y="1"/>
                      <a:pt x="1" y="275"/>
                      <a:pt x="179" y="275"/>
                    </a:cubicBezTo>
                    <a:cubicBezTo>
                      <a:pt x="346" y="275"/>
                      <a:pt x="346"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49" name="Google Shape;3949;p50"/>
              <p:cNvSpPr/>
              <p:nvPr/>
            </p:nvSpPr>
            <p:spPr>
              <a:xfrm>
                <a:off x="576831" y="2540619"/>
                <a:ext cx="16198" cy="16198"/>
              </a:xfrm>
              <a:custGeom>
                <a:avLst/>
                <a:gdLst/>
                <a:ahLst/>
                <a:cxnLst/>
                <a:rect l="l" t="t" r="r" b="b"/>
                <a:pathLst>
                  <a:path w="358" h="358" extrusionOk="0">
                    <a:moveTo>
                      <a:pt x="143" y="0"/>
                    </a:moveTo>
                    <a:cubicBezTo>
                      <a:pt x="131" y="0"/>
                      <a:pt x="95" y="0"/>
                      <a:pt x="83" y="12"/>
                    </a:cubicBezTo>
                    <a:cubicBezTo>
                      <a:pt x="71" y="12"/>
                      <a:pt x="60" y="36"/>
                      <a:pt x="48" y="48"/>
                    </a:cubicBezTo>
                    <a:lnTo>
                      <a:pt x="12" y="72"/>
                    </a:lnTo>
                    <a:cubicBezTo>
                      <a:pt x="0" y="107"/>
                      <a:pt x="0" y="119"/>
                      <a:pt x="0" y="155"/>
                    </a:cubicBezTo>
                    <a:lnTo>
                      <a:pt x="0" y="179"/>
                    </a:lnTo>
                    <a:lnTo>
                      <a:pt x="0" y="226"/>
                    </a:lnTo>
                    <a:cubicBezTo>
                      <a:pt x="0" y="238"/>
                      <a:pt x="12" y="250"/>
                      <a:pt x="12" y="274"/>
                    </a:cubicBezTo>
                    <a:cubicBezTo>
                      <a:pt x="24" y="286"/>
                      <a:pt x="48" y="310"/>
                      <a:pt x="60" y="310"/>
                    </a:cubicBezTo>
                    <a:cubicBezTo>
                      <a:pt x="71" y="334"/>
                      <a:pt x="83" y="334"/>
                      <a:pt x="107" y="346"/>
                    </a:cubicBezTo>
                    <a:cubicBezTo>
                      <a:pt x="119" y="357"/>
                      <a:pt x="131" y="357"/>
                      <a:pt x="143" y="357"/>
                    </a:cubicBezTo>
                    <a:lnTo>
                      <a:pt x="191" y="357"/>
                    </a:lnTo>
                    <a:cubicBezTo>
                      <a:pt x="202" y="357"/>
                      <a:pt x="226" y="357"/>
                      <a:pt x="238" y="346"/>
                    </a:cubicBezTo>
                    <a:cubicBezTo>
                      <a:pt x="250" y="346"/>
                      <a:pt x="286" y="334"/>
                      <a:pt x="298" y="310"/>
                    </a:cubicBezTo>
                    <a:cubicBezTo>
                      <a:pt x="310" y="298"/>
                      <a:pt x="310" y="286"/>
                      <a:pt x="321" y="286"/>
                    </a:cubicBezTo>
                    <a:cubicBezTo>
                      <a:pt x="321" y="274"/>
                      <a:pt x="345" y="250"/>
                      <a:pt x="345" y="238"/>
                    </a:cubicBezTo>
                    <a:lnTo>
                      <a:pt x="345" y="191"/>
                    </a:lnTo>
                    <a:cubicBezTo>
                      <a:pt x="357" y="167"/>
                      <a:pt x="357" y="155"/>
                      <a:pt x="357" y="131"/>
                    </a:cubicBezTo>
                    <a:cubicBezTo>
                      <a:pt x="357" y="119"/>
                      <a:pt x="345" y="107"/>
                      <a:pt x="345" y="96"/>
                    </a:cubicBezTo>
                    <a:cubicBezTo>
                      <a:pt x="321" y="72"/>
                      <a:pt x="310" y="48"/>
                      <a:pt x="298" y="48"/>
                    </a:cubicBezTo>
                    <a:cubicBezTo>
                      <a:pt x="274" y="36"/>
                      <a:pt x="262" y="36"/>
                      <a:pt x="250" y="12"/>
                    </a:cubicBezTo>
                    <a:cubicBezTo>
                      <a:pt x="238" y="0"/>
                      <a:pt x="202"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0" name="Google Shape;3950;p50"/>
              <p:cNvSpPr/>
              <p:nvPr/>
            </p:nvSpPr>
            <p:spPr>
              <a:xfrm>
                <a:off x="530999" y="2537904"/>
                <a:ext cx="11356" cy="8687"/>
              </a:xfrm>
              <a:custGeom>
                <a:avLst/>
                <a:gdLst/>
                <a:ahLst/>
                <a:cxnLst/>
                <a:rect l="l" t="t" r="r" b="b"/>
                <a:pathLst>
                  <a:path w="251" h="192" extrusionOk="0">
                    <a:moveTo>
                      <a:pt x="132" y="1"/>
                    </a:moveTo>
                    <a:cubicBezTo>
                      <a:pt x="1" y="1"/>
                      <a:pt x="1" y="191"/>
                      <a:pt x="132" y="191"/>
                    </a:cubicBezTo>
                    <a:cubicBezTo>
                      <a:pt x="251" y="191"/>
                      <a:pt x="251"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1" name="Google Shape;3951;p50"/>
              <p:cNvSpPr/>
              <p:nvPr/>
            </p:nvSpPr>
            <p:spPr>
              <a:xfrm>
                <a:off x="553123" y="2499673"/>
                <a:ext cx="18867" cy="14569"/>
              </a:xfrm>
              <a:custGeom>
                <a:avLst/>
                <a:gdLst/>
                <a:ahLst/>
                <a:cxnLst/>
                <a:rect l="l" t="t" r="r" b="b"/>
                <a:pathLst>
                  <a:path w="417" h="322" extrusionOk="0">
                    <a:moveTo>
                      <a:pt x="214" y="0"/>
                    </a:moveTo>
                    <a:cubicBezTo>
                      <a:pt x="0" y="0"/>
                      <a:pt x="0" y="322"/>
                      <a:pt x="214" y="322"/>
                    </a:cubicBezTo>
                    <a:cubicBezTo>
                      <a:pt x="417" y="322"/>
                      <a:pt x="417"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2" name="Google Shape;3952;p50"/>
              <p:cNvSpPr/>
              <p:nvPr/>
            </p:nvSpPr>
            <p:spPr>
              <a:xfrm>
                <a:off x="480371" y="2406470"/>
                <a:ext cx="19455" cy="15112"/>
              </a:xfrm>
              <a:custGeom>
                <a:avLst/>
                <a:gdLst/>
                <a:ahLst/>
                <a:cxnLst/>
                <a:rect l="l" t="t" r="r" b="b"/>
                <a:pathLst>
                  <a:path w="430" h="334" extrusionOk="0">
                    <a:moveTo>
                      <a:pt x="215" y="1"/>
                    </a:moveTo>
                    <a:cubicBezTo>
                      <a:pt x="1" y="1"/>
                      <a:pt x="1" y="334"/>
                      <a:pt x="215" y="334"/>
                    </a:cubicBezTo>
                    <a:cubicBezTo>
                      <a:pt x="429" y="334"/>
                      <a:pt x="429"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3" name="Google Shape;3953;p50"/>
              <p:cNvSpPr/>
              <p:nvPr/>
            </p:nvSpPr>
            <p:spPr>
              <a:xfrm>
                <a:off x="960909" y="2764170"/>
                <a:ext cx="18324" cy="17555"/>
              </a:xfrm>
              <a:custGeom>
                <a:avLst/>
                <a:gdLst/>
                <a:ahLst/>
                <a:cxnLst/>
                <a:rect l="l" t="t" r="r" b="b"/>
                <a:pathLst>
                  <a:path w="405" h="388" extrusionOk="0">
                    <a:moveTo>
                      <a:pt x="203" y="0"/>
                    </a:moveTo>
                    <a:cubicBezTo>
                      <a:pt x="167" y="0"/>
                      <a:pt x="155" y="0"/>
                      <a:pt x="119" y="12"/>
                    </a:cubicBezTo>
                    <a:cubicBezTo>
                      <a:pt x="107" y="12"/>
                      <a:pt x="84" y="36"/>
                      <a:pt x="60" y="48"/>
                    </a:cubicBezTo>
                    <a:cubicBezTo>
                      <a:pt x="48" y="60"/>
                      <a:pt x="48" y="72"/>
                      <a:pt x="36" y="72"/>
                    </a:cubicBezTo>
                    <a:cubicBezTo>
                      <a:pt x="24" y="107"/>
                      <a:pt x="0" y="131"/>
                      <a:pt x="0" y="167"/>
                    </a:cubicBezTo>
                    <a:cubicBezTo>
                      <a:pt x="0" y="179"/>
                      <a:pt x="0" y="215"/>
                      <a:pt x="24" y="227"/>
                    </a:cubicBezTo>
                    <a:lnTo>
                      <a:pt x="24" y="238"/>
                    </a:lnTo>
                    <a:lnTo>
                      <a:pt x="60" y="334"/>
                    </a:lnTo>
                    <a:cubicBezTo>
                      <a:pt x="95" y="358"/>
                      <a:pt x="119" y="369"/>
                      <a:pt x="155" y="369"/>
                    </a:cubicBezTo>
                    <a:cubicBezTo>
                      <a:pt x="167" y="381"/>
                      <a:pt x="185" y="387"/>
                      <a:pt x="204" y="387"/>
                    </a:cubicBezTo>
                    <a:cubicBezTo>
                      <a:pt x="223" y="387"/>
                      <a:pt x="244" y="381"/>
                      <a:pt x="262" y="369"/>
                    </a:cubicBezTo>
                    <a:lnTo>
                      <a:pt x="345" y="334"/>
                    </a:lnTo>
                    <a:cubicBezTo>
                      <a:pt x="381" y="298"/>
                      <a:pt x="393" y="274"/>
                      <a:pt x="393" y="238"/>
                    </a:cubicBezTo>
                    <a:cubicBezTo>
                      <a:pt x="405" y="191"/>
                      <a:pt x="405" y="167"/>
                      <a:pt x="405" y="131"/>
                    </a:cubicBezTo>
                    <a:lnTo>
                      <a:pt x="369" y="48"/>
                    </a:lnTo>
                    <a:cubicBezTo>
                      <a:pt x="334" y="12"/>
                      <a:pt x="31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4" name="Google Shape;3954;p50"/>
              <p:cNvSpPr/>
              <p:nvPr/>
            </p:nvSpPr>
            <p:spPr>
              <a:xfrm>
                <a:off x="900010" y="2758243"/>
                <a:ext cx="19455" cy="14614"/>
              </a:xfrm>
              <a:custGeom>
                <a:avLst/>
                <a:gdLst/>
                <a:ahLst/>
                <a:cxnLst/>
                <a:rect l="l" t="t" r="r" b="b"/>
                <a:pathLst>
                  <a:path w="430" h="323" extrusionOk="0">
                    <a:moveTo>
                      <a:pt x="203" y="0"/>
                    </a:moveTo>
                    <a:cubicBezTo>
                      <a:pt x="1" y="0"/>
                      <a:pt x="1" y="322"/>
                      <a:pt x="203" y="322"/>
                    </a:cubicBezTo>
                    <a:cubicBezTo>
                      <a:pt x="207" y="322"/>
                      <a:pt x="211" y="322"/>
                      <a:pt x="215" y="322"/>
                    </a:cubicBezTo>
                    <a:cubicBezTo>
                      <a:pt x="429" y="322"/>
                      <a:pt x="42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5" name="Google Shape;3955;p50"/>
              <p:cNvSpPr/>
              <p:nvPr/>
            </p:nvSpPr>
            <p:spPr>
              <a:xfrm>
                <a:off x="921592" y="2708158"/>
                <a:ext cx="14569" cy="12397"/>
              </a:xfrm>
              <a:custGeom>
                <a:avLst/>
                <a:gdLst/>
                <a:ahLst/>
                <a:cxnLst/>
                <a:rect l="l" t="t" r="r" b="b"/>
                <a:pathLst>
                  <a:path w="322" h="274" extrusionOk="0">
                    <a:moveTo>
                      <a:pt x="167" y="0"/>
                    </a:moveTo>
                    <a:cubicBezTo>
                      <a:pt x="0" y="0"/>
                      <a:pt x="0" y="274"/>
                      <a:pt x="167" y="274"/>
                    </a:cubicBezTo>
                    <a:cubicBezTo>
                      <a:pt x="321" y="274"/>
                      <a:pt x="321"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6" name="Google Shape;3956;p50"/>
              <p:cNvSpPr/>
              <p:nvPr/>
            </p:nvSpPr>
            <p:spPr>
              <a:xfrm>
                <a:off x="894626" y="2651557"/>
                <a:ext cx="13528" cy="10316"/>
              </a:xfrm>
              <a:custGeom>
                <a:avLst/>
                <a:gdLst/>
                <a:ahLst/>
                <a:cxnLst/>
                <a:rect l="l" t="t" r="r" b="b"/>
                <a:pathLst>
                  <a:path w="299" h="228" extrusionOk="0">
                    <a:moveTo>
                      <a:pt x="144" y="1"/>
                    </a:moveTo>
                    <a:cubicBezTo>
                      <a:pt x="1" y="1"/>
                      <a:pt x="1" y="227"/>
                      <a:pt x="144" y="227"/>
                    </a:cubicBezTo>
                    <a:cubicBezTo>
                      <a:pt x="298" y="227"/>
                      <a:pt x="298"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57" name="Google Shape;3957;p50"/>
              <p:cNvSpPr/>
              <p:nvPr/>
            </p:nvSpPr>
            <p:spPr>
              <a:xfrm>
                <a:off x="1260923" y="2753945"/>
                <a:ext cx="10859" cy="8099"/>
              </a:xfrm>
              <a:custGeom>
                <a:avLst/>
                <a:gdLst/>
                <a:ahLst/>
                <a:cxnLst/>
                <a:rect l="l" t="t" r="r" b="b"/>
                <a:pathLst>
                  <a:path w="240" h="179" extrusionOk="0">
                    <a:moveTo>
                      <a:pt x="120" y="0"/>
                    </a:moveTo>
                    <a:cubicBezTo>
                      <a:pt x="1" y="0"/>
                      <a:pt x="1" y="179"/>
                      <a:pt x="120" y="179"/>
                    </a:cubicBezTo>
                    <a:cubicBezTo>
                      <a:pt x="239" y="179"/>
                      <a:pt x="239" y="0"/>
                      <a:pt x="1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958" name="Google Shape;3958;p50"/>
            <p:cNvGrpSpPr/>
            <p:nvPr/>
          </p:nvGrpSpPr>
          <p:grpSpPr>
            <a:xfrm>
              <a:off x="361603" y="1080224"/>
              <a:ext cx="602833" cy="495062"/>
              <a:chOff x="668641" y="1116349"/>
              <a:chExt cx="602833" cy="495062"/>
            </a:xfrm>
          </p:grpSpPr>
          <p:sp>
            <p:nvSpPr>
              <p:cNvPr id="3959" name="Google Shape;3959;p50"/>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0" name="Google Shape;3960;p50"/>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1" name="Google Shape;3961;p50"/>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2" name="Google Shape;3962;p50"/>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3" name="Google Shape;3963;p50"/>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4" name="Google Shape;3964;p50"/>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5" name="Google Shape;3965;p50"/>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6" name="Google Shape;3966;p50"/>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7" name="Google Shape;3967;p50"/>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8" name="Google Shape;3968;p50"/>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69" name="Google Shape;3969;p50"/>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3970" name="Google Shape;3970;p50"/>
          <p:cNvGrpSpPr/>
          <p:nvPr/>
        </p:nvGrpSpPr>
        <p:grpSpPr>
          <a:xfrm>
            <a:off x="-1847616" y="4692834"/>
            <a:ext cx="3255011" cy="2030615"/>
            <a:chOff x="-1847616" y="3519625"/>
            <a:chExt cx="3255011" cy="1522961"/>
          </a:xfrm>
        </p:grpSpPr>
        <p:grpSp>
          <p:nvGrpSpPr>
            <p:cNvPr id="3971" name="Google Shape;3971;p50"/>
            <p:cNvGrpSpPr/>
            <p:nvPr/>
          </p:nvGrpSpPr>
          <p:grpSpPr>
            <a:xfrm>
              <a:off x="32606" y="4378436"/>
              <a:ext cx="1374789" cy="664150"/>
              <a:chOff x="32606" y="4378436"/>
              <a:chExt cx="1374789" cy="664150"/>
            </a:xfrm>
          </p:grpSpPr>
          <p:sp>
            <p:nvSpPr>
              <p:cNvPr id="3972" name="Google Shape;3972;p50"/>
              <p:cNvSpPr/>
              <p:nvPr/>
            </p:nvSpPr>
            <p:spPr>
              <a:xfrm>
                <a:off x="361599" y="4378436"/>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973" name="Google Shape;3973;p50"/>
              <p:cNvGrpSpPr/>
              <p:nvPr/>
            </p:nvGrpSpPr>
            <p:grpSpPr>
              <a:xfrm>
                <a:off x="32606" y="4477984"/>
                <a:ext cx="1374789" cy="564602"/>
                <a:chOff x="653294" y="4365134"/>
                <a:chExt cx="1374789" cy="564602"/>
              </a:xfrm>
            </p:grpSpPr>
            <p:sp>
              <p:nvSpPr>
                <p:cNvPr id="3974" name="Google Shape;3974;p50"/>
                <p:cNvSpPr/>
                <p:nvPr/>
              </p:nvSpPr>
              <p:spPr>
                <a:xfrm>
                  <a:off x="2007587" y="4909738"/>
                  <a:ext cx="20496" cy="19998"/>
                </a:xfrm>
                <a:custGeom>
                  <a:avLst/>
                  <a:gdLst/>
                  <a:ahLst/>
                  <a:cxnLst/>
                  <a:rect l="l" t="t" r="r" b="b"/>
                  <a:pathLst>
                    <a:path w="453" h="442" extrusionOk="0">
                      <a:moveTo>
                        <a:pt x="167" y="1"/>
                      </a:moveTo>
                      <a:cubicBezTo>
                        <a:pt x="155" y="1"/>
                        <a:pt x="131" y="13"/>
                        <a:pt x="119" y="13"/>
                      </a:cubicBezTo>
                      <a:cubicBezTo>
                        <a:pt x="95" y="25"/>
                        <a:pt x="71" y="37"/>
                        <a:pt x="60" y="72"/>
                      </a:cubicBezTo>
                      <a:cubicBezTo>
                        <a:pt x="48" y="84"/>
                        <a:pt x="36" y="120"/>
                        <a:pt x="36" y="144"/>
                      </a:cubicBezTo>
                      <a:cubicBezTo>
                        <a:pt x="36" y="156"/>
                        <a:pt x="36" y="156"/>
                        <a:pt x="12" y="179"/>
                      </a:cubicBezTo>
                      <a:cubicBezTo>
                        <a:pt x="0" y="215"/>
                        <a:pt x="0" y="251"/>
                        <a:pt x="12" y="298"/>
                      </a:cubicBezTo>
                      <a:cubicBezTo>
                        <a:pt x="36" y="322"/>
                        <a:pt x="48" y="358"/>
                        <a:pt x="71" y="382"/>
                      </a:cubicBezTo>
                      <a:cubicBezTo>
                        <a:pt x="95" y="394"/>
                        <a:pt x="107" y="394"/>
                        <a:pt x="119" y="418"/>
                      </a:cubicBezTo>
                      <a:cubicBezTo>
                        <a:pt x="155" y="429"/>
                        <a:pt x="191" y="441"/>
                        <a:pt x="226" y="441"/>
                      </a:cubicBezTo>
                      <a:cubicBezTo>
                        <a:pt x="250" y="441"/>
                        <a:pt x="286" y="441"/>
                        <a:pt x="298" y="429"/>
                      </a:cubicBezTo>
                      <a:cubicBezTo>
                        <a:pt x="333" y="418"/>
                        <a:pt x="345" y="394"/>
                        <a:pt x="369" y="382"/>
                      </a:cubicBezTo>
                      <a:cubicBezTo>
                        <a:pt x="429" y="334"/>
                        <a:pt x="452" y="251"/>
                        <a:pt x="429" y="179"/>
                      </a:cubicBezTo>
                      <a:cubicBezTo>
                        <a:pt x="429" y="156"/>
                        <a:pt x="429" y="156"/>
                        <a:pt x="417" y="144"/>
                      </a:cubicBezTo>
                      <a:cubicBezTo>
                        <a:pt x="417" y="132"/>
                        <a:pt x="405" y="120"/>
                        <a:pt x="405" y="96"/>
                      </a:cubicBezTo>
                      <a:cubicBezTo>
                        <a:pt x="393" y="72"/>
                        <a:pt x="369" y="60"/>
                        <a:pt x="345" y="37"/>
                      </a:cubicBezTo>
                      <a:cubicBezTo>
                        <a:pt x="333" y="25"/>
                        <a:pt x="310" y="25"/>
                        <a:pt x="298" y="13"/>
                      </a:cubicBezTo>
                      <a:cubicBezTo>
                        <a:pt x="274" y="1"/>
                        <a:pt x="250"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75" name="Google Shape;3975;p50"/>
                <p:cNvSpPr/>
                <p:nvPr/>
              </p:nvSpPr>
              <p:spPr>
                <a:xfrm>
                  <a:off x="1845432" y="4850242"/>
                  <a:ext cx="21582" cy="21175"/>
                </a:xfrm>
                <a:custGeom>
                  <a:avLst/>
                  <a:gdLst/>
                  <a:ahLst/>
                  <a:cxnLst/>
                  <a:rect l="l" t="t" r="r" b="b"/>
                  <a:pathLst>
                    <a:path w="477" h="468" extrusionOk="0">
                      <a:moveTo>
                        <a:pt x="238" y="0"/>
                      </a:moveTo>
                      <a:cubicBezTo>
                        <a:pt x="223" y="0"/>
                        <a:pt x="209" y="6"/>
                        <a:pt x="191" y="18"/>
                      </a:cubicBezTo>
                      <a:cubicBezTo>
                        <a:pt x="179" y="18"/>
                        <a:pt x="143" y="18"/>
                        <a:pt x="131" y="30"/>
                      </a:cubicBezTo>
                      <a:cubicBezTo>
                        <a:pt x="119" y="30"/>
                        <a:pt x="107" y="42"/>
                        <a:pt x="84" y="54"/>
                      </a:cubicBezTo>
                      <a:lnTo>
                        <a:pt x="48" y="101"/>
                      </a:lnTo>
                      <a:cubicBezTo>
                        <a:pt x="24" y="113"/>
                        <a:pt x="12" y="137"/>
                        <a:pt x="12" y="149"/>
                      </a:cubicBezTo>
                      <a:cubicBezTo>
                        <a:pt x="0" y="173"/>
                        <a:pt x="0" y="209"/>
                        <a:pt x="0" y="232"/>
                      </a:cubicBezTo>
                      <a:cubicBezTo>
                        <a:pt x="0" y="256"/>
                        <a:pt x="0" y="280"/>
                        <a:pt x="12" y="292"/>
                      </a:cubicBezTo>
                      <a:cubicBezTo>
                        <a:pt x="24" y="316"/>
                        <a:pt x="24" y="328"/>
                        <a:pt x="48" y="351"/>
                      </a:cubicBezTo>
                      <a:lnTo>
                        <a:pt x="72" y="399"/>
                      </a:lnTo>
                      <a:cubicBezTo>
                        <a:pt x="84" y="411"/>
                        <a:pt x="107" y="435"/>
                        <a:pt x="119" y="435"/>
                      </a:cubicBezTo>
                      <a:cubicBezTo>
                        <a:pt x="131" y="447"/>
                        <a:pt x="143" y="447"/>
                        <a:pt x="179" y="459"/>
                      </a:cubicBezTo>
                      <a:cubicBezTo>
                        <a:pt x="191" y="465"/>
                        <a:pt x="206" y="468"/>
                        <a:pt x="220" y="468"/>
                      </a:cubicBezTo>
                      <a:cubicBezTo>
                        <a:pt x="235" y="468"/>
                        <a:pt x="250" y="465"/>
                        <a:pt x="262" y="459"/>
                      </a:cubicBezTo>
                      <a:cubicBezTo>
                        <a:pt x="286" y="459"/>
                        <a:pt x="310" y="459"/>
                        <a:pt x="322" y="447"/>
                      </a:cubicBezTo>
                      <a:cubicBezTo>
                        <a:pt x="357" y="435"/>
                        <a:pt x="381" y="411"/>
                        <a:pt x="405" y="399"/>
                      </a:cubicBezTo>
                      <a:lnTo>
                        <a:pt x="417" y="387"/>
                      </a:lnTo>
                      <a:cubicBezTo>
                        <a:pt x="429" y="375"/>
                        <a:pt x="441" y="340"/>
                        <a:pt x="465" y="328"/>
                      </a:cubicBezTo>
                      <a:cubicBezTo>
                        <a:pt x="476" y="292"/>
                        <a:pt x="476" y="280"/>
                        <a:pt x="476" y="256"/>
                      </a:cubicBezTo>
                      <a:cubicBezTo>
                        <a:pt x="465" y="209"/>
                        <a:pt x="465" y="197"/>
                        <a:pt x="465" y="185"/>
                      </a:cubicBezTo>
                      <a:cubicBezTo>
                        <a:pt x="441" y="149"/>
                        <a:pt x="429" y="125"/>
                        <a:pt x="405" y="89"/>
                      </a:cubicBezTo>
                      <a:lnTo>
                        <a:pt x="381" y="78"/>
                      </a:lnTo>
                      <a:cubicBezTo>
                        <a:pt x="369" y="54"/>
                        <a:pt x="357" y="42"/>
                        <a:pt x="346" y="42"/>
                      </a:cubicBezTo>
                      <a:cubicBezTo>
                        <a:pt x="322" y="30"/>
                        <a:pt x="310" y="30"/>
                        <a:pt x="286" y="18"/>
                      </a:cubicBezTo>
                      <a:cubicBezTo>
                        <a:pt x="268" y="6"/>
                        <a:pt x="25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76" name="Google Shape;3976;p50"/>
                <p:cNvSpPr/>
                <p:nvPr/>
              </p:nvSpPr>
              <p:spPr>
                <a:xfrm>
                  <a:off x="1942933" y="4802554"/>
                  <a:ext cx="26423" cy="19998"/>
                </a:xfrm>
                <a:custGeom>
                  <a:avLst/>
                  <a:gdLst/>
                  <a:ahLst/>
                  <a:cxnLst/>
                  <a:rect l="l" t="t" r="r" b="b"/>
                  <a:pathLst>
                    <a:path w="584" h="442" extrusionOk="0">
                      <a:moveTo>
                        <a:pt x="286" y="0"/>
                      </a:moveTo>
                      <a:cubicBezTo>
                        <a:pt x="0" y="0"/>
                        <a:pt x="0" y="441"/>
                        <a:pt x="286" y="441"/>
                      </a:cubicBezTo>
                      <a:cubicBezTo>
                        <a:pt x="584" y="429"/>
                        <a:pt x="584"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77" name="Google Shape;3977;p50"/>
                <p:cNvSpPr/>
                <p:nvPr/>
              </p:nvSpPr>
              <p:spPr>
                <a:xfrm>
                  <a:off x="1875067" y="4772376"/>
                  <a:ext cx="22668" cy="17284"/>
                </a:xfrm>
                <a:custGeom>
                  <a:avLst/>
                  <a:gdLst/>
                  <a:ahLst/>
                  <a:cxnLst/>
                  <a:rect l="l" t="t" r="r" b="b"/>
                  <a:pathLst>
                    <a:path w="501" h="382" extrusionOk="0">
                      <a:moveTo>
                        <a:pt x="250" y="1"/>
                      </a:moveTo>
                      <a:cubicBezTo>
                        <a:pt x="0" y="1"/>
                        <a:pt x="0" y="382"/>
                        <a:pt x="250" y="382"/>
                      </a:cubicBezTo>
                      <a:cubicBezTo>
                        <a:pt x="254" y="382"/>
                        <a:pt x="258" y="382"/>
                        <a:pt x="261" y="382"/>
                      </a:cubicBezTo>
                      <a:cubicBezTo>
                        <a:pt x="500" y="382"/>
                        <a:pt x="496" y="1"/>
                        <a:pt x="2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78" name="Google Shape;3978;p50"/>
                <p:cNvSpPr/>
                <p:nvPr/>
              </p:nvSpPr>
              <p:spPr>
                <a:xfrm>
                  <a:off x="1873438" y="4722834"/>
                  <a:ext cx="7058" cy="5429"/>
                </a:xfrm>
                <a:custGeom>
                  <a:avLst/>
                  <a:gdLst/>
                  <a:ahLst/>
                  <a:cxnLst/>
                  <a:rect l="l" t="t" r="r" b="b"/>
                  <a:pathLst>
                    <a:path w="156" h="120" extrusionOk="0">
                      <a:moveTo>
                        <a:pt x="84" y="0"/>
                      </a:moveTo>
                      <a:cubicBezTo>
                        <a:pt x="0" y="0"/>
                        <a:pt x="0" y="119"/>
                        <a:pt x="84" y="119"/>
                      </a:cubicBezTo>
                      <a:cubicBezTo>
                        <a:pt x="155" y="108"/>
                        <a:pt x="155" y="0"/>
                        <a:pt x="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79" name="Google Shape;3979;p50"/>
                <p:cNvSpPr/>
                <p:nvPr/>
              </p:nvSpPr>
              <p:spPr>
                <a:xfrm>
                  <a:off x="2009170" y="4712066"/>
                  <a:ext cx="17284" cy="17827"/>
                </a:xfrm>
                <a:custGeom>
                  <a:avLst/>
                  <a:gdLst/>
                  <a:ahLst/>
                  <a:cxnLst/>
                  <a:rect l="l" t="t" r="r" b="b"/>
                  <a:pathLst>
                    <a:path w="382" h="394" extrusionOk="0">
                      <a:moveTo>
                        <a:pt x="191" y="0"/>
                      </a:moveTo>
                      <a:cubicBezTo>
                        <a:pt x="156" y="0"/>
                        <a:pt x="144" y="0"/>
                        <a:pt x="120" y="24"/>
                      </a:cubicBezTo>
                      <a:cubicBezTo>
                        <a:pt x="84" y="36"/>
                        <a:pt x="72" y="36"/>
                        <a:pt x="60" y="60"/>
                      </a:cubicBezTo>
                      <a:cubicBezTo>
                        <a:pt x="36" y="84"/>
                        <a:pt x="25" y="96"/>
                        <a:pt x="13" y="119"/>
                      </a:cubicBezTo>
                      <a:cubicBezTo>
                        <a:pt x="1" y="131"/>
                        <a:pt x="1" y="167"/>
                        <a:pt x="1" y="191"/>
                      </a:cubicBezTo>
                      <a:lnTo>
                        <a:pt x="1" y="238"/>
                      </a:lnTo>
                      <a:lnTo>
                        <a:pt x="36" y="334"/>
                      </a:lnTo>
                      <a:cubicBezTo>
                        <a:pt x="60" y="346"/>
                        <a:pt x="72" y="346"/>
                        <a:pt x="84" y="357"/>
                      </a:cubicBezTo>
                      <a:cubicBezTo>
                        <a:pt x="120" y="381"/>
                        <a:pt x="144" y="393"/>
                        <a:pt x="179" y="393"/>
                      </a:cubicBezTo>
                      <a:cubicBezTo>
                        <a:pt x="203" y="393"/>
                        <a:pt x="215" y="393"/>
                        <a:pt x="251" y="381"/>
                      </a:cubicBezTo>
                      <a:cubicBezTo>
                        <a:pt x="275" y="357"/>
                        <a:pt x="298" y="357"/>
                        <a:pt x="310" y="334"/>
                      </a:cubicBezTo>
                      <a:cubicBezTo>
                        <a:pt x="322" y="322"/>
                        <a:pt x="334" y="298"/>
                        <a:pt x="358" y="274"/>
                      </a:cubicBezTo>
                      <a:cubicBezTo>
                        <a:pt x="370" y="262"/>
                        <a:pt x="370" y="226"/>
                        <a:pt x="370" y="203"/>
                      </a:cubicBezTo>
                      <a:cubicBezTo>
                        <a:pt x="382" y="203"/>
                        <a:pt x="370" y="179"/>
                        <a:pt x="370" y="155"/>
                      </a:cubicBezTo>
                      <a:lnTo>
                        <a:pt x="322" y="60"/>
                      </a:lnTo>
                      <a:lnTo>
                        <a:pt x="275" y="36"/>
                      </a:lnTo>
                      <a:cubicBezTo>
                        <a:pt x="251" y="24"/>
                        <a:pt x="215"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0" name="Google Shape;3980;p50"/>
                <p:cNvSpPr/>
                <p:nvPr/>
              </p:nvSpPr>
              <p:spPr>
                <a:xfrm>
                  <a:off x="1826565" y="4789614"/>
                  <a:ext cx="14569" cy="8144"/>
                </a:xfrm>
                <a:custGeom>
                  <a:avLst/>
                  <a:gdLst/>
                  <a:ahLst/>
                  <a:cxnLst/>
                  <a:rect l="l" t="t" r="r" b="b"/>
                  <a:pathLst>
                    <a:path w="322" h="180" extrusionOk="0">
                      <a:moveTo>
                        <a:pt x="251" y="1"/>
                      </a:moveTo>
                      <a:cubicBezTo>
                        <a:pt x="227" y="1"/>
                        <a:pt x="179" y="1"/>
                        <a:pt x="143" y="13"/>
                      </a:cubicBezTo>
                      <a:cubicBezTo>
                        <a:pt x="120" y="13"/>
                        <a:pt x="84" y="36"/>
                        <a:pt x="60" y="36"/>
                      </a:cubicBezTo>
                      <a:cubicBezTo>
                        <a:pt x="48" y="36"/>
                        <a:pt x="24" y="48"/>
                        <a:pt x="12" y="60"/>
                      </a:cubicBezTo>
                      <a:cubicBezTo>
                        <a:pt x="1" y="72"/>
                        <a:pt x="1" y="108"/>
                        <a:pt x="1" y="120"/>
                      </a:cubicBezTo>
                      <a:cubicBezTo>
                        <a:pt x="1" y="132"/>
                        <a:pt x="12" y="156"/>
                        <a:pt x="24" y="167"/>
                      </a:cubicBezTo>
                      <a:cubicBezTo>
                        <a:pt x="48" y="179"/>
                        <a:pt x="72" y="179"/>
                        <a:pt x="84" y="179"/>
                      </a:cubicBezTo>
                      <a:cubicBezTo>
                        <a:pt x="120" y="179"/>
                        <a:pt x="143" y="167"/>
                        <a:pt x="179" y="167"/>
                      </a:cubicBezTo>
                      <a:cubicBezTo>
                        <a:pt x="191" y="167"/>
                        <a:pt x="203" y="156"/>
                        <a:pt x="239" y="156"/>
                      </a:cubicBezTo>
                      <a:cubicBezTo>
                        <a:pt x="251" y="156"/>
                        <a:pt x="262" y="132"/>
                        <a:pt x="286" y="132"/>
                      </a:cubicBezTo>
                      <a:cubicBezTo>
                        <a:pt x="286" y="132"/>
                        <a:pt x="298" y="132"/>
                        <a:pt x="298" y="120"/>
                      </a:cubicBezTo>
                      <a:lnTo>
                        <a:pt x="310" y="108"/>
                      </a:lnTo>
                      <a:cubicBezTo>
                        <a:pt x="322" y="72"/>
                        <a:pt x="322" y="60"/>
                        <a:pt x="310" y="48"/>
                      </a:cubicBezTo>
                      <a:cubicBezTo>
                        <a:pt x="298" y="13"/>
                        <a:pt x="286"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1" name="Google Shape;3981;p50"/>
                <p:cNvSpPr/>
                <p:nvPr/>
              </p:nvSpPr>
              <p:spPr>
                <a:xfrm>
                  <a:off x="1940218" y="4722834"/>
                  <a:ext cx="15655" cy="16198"/>
                </a:xfrm>
                <a:custGeom>
                  <a:avLst/>
                  <a:gdLst/>
                  <a:ahLst/>
                  <a:cxnLst/>
                  <a:rect l="l" t="t" r="r" b="b"/>
                  <a:pathLst>
                    <a:path w="346" h="358" extrusionOk="0">
                      <a:moveTo>
                        <a:pt x="179" y="0"/>
                      </a:moveTo>
                      <a:cubicBezTo>
                        <a:pt x="156" y="0"/>
                        <a:pt x="132" y="0"/>
                        <a:pt x="108" y="24"/>
                      </a:cubicBezTo>
                      <a:cubicBezTo>
                        <a:pt x="96" y="24"/>
                        <a:pt x="60" y="36"/>
                        <a:pt x="48" y="48"/>
                      </a:cubicBezTo>
                      <a:cubicBezTo>
                        <a:pt x="36" y="60"/>
                        <a:pt x="13" y="84"/>
                        <a:pt x="13" y="108"/>
                      </a:cubicBezTo>
                      <a:cubicBezTo>
                        <a:pt x="1" y="119"/>
                        <a:pt x="1" y="155"/>
                        <a:pt x="1" y="179"/>
                      </a:cubicBezTo>
                      <a:lnTo>
                        <a:pt x="1" y="227"/>
                      </a:lnTo>
                      <a:cubicBezTo>
                        <a:pt x="13" y="262"/>
                        <a:pt x="36" y="286"/>
                        <a:pt x="48" y="298"/>
                      </a:cubicBezTo>
                      <a:cubicBezTo>
                        <a:pt x="60" y="322"/>
                        <a:pt x="72" y="322"/>
                        <a:pt x="72" y="334"/>
                      </a:cubicBezTo>
                      <a:cubicBezTo>
                        <a:pt x="108" y="346"/>
                        <a:pt x="132" y="358"/>
                        <a:pt x="167" y="358"/>
                      </a:cubicBezTo>
                      <a:cubicBezTo>
                        <a:pt x="191" y="358"/>
                        <a:pt x="215" y="358"/>
                        <a:pt x="239" y="346"/>
                      </a:cubicBezTo>
                      <a:cubicBezTo>
                        <a:pt x="251" y="346"/>
                        <a:pt x="286" y="334"/>
                        <a:pt x="298" y="322"/>
                      </a:cubicBezTo>
                      <a:cubicBezTo>
                        <a:pt x="310" y="298"/>
                        <a:pt x="334" y="286"/>
                        <a:pt x="334" y="262"/>
                      </a:cubicBezTo>
                      <a:cubicBezTo>
                        <a:pt x="346" y="238"/>
                        <a:pt x="346" y="215"/>
                        <a:pt x="346" y="179"/>
                      </a:cubicBezTo>
                      <a:lnTo>
                        <a:pt x="346" y="143"/>
                      </a:lnTo>
                      <a:cubicBezTo>
                        <a:pt x="334" y="108"/>
                        <a:pt x="310" y="84"/>
                        <a:pt x="298" y="60"/>
                      </a:cubicBezTo>
                      <a:cubicBezTo>
                        <a:pt x="286" y="48"/>
                        <a:pt x="275" y="48"/>
                        <a:pt x="275" y="36"/>
                      </a:cubicBezTo>
                      <a:cubicBezTo>
                        <a:pt x="239" y="24"/>
                        <a:pt x="215"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2" name="Google Shape;3982;p50"/>
                <p:cNvSpPr/>
                <p:nvPr/>
              </p:nvSpPr>
              <p:spPr>
                <a:xfrm>
                  <a:off x="1169349" y="4787488"/>
                  <a:ext cx="19998" cy="19953"/>
                </a:xfrm>
                <a:custGeom>
                  <a:avLst/>
                  <a:gdLst/>
                  <a:ahLst/>
                  <a:cxnLst/>
                  <a:rect l="l" t="t" r="r" b="b"/>
                  <a:pathLst>
                    <a:path w="442" h="441" extrusionOk="0">
                      <a:moveTo>
                        <a:pt x="227" y="0"/>
                      </a:moveTo>
                      <a:cubicBezTo>
                        <a:pt x="191" y="0"/>
                        <a:pt x="168" y="0"/>
                        <a:pt x="132" y="12"/>
                      </a:cubicBezTo>
                      <a:cubicBezTo>
                        <a:pt x="108" y="36"/>
                        <a:pt x="84" y="48"/>
                        <a:pt x="60" y="60"/>
                      </a:cubicBezTo>
                      <a:cubicBezTo>
                        <a:pt x="49" y="72"/>
                        <a:pt x="25" y="107"/>
                        <a:pt x="13" y="131"/>
                      </a:cubicBezTo>
                      <a:cubicBezTo>
                        <a:pt x="1" y="167"/>
                        <a:pt x="1" y="191"/>
                        <a:pt x="1" y="226"/>
                      </a:cubicBezTo>
                      <a:cubicBezTo>
                        <a:pt x="1" y="238"/>
                        <a:pt x="1" y="274"/>
                        <a:pt x="13" y="286"/>
                      </a:cubicBezTo>
                      <a:cubicBezTo>
                        <a:pt x="25" y="310"/>
                        <a:pt x="49" y="357"/>
                        <a:pt x="72" y="369"/>
                      </a:cubicBezTo>
                      <a:lnTo>
                        <a:pt x="120" y="405"/>
                      </a:lnTo>
                      <a:cubicBezTo>
                        <a:pt x="144" y="417"/>
                        <a:pt x="191" y="441"/>
                        <a:pt x="227" y="441"/>
                      </a:cubicBezTo>
                      <a:cubicBezTo>
                        <a:pt x="251" y="441"/>
                        <a:pt x="287" y="441"/>
                        <a:pt x="310" y="417"/>
                      </a:cubicBezTo>
                      <a:cubicBezTo>
                        <a:pt x="346" y="405"/>
                        <a:pt x="358" y="393"/>
                        <a:pt x="382" y="381"/>
                      </a:cubicBezTo>
                      <a:cubicBezTo>
                        <a:pt x="406" y="357"/>
                        <a:pt x="418" y="333"/>
                        <a:pt x="430" y="298"/>
                      </a:cubicBezTo>
                      <a:cubicBezTo>
                        <a:pt x="441" y="274"/>
                        <a:pt x="441" y="238"/>
                        <a:pt x="441" y="214"/>
                      </a:cubicBezTo>
                      <a:cubicBezTo>
                        <a:pt x="441" y="179"/>
                        <a:pt x="430" y="167"/>
                        <a:pt x="430" y="155"/>
                      </a:cubicBezTo>
                      <a:cubicBezTo>
                        <a:pt x="418" y="119"/>
                        <a:pt x="406" y="83"/>
                        <a:pt x="370" y="60"/>
                      </a:cubicBezTo>
                      <a:cubicBezTo>
                        <a:pt x="358" y="48"/>
                        <a:pt x="346" y="48"/>
                        <a:pt x="322" y="36"/>
                      </a:cubicBezTo>
                      <a:cubicBezTo>
                        <a:pt x="299" y="12"/>
                        <a:pt x="251"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3" name="Google Shape;3983;p50"/>
                <p:cNvSpPr/>
                <p:nvPr/>
              </p:nvSpPr>
              <p:spPr>
                <a:xfrm>
                  <a:off x="1120892" y="4754053"/>
                  <a:ext cx="16741" cy="17284"/>
                </a:xfrm>
                <a:custGeom>
                  <a:avLst/>
                  <a:gdLst/>
                  <a:ahLst/>
                  <a:cxnLst/>
                  <a:rect l="l" t="t" r="r" b="b"/>
                  <a:pathLst>
                    <a:path w="370" h="382" extrusionOk="0">
                      <a:moveTo>
                        <a:pt x="155" y="1"/>
                      </a:moveTo>
                      <a:cubicBezTo>
                        <a:pt x="143" y="1"/>
                        <a:pt x="119" y="13"/>
                        <a:pt x="96" y="25"/>
                      </a:cubicBezTo>
                      <a:lnTo>
                        <a:pt x="84" y="49"/>
                      </a:lnTo>
                      <a:lnTo>
                        <a:pt x="72" y="60"/>
                      </a:lnTo>
                      <a:lnTo>
                        <a:pt x="60" y="72"/>
                      </a:lnTo>
                      <a:cubicBezTo>
                        <a:pt x="36" y="84"/>
                        <a:pt x="36" y="108"/>
                        <a:pt x="24" y="108"/>
                      </a:cubicBezTo>
                      <a:cubicBezTo>
                        <a:pt x="24" y="120"/>
                        <a:pt x="12" y="132"/>
                        <a:pt x="12" y="144"/>
                      </a:cubicBezTo>
                      <a:cubicBezTo>
                        <a:pt x="12" y="180"/>
                        <a:pt x="0" y="191"/>
                        <a:pt x="12" y="227"/>
                      </a:cubicBezTo>
                      <a:cubicBezTo>
                        <a:pt x="12" y="239"/>
                        <a:pt x="12" y="251"/>
                        <a:pt x="24" y="263"/>
                      </a:cubicBezTo>
                      <a:cubicBezTo>
                        <a:pt x="24" y="287"/>
                        <a:pt x="36" y="299"/>
                        <a:pt x="60" y="310"/>
                      </a:cubicBezTo>
                      <a:cubicBezTo>
                        <a:pt x="72" y="322"/>
                        <a:pt x="72" y="346"/>
                        <a:pt x="84" y="346"/>
                      </a:cubicBezTo>
                      <a:cubicBezTo>
                        <a:pt x="96" y="358"/>
                        <a:pt x="119" y="358"/>
                        <a:pt x="131" y="370"/>
                      </a:cubicBezTo>
                      <a:cubicBezTo>
                        <a:pt x="143" y="382"/>
                        <a:pt x="179" y="382"/>
                        <a:pt x="203" y="382"/>
                      </a:cubicBezTo>
                      <a:lnTo>
                        <a:pt x="250" y="382"/>
                      </a:lnTo>
                      <a:cubicBezTo>
                        <a:pt x="262" y="382"/>
                        <a:pt x="274" y="370"/>
                        <a:pt x="298" y="370"/>
                      </a:cubicBezTo>
                      <a:cubicBezTo>
                        <a:pt x="310" y="358"/>
                        <a:pt x="322" y="358"/>
                        <a:pt x="322" y="346"/>
                      </a:cubicBezTo>
                      <a:cubicBezTo>
                        <a:pt x="334" y="322"/>
                        <a:pt x="334" y="310"/>
                        <a:pt x="358" y="310"/>
                      </a:cubicBezTo>
                      <a:cubicBezTo>
                        <a:pt x="358" y="299"/>
                        <a:pt x="369" y="287"/>
                        <a:pt x="369" y="263"/>
                      </a:cubicBezTo>
                      <a:lnTo>
                        <a:pt x="369" y="191"/>
                      </a:lnTo>
                      <a:cubicBezTo>
                        <a:pt x="369" y="180"/>
                        <a:pt x="369" y="168"/>
                        <a:pt x="358" y="144"/>
                      </a:cubicBezTo>
                      <a:cubicBezTo>
                        <a:pt x="358" y="132"/>
                        <a:pt x="346" y="108"/>
                        <a:pt x="322" y="84"/>
                      </a:cubicBezTo>
                      <a:lnTo>
                        <a:pt x="310" y="72"/>
                      </a:lnTo>
                      <a:lnTo>
                        <a:pt x="298" y="60"/>
                      </a:lnTo>
                      <a:lnTo>
                        <a:pt x="274" y="49"/>
                      </a:lnTo>
                      <a:cubicBezTo>
                        <a:pt x="262" y="25"/>
                        <a:pt x="250" y="25"/>
                        <a:pt x="238" y="13"/>
                      </a:cubicBezTo>
                      <a:cubicBezTo>
                        <a:pt x="215" y="1"/>
                        <a:pt x="203"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4" name="Google Shape;3984;p50"/>
                <p:cNvSpPr/>
                <p:nvPr/>
              </p:nvSpPr>
              <p:spPr>
                <a:xfrm>
                  <a:off x="1151568" y="4678133"/>
                  <a:ext cx="17827" cy="14026"/>
                </a:xfrm>
                <a:custGeom>
                  <a:avLst/>
                  <a:gdLst/>
                  <a:ahLst/>
                  <a:cxnLst/>
                  <a:rect l="l" t="t" r="r" b="b"/>
                  <a:pathLst>
                    <a:path w="394" h="310" extrusionOk="0">
                      <a:moveTo>
                        <a:pt x="203" y="0"/>
                      </a:moveTo>
                      <a:cubicBezTo>
                        <a:pt x="1" y="0"/>
                        <a:pt x="1" y="310"/>
                        <a:pt x="203" y="310"/>
                      </a:cubicBezTo>
                      <a:cubicBezTo>
                        <a:pt x="394" y="310"/>
                        <a:pt x="394"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5" name="Google Shape;3985;p50"/>
                <p:cNvSpPr/>
                <p:nvPr/>
              </p:nvSpPr>
              <p:spPr>
                <a:xfrm>
                  <a:off x="1093972" y="4562308"/>
                  <a:ext cx="21582" cy="16741"/>
                </a:xfrm>
                <a:custGeom>
                  <a:avLst/>
                  <a:gdLst/>
                  <a:ahLst/>
                  <a:cxnLst/>
                  <a:rect l="l" t="t" r="r" b="b"/>
                  <a:pathLst>
                    <a:path w="477" h="370" extrusionOk="0">
                      <a:moveTo>
                        <a:pt x="238" y="0"/>
                      </a:moveTo>
                      <a:cubicBezTo>
                        <a:pt x="0" y="0"/>
                        <a:pt x="0" y="369"/>
                        <a:pt x="238" y="369"/>
                      </a:cubicBezTo>
                      <a:cubicBezTo>
                        <a:pt x="242" y="370"/>
                        <a:pt x="245" y="370"/>
                        <a:pt x="249" y="370"/>
                      </a:cubicBezTo>
                      <a:cubicBezTo>
                        <a:pt x="476" y="370"/>
                        <a:pt x="47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6" name="Google Shape;3986;p50"/>
                <p:cNvSpPr/>
                <p:nvPr/>
              </p:nvSpPr>
              <p:spPr>
                <a:xfrm>
                  <a:off x="863951" y="4841329"/>
                  <a:ext cx="19953" cy="17827"/>
                </a:xfrm>
                <a:custGeom>
                  <a:avLst/>
                  <a:gdLst/>
                  <a:ahLst/>
                  <a:cxnLst/>
                  <a:rect l="l" t="t" r="r" b="b"/>
                  <a:pathLst>
                    <a:path w="441" h="394" extrusionOk="0">
                      <a:moveTo>
                        <a:pt x="226" y="1"/>
                      </a:moveTo>
                      <a:cubicBezTo>
                        <a:pt x="202" y="1"/>
                        <a:pt x="155" y="25"/>
                        <a:pt x="119" y="36"/>
                      </a:cubicBezTo>
                      <a:cubicBezTo>
                        <a:pt x="107" y="36"/>
                        <a:pt x="107" y="48"/>
                        <a:pt x="95" y="48"/>
                      </a:cubicBezTo>
                      <a:cubicBezTo>
                        <a:pt x="60" y="60"/>
                        <a:pt x="48" y="84"/>
                        <a:pt x="36" y="108"/>
                      </a:cubicBezTo>
                      <a:cubicBezTo>
                        <a:pt x="24" y="144"/>
                        <a:pt x="0" y="167"/>
                        <a:pt x="0" y="203"/>
                      </a:cubicBezTo>
                      <a:cubicBezTo>
                        <a:pt x="0" y="227"/>
                        <a:pt x="24" y="263"/>
                        <a:pt x="36" y="286"/>
                      </a:cubicBezTo>
                      <a:cubicBezTo>
                        <a:pt x="48" y="322"/>
                        <a:pt x="71" y="334"/>
                        <a:pt x="95" y="346"/>
                      </a:cubicBezTo>
                      <a:cubicBezTo>
                        <a:pt x="107" y="346"/>
                        <a:pt x="107" y="358"/>
                        <a:pt x="119" y="358"/>
                      </a:cubicBezTo>
                      <a:cubicBezTo>
                        <a:pt x="155" y="382"/>
                        <a:pt x="179" y="394"/>
                        <a:pt x="226" y="394"/>
                      </a:cubicBezTo>
                      <a:cubicBezTo>
                        <a:pt x="262" y="394"/>
                        <a:pt x="310" y="382"/>
                        <a:pt x="333" y="358"/>
                      </a:cubicBezTo>
                      <a:cubicBezTo>
                        <a:pt x="369" y="346"/>
                        <a:pt x="393" y="322"/>
                        <a:pt x="405" y="286"/>
                      </a:cubicBezTo>
                      <a:cubicBezTo>
                        <a:pt x="429" y="263"/>
                        <a:pt x="441" y="227"/>
                        <a:pt x="441" y="179"/>
                      </a:cubicBezTo>
                      <a:cubicBezTo>
                        <a:pt x="417" y="179"/>
                        <a:pt x="417" y="144"/>
                        <a:pt x="405" y="108"/>
                      </a:cubicBezTo>
                      <a:cubicBezTo>
                        <a:pt x="393" y="84"/>
                        <a:pt x="369" y="48"/>
                        <a:pt x="333" y="36"/>
                      </a:cubicBezTo>
                      <a:cubicBezTo>
                        <a:pt x="310" y="25"/>
                        <a:pt x="274"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7" name="Google Shape;3987;p50"/>
                <p:cNvSpPr/>
                <p:nvPr/>
              </p:nvSpPr>
              <p:spPr>
                <a:xfrm>
                  <a:off x="653294" y="4365134"/>
                  <a:ext cx="23754" cy="25020"/>
                </a:xfrm>
                <a:custGeom>
                  <a:avLst/>
                  <a:gdLst/>
                  <a:ahLst/>
                  <a:cxnLst/>
                  <a:rect l="l" t="t" r="r" b="b"/>
                  <a:pathLst>
                    <a:path w="525" h="553" extrusionOk="0">
                      <a:moveTo>
                        <a:pt x="310" y="1"/>
                      </a:moveTo>
                      <a:cubicBezTo>
                        <a:pt x="286" y="1"/>
                        <a:pt x="239" y="24"/>
                        <a:pt x="215" y="36"/>
                      </a:cubicBezTo>
                      <a:lnTo>
                        <a:pt x="179" y="36"/>
                      </a:lnTo>
                      <a:cubicBezTo>
                        <a:pt x="167" y="36"/>
                        <a:pt x="132" y="48"/>
                        <a:pt x="120" y="60"/>
                      </a:cubicBezTo>
                      <a:lnTo>
                        <a:pt x="72" y="108"/>
                      </a:lnTo>
                      <a:cubicBezTo>
                        <a:pt x="48" y="120"/>
                        <a:pt x="48" y="155"/>
                        <a:pt x="36" y="167"/>
                      </a:cubicBezTo>
                      <a:cubicBezTo>
                        <a:pt x="13" y="203"/>
                        <a:pt x="1" y="227"/>
                        <a:pt x="1" y="263"/>
                      </a:cubicBezTo>
                      <a:lnTo>
                        <a:pt x="1" y="358"/>
                      </a:lnTo>
                      <a:lnTo>
                        <a:pt x="36" y="417"/>
                      </a:lnTo>
                      <a:cubicBezTo>
                        <a:pt x="48" y="453"/>
                        <a:pt x="60" y="465"/>
                        <a:pt x="96" y="501"/>
                      </a:cubicBezTo>
                      <a:cubicBezTo>
                        <a:pt x="108" y="513"/>
                        <a:pt x="120" y="525"/>
                        <a:pt x="155" y="525"/>
                      </a:cubicBezTo>
                      <a:cubicBezTo>
                        <a:pt x="173" y="542"/>
                        <a:pt x="197" y="553"/>
                        <a:pt x="218" y="553"/>
                      </a:cubicBezTo>
                      <a:cubicBezTo>
                        <a:pt x="225" y="553"/>
                        <a:pt x="232" y="552"/>
                        <a:pt x="239" y="548"/>
                      </a:cubicBezTo>
                      <a:cubicBezTo>
                        <a:pt x="263" y="548"/>
                        <a:pt x="286" y="548"/>
                        <a:pt x="298" y="525"/>
                      </a:cubicBezTo>
                      <a:cubicBezTo>
                        <a:pt x="346" y="513"/>
                        <a:pt x="370" y="501"/>
                        <a:pt x="406" y="465"/>
                      </a:cubicBezTo>
                      <a:cubicBezTo>
                        <a:pt x="406" y="465"/>
                        <a:pt x="406" y="453"/>
                        <a:pt x="417" y="453"/>
                      </a:cubicBezTo>
                      <a:cubicBezTo>
                        <a:pt x="453" y="417"/>
                        <a:pt x="477" y="382"/>
                        <a:pt x="477" y="346"/>
                      </a:cubicBezTo>
                      <a:cubicBezTo>
                        <a:pt x="525" y="346"/>
                        <a:pt x="525" y="322"/>
                        <a:pt x="525" y="310"/>
                      </a:cubicBezTo>
                      <a:lnTo>
                        <a:pt x="525" y="274"/>
                      </a:lnTo>
                      <a:lnTo>
                        <a:pt x="525" y="251"/>
                      </a:lnTo>
                      <a:lnTo>
                        <a:pt x="525" y="215"/>
                      </a:lnTo>
                      <a:cubicBezTo>
                        <a:pt x="525" y="179"/>
                        <a:pt x="513" y="144"/>
                        <a:pt x="501" y="108"/>
                      </a:cubicBezTo>
                      <a:cubicBezTo>
                        <a:pt x="477" y="84"/>
                        <a:pt x="453" y="60"/>
                        <a:pt x="417" y="36"/>
                      </a:cubicBezTo>
                      <a:cubicBezTo>
                        <a:pt x="394" y="24"/>
                        <a:pt x="358" y="1"/>
                        <a:pt x="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8" name="Google Shape;3988;p50"/>
                <p:cNvSpPr/>
                <p:nvPr/>
              </p:nvSpPr>
              <p:spPr>
                <a:xfrm>
                  <a:off x="741656" y="4382372"/>
                  <a:ext cx="18369" cy="17284"/>
                </a:xfrm>
                <a:custGeom>
                  <a:avLst/>
                  <a:gdLst/>
                  <a:ahLst/>
                  <a:cxnLst/>
                  <a:rect l="l" t="t" r="r" b="b"/>
                  <a:pathLst>
                    <a:path w="406" h="382" extrusionOk="0">
                      <a:moveTo>
                        <a:pt x="191" y="1"/>
                      </a:moveTo>
                      <a:cubicBezTo>
                        <a:pt x="167" y="1"/>
                        <a:pt x="155" y="1"/>
                        <a:pt x="119" y="13"/>
                      </a:cubicBezTo>
                      <a:cubicBezTo>
                        <a:pt x="96" y="24"/>
                        <a:pt x="72" y="24"/>
                        <a:pt x="60" y="60"/>
                      </a:cubicBezTo>
                      <a:cubicBezTo>
                        <a:pt x="48" y="72"/>
                        <a:pt x="36" y="96"/>
                        <a:pt x="12" y="120"/>
                      </a:cubicBezTo>
                      <a:cubicBezTo>
                        <a:pt x="0" y="144"/>
                        <a:pt x="0" y="155"/>
                        <a:pt x="0" y="191"/>
                      </a:cubicBezTo>
                      <a:lnTo>
                        <a:pt x="0" y="239"/>
                      </a:lnTo>
                      <a:lnTo>
                        <a:pt x="48" y="322"/>
                      </a:lnTo>
                      <a:cubicBezTo>
                        <a:pt x="60" y="334"/>
                        <a:pt x="72" y="334"/>
                        <a:pt x="96" y="358"/>
                      </a:cubicBezTo>
                      <a:cubicBezTo>
                        <a:pt x="119" y="370"/>
                        <a:pt x="143" y="382"/>
                        <a:pt x="191" y="382"/>
                      </a:cubicBezTo>
                      <a:cubicBezTo>
                        <a:pt x="227" y="382"/>
                        <a:pt x="238" y="382"/>
                        <a:pt x="274" y="370"/>
                      </a:cubicBezTo>
                      <a:cubicBezTo>
                        <a:pt x="298" y="358"/>
                        <a:pt x="310" y="358"/>
                        <a:pt x="334" y="322"/>
                      </a:cubicBezTo>
                      <a:cubicBezTo>
                        <a:pt x="346" y="310"/>
                        <a:pt x="358" y="286"/>
                        <a:pt x="369" y="263"/>
                      </a:cubicBezTo>
                      <a:cubicBezTo>
                        <a:pt x="393" y="239"/>
                        <a:pt x="393" y="227"/>
                        <a:pt x="393" y="191"/>
                      </a:cubicBezTo>
                      <a:cubicBezTo>
                        <a:pt x="405" y="179"/>
                        <a:pt x="405" y="167"/>
                        <a:pt x="393" y="144"/>
                      </a:cubicBezTo>
                      <a:lnTo>
                        <a:pt x="346" y="60"/>
                      </a:lnTo>
                      <a:cubicBezTo>
                        <a:pt x="334" y="48"/>
                        <a:pt x="310" y="48"/>
                        <a:pt x="298" y="24"/>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89" name="Google Shape;3989;p50"/>
                <p:cNvSpPr/>
                <p:nvPr/>
              </p:nvSpPr>
              <p:spPr>
                <a:xfrm>
                  <a:off x="668405" y="4464264"/>
                  <a:ext cx="10814" cy="9185"/>
                </a:xfrm>
                <a:custGeom>
                  <a:avLst/>
                  <a:gdLst/>
                  <a:ahLst/>
                  <a:cxnLst/>
                  <a:rect l="l" t="t" r="r" b="b"/>
                  <a:pathLst>
                    <a:path w="239" h="203" extrusionOk="0">
                      <a:moveTo>
                        <a:pt x="119" y="0"/>
                      </a:moveTo>
                      <a:cubicBezTo>
                        <a:pt x="0" y="0"/>
                        <a:pt x="0" y="203"/>
                        <a:pt x="119" y="203"/>
                      </a:cubicBezTo>
                      <a:cubicBezTo>
                        <a:pt x="238" y="203"/>
                        <a:pt x="238" y="0"/>
                        <a:pt x="1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0" name="Google Shape;3990;p50"/>
                <p:cNvSpPr/>
                <p:nvPr/>
              </p:nvSpPr>
              <p:spPr>
                <a:xfrm>
                  <a:off x="1350370" y="4830560"/>
                  <a:ext cx="21582" cy="17284"/>
                </a:xfrm>
                <a:custGeom>
                  <a:avLst/>
                  <a:gdLst/>
                  <a:ahLst/>
                  <a:cxnLst/>
                  <a:rect l="l" t="t" r="r" b="b"/>
                  <a:pathLst>
                    <a:path w="477" h="382" extrusionOk="0">
                      <a:moveTo>
                        <a:pt x="239" y="1"/>
                      </a:moveTo>
                      <a:cubicBezTo>
                        <a:pt x="0" y="1"/>
                        <a:pt x="0" y="382"/>
                        <a:pt x="239" y="382"/>
                      </a:cubicBezTo>
                      <a:cubicBezTo>
                        <a:pt x="477" y="382"/>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1" name="Google Shape;3991;p50"/>
                <p:cNvSpPr/>
                <p:nvPr/>
              </p:nvSpPr>
              <p:spPr>
                <a:xfrm>
                  <a:off x="1404256" y="4690530"/>
                  <a:ext cx="21039" cy="20496"/>
                </a:xfrm>
                <a:custGeom>
                  <a:avLst/>
                  <a:gdLst/>
                  <a:ahLst/>
                  <a:cxnLst/>
                  <a:rect l="l" t="t" r="r" b="b"/>
                  <a:pathLst>
                    <a:path w="465" h="453" extrusionOk="0">
                      <a:moveTo>
                        <a:pt x="226" y="0"/>
                      </a:moveTo>
                      <a:cubicBezTo>
                        <a:pt x="191" y="0"/>
                        <a:pt x="167" y="0"/>
                        <a:pt x="131" y="12"/>
                      </a:cubicBezTo>
                      <a:cubicBezTo>
                        <a:pt x="107" y="36"/>
                        <a:pt x="71" y="48"/>
                        <a:pt x="60" y="60"/>
                      </a:cubicBezTo>
                      <a:cubicBezTo>
                        <a:pt x="36" y="71"/>
                        <a:pt x="12" y="107"/>
                        <a:pt x="12" y="131"/>
                      </a:cubicBezTo>
                      <a:cubicBezTo>
                        <a:pt x="0" y="167"/>
                        <a:pt x="0" y="191"/>
                        <a:pt x="0" y="226"/>
                      </a:cubicBezTo>
                      <a:cubicBezTo>
                        <a:pt x="0" y="238"/>
                        <a:pt x="0" y="274"/>
                        <a:pt x="12" y="286"/>
                      </a:cubicBezTo>
                      <a:cubicBezTo>
                        <a:pt x="36" y="333"/>
                        <a:pt x="48" y="357"/>
                        <a:pt x="71" y="393"/>
                      </a:cubicBezTo>
                      <a:cubicBezTo>
                        <a:pt x="95" y="405"/>
                        <a:pt x="107" y="417"/>
                        <a:pt x="119" y="417"/>
                      </a:cubicBezTo>
                      <a:cubicBezTo>
                        <a:pt x="155" y="441"/>
                        <a:pt x="191" y="452"/>
                        <a:pt x="238" y="452"/>
                      </a:cubicBezTo>
                      <a:cubicBezTo>
                        <a:pt x="274" y="452"/>
                        <a:pt x="298" y="452"/>
                        <a:pt x="333" y="441"/>
                      </a:cubicBezTo>
                      <a:cubicBezTo>
                        <a:pt x="357" y="417"/>
                        <a:pt x="393" y="405"/>
                        <a:pt x="405" y="393"/>
                      </a:cubicBezTo>
                      <a:cubicBezTo>
                        <a:pt x="429" y="381"/>
                        <a:pt x="452" y="345"/>
                        <a:pt x="452" y="321"/>
                      </a:cubicBezTo>
                      <a:cubicBezTo>
                        <a:pt x="464" y="286"/>
                        <a:pt x="464" y="262"/>
                        <a:pt x="464" y="226"/>
                      </a:cubicBezTo>
                      <a:cubicBezTo>
                        <a:pt x="452" y="214"/>
                        <a:pt x="452" y="179"/>
                        <a:pt x="452" y="167"/>
                      </a:cubicBezTo>
                      <a:cubicBezTo>
                        <a:pt x="429" y="119"/>
                        <a:pt x="417" y="95"/>
                        <a:pt x="393" y="60"/>
                      </a:cubicBezTo>
                      <a:cubicBezTo>
                        <a:pt x="369" y="48"/>
                        <a:pt x="357" y="36"/>
                        <a:pt x="345" y="36"/>
                      </a:cubicBezTo>
                      <a:cubicBezTo>
                        <a:pt x="310" y="12"/>
                        <a:pt x="274"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2" name="Google Shape;3992;p50"/>
                <p:cNvSpPr/>
                <p:nvPr/>
              </p:nvSpPr>
              <p:spPr>
                <a:xfrm>
                  <a:off x="1437103" y="4743284"/>
                  <a:ext cx="24297" cy="18912"/>
                </a:xfrm>
                <a:custGeom>
                  <a:avLst/>
                  <a:gdLst/>
                  <a:ahLst/>
                  <a:cxnLst/>
                  <a:rect l="l" t="t" r="r" b="b"/>
                  <a:pathLst>
                    <a:path w="537" h="418" extrusionOk="0">
                      <a:moveTo>
                        <a:pt x="274" y="1"/>
                      </a:moveTo>
                      <a:cubicBezTo>
                        <a:pt x="0" y="1"/>
                        <a:pt x="0" y="418"/>
                        <a:pt x="274" y="418"/>
                      </a:cubicBezTo>
                      <a:cubicBezTo>
                        <a:pt x="536" y="406"/>
                        <a:pt x="53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3" name="Google Shape;3993;p50"/>
                <p:cNvSpPr/>
                <p:nvPr/>
              </p:nvSpPr>
              <p:spPr>
                <a:xfrm>
                  <a:off x="1390773" y="4732516"/>
                  <a:ext cx="15112" cy="11356"/>
                </a:xfrm>
                <a:custGeom>
                  <a:avLst/>
                  <a:gdLst/>
                  <a:ahLst/>
                  <a:cxnLst/>
                  <a:rect l="l" t="t" r="r" b="b"/>
                  <a:pathLst>
                    <a:path w="334" h="251" extrusionOk="0">
                      <a:moveTo>
                        <a:pt x="167" y="1"/>
                      </a:moveTo>
                      <a:cubicBezTo>
                        <a:pt x="0" y="1"/>
                        <a:pt x="0" y="251"/>
                        <a:pt x="167" y="251"/>
                      </a:cubicBezTo>
                      <a:cubicBezTo>
                        <a:pt x="334" y="251"/>
                        <a:pt x="33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3994" name="Google Shape;3994;p50"/>
            <p:cNvGrpSpPr/>
            <p:nvPr/>
          </p:nvGrpSpPr>
          <p:grpSpPr>
            <a:xfrm>
              <a:off x="-1847616" y="3519625"/>
              <a:ext cx="2209227" cy="701963"/>
              <a:chOff x="676459" y="2747475"/>
              <a:chExt cx="2209227" cy="701963"/>
            </a:xfrm>
          </p:grpSpPr>
          <p:sp>
            <p:nvSpPr>
              <p:cNvPr id="3995" name="Google Shape;3995;p50"/>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6" name="Google Shape;3996;p50"/>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7" name="Google Shape;3997;p50"/>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8" name="Google Shape;3998;p50"/>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99" name="Google Shape;3999;p50"/>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0" name="Google Shape;4000;p50"/>
              <p:cNvSpPr/>
              <p:nvPr/>
            </p:nvSpPr>
            <p:spPr>
              <a:xfrm>
                <a:off x="1474249" y="34235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1" name="Google Shape;4001;p50"/>
              <p:cNvSpPr/>
              <p:nvPr/>
            </p:nvSpPr>
            <p:spPr>
              <a:xfrm>
                <a:off x="1488275" y="33707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2" name="Google Shape;4002;p50"/>
              <p:cNvSpPr/>
              <p:nvPr/>
            </p:nvSpPr>
            <p:spPr>
              <a:xfrm>
                <a:off x="1400999" y="33976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3" name="Google Shape;4003;p50"/>
              <p:cNvSpPr/>
              <p:nvPr/>
            </p:nvSpPr>
            <p:spPr>
              <a:xfrm>
                <a:off x="1372450" y="33098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4" name="Google Shape;4004;p50"/>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5" name="Google Shape;4005;p50"/>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6" name="Google Shape;4006;p50"/>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7" name="Google Shape;4007;p50"/>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8" name="Google Shape;4008;p50"/>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09" name="Google Shape;4009;p50"/>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0" name="Google Shape;4010;p50"/>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1" name="Google Shape;4011;p50"/>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2" name="Google Shape;4012;p50"/>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3" name="Google Shape;4013;p50"/>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4" name="Google Shape;4014;p50"/>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5" name="Google Shape;4015;p50"/>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16" name="Google Shape;4016;p50"/>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4017" name="Google Shape;4017;p50"/>
          <p:cNvGrpSpPr/>
          <p:nvPr/>
        </p:nvGrpSpPr>
        <p:grpSpPr>
          <a:xfrm>
            <a:off x="8119303" y="6"/>
            <a:ext cx="1177875" cy="4079299"/>
            <a:chOff x="8119302" y="5"/>
            <a:chExt cx="1177875" cy="3059474"/>
          </a:xfrm>
        </p:grpSpPr>
        <p:grpSp>
          <p:nvGrpSpPr>
            <p:cNvPr id="4018" name="Google Shape;4018;p50"/>
            <p:cNvGrpSpPr/>
            <p:nvPr/>
          </p:nvGrpSpPr>
          <p:grpSpPr>
            <a:xfrm>
              <a:off x="8640698" y="2153917"/>
              <a:ext cx="430453" cy="905562"/>
              <a:chOff x="6492361" y="-8"/>
              <a:chExt cx="430453" cy="905562"/>
            </a:xfrm>
          </p:grpSpPr>
          <p:sp>
            <p:nvSpPr>
              <p:cNvPr id="4019" name="Google Shape;4019;p50"/>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0" name="Google Shape;4020;p50"/>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1" name="Google Shape;4021;p50"/>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2" name="Google Shape;4022;p50"/>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3" name="Google Shape;4023;p50"/>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4" name="Google Shape;4024;p50"/>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5" name="Google Shape;4025;p50"/>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6" name="Google Shape;4026;p50"/>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7" name="Google Shape;4027;p50"/>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28" name="Google Shape;4028;p50"/>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4029" name="Google Shape;4029;p50"/>
            <p:cNvSpPr/>
            <p:nvPr/>
          </p:nvSpPr>
          <p:spPr>
            <a:xfrm flipH="1">
              <a:off x="8492697" y="1135836"/>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030" name="Google Shape;4030;p50"/>
            <p:cNvGrpSpPr/>
            <p:nvPr/>
          </p:nvGrpSpPr>
          <p:grpSpPr>
            <a:xfrm rot="-4621276" flipH="1">
              <a:off x="7603574" y="805230"/>
              <a:ext cx="2209332" cy="699554"/>
              <a:chOff x="676459" y="2747475"/>
              <a:chExt cx="2209227" cy="699520"/>
            </a:xfrm>
          </p:grpSpPr>
          <p:sp>
            <p:nvSpPr>
              <p:cNvPr id="4031" name="Google Shape;4031;p50"/>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2" name="Google Shape;4032;p50"/>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3" name="Google Shape;4033;p50"/>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4" name="Google Shape;4034;p50"/>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5" name="Google Shape;4035;p50"/>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6" name="Google Shape;4036;p50"/>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7" name="Google Shape;4037;p50"/>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8" name="Google Shape;4038;p50"/>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39" name="Google Shape;4039;p50"/>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0" name="Google Shape;4040;p50"/>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1" name="Google Shape;4041;p50"/>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2" name="Google Shape;4042;p50"/>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3" name="Google Shape;4043;p50"/>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4" name="Google Shape;4044;p50"/>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5" name="Google Shape;4045;p50"/>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6" name="Google Shape;4046;p50"/>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7" name="Google Shape;4047;p50"/>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8" name="Google Shape;4048;p50"/>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49" name="Google Shape;4049;p50"/>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50" name="Google Shape;4050;p50"/>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51" name="Google Shape;4051;p50"/>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52" name="Google Shape;4052;p50"/>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4065" name="Google Shape;4065;p50"/>
          <p:cNvGrpSpPr/>
          <p:nvPr/>
        </p:nvGrpSpPr>
        <p:grpSpPr>
          <a:xfrm>
            <a:off x="4354801" y="5416090"/>
            <a:ext cx="602812" cy="1675447"/>
            <a:chOff x="4354801" y="4062067"/>
            <a:chExt cx="602812" cy="1256585"/>
          </a:xfrm>
        </p:grpSpPr>
        <p:sp>
          <p:nvSpPr>
            <p:cNvPr id="4066" name="Google Shape;4066;p50"/>
            <p:cNvSpPr/>
            <p:nvPr/>
          </p:nvSpPr>
          <p:spPr>
            <a:xfrm>
              <a:off x="4354801" y="4603498"/>
              <a:ext cx="602812" cy="715153"/>
            </a:xfrm>
            <a:custGeom>
              <a:avLst/>
              <a:gdLst/>
              <a:ahLst/>
              <a:cxnLst/>
              <a:rect l="l" t="t" r="r" b="b"/>
              <a:pathLst>
                <a:path w="16908" h="20059" extrusionOk="0">
                  <a:moveTo>
                    <a:pt x="8411" y="0"/>
                  </a:moveTo>
                  <a:cubicBezTo>
                    <a:pt x="8304" y="0"/>
                    <a:pt x="8196" y="22"/>
                    <a:pt x="8097" y="52"/>
                  </a:cubicBezTo>
                  <a:cubicBezTo>
                    <a:pt x="7085" y="314"/>
                    <a:pt x="6430" y="1267"/>
                    <a:pt x="6002" y="2219"/>
                  </a:cubicBezTo>
                  <a:cubicBezTo>
                    <a:pt x="4743" y="4958"/>
                    <a:pt x="4600" y="8037"/>
                    <a:pt x="4722" y="11075"/>
                  </a:cubicBezTo>
                  <a:lnTo>
                    <a:pt x="4722" y="11075"/>
                  </a:lnTo>
                  <a:cubicBezTo>
                    <a:pt x="4579" y="9964"/>
                    <a:pt x="4269" y="8879"/>
                    <a:pt x="3799" y="7875"/>
                  </a:cubicBezTo>
                  <a:cubicBezTo>
                    <a:pt x="3425" y="7094"/>
                    <a:pt x="2794" y="6249"/>
                    <a:pt x="1955" y="6249"/>
                  </a:cubicBezTo>
                  <a:cubicBezTo>
                    <a:pt x="1912" y="6249"/>
                    <a:pt x="1867" y="6251"/>
                    <a:pt x="1822" y="6256"/>
                  </a:cubicBezTo>
                  <a:cubicBezTo>
                    <a:pt x="846" y="6339"/>
                    <a:pt x="358" y="7458"/>
                    <a:pt x="191" y="8422"/>
                  </a:cubicBezTo>
                  <a:cubicBezTo>
                    <a:pt x="1" y="9839"/>
                    <a:pt x="13" y="11244"/>
                    <a:pt x="346" y="12625"/>
                  </a:cubicBezTo>
                  <a:cubicBezTo>
                    <a:pt x="846" y="14733"/>
                    <a:pt x="2037" y="17245"/>
                    <a:pt x="4108" y="18221"/>
                  </a:cubicBezTo>
                  <a:cubicBezTo>
                    <a:pt x="5593" y="18918"/>
                    <a:pt x="7656" y="20059"/>
                    <a:pt x="9510" y="20059"/>
                  </a:cubicBezTo>
                  <a:cubicBezTo>
                    <a:pt x="10065" y="20059"/>
                    <a:pt x="10601" y="19956"/>
                    <a:pt x="11097" y="19710"/>
                  </a:cubicBezTo>
                  <a:cubicBezTo>
                    <a:pt x="11800" y="19352"/>
                    <a:pt x="12336" y="18721"/>
                    <a:pt x="12812" y="18102"/>
                  </a:cubicBezTo>
                  <a:cubicBezTo>
                    <a:pt x="14193" y="16257"/>
                    <a:pt x="15288" y="14197"/>
                    <a:pt x="16241" y="12090"/>
                  </a:cubicBezTo>
                  <a:cubicBezTo>
                    <a:pt x="16610" y="11292"/>
                    <a:pt x="16908" y="10244"/>
                    <a:pt x="16277" y="9625"/>
                  </a:cubicBezTo>
                  <a:cubicBezTo>
                    <a:pt x="16035" y="9392"/>
                    <a:pt x="15694" y="9278"/>
                    <a:pt x="15347" y="9278"/>
                  </a:cubicBezTo>
                  <a:cubicBezTo>
                    <a:pt x="15216" y="9278"/>
                    <a:pt x="15083" y="9295"/>
                    <a:pt x="14955" y="9327"/>
                  </a:cubicBezTo>
                  <a:cubicBezTo>
                    <a:pt x="14491" y="9446"/>
                    <a:pt x="14098" y="9720"/>
                    <a:pt x="13717" y="10006"/>
                  </a:cubicBezTo>
                  <a:cubicBezTo>
                    <a:pt x="12443" y="10982"/>
                    <a:pt x="11383" y="12244"/>
                    <a:pt x="10645" y="13673"/>
                  </a:cubicBezTo>
                  <a:cubicBezTo>
                    <a:pt x="11240" y="12399"/>
                    <a:pt x="11800" y="11101"/>
                    <a:pt x="12193" y="9744"/>
                  </a:cubicBezTo>
                  <a:cubicBezTo>
                    <a:pt x="12407" y="8970"/>
                    <a:pt x="12562" y="8113"/>
                    <a:pt x="12193" y="7387"/>
                  </a:cubicBezTo>
                  <a:cubicBezTo>
                    <a:pt x="12133" y="7244"/>
                    <a:pt x="12026" y="7113"/>
                    <a:pt x="11895" y="7041"/>
                  </a:cubicBezTo>
                  <a:cubicBezTo>
                    <a:pt x="11825" y="7007"/>
                    <a:pt x="11752" y="6992"/>
                    <a:pt x="11680" y="6992"/>
                  </a:cubicBezTo>
                  <a:cubicBezTo>
                    <a:pt x="11422" y="6992"/>
                    <a:pt x="11162" y="7182"/>
                    <a:pt x="10966" y="7387"/>
                  </a:cubicBezTo>
                  <a:cubicBezTo>
                    <a:pt x="9868" y="8464"/>
                    <a:pt x="9022" y="9799"/>
                    <a:pt x="8493" y="11246"/>
                  </a:cubicBezTo>
                  <a:lnTo>
                    <a:pt x="8493" y="11246"/>
                  </a:lnTo>
                  <a:cubicBezTo>
                    <a:pt x="8776" y="9698"/>
                    <a:pt x="9016" y="8139"/>
                    <a:pt x="9216" y="6577"/>
                  </a:cubicBezTo>
                  <a:cubicBezTo>
                    <a:pt x="9466" y="4672"/>
                    <a:pt x="9645" y="2731"/>
                    <a:pt x="9204" y="862"/>
                  </a:cubicBezTo>
                  <a:cubicBezTo>
                    <a:pt x="9121" y="552"/>
                    <a:pt x="8990" y="195"/>
                    <a:pt x="8692" y="64"/>
                  </a:cubicBezTo>
                  <a:cubicBezTo>
                    <a:pt x="8606" y="19"/>
                    <a:pt x="8510" y="0"/>
                    <a:pt x="841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4067" name="Google Shape;4067;p50"/>
            <p:cNvGrpSpPr/>
            <p:nvPr/>
          </p:nvGrpSpPr>
          <p:grpSpPr>
            <a:xfrm>
              <a:off x="4378698" y="4062067"/>
              <a:ext cx="430453" cy="905562"/>
              <a:chOff x="6492361" y="-8"/>
              <a:chExt cx="430453" cy="905562"/>
            </a:xfrm>
          </p:grpSpPr>
          <p:sp>
            <p:nvSpPr>
              <p:cNvPr id="4068" name="Google Shape;4068;p50"/>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69" name="Google Shape;4069;p50"/>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0" name="Google Shape;4070;p50"/>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1" name="Google Shape;4071;p50"/>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2" name="Google Shape;4072;p50"/>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3" name="Google Shape;4073;p50"/>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4" name="Google Shape;4074;p50"/>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5" name="Google Shape;4075;p50"/>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6" name="Google Shape;4076;p50"/>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77" name="Google Shape;4077;p50"/>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7" name="Group 6">
            <a:extLst>
              <a:ext uri="{FF2B5EF4-FFF2-40B4-BE49-F238E27FC236}">
                <a16:creationId xmlns:a16="http://schemas.microsoft.com/office/drawing/2014/main" xmlns="" id="{2CA9EE9C-8C84-46FF-9878-7A4F86F94004}"/>
              </a:ext>
            </a:extLst>
          </p:cNvPr>
          <p:cNvGrpSpPr/>
          <p:nvPr/>
        </p:nvGrpSpPr>
        <p:grpSpPr>
          <a:xfrm>
            <a:off x="2925577" y="1600400"/>
            <a:ext cx="3199132" cy="4393229"/>
            <a:chOff x="2925577" y="1200300"/>
            <a:chExt cx="3199132" cy="3294922"/>
          </a:xfrm>
        </p:grpSpPr>
        <p:sp>
          <p:nvSpPr>
            <p:cNvPr id="3922" name="Google Shape;3922;p50"/>
            <p:cNvSpPr/>
            <p:nvPr/>
          </p:nvSpPr>
          <p:spPr>
            <a:xfrm flipH="1">
              <a:off x="2925577" y="1200300"/>
              <a:ext cx="3199132" cy="3294922"/>
            </a:xfrm>
            <a:custGeom>
              <a:avLst/>
              <a:gdLst/>
              <a:ahLst/>
              <a:cxnLst/>
              <a:rect l="l" t="t" r="r" b="b"/>
              <a:pathLst>
                <a:path w="109672" h="96167" extrusionOk="0">
                  <a:moveTo>
                    <a:pt x="78071" y="0"/>
                  </a:moveTo>
                  <a:cubicBezTo>
                    <a:pt x="77346" y="0"/>
                    <a:pt x="76627" y="7"/>
                    <a:pt x="75916" y="18"/>
                  </a:cubicBezTo>
                  <a:cubicBezTo>
                    <a:pt x="62359" y="238"/>
                    <a:pt x="48939" y="486"/>
                    <a:pt x="35410" y="1106"/>
                  </a:cubicBezTo>
                  <a:cubicBezTo>
                    <a:pt x="26041" y="1533"/>
                    <a:pt x="12993" y="1382"/>
                    <a:pt x="6380" y="9276"/>
                  </a:cubicBezTo>
                  <a:cubicBezTo>
                    <a:pt x="1" y="16909"/>
                    <a:pt x="1516" y="28951"/>
                    <a:pt x="1475" y="38210"/>
                  </a:cubicBezTo>
                  <a:cubicBezTo>
                    <a:pt x="1434" y="46614"/>
                    <a:pt x="1737" y="55018"/>
                    <a:pt x="2398" y="63409"/>
                  </a:cubicBezTo>
                  <a:cubicBezTo>
                    <a:pt x="2936" y="70201"/>
                    <a:pt x="1613" y="79956"/>
                    <a:pt x="5526" y="85853"/>
                  </a:cubicBezTo>
                  <a:cubicBezTo>
                    <a:pt x="8929" y="90978"/>
                    <a:pt x="12291" y="93582"/>
                    <a:pt x="18739" y="94671"/>
                  </a:cubicBezTo>
                  <a:cubicBezTo>
                    <a:pt x="24897" y="95714"/>
                    <a:pt x="31331" y="95893"/>
                    <a:pt x="37674" y="95893"/>
                  </a:cubicBezTo>
                  <a:cubicBezTo>
                    <a:pt x="39958" y="95893"/>
                    <a:pt x="42231" y="95870"/>
                    <a:pt x="44475" y="95856"/>
                  </a:cubicBezTo>
                  <a:cubicBezTo>
                    <a:pt x="44878" y="95853"/>
                    <a:pt x="45282" y="95852"/>
                    <a:pt x="45688" y="95852"/>
                  </a:cubicBezTo>
                  <a:cubicBezTo>
                    <a:pt x="52621" y="95852"/>
                    <a:pt x="60114" y="96166"/>
                    <a:pt x="67647" y="96166"/>
                  </a:cubicBezTo>
                  <a:cubicBezTo>
                    <a:pt x="78312" y="96166"/>
                    <a:pt x="89058" y="95537"/>
                    <a:pt x="98415" y="92494"/>
                  </a:cubicBezTo>
                  <a:cubicBezTo>
                    <a:pt x="109672" y="88829"/>
                    <a:pt x="107384" y="72447"/>
                    <a:pt x="107508" y="63395"/>
                  </a:cubicBezTo>
                  <a:cubicBezTo>
                    <a:pt x="107646" y="53351"/>
                    <a:pt x="107205" y="42660"/>
                    <a:pt x="106640" y="32395"/>
                  </a:cubicBezTo>
                  <a:cubicBezTo>
                    <a:pt x="106640" y="32051"/>
                    <a:pt x="106627" y="31720"/>
                    <a:pt x="106599" y="31390"/>
                  </a:cubicBezTo>
                  <a:cubicBezTo>
                    <a:pt x="106213" y="23399"/>
                    <a:pt x="106186" y="14250"/>
                    <a:pt x="101157" y="7664"/>
                  </a:cubicBezTo>
                  <a:cubicBezTo>
                    <a:pt x="96049" y="956"/>
                    <a:pt x="86665" y="0"/>
                    <a:pt x="780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30" name="Google Shape;3930;p50"/>
            <p:cNvSpPr txBox="1"/>
            <p:nvPr/>
          </p:nvSpPr>
          <p:spPr>
            <a:xfrm>
              <a:off x="3259744" y="2591289"/>
              <a:ext cx="2620944" cy="7629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a:solidFill>
                    <a:schemeClr val="dk2"/>
                  </a:solidFill>
                  <a:latin typeface="+mj-lt"/>
                  <a:ea typeface="Short Stack"/>
                  <a:cs typeface="Short Stack"/>
                  <a:sym typeface="Short Stack"/>
                </a:rPr>
                <a:t>  </a:t>
              </a:r>
              <a:r>
                <a:rPr lang="en-US" sz="1800">
                  <a:solidFill>
                    <a:srgbClr val="004D61"/>
                  </a:solidFill>
                  <a:effectLst/>
                  <a:latin typeface="+mj-lt"/>
                  <a:ea typeface="Calibri" panose="020F0502020204030204" pitchFamily="34" charset="0"/>
                </a:rPr>
                <a:t>Tìm hiểu nội dung bài mới qua sgk, mạng internet, dùng mã QR khai thác học liệu điện tử về</a:t>
              </a:r>
              <a:r>
                <a:rPr lang="vi-VN" sz="1800">
                  <a:solidFill>
                    <a:srgbClr val="004D61"/>
                  </a:solidFill>
                  <a:effectLst/>
                  <a:latin typeface="+mj-lt"/>
                  <a:ea typeface="Calibri" panose="020F0502020204030204" pitchFamily="34" charset="0"/>
                </a:rPr>
                <a:t> </a:t>
              </a:r>
              <a:r>
                <a:rPr lang="en-US" sz="1800">
                  <a:solidFill>
                    <a:srgbClr val="004D61"/>
                  </a:solidFill>
                  <a:effectLst/>
                  <a:latin typeface="+mj-lt"/>
                  <a:ea typeface="Calibri" panose="020F0502020204030204" pitchFamily="34" charset="0"/>
                  <a:cs typeface="Times New Roman" panose="02020603050405020304" pitchFamily="18" charset="0"/>
                </a:rPr>
                <a:t>các đặc điểm của âm thanh có tính nhạc</a:t>
              </a:r>
              <a:r>
                <a:rPr lang="vi-VN" sz="1800">
                  <a:solidFill>
                    <a:srgbClr val="004D61"/>
                  </a:solidFill>
                  <a:effectLst/>
                  <a:latin typeface="+mj-lt"/>
                  <a:ea typeface="Calibri" panose="020F0502020204030204" pitchFamily="34" charset="0"/>
                  <a:cs typeface="Times New Roman" panose="02020603050405020304" pitchFamily="18" charset="0"/>
                </a:rPr>
                <a:t> </a:t>
              </a:r>
              <a:r>
                <a:rPr lang="vi-VN" sz="1800">
                  <a:solidFill>
                    <a:srgbClr val="004D61"/>
                  </a:solidFill>
                  <a:effectLst/>
                  <a:latin typeface="+mn-lt"/>
                  <a:ea typeface="Calibri" panose="020F0502020204030204" pitchFamily="34" charset="0"/>
                  <a:cs typeface="Times New Roman" panose="02020603050405020304" pitchFamily="18" charset="0"/>
                </a:rPr>
                <a:t>và</a:t>
              </a:r>
              <a:r>
                <a:rPr lang="en-US" sz="1800">
                  <a:solidFill>
                    <a:srgbClr val="004D61"/>
                  </a:solidFill>
                  <a:effectLst/>
                  <a:latin typeface="+mn-lt"/>
                  <a:ea typeface="Calibri" panose="020F0502020204030204" pitchFamily="34" charset="0"/>
                </a:rPr>
                <a:t> </a:t>
              </a:r>
              <a:r>
                <a:rPr lang="en-US" sz="1800">
                  <a:solidFill>
                    <a:srgbClr val="004D61"/>
                  </a:solidFill>
                  <a:effectLst/>
                  <a:latin typeface="+mj-lt"/>
                  <a:ea typeface="Calibri" panose="020F0502020204030204" pitchFamily="34" charset="0"/>
                </a:rPr>
                <a:t>Bài đọc nhạc số 1.</a:t>
              </a:r>
              <a:endParaRPr lang="en-US" sz="1800">
                <a:solidFill>
                  <a:srgbClr val="004D61"/>
                </a:solidFill>
                <a:latin typeface="+mj-lt"/>
                <a:ea typeface="Short Stack"/>
                <a:cs typeface="Short Stack"/>
                <a:sym typeface="Short Stack"/>
              </a:endParaRPr>
            </a:p>
            <a:p>
              <a:pPr marL="0" lvl="0" indent="0" algn="l" rtl="0">
                <a:spcBef>
                  <a:spcPts val="0"/>
                </a:spcBef>
                <a:spcAft>
                  <a:spcPts val="0"/>
                </a:spcAft>
                <a:buNone/>
              </a:pPr>
              <a:endParaRPr lang="en-US" sz="1800">
                <a:solidFill>
                  <a:schemeClr val="dk2"/>
                </a:solidFill>
                <a:latin typeface="+mj-lt"/>
                <a:ea typeface="Short Stack"/>
                <a:cs typeface="Short Stack"/>
                <a:sym typeface="Short Stack"/>
              </a:endParaRPr>
            </a:p>
          </p:txBody>
        </p:sp>
        <p:sp>
          <p:nvSpPr>
            <p:cNvPr id="156" name="TextBox 155">
              <a:extLst>
                <a:ext uri="{FF2B5EF4-FFF2-40B4-BE49-F238E27FC236}">
                  <a16:creationId xmlns:a16="http://schemas.microsoft.com/office/drawing/2014/main" xmlns="" id="{0C98C7B3-CF81-4880-B85D-5FCA12603F32}"/>
                </a:ext>
              </a:extLst>
            </p:cNvPr>
            <p:cNvSpPr txBox="1"/>
            <p:nvPr/>
          </p:nvSpPr>
          <p:spPr>
            <a:xfrm>
              <a:off x="3815677" y="2986465"/>
              <a:ext cx="2250760" cy="484748"/>
            </a:xfrm>
            <a:prstGeom prst="rect">
              <a:avLst/>
            </a:prstGeom>
            <a:noFill/>
          </p:spPr>
          <p:txBody>
            <a:bodyPr wrap="square">
              <a:spAutoFit/>
            </a:bodyPr>
            <a:lstStyle/>
            <a:p>
              <a:pPr marL="0" marR="0" algn="ctr">
                <a:spcBef>
                  <a:spcPts val="0"/>
                </a:spcBef>
                <a:spcAft>
                  <a:spcPts val="0"/>
                </a:spcAft>
              </a:pPr>
              <a:r>
                <a:rPr lang="en-US" b="1">
                  <a:solidFill>
                    <a:srgbClr val="000000"/>
                  </a:solidFill>
                  <a:effectLst/>
                  <a:latin typeface="+mj-lt"/>
                  <a:ea typeface="Calibri" panose="020F0502020204030204" pitchFamily="34" charset="0"/>
                  <a:cs typeface="Times New Roman" panose="02020603050405020304" pitchFamily="18" charset="0"/>
                </a:rPr>
                <a:t> </a:t>
              </a:r>
              <a:endParaRPr lang="en-US">
                <a:effectLst/>
                <a:latin typeface="+mj-lt"/>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i="1">
                <a:solidFill>
                  <a:schemeClr val="dk2"/>
                </a:solidFill>
                <a:latin typeface="+mj-lt"/>
                <a:ea typeface="Short Stack"/>
                <a:cs typeface="Short Stack"/>
                <a:sym typeface="Short Stack"/>
              </a:endParaRPr>
            </a:p>
          </p:txBody>
        </p:sp>
      </p:grpSp>
      <p:grpSp>
        <p:nvGrpSpPr>
          <p:cNvPr id="200" name="Group 199">
            <a:extLst>
              <a:ext uri="{FF2B5EF4-FFF2-40B4-BE49-F238E27FC236}">
                <a16:creationId xmlns:a16="http://schemas.microsoft.com/office/drawing/2014/main" xmlns="" id="{D0677073-657F-4995-BF8F-E8CFA6E17079}"/>
              </a:ext>
            </a:extLst>
          </p:cNvPr>
          <p:cNvGrpSpPr/>
          <p:nvPr/>
        </p:nvGrpSpPr>
        <p:grpSpPr>
          <a:xfrm>
            <a:off x="585677" y="3488859"/>
            <a:ext cx="1060871" cy="3079335"/>
            <a:chOff x="713167" y="2609540"/>
            <a:chExt cx="1060871" cy="2309501"/>
          </a:xfrm>
        </p:grpSpPr>
        <p:grpSp>
          <p:nvGrpSpPr>
            <p:cNvPr id="201" name="Group 200">
              <a:extLst>
                <a:ext uri="{FF2B5EF4-FFF2-40B4-BE49-F238E27FC236}">
                  <a16:creationId xmlns:a16="http://schemas.microsoft.com/office/drawing/2014/main" xmlns="" id="{034DBB48-C13C-41A6-B0A4-38703794979D}"/>
                </a:ext>
              </a:extLst>
            </p:cNvPr>
            <p:cNvGrpSpPr/>
            <p:nvPr/>
          </p:nvGrpSpPr>
          <p:grpSpPr>
            <a:xfrm flipH="1">
              <a:off x="713167" y="2609540"/>
              <a:ext cx="1060871" cy="2309501"/>
              <a:chOff x="7343650" y="2818621"/>
              <a:chExt cx="1060871" cy="2309501"/>
            </a:xfrm>
          </p:grpSpPr>
          <p:sp>
            <p:nvSpPr>
              <p:cNvPr id="206" name="Google Shape;5686;p61">
                <a:extLst>
                  <a:ext uri="{FF2B5EF4-FFF2-40B4-BE49-F238E27FC236}">
                    <a16:creationId xmlns:a16="http://schemas.microsoft.com/office/drawing/2014/main" xmlns="" id="{1528AFE9-5372-41BF-9121-AD65DD12896A}"/>
                  </a:ext>
                </a:extLst>
              </p:cNvPr>
              <p:cNvSpPr/>
              <p:nvPr/>
            </p:nvSpPr>
            <p:spPr>
              <a:xfrm>
                <a:off x="7363124" y="5008899"/>
                <a:ext cx="1033715" cy="119223"/>
              </a:xfrm>
              <a:custGeom>
                <a:avLst/>
                <a:gdLst/>
                <a:ahLst/>
                <a:cxnLst/>
                <a:rect l="l" t="t" r="r" b="b"/>
                <a:pathLst>
                  <a:path w="20861" h="2406" extrusionOk="0">
                    <a:moveTo>
                      <a:pt x="10430" y="1"/>
                    </a:moveTo>
                    <a:cubicBezTo>
                      <a:pt x="4668" y="1"/>
                      <a:pt x="1" y="537"/>
                      <a:pt x="1" y="1203"/>
                    </a:cubicBezTo>
                    <a:cubicBezTo>
                      <a:pt x="1" y="1870"/>
                      <a:pt x="4668" y="2406"/>
                      <a:pt x="10430" y="2406"/>
                    </a:cubicBezTo>
                    <a:cubicBezTo>
                      <a:pt x="16193" y="2406"/>
                      <a:pt x="20860" y="1870"/>
                      <a:pt x="20860" y="1203"/>
                    </a:cubicBezTo>
                    <a:cubicBezTo>
                      <a:pt x="20860" y="537"/>
                      <a:pt x="16193" y="1"/>
                      <a:pt x="10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7" name="Google Shape;5687;p61">
                <a:extLst>
                  <a:ext uri="{FF2B5EF4-FFF2-40B4-BE49-F238E27FC236}">
                    <a16:creationId xmlns:a16="http://schemas.microsoft.com/office/drawing/2014/main" xmlns="" id="{406623DF-0E28-494A-9DA3-AED015E05499}"/>
                  </a:ext>
                </a:extLst>
              </p:cNvPr>
              <p:cNvSpPr/>
              <p:nvPr/>
            </p:nvSpPr>
            <p:spPr>
              <a:xfrm>
                <a:off x="8002650" y="3237292"/>
                <a:ext cx="401871" cy="556871"/>
              </a:xfrm>
              <a:custGeom>
                <a:avLst/>
                <a:gdLst/>
                <a:ahLst/>
                <a:cxnLst/>
                <a:rect l="l" t="t" r="r" b="b"/>
                <a:pathLst>
                  <a:path w="8110" h="11238" extrusionOk="0">
                    <a:moveTo>
                      <a:pt x="3810" y="1"/>
                    </a:moveTo>
                    <a:cubicBezTo>
                      <a:pt x="3739" y="1"/>
                      <a:pt x="3668" y="4"/>
                      <a:pt x="3597" y="10"/>
                    </a:cubicBezTo>
                    <a:cubicBezTo>
                      <a:pt x="3132" y="58"/>
                      <a:pt x="2692" y="296"/>
                      <a:pt x="2382" y="665"/>
                    </a:cubicBezTo>
                    <a:cubicBezTo>
                      <a:pt x="2096" y="1010"/>
                      <a:pt x="2168" y="1403"/>
                      <a:pt x="2096" y="1820"/>
                    </a:cubicBezTo>
                    <a:cubicBezTo>
                      <a:pt x="1989" y="2427"/>
                      <a:pt x="1561" y="2927"/>
                      <a:pt x="1227" y="3451"/>
                    </a:cubicBezTo>
                    <a:cubicBezTo>
                      <a:pt x="906" y="3987"/>
                      <a:pt x="680" y="4689"/>
                      <a:pt x="1025" y="5213"/>
                    </a:cubicBezTo>
                    <a:cubicBezTo>
                      <a:pt x="1227" y="5535"/>
                      <a:pt x="1644" y="5773"/>
                      <a:pt x="1668" y="6166"/>
                    </a:cubicBezTo>
                    <a:cubicBezTo>
                      <a:pt x="1668" y="6404"/>
                      <a:pt x="1501" y="6618"/>
                      <a:pt x="1311" y="6773"/>
                    </a:cubicBezTo>
                    <a:cubicBezTo>
                      <a:pt x="1108" y="6916"/>
                      <a:pt x="894" y="7023"/>
                      <a:pt x="692" y="7178"/>
                    </a:cubicBezTo>
                    <a:cubicBezTo>
                      <a:pt x="25" y="7714"/>
                      <a:pt x="1" y="8821"/>
                      <a:pt x="549" y="9500"/>
                    </a:cubicBezTo>
                    <a:cubicBezTo>
                      <a:pt x="942" y="9980"/>
                      <a:pt x="1572" y="10230"/>
                      <a:pt x="2210" y="10230"/>
                    </a:cubicBezTo>
                    <a:cubicBezTo>
                      <a:pt x="2441" y="10230"/>
                      <a:pt x="2672" y="10197"/>
                      <a:pt x="2894" y="10131"/>
                    </a:cubicBezTo>
                    <a:cubicBezTo>
                      <a:pt x="2938" y="10123"/>
                      <a:pt x="2981" y="10112"/>
                      <a:pt x="3023" y="10099"/>
                    </a:cubicBezTo>
                    <a:lnTo>
                      <a:pt x="3023" y="10099"/>
                    </a:lnTo>
                    <a:cubicBezTo>
                      <a:pt x="3067" y="10156"/>
                      <a:pt x="3117" y="10210"/>
                      <a:pt x="3168" y="10262"/>
                    </a:cubicBezTo>
                    <a:cubicBezTo>
                      <a:pt x="3828" y="10900"/>
                      <a:pt x="4748" y="11237"/>
                      <a:pt x="5665" y="11237"/>
                    </a:cubicBezTo>
                    <a:cubicBezTo>
                      <a:pt x="6254" y="11237"/>
                      <a:pt x="6842" y="11098"/>
                      <a:pt x="7359" y="10809"/>
                    </a:cubicBezTo>
                    <a:cubicBezTo>
                      <a:pt x="7538" y="10714"/>
                      <a:pt x="7704" y="10583"/>
                      <a:pt x="7800" y="10404"/>
                    </a:cubicBezTo>
                    <a:cubicBezTo>
                      <a:pt x="7954" y="10035"/>
                      <a:pt x="7681" y="9583"/>
                      <a:pt x="7323" y="9392"/>
                    </a:cubicBezTo>
                    <a:cubicBezTo>
                      <a:pt x="6966" y="9190"/>
                      <a:pt x="6549" y="9142"/>
                      <a:pt x="6168" y="8964"/>
                    </a:cubicBezTo>
                    <a:cubicBezTo>
                      <a:pt x="6245" y="8964"/>
                      <a:pt x="6322" y="8964"/>
                      <a:pt x="6398" y="8964"/>
                    </a:cubicBezTo>
                    <a:cubicBezTo>
                      <a:pt x="6666" y="8964"/>
                      <a:pt x="6930" y="8957"/>
                      <a:pt x="7180" y="8892"/>
                    </a:cubicBezTo>
                    <a:cubicBezTo>
                      <a:pt x="7514" y="8797"/>
                      <a:pt x="7823" y="8595"/>
                      <a:pt x="7954" y="8273"/>
                    </a:cubicBezTo>
                    <a:cubicBezTo>
                      <a:pt x="8109" y="7928"/>
                      <a:pt x="8014" y="7559"/>
                      <a:pt x="7883" y="7214"/>
                    </a:cubicBezTo>
                    <a:cubicBezTo>
                      <a:pt x="7585" y="6440"/>
                      <a:pt x="7049" y="5761"/>
                      <a:pt x="6371" y="5285"/>
                    </a:cubicBezTo>
                    <a:cubicBezTo>
                      <a:pt x="6097" y="5094"/>
                      <a:pt x="5776" y="4892"/>
                      <a:pt x="5692" y="4570"/>
                    </a:cubicBezTo>
                    <a:cubicBezTo>
                      <a:pt x="5656" y="4392"/>
                      <a:pt x="5692" y="4213"/>
                      <a:pt x="5752" y="4047"/>
                    </a:cubicBezTo>
                    <a:cubicBezTo>
                      <a:pt x="6014" y="3308"/>
                      <a:pt x="6561" y="2594"/>
                      <a:pt x="6442" y="1820"/>
                    </a:cubicBezTo>
                    <a:cubicBezTo>
                      <a:pt x="6335" y="1106"/>
                      <a:pt x="5716" y="594"/>
                      <a:pt x="5073" y="296"/>
                    </a:cubicBezTo>
                    <a:cubicBezTo>
                      <a:pt x="4673" y="122"/>
                      <a:pt x="4247" y="1"/>
                      <a:pt x="3810"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8" name="Google Shape;5688;p61">
                <a:extLst>
                  <a:ext uri="{FF2B5EF4-FFF2-40B4-BE49-F238E27FC236}">
                    <a16:creationId xmlns:a16="http://schemas.microsoft.com/office/drawing/2014/main" xmlns="" id="{3F998AE9-5057-4727-BDAE-479B6FAED381}"/>
                  </a:ext>
                </a:extLst>
              </p:cNvPr>
              <p:cNvSpPr/>
              <p:nvPr/>
            </p:nvSpPr>
            <p:spPr>
              <a:xfrm>
                <a:off x="8038080" y="3236499"/>
                <a:ext cx="289139" cy="293053"/>
              </a:xfrm>
              <a:custGeom>
                <a:avLst/>
                <a:gdLst/>
                <a:ahLst/>
                <a:cxnLst/>
                <a:rect l="l" t="t" r="r" b="b"/>
                <a:pathLst>
                  <a:path w="5835" h="5914" extrusionOk="0">
                    <a:moveTo>
                      <a:pt x="3132" y="1"/>
                    </a:moveTo>
                    <a:cubicBezTo>
                      <a:pt x="3053" y="1"/>
                      <a:pt x="2973" y="5"/>
                      <a:pt x="2894" y="14"/>
                    </a:cubicBezTo>
                    <a:cubicBezTo>
                      <a:pt x="2441" y="62"/>
                      <a:pt x="1989" y="300"/>
                      <a:pt x="1691" y="669"/>
                    </a:cubicBezTo>
                    <a:cubicBezTo>
                      <a:pt x="1405" y="1015"/>
                      <a:pt x="1489" y="1396"/>
                      <a:pt x="1405" y="1812"/>
                    </a:cubicBezTo>
                    <a:cubicBezTo>
                      <a:pt x="1310" y="2431"/>
                      <a:pt x="870" y="2920"/>
                      <a:pt x="548" y="3455"/>
                    </a:cubicBezTo>
                    <a:cubicBezTo>
                      <a:pt x="215" y="3979"/>
                      <a:pt x="0" y="4694"/>
                      <a:pt x="334" y="5217"/>
                    </a:cubicBezTo>
                    <a:cubicBezTo>
                      <a:pt x="489" y="5456"/>
                      <a:pt x="774" y="5646"/>
                      <a:pt x="893" y="5896"/>
                    </a:cubicBezTo>
                    <a:cubicBezTo>
                      <a:pt x="972" y="5908"/>
                      <a:pt x="1053" y="5913"/>
                      <a:pt x="1135" y="5913"/>
                    </a:cubicBezTo>
                    <a:cubicBezTo>
                      <a:pt x="1376" y="5913"/>
                      <a:pt x="1624" y="5869"/>
                      <a:pt x="1846" y="5825"/>
                    </a:cubicBezTo>
                    <a:cubicBezTo>
                      <a:pt x="3060" y="5575"/>
                      <a:pt x="4179" y="4956"/>
                      <a:pt x="4965" y="3991"/>
                    </a:cubicBezTo>
                    <a:cubicBezTo>
                      <a:pt x="5061" y="3884"/>
                      <a:pt x="5132" y="3789"/>
                      <a:pt x="5203" y="3682"/>
                    </a:cubicBezTo>
                    <a:cubicBezTo>
                      <a:pt x="5477" y="3062"/>
                      <a:pt x="5834" y="2467"/>
                      <a:pt x="5739" y="1812"/>
                    </a:cubicBezTo>
                    <a:cubicBezTo>
                      <a:pt x="5632" y="1122"/>
                      <a:pt x="5013" y="598"/>
                      <a:pt x="4370" y="300"/>
                    </a:cubicBezTo>
                    <a:cubicBezTo>
                      <a:pt x="3988" y="129"/>
                      <a:pt x="3563" y="1"/>
                      <a:pt x="313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9" name="Google Shape;5691;p61">
                <a:extLst>
                  <a:ext uri="{FF2B5EF4-FFF2-40B4-BE49-F238E27FC236}">
                    <a16:creationId xmlns:a16="http://schemas.microsoft.com/office/drawing/2014/main" xmlns="" id="{AF0EBF16-DC52-4A8E-ACF9-736A389AE1C6}"/>
                  </a:ext>
                </a:extLst>
              </p:cNvPr>
              <p:cNvSpPr/>
              <p:nvPr/>
            </p:nvSpPr>
            <p:spPr>
              <a:xfrm>
                <a:off x="7343650" y="3595161"/>
                <a:ext cx="200638" cy="285175"/>
              </a:xfrm>
              <a:custGeom>
                <a:avLst/>
                <a:gdLst/>
                <a:ahLst/>
                <a:cxnLst/>
                <a:rect l="l" t="t" r="r" b="b"/>
                <a:pathLst>
                  <a:path w="4049" h="5755" extrusionOk="0">
                    <a:moveTo>
                      <a:pt x="1441" y="1"/>
                    </a:moveTo>
                    <a:cubicBezTo>
                      <a:pt x="1433" y="1"/>
                      <a:pt x="1425" y="2"/>
                      <a:pt x="1418" y="4"/>
                    </a:cubicBezTo>
                    <a:cubicBezTo>
                      <a:pt x="1072" y="75"/>
                      <a:pt x="1632" y="1944"/>
                      <a:pt x="1632" y="1944"/>
                    </a:cubicBezTo>
                    <a:cubicBezTo>
                      <a:pt x="1632" y="1944"/>
                      <a:pt x="840" y="592"/>
                      <a:pt x="567" y="592"/>
                    </a:cubicBezTo>
                    <a:cubicBezTo>
                      <a:pt x="556" y="592"/>
                      <a:pt x="546" y="594"/>
                      <a:pt x="536" y="599"/>
                    </a:cubicBezTo>
                    <a:cubicBezTo>
                      <a:pt x="298" y="718"/>
                      <a:pt x="989" y="2397"/>
                      <a:pt x="989" y="2397"/>
                    </a:cubicBezTo>
                    <a:cubicBezTo>
                      <a:pt x="989" y="2397"/>
                      <a:pt x="396" y="1556"/>
                      <a:pt x="195" y="1556"/>
                    </a:cubicBezTo>
                    <a:cubicBezTo>
                      <a:pt x="185" y="1556"/>
                      <a:pt x="176" y="1559"/>
                      <a:pt x="167" y="1563"/>
                    </a:cubicBezTo>
                    <a:cubicBezTo>
                      <a:pt x="1" y="1647"/>
                      <a:pt x="810" y="3123"/>
                      <a:pt x="1048" y="3718"/>
                    </a:cubicBezTo>
                    <a:cubicBezTo>
                      <a:pt x="1287" y="4314"/>
                      <a:pt x="1691" y="5742"/>
                      <a:pt x="1691" y="5754"/>
                    </a:cubicBezTo>
                    <a:lnTo>
                      <a:pt x="3858" y="5385"/>
                    </a:lnTo>
                    <a:cubicBezTo>
                      <a:pt x="3858" y="5385"/>
                      <a:pt x="3632" y="4385"/>
                      <a:pt x="3632" y="3944"/>
                    </a:cubicBezTo>
                    <a:cubicBezTo>
                      <a:pt x="3632" y="3492"/>
                      <a:pt x="4049" y="1301"/>
                      <a:pt x="3787" y="1242"/>
                    </a:cubicBezTo>
                    <a:cubicBezTo>
                      <a:pt x="3779" y="1240"/>
                      <a:pt x="3771" y="1239"/>
                      <a:pt x="3764" y="1239"/>
                    </a:cubicBezTo>
                    <a:cubicBezTo>
                      <a:pt x="3486" y="1239"/>
                      <a:pt x="3215" y="2254"/>
                      <a:pt x="3215" y="2254"/>
                    </a:cubicBezTo>
                    <a:cubicBezTo>
                      <a:pt x="3215" y="2254"/>
                      <a:pt x="2718" y="265"/>
                      <a:pt x="2409" y="265"/>
                    </a:cubicBezTo>
                    <a:cubicBezTo>
                      <a:pt x="2408" y="265"/>
                      <a:pt x="2407" y="265"/>
                      <a:pt x="2406" y="265"/>
                    </a:cubicBezTo>
                    <a:cubicBezTo>
                      <a:pt x="2084" y="265"/>
                      <a:pt x="2299" y="1766"/>
                      <a:pt x="2299" y="1766"/>
                    </a:cubicBezTo>
                    <a:cubicBezTo>
                      <a:pt x="2299" y="1766"/>
                      <a:pt x="1798" y="1"/>
                      <a:pt x="1441"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0" name="Google Shape;5692;p61">
                <a:extLst>
                  <a:ext uri="{FF2B5EF4-FFF2-40B4-BE49-F238E27FC236}">
                    <a16:creationId xmlns:a16="http://schemas.microsoft.com/office/drawing/2014/main" xmlns="" id="{E9F376E8-0A05-4B4C-8455-D891A34A2F4A}"/>
                  </a:ext>
                </a:extLst>
              </p:cNvPr>
              <p:cNvSpPr/>
              <p:nvPr/>
            </p:nvSpPr>
            <p:spPr>
              <a:xfrm>
                <a:off x="7520652" y="3673306"/>
                <a:ext cx="217734" cy="385667"/>
              </a:xfrm>
              <a:custGeom>
                <a:avLst/>
                <a:gdLst/>
                <a:ahLst/>
                <a:cxnLst/>
                <a:rect l="l" t="t" r="r" b="b"/>
                <a:pathLst>
                  <a:path w="4394" h="7783" extrusionOk="0">
                    <a:moveTo>
                      <a:pt x="3280" y="1"/>
                    </a:moveTo>
                    <a:cubicBezTo>
                      <a:pt x="3104" y="1"/>
                      <a:pt x="2924" y="42"/>
                      <a:pt x="2763" y="105"/>
                    </a:cubicBezTo>
                    <a:cubicBezTo>
                      <a:pt x="1822" y="474"/>
                      <a:pt x="1334" y="1308"/>
                      <a:pt x="953" y="2189"/>
                    </a:cubicBezTo>
                    <a:cubicBezTo>
                      <a:pt x="834" y="2475"/>
                      <a:pt x="715" y="2772"/>
                      <a:pt x="632" y="3070"/>
                    </a:cubicBezTo>
                    <a:cubicBezTo>
                      <a:pt x="239" y="4237"/>
                      <a:pt x="1" y="5535"/>
                      <a:pt x="179" y="6797"/>
                    </a:cubicBezTo>
                    <a:cubicBezTo>
                      <a:pt x="227" y="7142"/>
                      <a:pt x="346" y="7547"/>
                      <a:pt x="655" y="7713"/>
                    </a:cubicBezTo>
                    <a:cubicBezTo>
                      <a:pt x="761" y="7761"/>
                      <a:pt x="873" y="7782"/>
                      <a:pt x="985" y="7782"/>
                    </a:cubicBezTo>
                    <a:cubicBezTo>
                      <a:pt x="1150" y="7782"/>
                      <a:pt x="1316" y="7737"/>
                      <a:pt x="1465" y="7666"/>
                    </a:cubicBezTo>
                    <a:cubicBezTo>
                      <a:pt x="2072" y="7392"/>
                      <a:pt x="2465" y="6820"/>
                      <a:pt x="2775" y="6261"/>
                    </a:cubicBezTo>
                    <a:cubicBezTo>
                      <a:pt x="3132" y="5642"/>
                      <a:pt x="3430" y="4975"/>
                      <a:pt x="3680" y="4296"/>
                    </a:cubicBezTo>
                    <a:cubicBezTo>
                      <a:pt x="4096" y="3189"/>
                      <a:pt x="4394" y="1975"/>
                      <a:pt x="4144" y="832"/>
                    </a:cubicBezTo>
                    <a:cubicBezTo>
                      <a:pt x="4084" y="582"/>
                      <a:pt x="3989" y="331"/>
                      <a:pt x="3799" y="165"/>
                    </a:cubicBezTo>
                    <a:cubicBezTo>
                      <a:pt x="3651" y="48"/>
                      <a:pt x="3468" y="1"/>
                      <a:pt x="32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1" name="Google Shape;5693;p61">
                <a:extLst>
                  <a:ext uri="{FF2B5EF4-FFF2-40B4-BE49-F238E27FC236}">
                    <a16:creationId xmlns:a16="http://schemas.microsoft.com/office/drawing/2014/main" xmlns="" id="{498B6299-0D58-4BC3-95B2-2AB4B444F452}"/>
                  </a:ext>
                </a:extLst>
              </p:cNvPr>
              <p:cNvSpPr/>
              <p:nvPr/>
            </p:nvSpPr>
            <p:spPr>
              <a:xfrm>
                <a:off x="7399694" y="3785889"/>
                <a:ext cx="264363" cy="286661"/>
              </a:xfrm>
              <a:custGeom>
                <a:avLst/>
                <a:gdLst/>
                <a:ahLst/>
                <a:cxnLst/>
                <a:rect l="l" t="t" r="r" b="b"/>
                <a:pathLst>
                  <a:path w="5335" h="5785" extrusionOk="0">
                    <a:moveTo>
                      <a:pt x="2823" y="0"/>
                    </a:moveTo>
                    <a:lnTo>
                      <a:pt x="1" y="834"/>
                    </a:lnTo>
                    <a:cubicBezTo>
                      <a:pt x="435" y="2705"/>
                      <a:pt x="1297" y="5784"/>
                      <a:pt x="3014" y="5784"/>
                    </a:cubicBezTo>
                    <a:cubicBezTo>
                      <a:pt x="3133" y="5784"/>
                      <a:pt x="3255" y="5770"/>
                      <a:pt x="3382" y="5739"/>
                    </a:cubicBezTo>
                    <a:cubicBezTo>
                      <a:pt x="5335" y="5263"/>
                      <a:pt x="2823" y="0"/>
                      <a:pt x="2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2" name="Google Shape;5694;p61">
                <a:extLst>
                  <a:ext uri="{FF2B5EF4-FFF2-40B4-BE49-F238E27FC236}">
                    <a16:creationId xmlns:a16="http://schemas.microsoft.com/office/drawing/2014/main" xmlns="" id="{001279C7-B5B2-4ACB-A332-B82313A85B25}"/>
                  </a:ext>
                </a:extLst>
              </p:cNvPr>
              <p:cNvSpPr/>
              <p:nvPr/>
            </p:nvSpPr>
            <p:spPr>
              <a:xfrm>
                <a:off x="7552712" y="3821667"/>
                <a:ext cx="50395" cy="148955"/>
              </a:xfrm>
              <a:custGeom>
                <a:avLst/>
                <a:gdLst/>
                <a:ahLst/>
                <a:cxnLst/>
                <a:rect l="l" t="t" r="r" b="b"/>
                <a:pathLst>
                  <a:path w="1017" h="3006" extrusionOk="0">
                    <a:moveTo>
                      <a:pt x="37" y="1"/>
                    </a:moveTo>
                    <a:cubicBezTo>
                      <a:pt x="20" y="1"/>
                      <a:pt x="0" y="20"/>
                      <a:pt x="8" y="28"/>
                    </a:cubicBezTo>
                    <a:cubicBezTo>
                      <a:pt x="104" y="266"/>
                      <a:pt x="211" y="505"/>
                      <a:pt x="294" y="755"/>
                    </a:cubicBezTo>
                    <a:lnTo>
                      <a:pt x="294" y="766"/>
                    </a:lnTo>
                    <a:cubicBezTo>
                      <a:pt x="389" y="1005"/>
                      <a:pt x="473" y="1243"/>
                      <a:pt x="544" y="1481"/>
                    </a:cubicBezTo>
                    <a:cubicBezTo>
                      <a:pt x="711" y="1981"/>
                      <a:pt x="830" y="2481"/>
                      <a:pt x="985" y="2993"/>
                    </a:cubicBezTo>
                    <a:cubicBezTo>
                      <a:pt x="989" y="3001"/>
                      <a:pt x="995" y="3005"/>
                      <a:pt x="1000" y="3005"/>
                    </a:cubicBezTo>
                    <a:cubicBezTo>
                      <a:pt x="1009" y="3005"/>
                      <a:pt x="1016" y="2992"/>
                      <a:pt x="1009" y="2969"/>
                    </a:cubicBezTo>
                    <a:cubicBezTo>
                      <a:pt x="937" y="2457"/>
                      <a:pt x="770" y="1945"/>
                      <a:pt x="604" y="1457"/>
                    </a:cubicBezTo>
                    <a:cubicBezTo>
                      <a:pt x="568" y="1302"/>
                      <a:pt x="508" y="1147"/>
                      <a:pt x="449" y="981"/>
                    </a:cubicBezTo>
                    <a:cubicBezTo>
                      <a:pt x="413" y="909"/>
                      <a:pt x="413" y="886"/>
                      <a:pt x="401" y="850"/>
                    </a:cubicBezTo>
                    <a:cubicBezTo>
                      <a:pt x="294" y="564"/>
                      <a:pt x="175" y="278"/>
                      <a:pt x="56" y="16"/>
                    </a:cubicBezTo>
                    <a:cubicBezTo>
                      <a:pt x="52" y="5"/>
                      <a:pt x="45" y="1"/>
                      <a:pt x="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3" name="Google Shape;5695;p61">
                <a:extLst>
                  <a:ext uri="{FF2B5EF4-FFF2-40B4-BE49-F238E27FC236}">
                    <a16:creationId xmlns:a16="http://schemas.microsoft.com/office/drawing/2014/main" xmlns="" id="{0CBA4B19-B3F7-47C9-A807-48311BC813EB}"/>
                  </a:ext>
                </a:extLst>
              </p:cNvPr>
              <p:cNvSpPr/>
              <p:nvPr/>
            </p:nvSpPr>
            <p:spPr>
              <a:xfrm>
                <a:off x="7587300" y="4148714"/>
                <a:ext cx="585314" cy="831937"/>
              </a:xfrm>
              <a:custGeom>
                <a:avLst/>
                <a:gdLst/>
                <a:ahLst/>
                <a:cxnLst/>
                <a:rect l="l" t="t" r="r" b="b"/>
                <a:pathLst>
                  <a:path w="11812" h="16789" extrusionOk="0">
                    <a:moveTo>
                      <a:pt x="1" y="1"/>
                    </a:moveTo>
                    <a:cubicBezTo>
                      <a:pt x="1" y="3132"/>
                      <a:pt x="144" y="6120"/>
                      <a:pt x="322" y="7406"/>
                    </a:cubicBezTo>
                    <a:cubicBezTo>
                      <a:pt x="477" y="8430"/>
                      <a:pt x="656" y="9883"/>
                      <a:pt x="823" y="11347"/>
                    </a:cubicBezTo>
                    <a:cubicBezTo>
                      <a:pt x="834" y="11371"/>
                      <a:pt x="834" y="11407"/>
                      <a:pt x="834" y="11431"/>
                    </a:cubicBezTo>
                    <a:cubicBezTo>
                      <a:pt x="1144" y="14133"/>
                      <a:pt x="1430" y="16788"/>
                      <a:pt x="1430" y="16788"/>
                    </a:cubicBezTo>
                    <a:lnTo>
                      <a:pt x="4883" y="16788"/>
                    </a:lnTo>
                    <a:cubicBezTo>
                      <a:pt x="4883" y="15764"/>
                      <a:pt x="4811" y="13669"/>
                      <a:pt x="4728" y="11454"/>
                    </a:cubicBezTo>
                    <a:lnTo>
                      <a:pt x="4728" y="11347"/>
                    </a:lnTo>
                    <a:cubicBezTo>
                      <a:pt x="4609" y="7668"/>
                      <a:pt x="4478" y="3668"/>
                      <a:pt x="4609" y="3632"/>
                    </a:cubicBezTo>
                    <a:cubicBezTo>
                      <a:pt x="4656" y="3632"/>
                      <a:pt x="4692" y="3620"/>
                      <a:pt x="4728" y="3620"/>
                    </a:cubicBezTo>
                    <a:cubicBezTo>
                      <a:pt x="4752" y="3618"/>
                      <a:pt x="4778" y="3617"/>
                      <a:pt x="4805" y="3617"/>
                    </a:cubicBezTo>
                    <a:cubicBezTo>
                      <a:pt x="4971" y="3617"/>
                      <a:pt x="5179" y="3655"/>
                      <a:pt x="5466" y="3799"/>
                    </a:cubicBezTo>
                    <a:cubicBezTo>
                      <a:pt x="5490" y="3811"/>
                      <a:pt x="5537" y="3834"/>
                      <a:pt x="5585" y="3858"/>
                    </a:cubicBezTo>
                    <a:cubicBezTo>
                      <a:pt x="5918" y="4049"/>
                      <a:pt x="6692" y="7716"/>
                      <a:pt x="7347" y="11109"/>
                    </a:cubicBezTo>
                    <a:cubicBezTo>
                      <a:pt x="7347" y="11133"/>
                      <a:pt x="7371" y="11169"/>
                      <a:pt x="7371" y="11180"/>
                    </a:cubicBezTo>
                    <a:cubicBezTo>
                      <a:pt x="7931" y="14098"/>
                      <a:pt x="8395" y="16788"/>
                      <a:pt x="8395" y="16788"/>
                    </a:cubicBezTo>
                    <a:lnTo>
                      <a:pt x="11812" y="16788"/>
                    </a:lnTo>
                    <a:cubicBezTo>
                      <a:pt x="11681" y="15622"/>
                      <a:pt x="11419" y="13514"/>
                      <a:pt x="11098" y="11216"/>
                    </a:cubicBezTo>
                    <a:cubicBezTo>
                      <a:pt x="11098" y="11180"/>
                      <a:pt x="11086" y="11133"/>
                      <a:pt x="11086" y="11109"/>
                    </a:cubicBezTo>
                    <a:cubicBezTo>
                      <a:pt x="10490" y="6775"/>
                      <a:pt x="9776" y="1751"/>
                      <a:pt x="9693" y="798"/>
                    </a:cubicBezTo>
                    <a:cubicBezTo>
                      <a:pt x="9669" y="643"/>
                      <a:pt x="9669" y="405"/>
                      <a:pt x="9669" y="108"/>
                    </a:cubicBezTo>
                    <a:cubicBezTo>
                      <a:pt x="9455" y="132"/>
                      <a:pt x="9228" y="167"/>
                      <a:pt x="9002" y="179"/>
                    </a:cubicBezTo>
                    <a:cubicBezTo>
                      <a:pt x="8978" y="203"/>
                      <a:pt x="8931" y="203"/>
                      <a:pt x="8895" y="203"/>
                    </a:cubicBezTo>
                    <a:cubicBezTo>
                      <a:pt x="7665" y="320"/>
                      <a:pt x="6416" y="375"/>
                      <a:pt x="5171" y="375"/>
                    </a:cubicBezTo>
                    <a:cubicBezTo>
                      <a:pt x="4764" y="375"/>
                      <a:pt x="4358" y="369"/>
                      <a:pt x="3954" y="358"/>
                    </a:cubicBezTo>
                    <a:cubicBezTo>
                      <a:pt x="2978" y="334"/>
                      <a:pt x="1989" y="262"/>
                      <a:pt x="1025" y="143"/>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4" name="Google Shape;5696;p61">
                <a:extLst>
                  <a:ext uri="{FF2B5EF4-FFF2-40B4-BE49-F238E27FC236}">
                    <a16:creationId xmlns:a16="http://schemas.microsoft.com/office/drawing/2014/main" xmlns="" id="{496BD6FF-09FF-4FD3-B2E1-EFDE2F68CC6D}"/>
                  </a:ext>
                </a:extLst>
              </p:cNvPr>
              <p:cNvSpPr/>
              <p:nvPr/>
            </p:nvSpPr>
            <p:spPr>
              <a:xfrm>
                <a:off x="7951958" y="4156395"/>
                <a:ext cx="204751" cy="722277"/>
              </a:xfrm>
              <a:custGeom>
                <a:avLst/>
                <a:gdLst/>
                <a:ahLst/>
                <a:cxnLst/>
                <a:rect l="l" t="t" r="r" b="b"/>
                <a:pathLst>
                  <a:path w="4132" h="14576" extrusionOk="0">
                    <a:moveTo>
                      <a:pt x="1643" y="0"/>
                    </a:moveTo>
                    <a:cubicBezTo>
                      <a:pt x="1619" y="12"/>
                      <a:pt x="1572" y="12"/>
                      <a:pt x="1548" y="12"/>
                    </a:cubicBezTo>
                    <a:cubicBezTo>
                      <a:pt x="1643" y="643"/>
                      <a:pt x="1750" y="1250"/>
                      <a:pt x="1857" y="1858"/>
                    </a:cubicBezTo>
                    <a:cubicBezTo>
                      <a:pt x="2012" y="2882"/>
                      <a:pt x="2203" y="3917"/>
                      <a:pt x="2381" y="4941"/>
                    </a:cubicBezTo>
                    <a:cubicBezTo>
                      <a:pt x="2715" y="6954"/>
                      <a:pt x="3060" y="8942"/>
                      <a:pt x="3417" y="10954"/>
                    </a:cubicBezTo>
                    <a:cubicBezTo>
                      <a:pt x="3203" y="10966"/>
                      <a:pt x="3012" y="10978"/>
                      <a:pt x="2810" y="10978"/>
                    </a:cubicBezTo>
                    <a:cubicBezTo>
                      <a:pt x="2440" y="10994"/>
                      <a:pt x="2077" y="11003"/>
                      <a:pt x="1715" y="11003"/>
                    </a:cubicBezTo>
                    <a:cubicBezTo>
                      <a:pt x="1297" y="11003"/>
                      <a:pt x="880" y="10991"/>
                      <a:pt x="452" y="10966"/>
                    </a:cubicBezTo>
                    <a:cubicBezTo>
                      <a:pt x="310" y="10954"/>
                      <a:pt x="143" y="10954"/>
                      <a:pt x="0" y="10942"/>
                    </a:cubicBezTo>
                    <a:lnTo>
                      <a:pt x="0" y="10942"/>
                    </a:lnTo>
                    <a:cubicBezTo>
                      <a:pt x="0" y="10966"/>
                      <a:pt x="12" y="11002"/>
                      <a:pt x="12" y="11014"/>
                    </a:cubicBezTo>
                    <a:cubicBezTo>
                      <a:pt x="757" y="11068"/>
                      <a:pt x="1506" y="11103"/>
                      <a:pt x="2258" y="11103"/>
                    </a:cubicBezTo>
                    <a:cubicBezTo>
                      <a:pt x="2648" y="11103"/>
                      <a:pt x="3038" y="11093"/>
                      <a:pt x="3429" y="11073"/>
                    </a:cubicBezTo>
                    <a:cubicBezTo>
                      <a:pt x="3441" y="11085"/>
                      <a:pt x="3441" y="11097"/>
                      <a:pt x="3441" y="11121"/>
                    </a:cubicBezTo>
                    <a:cubicBezTo>
                      <a:pt x="3548" y="11680"/>
                      <a:pt x="3643" y="12252"/>
                      <a:pt x="3739" y="12811"/>
                    </a:cubicBezTo>
                    <a:cubicBezTo>
                      <a:pt x="3834" y="13395"/>
                      <a:pt x="3917" y="13978"/>
                      <a:pt x="4060" y="14550"/>
                    </a:cubicBezTo>
                    <a:cubicBezTo>
                      <a:pt x="4066" y="14566"/>
                      <a:pt x="4081" y="14575"/>
                      <a:pt x="4097" y="14575"/>
                    </a:cubicBezTo>
                    <a:cubicBezTo>
                      <a:pt x="4114" y="14575"/>
                      <a:pt x="4132" y="14563"/>
                      <a:pt x="4132" y="14538"/>
                    </a:cubicBezTo>
                    <a:cubicBezTo>
                      <a:pt x="4072" y="14038"/>
                      <a:pt x="3965" y="13526"/>
                      <a:pt x="3905" y="13026"/>
                    </a:cubicBezTo>
                    <a:lnTo>
                      <a:pt x="3643" y="11478"/>
                    </a:lnTo>
                    <a:cubicBezTo>
                      <a:pt x="3608" y="11323"/>
                      <a:pt x="3596" y="11192"/>
                      <a:pt x="3560" y="11037"/>
                    </a:cubicBezTo>
                    <a:cubicBezTo>
                      <a:pt x="3643" y="11037"/>
                      <a:pt x="3703" y="11025"/>
                      <a:pt x="3762" y="11025"/>
                    </a:cubicBezTo>
                    <a:cubicBezTo>
                      <a:pt x="3762" y="11002"/>
                      <a:pt x="3739" y="10954"/>
                      <a:pt x="3739" y="10918"/>
                    </a:cubicBezTo>
                    <a:cubicBezTo>
                      <a:pt x="3667" y="10942"/>
                      <a:pt x="3608" y="10942"/>
                      <a:pt x="3548" y="10942"/>
                    </a:cubicBezTo>
                    <a:cubicBezTo>
                      <a:pt x="3405" y="10073"/>
                      <a:pt x="3250" y="9228"/>
                      <a:pt x="3108" y="8382"/>
                    </a:cubicBezTo>
                    <a:lnTo>
                      <a:pt x="2036" y="2215"/>
                    </a:lnTo>
                    <a:cubicBezTo>
                      <a:pt x="1893" y="1489"/>
                      <a:pt x="1786" y="739"/>
                      <a:pt x="1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5" name="Google Shape;5697;p61">
                <a:extLst>
                  <a:ext uri="{FF2B5EF4-FFF2-40B4-BE49-F238E27FC236}">
                    <a16:creationId xmlns:a16="http://schemas.microsoft.com/office/drawing/2014/main" xmlns="" id="{82671AE4-8C91-4193-88CA-49787B00AC28}"/>
                  </a:ext>
                </a:extLst>
              </p:cNvPr>
              <p:cNvSpPr/>
              <p:nvPr/>
            </p:nvSpPr>
            <p:spPr>
              <a:xfrm>
                <a:off x="7626248" y="4311743"/>
                <a:ext cx="233690" cy="583927"/>
              </a:xfrm>
              <a:custGeom>
                <a:avLst/>
                <a:gdLst/>
                <a:ahLst/>
                <a:cxnLst/>
                <a:rect l="l" t="t" r="r" b="b"/>
                <a:pathLst>
                  <a:path w="4716" h="11784" extrusionOk="0">
                    <a:moveTo>
                      <a:pt x="2073" y="1"/>
                    </a:moveTo>
                    <a:cubicBezTo>
                      <a:pt x="1961" y="1"/>
                      <a:pt x="1850" y="3"/>
                      <a:pt x="1739" y="9"/>
                    </a:cubicBezTo>
                    <a:cubicBezTo>
                      <a:pt x="1715" y="9"/>
                      <a:pt x="1715" y="68"/>
                      <a:pt x="1739" y="68"/>
                    </a:cubicBezTo>
                    <a:cubicBezTo>
                      <a:pt x="2239" y="92"/>
                      <a:pt x="2727" y="116"/>
                      <a:pt x="3215" y="199"/>
                    </a:cubicBezTo>
                    <a:cubicBezTo>
                      <a:pt x="3335" y="223"/>
                      <a:pt x="3466" y="247"/>
                      <a:pt x="3608" y="271"/>
                    </a:cubicBezTo>
                    <a:cubicBezTo>
                      <a:pt x="3454" y="282"/>
                      <a:pt x="3287" y="294"/>
                      <a:pt x="3132" y="318"/>
                    </a:cubicBezTo>
                    <a:cubicBezTo>
                      <a:pt x="2870" y="342"/>
                      <a:pt x="2608" y="390"/>
                      <a:pt x="2358" y="461"/>
                    </a:cubicBezTo>
                    <a:cubicBezTo>
                      <a:pt x="2311" y="473"/>
                      <a:pt x="2334" y="521"/>
                      <a:pt x="2370" y="521"/>
                    </a:cubicBezTo>
                    <a:cubicBezTo>
                      <a:pt x="2620" y="485"/>
                      <a:pt x="2894" y="413"/>
                      <a:pt x="3144" y="390"/>
                    </a:cubicBezTo>
                    <a:cubicBezTo>
                      <a:pt x="3311" y="366"/>
                      <a:pt x="3466" y="342"/>
                      <a:pt x="3632" y="330"/>
                    </a:cubicBezTo>
                    <a:lnTo>
                      <a:pt x="3632" y="330"/>
                    </a:lnTo>
                    <a:cubicBezTo>
                      <a:pt x="3323" y="902"/>
                      <a:pt x="3382" y="1592"/>
                      <a:pt x="3370" y="2223"/>
                    </a:cubicBezTo>
                    <a:cubicBezTo>
                      <a:pt x="3346" y="2997"/>
                      <a:pt x="3346" y="3771"/>
                      <a:pt x="3335" y="4545"/>
                    </a:cubicBezTo>
                    <a:cubicBezTo>
                      <a:pt x="3335" y="5307"/>
                      <a:pt x="3335" y="6069"/>
                      <a:pt x="3323" y="6831"/>
                    </a:cubicBezTo>
                    <a:cubicBezTo>
                      <a:pt x="3311" y="7259"/>
                      <a:pt x="3311" y="7688"/>
                      <a:pt x="3299" y="8105"/>
                    </a:cubicBezTo>
                    <a:cubicBezTo>
                      <a:pt x="3096" y="8105"/>
                      <a:pt x="2906" y="8117"/>
                      <a:pt x="2704" y="8117"/>
                    </a:cubicBezTo>
                    <a:cubicBezTo>
                      <a:pt x="2519" y="8120"/>
                      <a:pt x="2335" y="8121"/>
                      <a:pt x="2152" y="8121"/>
                    </a:cubicBezTo>
                    <a:cubicBezTo>
                      <a:pt x="1602" y="8121"/>
                      <a:pt x="1057" y="8108"/>
                      <a:pt x="513" y="8081"/>
                    </a:cubicBezTo>
                    <a:cubicBezTo>
                      <a:pt x="334" y="8069"/>
                      <a:pt x="167" y="8069"/>
                      <a:pt x="1" y="8057"/>
                    </a:cubicBezTo>
                    <a:lnTo>
                      <a:pt x="1" y="8057"/>
                    </a:lnTo>
                    <a:cubicBezTo>
                      <a:pt x="25" y="8081"/>
                      <a:pt x="25" y="8117"/>
                      <a:pt x="25" y="8141"/>
                    </a:cubicBezTo>
                    <a:cubicBezTo>
                      <a:pt x="691" y="8192"/>
                      <a:pt x="1357" y="8216"/>
                      <a:pt x="2029" y="8216"/>
                    </a:cubicBezTo>
                    <a:cubicBezTo>
                      <a:pt x="2449" y="8216"/>
                      <a:pt x="2872" y="8206"/>
                      <a:pt x="3299" y="8188"/>
                    </a:cubicBezTo>
                    <a:lnTo>
                      <a:pt x="3299" y="8188"/>
                    </a:lnTo>
                    <a:cubicBezTo>
                      <a:pt x="3299" y="8498"/>
                      <a:pt x="3275" y="8831"/>
                      <a:pt x="3275" y="9141"/>
                    </a:cubicBezTo>
                    <a:cubicBezTo>
                      <a:pt x="3275" y="9569"/>
                      <a:pt x="3263" y="10010"/>
                      <a:pt x="3263" y="10438"/>
                    </a:cubicBezTo>
                    <a:cubicBezTo>
                      <a:pt x="3263" y="10867"/>
                      <a:pt x="3251" y="11319"/>
                      <a:pt x="3263" y="11748"/>
                    </a:cubicBezTo>
                    <a:cubicBezTo>
                      <a:pt x="3269" y="11772"/>
                      <a:pt x="3287" y="11784"/>
                      <a:pt x="3303" y="11784"/>
                    </a:cubicBezTo>
                    <a:cubicBezTo>
                      <a:pt x="3320" y="11784"/>
                      <a:pt x="3335" y="11772"/>
                      <a:pt x="3335" y="11748"/>
                    </a:cubicBezTo>
                    <a:cubicBezTo>
                      <a:pt x="3370" y="11379"/>
                      <a:pt x="3370" y="10986"/>
                      <a:pt x="3370" y="10605"/>
                    </a:cubicBezTo>
                    <a:cubicBezTo>
                      <a:pt x="3370" y="10212"/>
                      <a:pt x="3382" y="9843"/>
                      <a:pt x="3382" y="9450"/>
                    </a:cubicBezTo>
                    <a:cubicBezTo>
                      <a:pt x="3394" y="9033"/>
                      <a:pt x="3394" y="8617"/>
                      <a:pt x="3394" y="8188"/>
                    </a:cubicBezTo>
                    <a:cubicBezTo>
                      <a:pt x="3501" y="8188"/>
                      <a:pt x="3596" y="8176"/>
                      <a:pt x="3692" y="8176"/>
                    </a:cubicBezTo>
                    <a:cubicBezTo>
                      <a:pt x="3763" y="8176"/>
                      <a:pt x="3858" y="8164"/>
                      <a:pt x="3930" y="8164"/>
                    </a:cubicBezTo>
                    <a:lnTo>
                      <a:pt x="3930" y="8057"/>
                    </a:lnTo>
                    <a:cubicBezTo>
                      <a:pt x="3882" y="8069"/>
                      <a:pt x="3858" y="8069"/>
                      <a:pt x="3811" y="8069"/>
                    </a:cubicBezTo>
                    <a:cubicBezTo>
                      <a:pt x="3680" y="8069"/>
                      <a:pt x="3549" y="8081"/>
                      <a:pt x="3406" y="8081"/>
                    </a:cubicBezTo>
                    <a:lnTo>
                      <a:pt x="3406" y="7176"/>
                    </a:lnTo>
                    <a:cubicBezTo>
                      <a:pt x="3430" y="5664"/>
                      <a:pt x="3466" y="4140"/>
                      <a:pt x="3489" y="2628"/>
                    </a:cubicBezTo>
                    <a:cubicBezTo>
                      <a:pt x="3489" y="2223"/>
                      <a:pt x="3489" y="1806"/>
                      <a:pt x="3501" y="1402"/>
                    </a:cubicBezTo>
                    <a:cubicBezTo>
                      <a:pt x="3513" y="1032"/>
                      <a:pt x="3561" y="640"/>
                      <a:pt x="3739" y="318"/>
                    </a:cubicBezTo>
                    <a:cubicBezTo>
                      <a:pt x="3787" y="306"/>
                      <a:pt x="3823" y="306"/>
                      <a:pt x="3870" y="306"/>
                    </a:cubicBezTo>
                    <a:cubicBezTo>
                      <a:pt x="3882" y="306"/>
                      <a:pt x="3918" y="318"/>
                      <a:pt x="3930" y="318"/>
                    </a:cubicBezTo>
                    <a:cubicBezTo>
                      <a:pt x="4180" y="366"/>
                      <a:pt x="4418" y="425"/>
                      <a:pt x="4680" y="497"/>
                    </a:cubicBezTo>
                    <a:cubicBezTo>
                      <a:pt x="4716" y="497"/>
                      <a:pt x="4716" y="437"/>
                      <a:pt x="4644" y="425"/>
                    </a:cubicBezTo>
                    <a:cubicBezTo>
                      <a:pt x="3832" y="161"/>
                      <a:pt x="2944" y="1"/>
                      <a:pt x="2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6" name="Google Shape;5698;p61">
                <a:extLst>
                  <a:ext uri="{FF2B5EF4-FFF2-40B4-BE49-F238E27FC236}">
                    <a16:creationId xmlns:a16="http://schemas.microsoft.com/office/drawing/2014/main" xmlns="" id="{7A7AA406-C5B9-495D-88B2-33114A624EB1}"/>
                  </a:ext>
                </a:extLst>
              </p:cNvPr>
              <p:cNvSpPr/>
              <p:nvPr/>
            </p:nvSpPr>
            <p:spPr>
              <a:xfrm>
                <a:off x="7961373" y="4745775"/>
                <a:ext cx="211242" cy="234284"/>
              </a:xfrm>
              <a:custGeom>
                <a:avLst/>
                <a:gdLst/>
                <a:ahLst/>
                <a:cxnLst/>
                <a:rect l="l" t="t" r="r" b="b"/>
                <a:pathLst>
                  <a:path w="4263" h="4728" extrusionOk="0">
                    <a:moveTo>
                      <a:pt x="3668" y="1"/>
                    </a:moveTo>
                    <a:cubicBezTo>
                      <a:pt x="2441" y="13"/>
                      <a:pt x="1215" y="36"/>
                      <a:pt x="1" y="72"/>
                    </a:cubicBezTo>
                    <a:cubicBezTo>
                      <a:pt x="477" y="2596"/>
                      <a:pt x="846" y="4727"/>
                      <a:pt x="846" y="4727"/>
                    </a:cubicBezTo>
                    <a:lnTo>
                      <a:pt x="4263" y="4727"/>
                    </a:lnTo>
                    <a:cubicBezTo>
                      <a:pt x="4168" y="3703"/>
                      <a:pt x="3942" y="1965"/>
                      <a:pt x="3668"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7" name="Google Shape;5699;p61">
                <a:extLst>
                  <a:ext uri="{FF2B5EF4-FFF2-40B4-BE49-F238E27FC236}">
                    <a16:creationId xmlns:a16="http://schemas.microsoft.com/office/drawing/2014/main" xmlns="" id="{40DBC690-1425-48B2-8E24-165CCA70A966}"/>
                  </a:ext>
                </a:extLst>
              </p:cNvPr>
              <p:cNvSpPr/>
              <p:nvPr/>
            </p:nvSpPr>
            <p:spPr>
              <a:xfrm>
                <a:off x="7632740" y="4754645"/>
                <a:ext cx="195931" cy="226009"/>
              </a:xfrm>
              <a:custGeom>
                <a:avLst/>
                <a:gdLst/>
                <a:ahLst/>
                <a:cxnLst/>
                <a:rect l="l" t="t" r="r" b="b"/>
                <a:pathLst>
                  <a:path w="3954" h="4561" extrusionOk="0">
                    <a:moveTo>
                      <a:pt x="3835" y="0"/>
                    </a:moveTo>
                    <a:cubicBezTo>
                      <a:pt x="3120" y="12"/>
                      <a:pt x="2382" y="24"/>
                      <a:pt x="1656" y="36"/>
                    </a:cubicBezTo>
                    <a:lnTo>
                      <a:pt x="1" y="36"/>
                    </a:lnTo>
                    <a:cubicBezTo>
                      <a:pt x="275" y="2417"/>
                      <a:pt x="501" y="4560"/>
                      <a:pt x="501" y="4560"/>
                    </a:cubicBezTo>
                    <a:lnTo>
                      <a:pt x="3954" y="4560"/>
                    </a:lnTo>
                    <a:cubicBezTo>
                      <a:pt x="3954" y="3655"/>
                      <a:pt x="3894" y="1917"/>
                      <a:pt x="383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8" name="Google Shape;5700;p61">
                <a:extLst>
                  <a:ext uri="{FF2B5EF4-FFF2-40B4-BE49-F238E27FC236}">
                    <a16:creationId xmlns:a16="http://schemas.microsoft.com/office/drawing/2014/main" xmlns="" id="{9E08BA5E-F301-4DB8-8F17-3A95786E7DF7}"/>
                  </a:ext>
                </a:extLst>
              </p:cNvPr>
              <p:cNvSpPr/>
              <p:nvPr/>
            </p:nvSpPr>
            <p:spPr>
              <a:xfrm>
                <a:off x="7561384" y="3627618"/>
                <a:ext cx="545771" cy="610289"/>
              </a:xfrm>
              <a:custGeom>
                <a:avLst/>
                <a:gdLst/>
                <a:ahLst/>
                <a:cxnLst/>
                <a:rect l="l" t="t" r="r" b="b"/>
                <a:pathLst>
                  <a:path w="11014" h="12316" extrusionOk="0">
                    <a:moveTo>
                      <a:pt x="6620" y="0"/>
                    </a:moveTo>
                    <a:cubicBezTo>
                      <a:pt x="5058" y="0"/>
                      <a:pt x="3107" y="451"/>
                      <a:pt x="2131" y="849"/>
                    </a:cubicBezTo>
                    <a:cubicBezTo>
                      <a:pt x="1822" y="980"/>
                      <a:pt x="1596" y="1099"/>
                      <a:pt x="1536" y="1194"/>
                    </a:cubicBezTo>
                    <a:cubicBezTo>
                      <a:pt x="1381" y="1408"/>
                      <a:pt x="1226" y="1825"/>
                      <a:pt x="1072" y="2396"/>
                    </a:cubicBezTo>
                    <a:cubicBezTo>
                      <a:pt x="965" y="2801"/>
                      <a:pt x="869" y="3289"/>
                      <a:pt x="762" y="3825"/>
                    </a:cubicBezTo>
                    <a:cubicBezTo>
                      <a:pt x="667" y="4325"/>
                      <a:pt x="584" y="4885"/>
                      <a:pt x="488" y="5456"/>
                    </a:cubicBezTo>
                    <a:cubicBezTo>
                      <a:pt x="405" y="6028"/>
                      <a:pt x="333" y="6623"/>
                      <a:pt x="274" y="7230"/>
                    </a:cubicBezTo>
                    <a:cubicBezTo>
                      <a:pt x="214" y="7766"/>
                      <a:pt x="167" y="8314"/>
                      <a:pt x="119" y="8873"/>
                    </a:cubicBezTo>
                    <a:cubicBezTo>
                      <a:pt x="72" y="9374"/>
                      <a:pt x="48" y="9886"/>
                      <a:pt x="36" y="10362"/>
                    </a:cubicBezTo>
                    <a:cubicBezTo>
                      <a:pt x="12" y="10838"/>
                      <a:pt x="0" y="11290"/>
                      <a:pt x="0" y="11743"/>
                    </a:cubicBezTo>
                    <a:cubicBezTo>
                      <a:pt x="2078" y="12183"/>
                      <a:pt x="4260" y="12315"/>
                      <a:pt x="6135" y="12315"/>
                    </a:cubicBezTo>
                    <a:cubicBezTo>
                      <a:pt x="8620" y="12315"/>
                      <a:pt x="10565" y="12083"/>
                      <a:pt x="11013" y="12029"/>
                    </a:cubicBezTo>
                    <a:lnTo>
                      <a:pt x="11013" y="10552"/>
                    </a:lnTo>
                    <a:cubicBezTo>
                      <a:pt x="11013" y="10136"/>
                      <a:pt x="11001" y="9671"/>
                      <a:pt x="10990" y="9195"/>
                    </a:cubicBezTo>
                    <a:cubicBezTo>
                      <a:pt x="10954" y="8612"/>
                      <a:pt x="10942" y="8004"/>
                      <a:pt x="10906" y="7397"/>
                    </a:cubicBezTo>
                    <a:cubicBezTo>
                      <a:pt x="10894" y="6849"/>
                      <a:pt x="10871" y="6278"/>
                      <a:pt x="10835" y="5730"/>
                    </a:cubicBezTo>
                    <a:cubicBezTo>
                      <a:pt x="10787" y="5099"/>
                      <a:pt x="10763" y="4504"/>
                      <a:pt x="10728" y="3944"/>
                    </a:cubicBezTo>
                    <a:cubicBezTo>
                      <a:pt x="10704" y="3456"/>
                      <a:pt x="10668" y="2992"/>
                      <a:pt x="10644" y="2587"/>
                    </a:cubicBezTo>
                    <a:cubicBezTo>
                      <a:pt x="10585" y="1706"/>
                      <a:pt x="10525" y="1099"/>
                      <a:pt x="10490" y="992"/>
                    </a:cubicBezTo>
                    <a:cubicBezTo>
                      <a:pt x="10466" y="932"/>
                      <a:pt x="10430" y="872"/>
                      <a:pt x="10370" y="813"/>
                    </a:cubicBezTo>
                    <a:cubicBezTo>
                      <a:pt x="9978" y="384"/>
                      <a:pt x="8668" y="39"/>
                      <a:pt x="6846" y="3"/>
                    </a:cubicBezTo>
                    <a:cubicBezTo>
                      <a:pt x="6772" y="1"/>
                      <a:pt x="6696" y="0"/>
                      <a:pt x="6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9" name="Google Shape;5701;p61">
                <a:extLst>
                  <a:ext uri="{FF2B5EF4-FFF2-40B4-BE49-F238E27FC236}">
                    <a16:creationId xmlns:a16="http://schemas.microsoft.com/office/drawing/2014/main" xmlns="" id="{8AF77CBD-83E5-4401-A968-D1E662B3B0DE}"/>
                  </a:ext>
                </a:extLst>
              </p:cNvPr>
              <p:cNvSpPr/>
              <p:nvPr/>
            </p:nvSpPr>
            <p:spPr>
              <a:xfrm>
                <a:off x="7561384" y="4141034"/>
                <a:ext cx="545771" cy="96875"/>
              </a:xfrm>
              <a:custGeom>
                <a:avLst/>
                <a:gdLst/>
                <a:ahLst/>
                <a:cxnLst/>
                <a:rect l="l" t="t" r="r" b="b"/>
                <a:pathLst>
                  <a:path w="11014" h="1955" extrusionOk="0">
                    <a:moveTo>
                      <a:pt x="36" y="1"/>
                    </a:moveTo>
                    <a:cubicBezTo>
                      <a:pt x="12" y="477"/>
                      <a:pt x="0" y="929"/>
                      <a:pt x="0" y="1382"/>
                    </a:cubicBezTo>
                    <a:cubicBezTo>
                      <a:pt x="2078" y="1822"/>
                      <a:pt x="4260" y="1954"/>
                      <a:pt x="6135" y="1954"/>
                    </a:cubicBezTo>
                    <a:cubicBezTo>
                      <a:pt x="8620" y="1954"/>
                      <a:pt x="10565" y="1722"/>
                      <a:pt x="11013" y="1668"/>
                    </a:cubicBezTo>
                    <a:cubicBezTo>
                      <a:pt x="11013" y="1263"/>
                      <a:pt x="11013" y="775"/>
                      <a:pt x="11001" y="203"/>
                    </a:cubicBezTo>
                    <a:cubicBezTo>
                      <a:pt x="10573" y="275"/>
                      <a:pt x="10132" y="334"/>
                      <a:pt x="9704" y="382"/>
                    </a:cubicBezTo>
                    <a:cubicBezTo>
                      <a:pt x="8454" y="537"/>
                      <a:pt x="7203" y="596"/>
                      <a:pt x="5953" y="596"/>
                    </a:cubicBezTo>
                    <a:cubicBezTo>
                      <a:pt x="3977" y="572"/>
                      <a:pt x="2000" y="370"/>
                      <a:pt x="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0" name="Google Shape;5702;p61">
                <a:extLst>
                  <a:ext uri="{FF2B5EF4-FFF2-40B4-BE49-F238E27FC236}">
                    <a16:creationId xmlns:a16="http://schemas.microsoft.com/office/drawing/2014/main" xmlns="" id="{9112B0AE-5374-49D8-A06A-CA41BEBBC489}"/>
                  </a:ext>
                </a:extLst>
              </p:cNvPr>
              <p:cNvSpPr/>
              <p:nvPr/>
            </p:nvSpPr>
            <p:spPr>
              <a:xfrm>
                <a:off x="7566686" y="3985290"/>
                <a:ext cx="538091" cy="113723"/>
              </a:xfrm>
              <a:custGeom>
                <a:avLst/>
                <a:gdLst/>
                <a:ahLst/>
                <a:cxnLst/>
                <a:rect l="l" t="t" r="r" b="b"/>
                <a:pathLst>
                  <a:path w="10859" h="2295" extrusionOk="0">
                    <a:moveTo>
                      <a:pt x="155" y="1"/>
                    </a:moveTo>
                    <a:cubicBezTo>
                      <a:pt x="96" y="536"/>
                      <a:pt x="48" y="1084"/>
                      <a:pt x="0" y="1632"/>
                    </a:cubicBezTo>
                    <a:cubicBezTo>
                      <a:pt x="500" y="1739"/>
                      <a:pt x="1012" y="1846"/>
                      <a:pt x="1524" y="1917"/>
                    </a:cubicBezTo>
                    <a:cubicBezTo>
                      <a:pt x="3110" y="2172"/>
                      <a:pt x="4705" y="2294"/>
                      <a:pt x="6301" y="2294"/>
                    </a:cubicBezTo>
                    <a:cubicBezTo>
                      <a:pt x="7245" y="2294"/>
                      <a:pt x="8190" y="2252"/>
                      <a:pt x="9132" y="2167"/>
                    </a:cubicBezTo>
                    <a:cubicBezTo>
                      <a:pt x="9716" y="2132"/>
                      <a:pt x="10287" y="2072"/>
                      <a:pt x="10859" y="1977"/>
                    </a:cubicBezTo>
                    <a:cubicBezTo>
                      <a:pt x="10847" y="1394"/>
                      <a:pt x="10823" y="798"/>
                      <a:pt x="10775" y="167"/>
                    </a:cubicBezTo>
                    <a:cubicBezTo>
                      <a:pt x="10383" y="227"/>
                      <a:pt x="9990" y="286"/>
                      <a:pt x="9585" y="322"/>
                    </a:cubicBezTo>
                    <a:cubicBezTo>
                      <a:pt x="8335" y="477"/>
                      <a:pt x="7084" y="536"/>
                      <a:pt x="5834" y="536"/>
                    </a:cubicBezTo>
                    <a:cubicBezTo>
                      <a:pt x="3929" y="536"/>
                      <a:pt x="2036" y="346"/>
                      <a:pt x="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1" name="Google Shape;5703;p61">
                <a:extLst>
                  <a:ext uri="{FF2B5EF4-FFF2-40B4-BE49-F238E27FC236}">
                    <a16:creationId xmlns:a16="http://schemas.microsoft.com/office/drawing/2014/main" xmlns="" id="{2C2DF5CA-A069-4A58-A1AF-2E7BFA843537}"/>
                  </a:ext>
                </a:extLst>
              </p:cNvPr>
              <p:cNvSpPr/>
              <p:nvPr/>
            </p:nvSpPr>
            <p:spPr>
              <a:xfrm>
                <a:off x="7584971" y="3816563"/>
                <a:ext cx="512720" cy="110007"/>
              </a:xfrm>
              <a:custGeom>
                <a:avLst/>
                <a:gdLst/>
                <a:ahLst/>
                <a:cxnLst/>
                <a:rect l="l" t="t" r="r" b="b"/>
                <a:pathLst>
                  <a:path w="10347" h="2220" extrusionOk="0">
                    <a:moveTo>
                      <a:pt x="274" y="0"/>
                    </a:moveTo>
                    <a:cubicBezTo>
                      <a:pt x="179" y="500"/>
                      <a:pt x="96" y="1048"/>
                      <a:pt x="0" y="1631"/>
                    </a:cubicBezTo>
                    <a:cubicBezTo>
                      <a:pt x="393" y="1703"/>
                      <a:pt x="762" y="1786"/>
                      <a:pt x="1155" y="1846"/>
                    </a:cubicBezTo>
                    <a:cubicBezTo>
                      <a:pt x="2757" y="2095"/>
                      <a:pt x="4369" y="2220"/>
                      <a:pt x="5980" y="2220"/>
                    </a:cubicBezTo>
                    <a:cubicBezTo>
                      <a:pt x="6909" y="2220"/>
                      <a:pt x="7837" y="2178"/>
                      <a:pt x="8763" y="2096"/>
                    </a:cubicBezTo>
                    <a:cubicBezTo>
                      <a:pt x="9287" y="2048"/>
                      <a:pt x="9823" y="1989"/>
                      <a:pt x="10347" y="1917"/>
                    </a:cubicBezTo>
                    <a:cubicBezTo>
                      <a:pt x="10311" y="1286"/>
                      <a:pt x="10287" y="679"/>
                      <a:pt x="10240" y="119"/>
                    </a:cubicBezTo>
                    <a:lnTo>
                      <a:pt x="9216" y="250"/>
                    </a:lnTo>
                    <a:cubicBezTo>
                      <a:pt x="7966" y="393"/>
                      <a:pt x="6715" y="453"/>
                      <a:pt x="5465" y="453"/>
                    </a:cubicBezTo>
                    <a:cubicBezTo>
                      <a:pt x="3739" y="441"/>
                      <a:pt x="2001" y="298"/>
                      <a:pt x="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2" name="Google Shape;5704;p61">
                <a:extLst>
                  <a:ext uri="{FF2B5EF4-FFF2-40B4-BE49-F238E27FC236}">
                    <a16:creationId xmlns:a16="http://schemas.microsoft.com/office/drawing/2014/main" xmlns="" id="{FD6C7B74-6E95-4CAE-8D88-A2D8C6C10084}"/>
                  </a:ext>
                </a:extLst>
              </p:cNvPr>
              <p:cNvSpPr/>
              <p:nvPr/>
            </p:nvSpPr>
            <p:spPr>
              <a:xfrm>
                <a:off x="7613860" y="3667855"/>
                <a:ext cx="475010" cy="102227"/>
              </a:xfrm>
              <a:custGeom>
                <a:avLst/>
                <a:gdLst/>
                <a:ahLst/>
                <a:cxnLst/>
                <a:rect l="l" t="t" r="r" b="b"/>
                <a:pathLst>
                  <a:path w="9586" h="2063" extrusionOk="0">
                    <a:moveTo>
                      <a:pt x="9300" y="1"/>
                    </a:moveTo>
                    <a:lnTo>
                      <a:pt x="8633" y="96"/>
                    </a:lnTo>
                    <a:cubicBezTo>
                      <a:pt x="7525" y="223"/>
                      <a:pt x="6418" y="303"/>
                      <a:pt x="5310" y="303"/>
                    </a:cubicBezTo>
                    <a:cubicBezTo>
                      <a:pt x="5167" y="303"/>
                      <a:pt x="5025" y="301"/>
                      <a:pt x="4882" y="299"/>
                    </a:cubicBezTo>
                    <a:cubicBezTo>
                      <a:pt x="3596" y="299"/>
                      <a:pt x="2334" y="215"/>
                      <a:pt x="1060" y="49"/>
                    </a:cubicBezTo>
                    <a:cubicBezTo>
                      <a:pt x="739" y="180"/>
                      <a:pt x="525" y="299"/>
                      <a:pt x="465" y="394"/>
                    </a:cubicBezTo>
                    <a:cubicBezTo>
                      <a:pt x="310" y="620"/>
                      <a:pt x="144" y="1037"/>
                      <a:pt x="1" y="1596"/>
                    </a:cubicBezTo>
                    <a:cubicBezTo>
                      <a:pt x="191" y="1632"/>
                      <a:pt x="382" y="1656"/>
                      <a:pt x="560" y="1692"/>
                    </a:cubicBezTo>
                    <a:cubicBezTo>
                      <a:pt x="2186" y="1936"/>
                      <a:pt x="3816" y="2063"/>
                      <a:pt x="5445" y="2063"/>
                    </a:cubicBezTo>
                    <a:cubicBezTo>
                      <a:pt x="6358" y="2063"/>
                      <a:pt x="7270" y="2023"/>
                      <a:pt x="8180" y="1942"/>
                    </a:cubicBezTo>
                    <a:cubicBezTo>
                      <a:pt x="8657" y="1894"/>
                      <a:pt x="9121" y="1835"/>
                      <a:pt x="9585" y="1775"/>
                    </a:cubicBezTo>
                    <a:cubicBezTo>
                      <a:pt x="9526" y="894"/>
                      <a:pt x="9466" y="287"/>
                      <a:pt x="9419" y="180"/>
                    </a:cubicBezTo>
                    <a:cubicBezTo>
                      <a:pt x="9395" y="120"/>
                      <a:pt x="9359" y="60"/>
                      <a:pt x="93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3" name="Google Shape;5705;p61">
                <a:extLst>
                  <a:ext uri="{FF2B5EF4-FFF2-40B4-BE49-F238E27FC236}">
                    <a16:creationId xmlns:a16="http://schemas.microsoft.com/office/drawing/2014/main" xmlns="" id="{59E5264E-CFAE-460A-A6E1-F6F3B02372D2}"/>
                  </a:ext>
                </a:extLst>
              </p:cNvPr>
              <p:cNvSpPr/>
              <p:nvPr/>
            </p:nvSpPr>
            <p:spPr>
              <a:xfrm>
                <a:off x="7714749" y="3551059"/>
                <a:ext cx="210103" cy="135526"/>
              </a:xfrm>
              <a:custGeom>
                <a:avLst/>
                <a:gdLst/>
                <a:ahLst/>
                <a:cxnLst/>
                <a:rect l="l" t="t" r="r" b="b"/>
                <a:pathLst>
                  <a:path w="4240" h="2735" extrusionOk="0">
                    <a:moveTo>
                      <a:pt x="3692" y="1"/>
                    </a:moveTo>
                    <a:lnTo>
                      <a:pt x="1" y="786"/>
                    </a:lnTo>
                    <a:lnTo>
                      <a:pt x="465" y="2441"/>
                    </a:lnTo>
                    <a:cubicBezTo>
                      <a:pt x="465" y="2441"/>
                      <a:pt x="648" y="2735"/>
                      <a:pt x="1396" y="2735"/>
                    </a:cubicBezTo>
                    <a:cubicBezTo>
                      <a:pt x="1692" y="2735"/>
                      <a:pt x="2076" y="2689"/>
                      <a:pt x="2572" y="2560"/>
                    </a:cubicBezTo>
                    <a:cubicBezTo>
                      <a:pt x="4239" y="2108"/>
                      <a:pt x="4085" y="1310"/>
                      <a:pt x="4085" y="1310"/>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4" name="Google Shape;5706;p61">
                <a:extLst>
                  <a:ext uri="{FF2B5EF4-FFF2-40B4-BE49-F238E27FC236}">
                    <a16:creationId xmlns:a16="http://schemas.microsoft.com/office/drawing/2014/main" xmlns="" id="{29B4C432-3670-4E34-ABCE-590776501EA0}"/>
                  </a:ext>
                </a:extLst>
              </p:cNvPr>
              <p:cNvSpPr/>
              <p:nvPr/>
            </p:nvSpPr>
            <p:spPr>
              <a:xfrm>
                <a:off x="7720123" y="3541050"/>
                <a:ext cx="181153" cy="112875"/>
              </a:xfrm>
              <a:custGeom>
                <a:avLst/>
                <a:gdLst/>
                <a:ahLst/>
                <a:cxnLst/>
                <a:rect l="l" t="t" r="r" b="b"/>
                <a:pathLst>
                  <a:path w="4585" h="2278" extrusionOk="0">
                    <a:moveTo>
                      <a:pt x="3808" y="0"/>
                    </a:moveTo>
                    <a:cubicBezTo>
                      <a:pt x="3614" y="0"/>
                      <a:pt x="3421" y="16"/>
                      <a:pt x="3239" y="48"/>
                    </a:cubicBezTo>
                    <a:cubicBezTo>
                      <a:pt x="2358" y="167"/>
                      <a:pt x="1524" y="429"/>
                      <a:pt x="691" y="726"/>
                    </a:cubicBezTo>
                    <a:cubicBezTo>
                      <a:pt x="500" y="810"/>
                      <a:pt x="274" y="893"/>
                      <a:pt x="167" y="1048"/>
                    </a:cubicBezTo>
                    <a:cubicBezTo>
                      <a:pt x="36" y="1238"/>
                      <a:pt x="0" y="1667"/>
                      <a:pt x="143" y="1869"/>
                    </a:cubicBezTo>
                    <a:cubicBezTo>
                      <a:pt x="298" y="2108"/>
                      <a:pt x="762" y="2238"/>
                      <a:pt x="1096" y="2262"/>
                    </a:cubicBezTo>
                    <a:cubicBezTo>
                      <a:pt x="1182" y="2273"/>
                      <a:pt x="1269" y="2277"/>
                      <a:pt x="1357" y="2277"/>
                    </a:cubicBezTo>
                    <a:cubicBezTo>
                      <a:pt x="1671" y="2277"/>
                      <a:pt x="1994" y="2218"/>
                      <a:pt x="2310" y="2143"/>
                    </a:cubicBezTo>
                    <a:cubicBezTo>
                      <a:pt x="2798" y="2024"/>
                      <a:pt x="3274" y="1881"/>
                      <a:pt x="3691" y="1607"/>
                    </a:cubicBezTo>
                    <a:cubicBezTo>
                      <a:pt x="4120" y="1357"/>
                      <a:pt x="4441" y="988"/>
                      <a:pt x="4548" y="584"/>
                    </a:cubicBezTo>
                    <a:cubicBezTo>
                      <a:pt x="4572" y="453"/>
                      <a:pt x="4584" y="286"/>
                      <a:pt x="4501" y="179"/>
                    </a:cubicBezTo>
                    <a:cubicBezTo>
                      <a:pt x="4406" y="83"/>
                      <a:pt x="4263" y="48"/>
                      <a:pt x="4096" y="12"/>
                    </a:cubicBezTo>
                    <a:cubicBezTo>
                      <a:pt x="4001" y="4"/>
                      <a:pt x="3904" y="0"/>
                      <a:pt x="3808"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5" name="Google Shape;5707;p61">
                <a:extLst>
                  <a:ext uri="{FF2B5EF4-FFF2-40B4-BE49-F238E27FC236}">
                    <a16:creationId xmlns:a16="http://schemas.microsoft.com/office/drawing/2014/main" xmlns="" id="{9D382B79-6327-478C-9A9A-ED0D0CFF2341}"/>
                  </a:ext>
                </a:extLst>
              </p:cNvPr>
              <p:cNvSpPr/>
              <p:nvPr/>
            </p:nvSpPr>
            <p:spPr>
              <a:xfrm>
                <a:off x="7546023" y="4971685"/>
                <a:ext cx="308018" cy="96875"/>
              </a:xfrm>
              <a:custGeom>
                <a:avLst/>
                <a:gdLst/>
                <a:ahLst/>
                <a:cxnLst/>
                <a:rect l="l" t="t" r="r" b="b"/>
                <a:pathLst>
                  <a:path w="6216" h="1955" extrusionOk="0">
                    <a:moveTo>
                      <a:pt x="3017" y="0"/>
                    </a:moveTo>
                    <a:cubicBezTo>
                      <a:pt x="2571" y="0"/>
                      <a:pt x="2240" y="7"/>
                      <a:pt x="2203" y="26"/>
                    </a:cubicBezTo>
                    <a:cubicBezTo>
                      <a:pt x="2203" y="26"/>
                      <a:pt x="1906" y="37"/>
                      <a:pt x="1013" y="633"/>
                    </a:cubicBezTo>
                    <a:cubicBezTo>
                      <a:pt x="465" y="990"/>
                      <a:pt x="179" y="1335"/>
                      <a:pt x="60" y="1573"/>
                    </a:cubicBezTo>
                    <a:cubicBezTo>
                      <a:pt x="1" y="1692"/>
                      <a:pt x="84" y="1835"/>
                      <a:pt x="227" y="1835"/>
                    </a:cubicBezTo>
                    <a:cubicBezTo>
                      <a:pt x="917" y="1865"/>
                      <a:pt x="2949" y="1955"/>
                      <a:pt x="4416" y="1955"/>
                    </a:cubicBezTo>
                    <a:cubicBezTo>
                      <a:pt x="5303" y="1955"/>
                      <a:pt x="5983" y="1922"/>
                      <a:pt x="6037" y="1823"/>
                    </a:cubicBezTo>
                    <a:cubicBezTo>
                      <a:pt x="6216" y="1514"/>
                      <a:pt x="5894" y="109"/>
                      <a:pt x="5727" y="61"/>
                    </a:cubicBezTo>
                    <a:cubicBezTo>
                      <a:pt x="5628" y="36"/>
                      <a:pt x="4028" y="0"/>
                      <a:pt x="30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6" name="Google Shape;5708;p61">
                <a:extLst>
                  <a:ext uri="{FF2B5EF4-FFF2-40B4-BE49-F238E27FC236}">
                    <a16:creationId xmlns:a16="http://schemas.microsoft.com/office/drawing/2014/main" xmlns="" id="{F216670C-6D96-4388-BE1B-C9E6AFA0788C}"/>
                  </a:ext>
                </a:extLst>
              </p:cNvPr>
              <p:cNvSpPr/>
              <p:nvPr/>
            </p:nvSpPr>
            <p:spPr>
              <a:xfrm>
                <a:off x="7546023" y="4994182"/>
                <a:ext cx="109214" cy="72000"/>
              </a:xfrm>
              <a:custGeom>
                <a:avLst/>
                <a:gdLst/>
                <a:ahLst/>
                <a:cxnLst/>
                <a:rect l="l" t="t" r="r" b="b"/>
                <a:pathLst>
                  <a:path w="2204" h="1453" extrusionOk="0">
                    <a:moveTo>
                      <a:pt x="1298" y="0"/>
                    </a:moveTo>
                    <a:cubicBezTo>
                      <a:pt x="1203" y="60"/>
                      <a:pt x="1120" y="107"/>
                      <a:pt x="1013" y="179"/>
                    </a:cubicBezTo>
                    <a:cubicBezTo>
                      <a:pt x="465" y="536"/>
                      <a:pt x="179" y="881"/>
                      <a:pt x="60" y="1119"/>
                    </a:cubicBezTo>
                    <a:cubicBezTo>
                      <a:pt x="1" y="1238"/>
                      <a:pt x="84" y="1369"/>
                      <a:pt x="227" y="1381"/>
                    </a:cubicBezTo>
                    <a:cubicBezTo>
                      <a:pt x="596" y="1393"/>
                      <a:pt x="1358" y="1441"/>
                      <a:pt x="2203" y="1453"/>
                    </a:cubicBezTo>
                    <a:cubicBezTo>
                      <a:pt x="2191" y="1417"/>
                      <a:pt x="2167" y="1369"/>
                      <a:pt x="2156" y="1334"/>
                    </a:cubicBezTo>
                    <a:cubicBezTo>
                      <a:pt x="1977" y="834"/>
                      <a:pt x="1679" y="369"/>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7" name="Google Shape;5709;p61">
                <a:extLst>
                  <a:ext uri="{FF2B5EF4-FFF2-40B4-BE49-F238E27FC236}">
                    <a16:creationId xmlns:a16="http://schemas.microsoft.com/office/drawing/2014/main" xmlns="" id="{57D3CD09-36DF-486D-B104-AB730566EE0A}"/>
                  </a:ext>
                </a:extLst>
              </p:cNvPr>
              <p:cNvSpPr/>
              <p:nvPr/>
            </p:nvSpPr>
            <p:spPr>
              <a:xfrm>
                <a:off x="7891751" y="4971685"/>
                <a:ext cx="308613" cy="96875"/>
              </a:xfrm>
              <a:custGeom>
                <a:avLst/>
                <a:gdLst/>
                <a:ahLst/>
                <a:cxnLst/>
                <a:rect l="l" t="t" r="r" b="b"/>
                <a:pathLst>
                  <a:path w="6228" h="1955" extrusionOk="0">
                    <a:moveTo>
                      <a:pt x="3017" y="0"/>
                    </a:moveTo>
                    <a:cubicBezTo>
                      <a:pt x="2571" y="0"/>
                      <a:pt x="2240" y="7"/>
                      <a:pt x="2203" y="26"/>
                    </a:cubicBezTo>
                    <a:cubicBezTo>
                      <a:pt x="2203" y="26"/>
                      <a:pt x="1906" y="37"/>
                      <a:pt x="1013" y="633"/>
                    </a:cubicBezTo>
                    <a:cubicBezTo>
                      <a:pt x="465" y="990"/>
                      <a:pt x="179" y="1335"/>
                      <a:pt x="60" y="1573"/>
                    </a:cubicBezTo>
                    <a:cubicBezTo>
                      <a:pt x="1" y="1692"/>
                      <a:pt x="96" y="1835"/>
                      <a:pt x="227" y="1835"/>
                    </a:cubicBezTo>
                    <a:cubicBezTo>
                      <a:pt x="925" y="1865"/>
                      <a:pt x="2955" y="1955"/>
                      <a:pt x="4423" y="1955"/>
                    </a:cubicBezTo>
                    <a:cubicBezTo>
                      <a:pt x="5309" y="1955"/>
                      <a:pt x="5991" y="1922"/>
                      <a:pt x="6049" y="1823"/>
                    </a:cubicBezTo>
                    <a:cubicBezTo>
                      <a:pt x="6228" y="1514"/>
                      <a:pt x="5894" y="109"/>
                      <a:pt x="5728" y="61"/>
                    </a:cubicBezTo>
                    <a:cubicBezTo>
                      <a:pt x="5628" y="36"/>
                      <a:pt x="4028" y="0"/>
                      <a:pt x="30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8" name="Google Shape;5710;p61">
                <a:extLst>
                  <a:ext uri="{FF2B5EF4-FFF2-40B4-BE49-F238E27FC236}">
                    <a16:creationId xmlns:a16="http://schemas.microsoft.com/office/drawing/2014/main" xmlns="" id="{DA47CDDB-10D9-4776-A93C-48274557DA1E}"/>
                  </a:ext>
                </a:extLst>
              </p:cNvPr>
              <p:cNvSpPr/>
              <p:nvPr/>
            </p:nvSpPr>
            <p:spPr>
              <a:xfrm>
                <a:off x="7891751" y="4988285"/>
                <a:ext cx="122791" cy="79086"/>
              </a:xfrm>
              <a:custGeom>
                <a:avLst/>
                <a:gdLst/>
                <a:ahLst/>
                <a:cxnLst/>
                <a:rect l="l" t="t" r="r" b="b"/>
                <a:pathLst>
                  <a:path w="2478" h="1596" extrusionOk="0">
                    <a:moveTo>
                      <a:pt x="1501" y="0"/>
                    </a:moveTo>
                    <a:cubicBezTo>
                      <a:pt x="1370" y="72"/>
                      <a:pt x="1203" y="179"/>
                      <a:pt x="1013" y="298"/>
                    </a:cubicBezTo>
                    <a:cubicBezTo>
                      <a:pt x="465" y="655"/>
                      <a:pt x="179" y="1000"/>
                      <a:pt x="60" y="1238"/>
                    </a:cubicBezTo>
                    <a:cubicBezTo>
                      <a:pt x="1" y="1357"/>
                      <a:pt x="96" y="1488"/>
                      <a:pt x="227" y="1500"/>
                    </a:cubicBezTo>
                    <a:cubicBezTo>
                      <a:pt x="644" y="1512"/>
                      <a:pt x="1525" y="1560"/>
                      <a:pt x="2477" y="1596"/>
                    </a:cubicBezTo>
                    <a:cubicBezTo>
                      <a:pt x="2418" y="1369"/>
                      <a:pt x="2322" y="1155"/>
                      <a:pt x="2239" y="965"/>
                    </a:cubicBezTo>
                    <a:cubicBezTo>
                      <a:pt x="2060" y="607"/>
                      <a:pt x="1822" y="262"/>
                      <a:pt x="15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9" name="Google Shape;5718;p61">
                <a:extLst>
                  <a:ext uri="{FF2B5EF4-FFF2-40B4-BE49-F238E27FC236}">
                    <a16:creationId xmlns:a16="http://schemas.microsoft.com/office/drawing/2014/main" xmlns="" id="{E2CC4E09-11D8-4C34-BC8C-26064990363A}"/>
                  </a:ext>
                </a:extLst>
              </p:cNvPr>
              <p:cNvSpPr/>
              <p:nvPr/>
            </p:nvSpPr>
            <p:spPr>
              <a:xfrm>
                <a:off x="7515944" y="2922682"/>
                <a:ext cx="622479" cy="698393"/>
              </a:xfrm>
              <a:custGeom>
                <a:avLst/>
                <a:gdLst/>
                <a:ahLst/>
                <a:cxnLst/>
                <a:rect l="l" t="t" r="r" b="b"/>
                <a:pathLst>
                  <a:path w="12562" h="14094" extrusionOk="0">
                    <a:moveTo>
                      <a:pt x="5445" y="0"/>
                    </a:moveTo>
                    <a:cubicBezTo>
                      <a:pt x="2195" y="0"/>
                      <a:pt x="395" y="2530"/>
                      <a:pt x="84" y="6705"/>
                    </a:cubicBezTo>
                    <a:cubicBezTo>
                      <a:pt x="36" y="7395"/>
                      <a:pt x="0" y="8062"/>
                      <a:pt x="12" y="8693"/>
                    </a:cubicBezTo>
                    <a:cubicBezTo>
                      <a:pt x="12" y="10146"/>
                      <a:pt x="274" y="11419"/>
                      <a:pt x="1108" y="12360"/>
                    </a:cubicBezTo>
                    <a:cubicBezTo>
                      <a:pt x="1822" y="13170"/>
                      <a:pt x="2977" y="13753"/>
                      <a:pt x="4787" y="14003"/>
                    </a:cubicBezTo>
                    <a:cubicBezTo>
                      <a:pt x="4953" y="14027"/>
                      <a:pt x="5132" y="14051"/>
                      <a:pt x="5311" y="14063"/>
                    </a:cubicBezTo>
                    <a:cubicBezTo>
                      <a:pt x="5519" y="14083"/>
                      <a:pt x="5726" y="14094"/>
                      <a:pt x="5931" y="14094"/>
                    </a:cubicBezTo>
                    <a:cubicBezTo>
                      <a:pt x="8076" y="14094"/>
                      <a:pt x="9991" y="12977"/>
                      <a:pt x="11133" y="11205"/>
                    </a:cubicBezTo>
                    <a:cubicBezTo>
                      <a:pt x="11704" y="10288"/>
                      <a:pt x="12097" y="9205"/>
                      <a:pt x="12204" y="8002"/>
                    </a:cubicBezTo>
                    <a:cubicBezTo>
                      <a:pt x="12561" y="4061"/>
                      <a:pt x="9835" y="430"/>
                      <a:pt x="6144" y="37"/>
                    </a:cubicBezTo>
                    <a:cubicBezTo>
                      <a:pt x="5904" y="12"/>
                      <a:pt x="5671" y="0"/>
                      <a:pt x="544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0" name="Google Shape;5719;p61">
                <a:extLst>
                  <a:ext uri="{FF2B5EF4-FFF2-40B4-BE49-F238E27FC236}">
                    <a16:creationId xmlns:a16="http://schemas.microsoft.com/office/drawing/2014/main" xmlns="" id="{B2ED8D51-AF55-4E6F-827C-1B8063D824CB}"/>
                  </a:ext>
                </a:extLst>
              </p:cNvPr>
              <p:cNvSpPr/>
              <p:nvPr/>
            </p:nvSpPr>
            <p:spPr>
              <a:xfrm>
                <a:off x="7823914" y="3138087"/>
                <a:ext cx="644" cy="644"/>
              </a:xfrm>
              <a:custGeom>
                <a:avLst/>
                <a:gdLst/>
                <a:ahLst/>
                <a:cxnLst/>
                <a:rect l="l" t="t" r="r" b="b"/>
                <a:pathLst>
                  <a:path w="13" h="13" extrusionOk="0">
                    <a:moveTo>
                      <a:pt x="0" y="12"/>
                    </a:moveTo>
                    <a:lnTo>
                      <a:pt x="0" y="12"/>
                    </a:lnTo>
                    <a:cubicBezTo>
                      <a:pt x="12" y="0"/>
                      <a:pt x="12" y="0"/>
                      <a:pt x="0"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1" name="Google Shape;5720;p61">
                <a:extLst>
                  <a:ext uri="{FF2B5EF4-FFF2-40B4-BE49-F238E27FC236}">
                    <a16:creationId xmlns:a16="http://schemas.microsoft.com/office/drawing/2014/main" xmlns="" id="{82351CAE-E151-4E7C-B6E7-9CC61ED79AF5}"/>
                  </a:ext>
                </a:extLst>
              </p:cNvPr>
              <p:cNvSpPr/>
              <p:nvPr/>
            </p:nvSpPr>
            <p:spPr>
              <a:xfrm>
                <a:off x="7514160" y="2818621"/>
                <a:ext cx="772920" cy="538388"/>
              </a:xfrm>
              <a:custGeom>
                <a:avLst/>
                <a:gdLst/>
                <a:ahLst/>
                <a:cxnLst/>
                <a:rect l="l" t="t" r="r" b="b"/>
                <a:pathLst>
                  <a:path w="15598" h="10865" extrusionOk="0">
                    <a:moveTo>
                      <a:pt x="7427" y="1"/>
                    </a:moveTo>
                    <a:cubicBezTo>
                      <a:pt x="6826" y="1"/>
                      <a:pt x="6224" y="58"/>
                      <a:pt x="5632" y="173"/>
                    </a:cubicBezTo>
                    <a:cubicBezTo>
                      <a:pt x="4692" y="351"/>
                      <a:pt x="3787" y="696"/>
                      <a:pt x="2953" y="1173"/>
                    </a:cubicBezTo>
                    <a:cubicBezTo>
                      <a:pt x="2656" y="1351"/>
                      <a:pt x="2358" y="1542"/>
                      <a:pt x="2072" y="1756"/>
                    </a:cubicBezTo>
                    <a:cubicBezTo>
                      <a:pt x="1775" y="1982"/>
                      <a:pt x="1477" y="2232"/>
                      <a:pt x="1203" y="2518"/>
                    </a:cubicBezTo>
                    <a:cubicBezTo>
                      <a:pt x="727" y="3006"/>
                      <a:pt x="298" y="3566"/>
                      <a:pt x="120" y="4245"/>
                    </a:cubicBezTo>
                    <a:cubicBezTo>
                      <a:pt x="1" y="4721"/>
                      <a:pt x="1" y="5399"/>
                      <a:pt x="274" y="5864"/>
                    </a:cubicBezTo>
                    <a:cubicBezTo>
                      <a:pt x="745" y="5821"/>
                      <a:pt x="1217" y="5801"/>
                      <a:pt x="1688" y="5801"/>
                    </a:cubicBezTo>
                    <a:cubicBezTo>
                      <a:pt x="2530" y="5801"/>
                      <a:pt x="3372" y="5864"/>
                      <a:pt x="4204" y="5971"/>
                    </a:cubicBezTo>
                    <a:cubicBezTo>
                      <a:pt x="4382" y="5995"/>
                      <a:pt x="4573" y="6030"/>
                      <a:pt x="4751" y="6054"/>
                    </a:cubicBezTo>
                    <a:cubicBezTo>
                      <a:pt x="4751" y="5935"/>
                      <a:pt x="4739" y="5816"/>
                      <a:pt x="4739" y="5709"/>
                    </a:cubicBezTo>
                    <a:cubicBezTo>
                      <a:pt x="4704" y="5268"/>
                      <a:pt x="4763" y="4804"/>
                      <a:pt x="4882" y="4375"/>
                    </a:cubicBezTo>
                    <a:lnTo>
                      <a:pt x="4882" y="4375"/>
                    </a:lnTo>
                    <a:cubicBezTo>
                      <a:pt x="4835" y="4673"/>
                      <a:pt x="4835" y="4971"/>
                      <a:pt x="4870" y="5257"/>
                    </a:cubicBezTo>
                    <a:cubicBezTo>
                      <a:pt x="4894" y="5518"/>
                      <a:pt x="4977" y="5780"/>
                      <a:pt x="5073" y="6054"/>
                    </a:cubicBezTo>
                    <a:cubicBezTo>
                      <a:pt x="5082" y="6063"/>
                      <a:pt x="5091" y="6067"/>
                      <a:pt x="5099" y="6067"/>
                    </a:cubicBezTo>
                    <a:cubicBezTo>
                      <a:pt x="5111" y="6067"/>
                      <a:pt x="5120" y="6057"/>
                      <a:pt x="5120" y="6042"/>
                    </a:cubicBezTo>
                    <a:cubicBezTo>
                      <a:pt x="4942" y="5459"/>
                      <a:pt x="4894" y="4840"/>
                      <a:pt x="5001" y="4245"/>
                    </a:cubicBezTo>
                    <a:cubicBezTo>
                      <a:pt x="5037" y="4078"/>
                      <a:pt x="5073" y="3923"/>
                      <a:pt x="5120" y="3768"/>
                    </a:cubicBezTo>
                    <a:cubicBezTo>
                      <a:pt x="5156" y="3709"/>
                      <a:pt x="5180" y="3625"/>
                      <a:pt x="5227" y="3566"/>
                    </a:cubicBezTo>
                    <a:lnTo>
                      <a:pt x="5227" y="3566"/>
                    </a:lnTo>
                    <a:cubicBezTo>
                      <a:pt x="5061" y="4090"/>
                      <a:pt x="4942" y="5447"/>
                      <a:pt x="5299" y="6150"/>
                    </a:cubicBezTo>
                    <a:cubicBezTo>
                      <a:pt x="5632" y="6221"/>
                      <a:pt x="5942" y="6292"/>
                      <a:pt x="6251" y="6400"/>
                    </a:cubicBezTo>
                    <a:cubicBezTo>
                      <a:pt x="6370" y="6173"/>
                      <a:pt x="6347" y="6007"/>
                      <a:pt x="6263" y="5769"/>
                    </a:cubicBezTo>
                    <a:cubicBezTo>
                      <a:pt x="6061" y="5173"/>
                      <a:pt x="5966" y="4602"/>
                      <a:pt x="6073" y="3971"/>
                    </a:cubicBezTo>
                    <a:cubicBezTo>
                      <a:pt x="6120" y="3661"/>
                      <a:pt x="6228" y="3375"/>
                      <a:pt x="6347" y="3090"/>
                    </a:cubicBezTo>
                    <a:cubicBezTo>
                      <a:pt x="6359" y="3066"/>
                      <a:pt x="6370" y="3030"/>
                      <a:pt x="6382" y="3018"/>
                    </a:cubicBezTo>
                    <a:lnTo>
                      <a:pt x="6382" y="3018"/>
                    </a:lnTo>
                    <a:cubicBezTo>
                      <a:pt x="6359" y="3209"/>
                      <a:pt x="6311" y="3411"/>
                      <a:pt x="6287" y="3602"/>
                    </a:cubicBezTo>
                    <a:cubicBezTo>
                      <a:pt x="6251" y="3852"/>
                      <a:pt x="6239" y="4102"/>
                      <a:pt x="6239" y="4375"/>
                    </a:cubicBezTo>
                    <a:cubicBezTo>
                      <a:pt x="6239" y="4864"/>
                      <a:pt x="6311" y="5376"/>
                      <a:pt x="6525" y="5804"/>
                    </a:cubicBezTo>
                    <a:cubicBezTo>
                      <a:pt x="6787" y="6388"/>
                      <a:pt x="7121" y="6661"/>
                      <a:pt x="7537" y="6888"/>
                    </a:cubicBezTo>
                    <a:lnTo>
                      <a:pt x="7847" y="7019"/>
                    </a:lnTo>
                    <a:cubicBezTo>
                      <a:pt x="7990" y="7078"/>
                      <a:pt x="8156" y="7138"/>
                      <a:pt x="8335" y="7197"/>
                    </a:cubicBezTo>
                    <a:cubicBezTo>
                      <a:pt x="9049" y="7435"/>
                      <a:pt x="9776" y="8066"/>
                      <a:pt x="10038" y="8805"/>
                    </a:cubicBezTo>
                    <a:cubicBezTo>
                      <a:pt x="10169" y="9209"/>
                      <a:pt x="10038" y="9674"/>
                      <a:pt x="10026" y="10079"/>
                    </a:cubicBezTo>
                    <a:cubicBezTo>
                      <a:pt x="10002" y="10460"/>
                      <a:pt x="9942" y="10829"/>
                      <a:pt x="10383" y="10864"/>
                    </a:cubicBezTo>
                    <a:cubicBezTo>
                      <a:pt x="10389" y="10865"/>
                      <a:pt x="10395" y="10865"/>
                      <a:pt x="10400" y="10865"/>
                    </a:cubicBezTo>
                    <a:cubicBezTo>
                      <a:pt x="10816" y="10865"/>
                      <a:pt x="11068" y="10043"/>
                      <a:pt x="11808" y="10043"/>
                    </a:cubicBezTo>
                    <a:cubicBezTo>
                      <a:pt x="11813" y="10043"/>
                      <a:pt x="11818" y="10043"/>
                      <a:pt x="11824" y="10043"/>
                    </a:cubicBezTo>
                    <a:cubicBezTo>
                      <a:pt x="12498" y="10075"/>
                      <a:pt x="12605" y="10724"/>
                      <a:pt x="12966" y="10724"/>
                    </a:cubicBezTo>
                    <a:cubicBezTo>
                      <a:pt x="13006" y="10724"/>
                      <a:pt x="13050" y="10716"/>
                      <a:pt x="13097" y="10698"/>
                    </a:cubicBezTo>
                    <a:cubicBezTo>
                      <a:pt x="13383" y="10591"/>
                      <a:pt x="13609" y="10233"/>
                      <a:pt x="13788" y="10031"/>
                    </a:cubicBezTo>
                    <a:cubicBezTo>
                      <a:pt x="15133" y="8543"/>
                      <a:pt x="15598" y="6340"/>
                      <a:pt x="14836" y="4423"/>
                    </a:cubicBezTo>
                    <a:cubicBezTo>
                      <a:pt x="14752" y="4209"/>
                      <a:pt x="14657" y="3994"/>
                      <a:pt x="14562" y="3804"/>
                    </a:cubicBezTo>
                    <a:cubicBezTo>
                      <a:pt x="14181" y="3125"/>
                      <a:pt x="13645" y="2518"/>
                      <a:pt x="13074" y="2006"/>
                    </a:cubicBezTo>
                    <a:cubicBezTo>
                      <a:pt x="12812" y="1780"/>
                      <a:pt x="12550" y="1589"/>
                      <a:pt x="12264" y="1399"/>
                    </a:cubicBezTo>
                    <a:cubicBezTo>
                      <a:pt x="10837" y="465"/>
                      <a:pt x="9136" y="1"/>
                      <a:pt x="7427"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2" name="Google Shape;5721;p61">
                <a:extLst>
                  <a:ext uri="{FF2B5EF4-FFF2-40B4-BE49-F238E27FC236}">
                    <a16:creationId xmlns:a16="http://schemas.microsoft.com/office/drawing/2014/main" xmlns="" id="{A010591E-5F3E-4D15-97D5-D4815FB9407C}"/>
                  </a:ext>
                </a:extLst>
              </p:cNvPr>
              <p:cNvSpPr/>
              <p:nvPr/>
            </p:nvSpPr>
            <p:spPr>
              <a:xfrm>
                <a:off x="7609153" y="2827144"/>
                <a:ext cx="627186" cy="270061"/>
              </a:xfrm>
              <a:custGeom>
                <a:avLst/>
                <a:gdLst/>
                <a:ahLst/>
                <a:cxnLst/>
                <a:rect l="l" t="t" r="r" b="b"/>
                <a:pathLst>
                  <a:path w="12657" h="5450" extrusionOk="0">
                    <a:moveTo>
                      <a:pt x="3739" y="1"/>
                    </a:moveTo>
                    <a:lnTo>
                      <a:pt x="3739" y="1"/>
                    </a:lnTo>
                    <a:cubicBezTo>
                      <a:pt x="2798" y="179"/>
                      <a:pt x="1894" y="524"/>
                      <a:pt x="1060" y="1001"/>
                    </a:cubicBezTo>
                    <a:cubicBezTo>
                      <a:pt x="715" y="1322"/>
                      <a:pt x="417" y="1703"/>
                      <a:pt x="179" y="2096"/>
                    </a:cubicBezTo>
                    <a:cubicBezTo>
                      <a:pt x="84" y="2251"/>
                      <a:pt x="1" y="2382"/>
                      <a:pt x="36" y="2525"/>
                    </a:cubicBezTo>
                    <a:cubicBezTo>
                      <a:pt x="71" y="2748"/>
                      <a:pt x="303" y="2835"/>
                      <a:pt x="541" y="2835"/>
                    </a:cubicBezTo>
                    <a:cubicBezTo>
                      <a:pt x="634" y="2835"/>
                      <a:pt x="727" y="2822"/>
                      <a:pt x="810" y="2799"/>
                    </a:cubicBezTo>
                    <a:cubicBezTo>
                      <a:pt x="1786" y="2560"/>
                      <a:pt x="2668" y="1953"/>
                      <a:pt x="3668" y="1751"/>
                    </a:cubicBezTo>
                    <a:cubicBezTo>
                      <a:pt x="3822" y="1715"/>
                      <a:pt x="3985" y="1693"/>
                      <a:pt x="4146" y="1693"/>
                    </a:cubicBezTo>
                    <a:cubicBezTo>
                      <a:pt x="4420" y="1693"/>
                      <a:pt x="4689" y="1757"/>
                      <a:pt x="4906" y="1929"/>
                    </a:cubicBezTo>
                    <a:cubicBezTo>
                      <a:pt x="5229" y="2183"/>
                      <a:pt x="5451" y="2705"/>
                      <a:pt x="5854" y="2705"/>
                    </a:cubicBezTo>
                    <a:cubicBezTo>
                      <a:pt x="5867" y="2705"/>
                      <a:pt x="5881" y="2704"/>
                      <a:pt x="5894" y="2703"/>
                    </a:cubicBezTo>
                    <a:cubicBezTo>
                      <a:pt x="6049" y="2679"/>
                      <a:pt x="6180" y="2596"/>
                      <a:pt x="6335" y="2560"/>
                    </a:cubicBezTo>
                    <a:cubicBezTo>
                      <a:pt x="6358" y="2557"/>
                      <a:pt x="6380" y="2555"/>
                      <a:pt x="6403" y="2555"/>
                    </a:cubicBezTo>
                    <a:cubicBezTo>
                      <a:pt x="6685" y="2555"/>
                      <a:pt x="6937" y="2821"/>
                      <a:pt x="7025" y="3096"/>
                    </a:cubicBezTo>
                    <a:cubicBezTo>
                      <a:pt x="7144" y="3394"/>
                      <a:pt x="7132" y="3739"/>
                      <a:pt x="7228" y="4049"/>
                    </a:cubicBezTo>
                    <a:cubicBezTo>
                      <a:pt x="7370" y="4632"/>
                      <a:pt x="7787" y="5120"/>
                      <a:pt x="8323" y="5346"/>
                    </a:cubicBezTo>
                    <a:cubicBezTo>
                      <a:pt x="8481" y="5410"/>
                      <a:pt x="8660" y="5450"/>
                      <a:pt x="8836" y="5450"/>
                    </a:cubicBezTo>
                    <a:cubicBezTo>
                      <a:pt x="9057" y="5450"/>
                      <a:pt x="9271" y="5387"/>
                      <a:pt x="9430" y="5227"/>
                    </a:cubicBezTo>
                    <a:cubicBezTo>
                      <a:pt x="9847" y="4811"/>
                      <a:pt x="9680" y="4025"/>
                      <a:pt x="10097" y="3608"/>
                    </a:cubicBezTo>
                    <a:cubicBezTo>
                      <a:pt x="10264" y="3435"/>
                      <a:pt x="10485" y="3365"/>
                      <a:pt x="10718" y="3365"/>
                    </a:cubicBezTo>
                    <a:cubicBezTo>
                      <a:pt x="10966" y="3365"/>
                      <a:pt x="11227" y="3444"/>
                      <a:pt x="11454" y="3561"/>
                    </a:cubicBezTo>
                    <a:cubicBezTo>
                      <a:pt x="11690" y="3687"/>
                      <a:pt x="11953" y="3855"/>
                      <a:pt x="12206" y="3855"/>
                    </a:cubicBezTo>
                    <a:cubicBezTo>
                      <a:pt x="12286" y="3855"/>
                      <a:pt x="12365" y="3839"/>
                      <a:pt x="12443" y="3799"/>
                    </a:cubicBezTo>
                    <a:cubicBezTo>
                      <a:pt x="12538" y="3751"/>
                      <a:pt x="12597" y="3692"/>
                      <a:pt x="12657" y="3620"/>
                    </a:cubicBezTo>
                    <a:cubicBezTo>
                      <a:pt x="12288" y="2930"/>
                      <a:pt x="11752" y="2322"/>
                      <a:pt x="11169" y="1822"/>
                    </a:cubicBezTo>
                    <a:cubicBezTo>
                      <a:pt x="10919" y="1596"/>
                      <a:pt x="10645" y="1406"/>
                      <a:pt x="10359" y="1203"/>
                    </a:cubicBezTo>
                    <a:cubicBezTo>
                      <a:pt x="10347" y="1227"/>
                      <a:pt x="10323" y="1239"/>
                      <a:pt x="10299" y="1251"/>
                    </a:cubicBezTo>
                    <a:cubicBezTo>
                      <a:pt x="9966" y="1489"/>
                      <a:pt x="9764" y="1965"/>
                      <a:pt x="9371" y="2025"/>
                    </a:cubicBezTo>
                    <a:cubicBezTo>
                      <a:pt x="9340" y="2030"/>
                      <a:pt x="9309" y="2033"/>
                      <a:pt x="9279" y="2033"/>
                    </a:cubicBezTo>
                    <a:cubicBezTo>
                      <a:pt x="9051" y="2033"/>
                      <a:pt x="8836" y="1883"/>
                      <a:pt x="8668" y="1715"/>
                    </a:cubicBezTo>
                    <a:cubicBezTo>
                      <a:pt x="8478" y="1525"/>
                      <a:pt x="8311" y="1298"/>
                      <a:pt x="8085" y="1167"/>
                    </a:cubicBezTo>
                    <a:cubicBezTo>
                      <a:pt x="7908" y="1054"/>
                      <a:pt x="7706" y="1008"/>
                      <a:pt x="7497" y="1008"/>
                    </a:cubicBezTo>
                    <a:cubicBezTo>
                      <a:pt x="7200" y="1008"/>
                      <a:pt x="6888" y="1101"/>
                      <a:pt x="6608" y="1227"/>
                    </a:cubicBezTo>
                    <a:cubicBezTo>
                      <a:pt x="6445" y="1298"/>
                      <a:pt x="6256" y="1369"/>
                      <a:pt x="6082" y="1369"/>
                    </a:cubicBezTo>
                    <a:cubicBezTo>
                      <a:pt x="5964" y="1369"/>
                      <a:pt x="5854" y="1337"/>
                      <a:pt x="5763" y="1251"/>
                    </a:cubicBezTo>
                    <a:cubicBezTo>
                      <a:pt x="5692" y="1179"/>
                      <a:pt x="5644" y="1060"/>
                      <a:pt x="5585" y="965"/>
                    </a:cubicBezTo>
                    <a:cubicBezTo>
                      <a:pt x="5442" y="710"/>
                      <a:pt x="5158" y="559"/>
                      <a:pt x="4878" y="559"/>
                    </a:cubicBezTo>
                    <a:cubicBezTo>
                      <a:pt x="4831" y="559"/>
                      <a:pt x="4785" y="564"/>
                      <a:pt x="4739" y="572"/>
                    </a:cubicBezTo>
                    <a:cubicBezTo>
                      <a:pt x="4549" y="596"/>
                      <a:pt x="4346" y="715"/>
                      <a:pt x="4156" y="727"/>
                    </a:cubicBezTo>
                    <a:cubicBezTo>
                      <a:pt x="4124" y="730"/>
                      <a:pt x="4095" y="732"/>
                      <a:pt x="4068" y="732"/>
                    </a:cubicBezTo>
                    <a:cubicBezTo>
                      <a:pt x="3622" y="732"/>
                      <a:pt x="3829" y="281"/>
                      <a:pt x="3739"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3" name="Google Shape;5722;p61">
                <a:extLst>
                  <a:ext uri="{FF2B5EF4-FFF2-40B4-BE49-F238E27FC236}">
                    <a16:creationId xmlns:a16="http://schemas.microsoft.com/office/drawing/2014/main" xmlns="" id="{75C91327-48F6-4633-AE99-A7C0BA7B1B3E}"/>
                  </a:ext>
                </a:extLst>
              </p:cNvPr>
              <p:cNvSpPr/>
              <p:nvPr/>
            </p:nvSpPr>
            <p:spPr>
              <a:xfrm>
                <a:off x="8055770" y="3297548"/>
                <a:ext cx="181164" cy="185079"/>
              </a:xfrm>
              <a:custGeom>
                <a:avLst/>
                <a:gdLst/>
                <a:ahLst/>
                <a:cxnLst/>
                <a:rect l="l" t="t" r="r" b="b"/>
                <a:pathLst>
                  <a:path w="3656" h="3735" extrusionOk="0">
                    <a:moveTo>
                      <a:pt x="2226" y="1"/>
                    </a:moveTo>
                    <a:cubicBezTo>
                      <a:pt x="1733" y="1"/>
                      <a:pt x="1222" y="176"/>
                      <a:pt x="894" y="390"/>
                    </a:cubicBezTo>
                    <a:cubicBezTo>
                      <a:pt x="310" y="783"/>
                      <a:pt x="96" y="1628"/>
                      <a:pt x="24" y="2342"/>
                    </a:cubicBezTo>
                    <a:cubicBezTo>
                      <a:pt x="1" y="2664"/>
                      <a:pt x="24" y="3045"/>
                      <a:pt x="251" y="3307"/>
                    </a:cubicBezTo>
                    <a:cubicBezTo>
                      <a:pt x="500" y="3623"/>
                      <a:pt x="857" y="3734"/>
                      <a:pt x="1222" y="3734"/>
                    </a:cubicBezTo>
                    <a:cubicBezTo>
                      <a:pt x="1572" y="3734"/>
                      <a:pt x="1929" y="3632"/>
                      <a:pt x="2203" y="3509"/>
                    </a:cubicBezTo>
                    <a:cubicBezTo>
                      <a:pt x="2858" y="3212"/>
                      <a:pt x="3358" y="2640"/>
                      <a:pt x="3549" y="1914"/>
                    </a:cubicBezTo>
                    <a:cubicBezTo>
                      <a:pt x="3644" y="1580"/>
                      <a:pt x="3656" y="1211"/>
                      <a:pt x="3537" y="854"/>
                    </a:cubicBezTo>
                    <a:cubicBezTo>
                      <a:pt x="3430" y="533"/>
                      <a:pt x="3239" y="318"/>
                      <a:pt x="3001" y="187"/>
                    </a:cubicBezTo>
                    <a:cubicBezTo>
                      <a:pt x="2771" y="55"/>
                      <a:pt x="2501" y="1"/>
                      <a:pt x="2226"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4" name="Google Shape;5723;p61">
                <a:extLst>
                  <a:ext uri="{FF2B5EF4-FFF2-40B4-BE49-F238E27FC236}">
                    <a16:creationId xmlns:a16="http://schemas.microsoft.com/office/drawing/2014/main" xmlns="" id="{E8FB4BF9-F806-4663-9EEE-76EF8731EA42}"/>
                  </a:ext>
                </a:extLst>
              </p:cNvPr>
              <p:cNvSpPr/>
              <p:nvPr/>
            </p:nvSpPr>
            <p:spPr>
              <a:xfrm>
                <a:off x="8104728" y="3345416"/>
                <a:ext cx="112137" cy="64765"/>
              </a:xfrm>
              <a:custGeom>
                <a:avLst/>
                <a:gdLst/>
                <a:ahLst/>
                <a:cxnLst/>
                <a:rect l="l" t="t" r="r" b="b"/>
                <a:pathLst>
                  <a:path w="2263" h="1307" extrusionOk="0">
                    <a:moveTo>
                      <a:pt x="1489" y="0"/>
                    </a:moveTo>
                    <a:cubicBezTo>
                      <a:pt x="1318" y="0"/>
                      <a:pt x="1143" y="45"/>
                      <a:pt x="989" y="114"/>
                    </a:cubicBezTo>
                    <a:cubicBezTo>
                      <a:pt x="751" y="221"/>
                      <a:pt x="560" y="364"/>
                      <a:pt x="382" y="543"/>
                    </a:cubicBezTo>
                    <a:cubicBezTo>
                      <a:pt x="215" y="722"/>
                      <a:pt x="108" y="936"/>
                      <a:pt x="25" y="1174"/>
                    </a:cubicBezTo>
                    <a:cubicBezTo>
                      <a:pt x="0" y="1223"/>
                      <a:pt x="47" y="1271"/>
                      <a:pt x="84" y="1271"/>
                    </a:cubicBezTo>
                    <a:cubicBezTo>
                      <a:pt x="101" y="1271"/>
                      <a:pt x="116" y="1260"/>
                      <a:pt x="120" y="1234"/>
                    </a:cubicBezTo>
                    <a:cubicBezTo>
                      <a:pt x="287" y="876"/>
                      <a:pt x="632" y="555"/>
                      <a:pt x="977" y="400"/>
                    </a:cubicBezTo>
                    <a:cubicBezTo>
                      <a:pt x="1060" y="352"/>
                      <a:pt x="1168" y="305"/>
                      <a:pt x="1275" y="293"/>
                    </a:cubicBezTo>
                    <a:cubicBezTo>
                      <a:pt x="1334" y="424"/>
                      <a:pt x="1358" y="579"/>
                      <a:pt x="1346" y="722"/>
                    </a:cubicBezTo>
                    <a:cubicBezTo>
                      <a:pt x="1346" y="817"/>
                      <a:pt x="1310" y="888"/>
                      <a:pt x="1275" y="960"/>
                    </a:cubicBezTo>
                    <a:cubicBezTo>
                      <a:pt x="1251" y="995"/>
                      <a:pt x="1239" y="1019"/>
                      <a:pt x="1215" y="1055"/>
                    </a:cubicBezTo>
                    <a:cubicBezTo>
                      <a:pt x="1191" y="1079"/>
                      <a:pt x="1179" y="1091"/>
                      <a:pt x="1168" y="1114"/>
                    </a:cubicBezTo>
                    <a:cubicBezTo>
                      <a:pt x="1156" y="1126"/>
                      <a:pt x="1156" y="1150"/>
                      <a:pt x="1132" y="1186"/>
                    </a:cubicBezTo>
                    <a:cubicBezTo>
                      <a:pt x="1121" y="1241"/>
                      <a:pt x="1171" y="1306"/>
                      <a:pt x="1226" y="1306"/>
                    </a:cubicBezTo>
                    <a:cubicBezTo>
                      <a:pt x="1230" y="1306"/>
                      <a:pt x="1235" y="1306"/>
                      <a:pt x="1239" y="1305"/>
                    </a:cubicBezTo>
                    <a:cubicBezTo>
                      <a:pt x="1287" y="1293"/>
                      <a:pt x="1310" y="1293"/>
                      <a:pt x="1346" y="1257"/>
                    </a:cubicBezTo>
                    <a:cubicBezTo>
                      <a:pt x="1370" y="1245"/>
                      <a:pt x="1394" y="1210"/>
                      <a:pt x="1406" y="1198"/>
                    </a:cubicBezTo>
                    <a:cubicBezTo>
                      <a:pt x="1453" y="1174"/>
                      <a:pt x="1477" y="1114"/>
                      <a:pt x="1513" y="1067"/>
                    </a:cubicBezTo>
                    <a:cubicBezTo>
                      <a:pt x="1549" y="972"/>
                      <a:pt x="1584" y="876"/>
                      <a:pt x="1596" y="769"/>
                    </a:cubicBezTo>
                    <a:cubicBezTo>
                      <a:pt x="1608" y="591"/>
                      <a:pt x="1572" y="424"/>
                      <a:pt x="1489" y="281"/>
                    </a:cubicBezTo>
                    <a:cubicBezTo>
                      <a:pt x="1549" y="281"/>
                      <a:pt x="1596" y="293"/>
                      <a:pt x="1656" y="305"/>
                    </a:cubicBezTo>
                    <a:cubicBezTo>
                      <a:pt x="1751" y="341"/>
                      <a:pt x="1822" y="376"/>
                      <a:pt x="1894" y="436"/>
                    </a:cubicBezTo>
                    <a:cubicBezTo>
                      <a:pt x="1953" y="483"/>
                      <a:pt x="2013" y="591"/>
                      <a:pt x="2084" y="614"/>
                    </a:cubicBezTo>
                    <a:cubicBezTo>
                      <a:pt x="2100" y="624"/>
                      <a:pt x="2118" y="628"/>
                      <a:pt x="2136" y="628"/>
                    </a:cubicBezTo>
                    <a:cubicBezTo>
                      <a:pt x="2183" y="628"/>
                      <a:pt x="2230" y="595"/>
                      <a:pt x="2239" y="543"/>
                    </a:cubicBezTo>
                    <a:cubicBezTo>
                      <a:pt x="2263" y="424"/>
                      <a:pt x="2144" y="293"/>
                      <a:pt x="2072" y="221"/>
                    </a:cubicBezTo>
                    <a:cubicBezTo>
                      <a:pt x="1989" y="126"/>
                      <a:pt x="1882" y="67"/>
                      <a:pt x="1763" y="43"/>
                    </a:cubicBezTo>
                    <a:cubicBezTo>
                      <a:pt x="1675" y="14"/>
                      <a:pt x="1582" y="0"/>
                      <a:pt x="1489"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5" name="Google Shape;5726;p61">
                <a:extLst>
                  <a:ext uri="{FF2B5EF4-FFF2-40B4-BE49-F238E27FC236}">
                    <a16:creationId xmlns:a16="http://schemas.microsoft.com/office/drawing/2014/main" xmlns="" id="{A2FA0129-5522-42D8-9E6D-FDAB44D62023}"/>
                  </a:ext>
                </a:extLst>
              </p:cNvPr>
              <p:cNvSpPr/>
              <p:nvPr/>
            </p:nvSpPr>
            <p:spPr>
              <a:xfrm>
                <a:off x="7595575" y="3369548"/>
                <a:ext cx="169024" cy="72892"/>
              </a:xfrm>
              <a:custGeom>
                <a:avLst/>
                <a:gdLst/>
                <a:ahLst/>
                <a:cxnLst/>
                <a:rect l="l" t="t" r="r" b="b"/>
                <a:pathLst>
                  <a:path w="3411" h="1471" extrusionOk="0">
                    <a:moveTo>
                      <a:pt x="389" y="0"/>
                    </a:moveTo>
                    <a:cubicBezTo>
                      <a:pt x="331" y="0"/>
                      <a:pt x="289" y="13"/>
                      <a:pt x="263" y="44"/>
                    </a:cubicBezTo>
                    <a:cubicBezTo>
                      <a:pt x="1" y="389"/>
                      <a:pt x="560" y="1318"/>
                      <a:pt x="1572" y="1461"/>
                    </a:cubicBezTo>
                    <a:cubicBezTo>
                      <a:pt x="1624" y="1467"/>
                      <a:pt x="1674" y="1471"/>
                      <a:pt x="1724" y="1471"/>
                    </a:cubicBezTo>
                    <a:cubicBezTo>
                      <a:pt x="2677" y="1471"/>
                      <a:pt x="3411" y="343"/>
                      <a:pt x="3049" y="151"/>
                    </a:cubicBezTo>
                    <a:cubicBezTo>
                      <a:pt x="2933" y="88"/>
                      <a:pt x="2821" y="66"/>
                      <a:pt x="2700" y="66"/>
                    </a:cubicBezTo>
                    <a:cubicBezTo>
                      <a:pt x="2431" y="66"/>
                      <a:pt x="2123" y="177"/>
                      <a:pt x="1656" y="177"/>
                    </a:cubicBezTo>
                    <a:cubicBezTo>
                      <a:pt x="1625" y="177"/>
                      <a:pt x="1593" y="176"/>
                      <a:pt x="1560" y="175"/>
                    </a:cubicBezTo>
                    <a:cubicBezTo>
                      <a:pt x="994" y="156"/>
                      <a:pt x="594" y="0"/>
                      <a:pt x="389"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6" name="Google Shape;5727;p61">
                <a:extLst>
                  <a:ext uri="{FF2B5EF4-FFF2-40B4-BE49-F238E27FC236}">
                    <a16:creationId xmlns:a16="http://schemas.microsoft.com/office/drawing/2014/main" xmlns="" id="{EA538FA8-3526-4B3D-B2F9-D5122CED8BDA}"/>
                  </a:ext>
                </a:extLst>
              </p:cNvPr>
              <p:cNvSpPr/>
              <p:nvPr/>
            </p:nvSpPr>
            <p:spPr>
              <a:xfrm>
                <a:off x="7648696" y="3387981"/>
                <a:ext cx="103267" cy="55102"/>
              </a:xfrm>
              <a:custGeom>
                <a:avLst/>
                <a:gdLst/>
                <a:ahLst/>
                <a:cxnLst/>
                <a:rect l="l" t="t" r="r" b="b"/>
                <a:pathLst>
                  <a:path w="2084" h="1112" extrusionOk="0">
                    <a:moveTo>
                      <a:pt x="1815" y="0"/>
                    </a:moveTo>
                    <a:cubicBezTo>
                      <a:pt x="1539" y="0"/>
                      <a:pt x="1217" y="120"/>
                      <a:pt x="1024" y="208"/>
                    </a:cubicBezTo>
                    <a:cubicBezTo>
                      <a:pt x="655" y="375"/>
                      <a:pt x="274" y="613"/>
                      <a:pt x="0" y="946"/>
                    </a:cubicBezTo>
                    <a:cubicBezTo>
                      <a:pt x="143" y="1029"/>
                      <a:pt x="322" y="1065"/>
                      <a:pt x="512" y="1101"/>
                    </a:cubicBezTo>
                    <a:cubicBezTo>
                      <a:pt x="566" y="1108"/>
                      <a:pt x="619" y="1111"/>
                      <a:pt x="672" y="1111"/>
                    </a:cubicBezTo>
                    <a:cubicBezTo>
                      <a:pt x="1408" y="1111"/>
                      <a:pt x="1995" y="442"/>
                      <a:pt x="2084" y="53"/>
                    </a:cubicBezTo>
                    <a:cubicBezTo>
                      <a:pt x="2005" y="15"/>
                      <a:pt x="1913" y="0"/>
                      <a:pt x="1815"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7" name="Google Shape;5728;p61">
                <a:extLst>
                  <a:ext uri="{FF2B5EF4-FFF2-40B4-BE49-F238E27FC236}">
                    <a16:creationId xmlns:a16="http://schemas.microsoft.com/office/drawing/2014/main" xmlns="" id="{D6927032-FACE-446E-8A32-0C7AF68337B7}"/>
                  </a:ext>
                </a:extLst>
              </p:cNvPr>
              <p:cNvSpPr/>
              <p:nvPr/>
            </p:nvSpPr>
            <p:spPr>
              <a:xfrm>
                <a:off x="7613860" y="3249135"/>
                <a:ext cx="64963" cy="113475"/>
              </a:xfrm>
              <a:custGeom>
                <a:avLst/>
                <a:gdLst/>
                <a:ahLst/>
                <a:cxnLst/>
                <a:rect l="l" t="t" r="r" b="b"/>
                <a:pathLst>
                  <a:path w="1311" h="2290" extrusionOk="0">
                    <a:moveTo>
                      <a:pt x="1074" y="1"/>
                    </a:moveTo>
                    <a:cubicBezTo>
                      <a:pt x="1043" y="1"/>
                      <a:pt x="1013" y="15"/>
                      <a:pt x="1001" y="45"/>
                    </a:cubicBezTo>
                    <a:cubicBezTo>
                      <a:pt x="918" y="164"/>
                      <a:pt x="941" y="367"/>
                      <a:pt x="941" y="510"/>
                    </a:cubicBezTo>
                    <a:lnTo>
                      <a:pt x="941" y="986"/>
                    </a:lnTo>
                    <a:lnTo>
                      <a:pt x="941" y="1236"/>
                    </a:lnTo>
                    <a:cubicBezTo>
                      <a:pt x="941" y="1283"/>
                      <a:pt x="953" y="1391"/>
                      <a:pt x="918" y="1414"/>
                    </a:cubicBezTo>
                    <a:cubicBezTo>
                      <a:pt x="905" y="1435"/>
                      <a:pt x="879" y="1443"/>
                      <a:pt x="848" y="1443"/>
                    </a:cubicBezTo>
                    <a:cubicBezTo>
                      <a:pt x="791" y="1443"/>
                      <a:pt x="718" y="1418"/>
                      <a:pt x="679" y="1402"/>
                    </a:cubicBezTo>
                    <a:cubicBezTo>
                      <a:pt x="569" y="1358"/>
                      <a:pt x="449" y="1294"/>
                      <a:pt x="328" y="1294"/>
                    </a:cubicBezTo>
                    <a:cubicBezTo>
                      <a:pt x="318" y="1294"/>
                      <a:pt x="308" y="1294"/>
                      <a:pt x="298" y="1295"/>
                    </a:cubicBezTo>
                    <a:cubicBezTo>
                      <a:pt x="179" y="1307"/>
                      <a:pt x="72" y="1391"/>
                      <a:pt x="48" y="1498"/>
                    </a:cubicBezTo>
                    <a:cubicBezTo>
                      <a:pt x="1" y="1641"/>
                      <a:pt x="72" y="1772"/>
                      <a:pt x="120" y="1903"/>
                    </a:cubicBezTo>
                    <a:cubicBezTo>
                      <a:pt x="179" y="2034"/>
                      <a:pt x="275" y="2176"/>
                      <a:pt x="370" y="2272"/>
                    </a:cubicBezTo>
                    <a:cubicBezTo>
                      <a:pt x="382" y="2284"/>
                      <a:pt x="395" y="2289"/>
                      <a:pt x="406" y="2289"/>
                    </a:cubicBezTo>
                    <a:cubicBezTo>
                      <a:pt x="437" y="2289"/>
                      <a:pt x="459" y="2247"/>
                      <a:pt x="441" y="2212"/>
                    </a:cubicBezTo>
                    <a:cubicBezTo>
                      <a:pt x="406" y="2069"/>
                      <a:pt x="346" y="1938"/>
                      <a:pt x="298" y="1783"/>
                    </a:cubicBezTo>
                    <a:cubicBezTo>
                      <a:pt x="287" y="1736"/>
                      <a:pt x="251" y="1653"/>
                      <a:pt x="287" y="1605"/>
                    </a:cubicBezTo>
                    <a:cubicBezTo>
                      <a:pt x="300" y="1591"/>
                      <a:pt x="323" y="1585"/>
                      <a:pt x="348" y="1585"/>
                    </a:cubicBezTo>
                    <a:cubicBezTo>
                      <a:pt x="366" y="1585"/>
                      <a:pt x="386" y="1588"/>
                      <a:pt x="406" y="1593"/>
                    </a:cubicBezTo>
                    <a:cubicBezTo>
                      <a:pt x="525" y="1605"/>
                      <a:pt x="644" y="1700"/>
                      <a:pt x="763" y="1724"/>
                    </a:cubicBezTo>
                    <a:cubicBezTo>
                      <a:pt x="800" y="1736"/>
                      <a:pt x="839" y="1742"/>
                      <a:pt x="877" y="1742"/>
                    </a:cubicBezTo>
                    <a:cubicBezTo>
                      <a:pt x="949" y="1742"/>
                      <a:pt x="1018" y="1723"/>
                      <a:pt x="1072" y="1700"/>
                    </a:cubicBezTo>
                    <a:cubicBezTo>
                      <a:pt x="1310" y="1557"/>
                      <a:pt x="1251" y="1200"/>
                      <a:pt x="1251" y="950"/>
                    </a:cubicBezTo>
                    <a:lnTo>
                      <a:pt x="1251" y="486"/>
                    </a:lnTo>
                    <a:cubicBezTo>
                      <a:pt x="1215" y="355"/>
                      <a:pt x="1239" y="176"/>
                      <a:pt x="1156" y="45"/>
                    </a:cubicBezTo>
                    <a:cubicBezTo>
                      <a:pt x="1138" y="15"/>
                      <a:pt x="1105" y="1"/>
                      <a:pt x="1074" y="1"/>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8" name="Google Shape;5729;p61">
                <a:extLst>
                  <a:ext uri="{FF2B5EF4-FFF2-40B4-BE49-F238E27FC236}">
                    <a16:creationId xmlns:a16="http://schemas.microsoft.com/office/drawing/2014/main" xmlns="" id="{33F0979C-081F-4106-9E00-639D19D98721}"/>
                  </a:ext>
                </a:extLst>
              </p:cNvPr>
              <p:cNvSpPr/>
              <p:nvPr/>
            </p:nvSpPr>
            <p:spPr>
              <a:xfrm>
                <a:off x="7759594" y="3261969"/>
                <a:ext cx="42516" cy="63179"/>
              </a:xfrm>
              <a:custGeom>
                <a:avLst/>
                <a:gdLst/>
                <a:ahLst/>
                <a:cxnLst/>
                <a:rect l="l" t="t" r="r" b="b"/>
                <a:pathLst>
                  <a:path w="858" h="1275" extrusionOk="0">
                    <a:moveTo>
                      <a:pt x="453" y="0"/>
                    </a:moveTo>
                    <a:cubicBezTo>
                      <a:pt x="227" y="0"/>
                      <a:pt x="24" y="262"/>
                      <a:pt x="24" y="620"/>
                    </a:cubicBezTo>
                    <a:cubicBezTo>
                      <a:pt x="1" y="977"/>
                      <a:pt x="179" y="1263"/>
                      <a:pt x="405" y="1274"/>
                    </a:cubicBezTo>
                    <a:cubicBezTo>
                      <a:pt x="410" y="1275"/>
                      <a:pt x="415" y="1275"/>
                      <a:pt x="419" y="1275"/>
                    </a:cubicBezTo>
                    <a:cubicBezTo>
                      <a:pt x="639" y="1275"/>
                      <a:pt x="822" y="994"/>
                      <a:pt x="834" y="655"/>
                    </a:cubicBezTo>
                    <a:cubicBezTo>
                      <a:pt x="858" y="298"/>
                      <a:pt x="679" y="12"/>
                      <a:pt x="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9" name="Google Shape;5731;p61">
                <a:extLst>
                  <a:ext uri="{FF2B5EF4-FFF2-40B4-BE49-F238E27FC236}">
                    <a16:creationId xmlns:a16="http://schemas.microsoft.com/office/drawing/2014/main" xmlns="" id="{24D212C4-7BF7-4DBC-AE6E-42E6949F86BE}"/>
                  </a:ext>
                </a:extLst>
              </p:cNvPr>
              <p:cNvSpPr/>
              <p:nvPr/>
            </p:nvSpPr>
            <p:spPr>
              <a:xfrm>
                <a:off x="7720052" y="3169355"/>
                <a:ext cx="83645" cy="54111"/>
              </a:xfrm>
              <a:custGeom>
                <a:avLst/>
                <a:gdLst/>
                <a:ahLst/>
                <a:cxnLst/>
                <a:rect l="l" t="t" r="r" b="b"/>
                <a:pathLst>
                  <a:path w="1688" h="1092" extrusionOk="0">
                    <a:moveTo>
                      <a:pt x="305" y="0"/>
                    </a:moveTo>
                    <a:cubicBezTo>
                      <a:pt x="224" y="0"/>
                      <a:pt x="144" y="12"/>
                      <a:pt x="84" y="48"/>
                    </a:cubicBezTo>
                    <a:cubicBezTo>
                      <a:pt x="13" y="95"/>
                      <a:pt x="1" y="226"/>
                      <a:pt x="132" y="274"/>
                    </a:cubicBezTo>
                    <a:cubicBezTo>
                      <a:pt x="263" y="334"/>
                      <a:pt x="406" y="322"/>
                      <a:pt x="501" y="334"/>
                    </a:cubicBezTo>
                    <a:cubicBezTo>
                      <a:pt x="608" y="345"/>
                      <a:pt x="715" y="357"/>
                      <a:pt x="822" y="393"/>
                    </a:cubicBezTo>
                    <a:cubicBezTo>
                      <a:pt x="1192" y="488"/>
                      <a:pt x="1453" y="750"/>
                      <a:pt x="1596" y="1012"/>
                    </a:cubicBezTo>
                    <a:cubicBezTo>
                      <a:pt x="1608" y="1048"/>
                      <a:pt x="1620" y="1060"/>
                      <a:pt x="1632" y="1072"/>
                    </a:cubicBezTo>
                    <a:cubicBezTo>
                      <a:pt x="1646" y="1086"/>
                      <a:pt x="1657" y="1092"/>
                      <a:pt x="1666" y="1092"/>
                    </a:cubicBezTo>
                    <a:cubicBezTo>
                      <a:pt x="1685" y="1092"/>
                      <a:pt x="1688" y="1061"/>
                      <a:pt x="1680" y="1036"/>
                    </a:cubicBezTo>
                    <a:cubicBezTo>
                      <a:pt x="1680" y="1000"/>
                      <a:pt x="1680" y="988"/>
                      <a:pt x="1668" y="953"/>
                    </a:cubicBezTo>
                    <a:cubicBezTo>
                      <a:pt x="1632" y="715"/>
                      <a:pt x="1489" y="524"/>
                      <a:pt x="1322" y="381"/>
                    </a:cubicBezTo>
                    <a:cubicBezTo>
                      <a:pt x="1203" y="274"/>
                      <a:pt x="1037" y="167"/>
                      <a:pt x="858" y="107"/>
                    </a:cubicBezTo>
                    <a:cubicBezTo>
                      <a:pt x="763" y="84"/>
                      <a:pt x="644" y="48"/>
                      <a:pt x="525" y="24"/>
                    </a:cubicBezTo>
                    <a:cubicBezTo>
                      <a:pt x="465" y="12"/>
                      <a:pt x="385" y="0"/>
                      <a:pt x="305"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40" name="Google Shape;5732;p61">
                <a:extLst>
                  <a:ext uri="{FF2B5EF4-FFF2-40B4-BE49-F238E27FC236}">
                    <a16:creationId xmlns:a16="http://schemas.microsoft.com/office/drawing/2014/main" xmlns="" id="{8BE2403F-9B3D-4C10-B781-52EF22D91905}"/>
                  </a:ext>
                </a:extLst>
              </p:cNvPr>
              <p:cNvSpPr/>
              <p:nvPr/>
            </p:nvSpPr>
            <p:spPr>
              <a:xfrm>
                <a:off x="7573772" y="3163458"/>
                <a:ext cx="64319" cy="45588"/>
              </a:xfrm>
              <a:custGeom>
                <a:avLst/>
                <a:gdLst/>
                <a:ahLst/>
                <a:cxnLst/>
                <a:rect l="l" t="t" r="r" b="b"/>
                <a:pathLst>
                  <a:path w="1298" h="920" extrusionOk="0">
                    <a:moveTo>
                      <a:pt x="941" y="0"/>
                    </a:moveTo>
                    <a:cubicBezTo>
                      <a:pt x="857" y="0"/>
                      <a:pt x="762" y="24"/>
                      <a:pt x="691" y="36"/>
                    </a:cubicBezTo>
                    <a:cubicBezTo>
                      <a:pt x="560" y="83"/>
                      <a:pt x="441" y="155"/>
                      <a:pt x="334" y="238"/>
                    </a:cubicBezTo>
                    <a:cubicBezTo>
                      <a:pt x="203" y="357"/>
                      <a:pt x="83" y="536"/>
                      <a:pt x="36" y="762"/>
                    </a:cubicBezTo>
                    <a:cubicBezTo>
                      <a:pt x="24" y="798"/>
                      <a:pt x="24" y="810"/>
                      <a:pt x="24" y="834"/>
                    </a:cubicBezTo>
                    <a:cubicBezTo>
                      <a:pt x="3" y="885"/>
                      <a:pt x="1" y="919"/>
                      <a:pt x="32" y="919"/>
                    </a:cubicBezTo>
                    <a:cubicBezTo>
                      <a:pt x="36" y="919"/>
                      <a:pt x="42" y="918"/>
                      <a:pt x="48" y="917"/>
                    </a:cubicBezTo>
                    <a:cubicBezTo>
                      <a:pt x="48" y="893"/>
                      <a:pt x="60" y="881"/>
                      <a:pt x="83" y="857"/>
                    </a:cubicBezTo>
                    <a:cubicBezTo>
                      <a:pt x="203" y="595"/>
                      <a:pt x="405" y="393"/>
                      <a:pt x="691" y="345"/>
                    </a:cubicBezTo>
                    <a:cubicBezTo>
                      <a:pt x="762" y="334"/>
                      <a:pt x="834" y="334"/>
                      <a:pt x="929" y="334"/>
                    </a:cubicBezTo>
                    <a:cubicBezTo>
                      <a:pt x="971" y="334"/>
                      <a:pt x="1015" y="336"/>
                      <a:pt x="1063" y="336"/>
                    </a:cubicBezTo>
                    <a:cubicBezTo>
                      <a:pt x="1110" y="336"/>
                      <a:pt x="1161" y="334"/>
                      <a:pt x="1215" y="322"/>
                    </a:cubicBezTo>
                    <a:cubicBezTo>
                      <a:pt x="1298" y="274"/>
                      <a:pt x="1298" y="155"/>
                      <a:pt x="1250" y="95"/>
                    </a:cubicBezTo>
                    <a:cubicBezTo>
                      <a:pt x="1179" y="0"/>
                      <a:pt x="1036" y="0"/>
                      <a:pt x="941"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41" name="Google Shape;5733;p61">
                <a:extLst>
                  <a:ext uri="{FF2B5EF4-FFF2-40B4-BE49-F238E27FC236}">
                    <a16:creationId xmlns:a16="http://schemas.microsoft.com/office/drawing/2014/main" xmlns="" id="{0DE37804-607B-4F95-97F4-1447C5495372}"/>
                  </a:ext>
                </a:extLst>
              </p:cNvPr>
              <p:cNvSpPr/>
              <p:nvPr/>
            </p:nvSpPr>
            <p:spPr>
              <a:xfrm>
                <a:off x="7560789" y="3805958"/>
                <a:ext cx="40732" cy="403556"/>
              </a:xfrm>
              <a:custGeom>
                <a:avLst/>
                <a:gdLst/>
                <a:ahLst/>
                <a:cxnLst/>
                <a:rect l="l" t="t" r="r" b="b"/>
                <a:pathLst>
                  <a:path w="822" h="8144" extrusionOk="0">
                    <a:moveTo>
                      <a:pt x="822" y="0"/>
                    </a:moveTo>
                    <a:cubicBezTo>
                      <a:pt x="679" y="655"/>
                      <a:pt x="548" y="1345"/>
                      <a:pt x="441" y="2012"/>
                    </a:cubicBezTo>
                    <a:cubicBezTo>
                      <a:pt x="405" y="2334"/>
                      <a:pt x="357" y="2679"/>
                      <a:pt x="310" y="3024"/>
                    </a:cubicBezTo>
                    <a:cubicBezTo>
                      <a:pt x="262" y="3346"/>
                      <a:pt x="226" y="3691"/>
                      <a:pt x="191" y="4036"/>
                    </a:cubicBezTo>
                    <a:lnTo>
                      <a:pt x="107" y="5060"/>
                    </a:lnTo>
                    <a:cubicBezTo>
                      <a:pt x="72" y="5405"/>
                      <a:pt x="60" y="5751"/>
                      <a:pt x="48" y="6084"/>
                    </a:cubicBezTo>
                    <a:cubicBezTo>
                      <a:pt x="0" y="6775"/>
                      <a:pt x="12" y="7453"/>
                      <a:pt x="12" y="8144"/>
                    </a:cubicBezTo>
                    <a:cubicBezTo>
                      <a:pt x="48" y="7453"/>
                      <a:pt x="60" y="6775"/>
                      <a:pt x="119" y="6084"/>
                    </a:cubicBezTo>
                    <a:cubicBezTo>
                      <a:pt x="143" y="5751"/>
                      <a:pt x="167" y="5405"/>
                      <a:pt x="191" y="5060"/>
                    </a:cubicBezTo>
                    <a:lnTo>
                      <a:pt x="298" y="4048"/>
                    </a:lnTo>
                    <a:cubicBezTo>
                      <a:pt x="310" y="3727"/>
                      <a:pt x="357" y="3381"/>
                      <a:pt x="405" y="3036"/>
                    </a:cubicBezTo>
                    <a:cubicBezTo>
                      <a:pt x="441" y="2715"/>
                      <a:pt x="488" y="2369"/>
                      <a:pt x="524" y="2024"/>
                    </a:cubicBezTo>
                    <a:cubicBezTo>
                      <a:pt x="560" y="1679"/>
                      <a:pt x="619" y="1357"/>
                      <a:pt x="667" y="1012"/>
                    </a:cubicBezTo>
                    <a:cubicBezTo>
                      <a:pt x="726" y="667"/>
                      <a:pt x="762" y="345"/>
                      <a:pt x="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02" name="Google Shape;5729;p61">
              <a:extLst>
                <a:ext uri="{FF2B5EF4-FFF2-40B4-BE49-F238E27FC236}">
                  <a16:creationId xmlns:a16="http://schemas.microsoft.com/office/drawing/2014/main" xmlns="" id="{49A5E298-1405-4720-A09C-CBA70BE4E7A9}"/>
                </a:ext>
              </a:extLst>
            </p:cNvPr>
            <p:cNvSpPr/>
            <p:nvPr/>
          </p:nvSpPr>
          <p:spPr>
            <a:xfrm flipH="1">
              <a:off x="1504988" y="3044018"/>
              <a:ext cx="42516" cy="63179"/>
            </a:xfrm>
            <a:custGeom>
              <a:avLst/>
              <a:gdLst/>
              <a:ahLst/>
              <a:cxnLst/>
              <a:rect l="l" t="t" r="r" b="b"/>
              <a:pathLst>
                <a:path w="858" h="1275" extrusionOk="0">
                  <a:moveTo>
                    <a:pt x="453" y="0"/>
                  </a:moveTo>
                  <a:cubicBezTo>
                    <a:pt x="227" y="0"/>
                    <a:pt x="24" y="262"/>
                    <a:pt x="24" y="620"/>
                  </a:cubicBezTo>
                  <a:cubicBezTo>
                    <a:pt x="1" y="977"/>
                    <a:pt x="179" y="1263"/>
                    <a:pt x="405" y="1274"/>
                  </a:cubicBezTo>
                  <a:cubicBezTo>
                    <a:pt x="410" y="1275"/>
                    <a:pt x="415" y="1275"/>
                    <a:pt x="419" y="1275"/>
                  </a:cubicBezTo>
                  <a:cubicBezTo>
                    <a:pt x="639" y="1275"/>
                    <a:pt x="822" y="994"/>
                    <a:pt x="834" y="655"/>
                  </a:cubicBezTo>
                  <a:cubicBezTo>
                    <a:pt x="858" y="298"/>
                    <a:pt x="679" y="12"/>
                    <a:pt x="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3" name="Google Shape;6154;p63">
              <a:extLst>
                <a:ext uri="{FF2B5EF4-FFF2-40B4-BE49-F238E27FC236}">
                  <a16:creationId xmlns:a16="http://schemas.microsoft.com/office/drawing/2014/main" xmlns="" id="{18122ACA-6043-4908-A274-21DC22C3DD1B}"/>
                </a:ext>
              </a:extLst>
            </p:cNvPr>
            <p:cNvSpPr/>
            <p:nvPr/>
          </p:nvSpPr>
          <p:spPr>
            <a:xfrm flipH="1">
              <a:off x="783763" y="4028805"/>
              <a:ext cx="199974" cy="284474"/>
            </a:xfrm>
            <a:custGeom>
              <a:avLst/>
              <a:gdLst/>
              <a:ahLst/>
              <a:cxnLst/>
              <a:rect l="l" t="t" r="r" b="b"/>
              <a:pathLst>
                <a:path w="4061" h="5777" extrusionOk="0">
                  <a:moveTo>
                    <a:pt x="2501" y="0"/>
                  </a:moveTo>
                  <a:lnTo>
                    <a:pt x="322" y="298"/>
                  </a:lnTo>
                  <a:cubicBezTo>
                    <a:pt x="322" y="298"/>
                    <a:pt x="525" y="1310"/>
                    <a:pt x="501" y="1762"/>
                  </a:cubicBezTo>
                  <a:cubicBezTo>
                    <a:pt x="489" y="2191"/>
                    <a:pt x="1" y="4358"/>
                    <a:pt x="263" y="4441"/>
                  </a:cubicBezTo>
                  <a:cubicBezTo>
                    <a:pt x="272" y="4443"/>
                    <a:pt x="281" y="4445"/>
                    <a:pt x="290" y="4445"/>
                  </a:cubicBezTo>
                  <a:cubicBezTo>
                    <a:pt x="557" y="4445"/>
                    <a:pt x="858" y="3453"/>
                    <a:pt x="858" y="3453"/>
                  </a:cubicBezTo>
                  <a:cubicBezTo>
                    <a:pt x="858" y="3453"/>
                    <a:pt x="1299" y="5477"/>
                    <a:pt x="1608" y="5477"/>
                  </a:cubicBezTo>
                  <a:cubicBezTo>
                    <a:pt x="1918" y="5477"/>
                    <a:pt x="1751" y="3978"/>
                    <a:pt x="1751" y="3977"/>
                  </a:cubicBezTo>
                  <a:lnTo>
                    <a:pt x="1751" y="3977"/>
                  </a:lnTo>
                  <a:cubicBezTo>
                    <a:pt x="1751" y="3978"/>
                    <a:pt x="2198" y="5777"/>
                    <a:pt x="2552" y="5777"/>
                  </a:cubicBezTo>
                  <a:cubicBezTo>
                    <a:pt x="2559" y="5777"/>
                    <a:pt x="2566" y="5776"/>
                    <a:pt x="2573" y="5775"/>
                  </a:cubicBezTo>
                  <a:cubicBezTo>
                    <a:pt x="2930" y="5703"/>
                    <a:pt x="2442" y="3811"/>
                    <a:pt x="2442" y="3810"/>
                  </a:cubicBezTo>
                  <a:lnTo>
                    <a:pt x="2442" y="3810"/>
                  </a:lnTo>
                  <a:cubicBezTo>
                    <a:pt x="2442" y="3811"/>
                    <a:pt x="3185" y="5218"/>
                    <a:pt x="3456" y="5218"/>
                  </a:cubicBezTo>
                  <a:cubicBezTo>
                    <a:pt x="3464" y="5218"/>
                    <a:pt x="3471" y="5217"/>
                    <a:pt x="3478" y="5215"/>
                  </a:cubicBezTo>
                  <a:cubicBezTo>
                    <a:pt x="3739" y="5120"/>
                    <a:pt x="3097" y="3406"/>
                    <a:pt x="3097" y="3405"/>
                  </a:cubicBezTo>
                  <a:lnTo>
                    <a:pt x="3097" y="3405"/>
                  </a:lnTo>
                  <a:cubicBezTo>
                    <a:pt x="3097" y="3406"/>
                    <a:pt x="3653" y="4268"/>
                    <a:pt x="3857" y="4268"/>
                  </a:cubicBezTo>
                  <a:cubicBezTo>
                    <a:pt x="3866" y="4268"/>
                    <a:pt x="3875" y="4266"/>
                    <a:pt x="3882" y="4263"/>
                  </a:cubicBezTo>
                  <a:cubicBezTo>
                    <a:pt x="4061" y="4167"/>
                    <a:pt x="3299" y="2667"/>
                    <a:pt x="3085" y="2072"/>
                  </a:cubicBezTo>
                  <a:cubicBezTo>
                    <a:pt x="2858" y="1476"/>
                    <a:pt x="2489" y="12"/>
                    <a:pt x="2501"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4" name="Google Shape;6155;p63">
              <a:extLst>
                <a:ext uri="{FF2B5EF4-FFF2-40B4-BE49-F238E27FC236}">
                  <a16:creationId xmlns:a16="http://schemas.microsoft.com/office/drawing/2014/main" xmlns="" id="{C79B042E-BF7D-4757-9FAD-65B86B46B416}"/>
                </a:ext>
              </a:extLst>
            </p:cNvPr>
            <p:cNvSpPr/>
            <p:nvPr/>
          </p:nvSpPr>
          <p:spPr>
            <a:xfrm flipH="1">
              <a:off x="815528" y="3449990"/>
              <a:ext cx="302447" cy="730759"/>
            </a:xfrm>
            <a:custGeom>
              <a:avLst/>
              <a:gdLst/>
              <a:ahLst/>
              <a:cxnLst/>
              <a:rect l="l" t="t" r="r" b="b"/>
              <a:pathLst>
                <a:path w="6142" h="14840" extrusionOk="0">
                  <a:moveTo>
                    <a:pt x="1388" y="1"/>
                  </a:moveTo>
                  <a:cubicBezTo>
                    <a:pt x="629" y="1"/>
                    <a:pt x="10" y="1584"/>
                    <a:pt x="0" y="2789"/>
                  </a:cubicBezTo>
                  <a:cubicBezTo>
                    <a:pt x="0" y="4348"/>
                    <a:pt x="953" y="5277"/>
                    <a:pt x="1643" y="8647"/>
                  </a:cubicBezTo>
                  <a:cubicBezTo>
                    <a:pt x="2322" y="12028"/>
                    <a:pt x="2834" y="14838"/>
                    <a:pt x="2834" y="14838"/>
                  </a:cubicBezTo>
                  <a:cubicBezTo>
                    <a:pt x="2874" y="14839"/>
                    <a:pt x="2917" y="14839"/>
                    <a:pt x="2962" y="14839"/>
                  </a:cubicBezTo>
                  <a:cubicBezTo>
                    <a:pt x="3990" y="14839"/>
                    <a:pt x="6142" y="14578"/>
                    <a:pt x="6085" y="14076"/>
                  </a:cubicBezTo>
                  <a:cubicBezTo>
                    <a:pt x="5299" y="7527"/>
                    <a:pt x="2870" y="1431"/>
                    <a:pt x="2013" y="372"/>
                  </a:cubicBezTo>
                  <a:cubicBezTo>
                    <a:pt x="1800" y="112"/>
                    <a:pt x="1589" y="1"/>
                    <a:pt x="1388" y="1"/>
                  </a:cubicBezTo>
                  <a:close/>
                </a:path>
              </a:pathLst>
            </a:custGeom>
            <a:solidFill>
              <a:srgbClr val="60C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5" name="Google Shape;5929;p62">
              <a:extLst>
                <a:ext uri="{FF2B5EF4-FFF2-40B4-BE49-F238E27FC236}">
                  <a16:creationId xmlns:a16="http://schemas.microsoft.com/office/drawing/2014/main" xmlns="" id="{90215275-54B9-47CB-8A70-F39F6CB3F1CD}"/>
                </a:ext>
              </a:extLst>
            </p:cNvPr>
            <p:cNvSpPr/>
            <p:nvPr/>
          </p:nvSpPr>
          <p:spPr>
            <a:xfrm flipH="1">
              <a:off x="849836" y="3997820"/>
              <a:ext cx="779911" cy="537626"/>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5" name="Group 4">
            <a:extLst>
              <a:ext uri="{FF2B5EF4-FFF2-40B4-BE49-F238E27FC236}">
                <a16:creationId xmlns:a16="http://schemas.microsoft.com/office/drawing/2014/main" xmlns="" id="{F51049A9-7848-4A84-8EEF-32CA6C924097}"/>
              </a:ext>
            </a:extLst>
          </p:cNvPr>
          <p:cNvGrpSpPr/>
          <p:nvPr/>
        </p:nvGrpSpPr>
        <p:grpSpPr>
          <a:xfrm>
            <a:off x="7645153" y="3519278"/>
            <a:ext cx="1009777" cy="3003997"/>
            <a:chOff x="7225809" y="2234159"/>
            <a:chExt cx="1009777" cy="2252998"/>
          </a:xfrm>
        </p:grpSpPr>
        <p:sp>
          <p:nvSpPr>
            <p:cNvPr id="279" name="Google Shape;3312;p46">
              <a:extLst>
                <a:ext uri="{FF2B5EF4-FFF2-40B4-BE49-F238E27FC236}">
                  <a16:creationId xmlns:a16="http://schemas.microsoft.com/office/drawing/2014/main" xmlns="" id="{09A3E7F2-0D00-4B22-B1ED-7EA6EE0DE4C9}"/>
                </a:ext>
              </a:extLst>
            </p:cNvPr>
            <p:cNvSpPr/>
            <p:nvPr/>
          </p:nvSpPr>
          <p:spPr>
            <a:xfrm>
              <a:off x="7225809" y="4370162"/>
              <a:ext cx="1009777" cy="116995"/>
            </a:xfrm>
            <a:custGeom>
              <a:avLst/>
              <a:gdLst/>
              <a:ahLst/>
              <a:cxnLst/>
              <a:rect l="l" t="t" r="r" b="b"/>
              <a:pathLst>
                <a:path w="20861" h="2417" extrusionOk="0">
                  <a:moveTo>
                    <a:pt x="10431" y="0"/>
                  </a:moveTo>
                  <a:cubicBezTo>
                    <a:pt x="4668" y="0"/>
                    <a:pt x="1" y="548"/>
                    <a:pt x="1" y="1214"/>
                  </a:cubicBezTo>
                  <a:cubicBezTo>
                    <a:pt x="1" y="1869"/>
                    <a:pt x="4668" y="2417"/>
                    <a:pt x="10431" y="2417"/>
                  </a:cubicBezTo>
                  <a:cubicBezTo>
                    <a:pt x="16193" y="2417"/>
                    <a:pt x="20860" y="1869"/>
                    <a:pt x="20860" y="1214"/>
                  </a:cubicBezTo>
                  <a:cubicBezTo>
                    <a:pt x="20860" y="548"/>
                    <a:pt x="16193" y="0"/>
                    <a:pt x="104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280" name="Group 279">
              <a:extLst>
                <a:ext uri="{FF2B5EF4-FFF2-40B4-BE49-F238E27FC236}">
                  <a16:creationId xmlns:a16="http://schemas.microsoft.com/office/drawing/2014/main" xmlns="" id="{DABD0921-D938-406B-98DB-0A217905183A}"/>
                </a:ext>
              </a:extLst>
            </p:cNvPr>
            <p:cNvGrpSpPr/>
            <p:nvPr/>
          </p:nvGrpSpPr>
          <p:grpSpPr>
            <a:xfrm>
              <a:off x="7277724" y="2234159"/>
              <a:ext cx="926762" cy="2209867"/>
              <a:chOff x="7571316" y="2773789"/>
              <a:chExt cx="926762" cy="2209867"/>
            </a:xfrm>
          </p:grpSpPr>
          <p:sp>
            <p:nvSpPr>
              <p:cNvPr id="281" name="Google Shape;3313;p46">
                <a:extLst>
                  <a:ext uri="{FF2B5EF4-FFF2-40B4-BE49-F238E27FC236}">
                    <a16:creationId xmlns:a16="http://schemas.microsoft.com/office/drawing/2014/main" xmlns="" id="{9E3FCBD1-CBD0-4B5B-8797-6DDF03DE60F2}"/>
                  </a:ext>
                </a:extLst>
              </p:cNvPr>
              <p:cNvSpPr/>
              <p:nvPr/>
            </p:nvSpPr>
            <p:spPr>
              <a:xfrm>
                <a:off x="7733812" y="4080613"/>
                <a:ext cx="572922" cy="816689"/>
              </a:xfrm>
              <a:custGeom>
                <a:avLst/>
                <a:gdLst/>
                <a:ahLst/>
                <a:cxnLst/>
                <a:rect l="l" t="t" r="r" b="b"/>
                <a:pathLst>
                  <a:path w="11836" h="16872" extrusionOk="0">
                    <a:moveTo>
                      <a:pt x="9693" y="0"/>
                    </a:moveTo>
                    <a:cubicBezTo>
                      <a:pt x="9693" y="0"/>
                      <a:pt x="9455" y="36"/>
                      <a:pt x="9383" y="36"/>
                    </a:cubicBezTo>
                    <a:cubicBezTo>
                      <a:pt x="9347" y="36"/>
                      <a:pt x="9335" y="48"/>
                      <a:pt x="9300" y="48"/>
                    </a:cubicBezTo>
                    <a:cubicBezTo>
                      <a:pt x="8728" y="131"/>
                      <a:pt x="8133" y="191"/>
                      <a:pt x="7550" y="250"/>
                    </a:cubicBezTo>
                    <a:cubicBezTo>
                      <a:pt x="6371" y="370"/>
                      <a:pt x="5192" y="429"/>
                      <a:pt x="4025" y="429"/>
                    </a:cubicBezTo>
                    <a:cubicBezTo>
                      <a:pt x="2847" y="429"/>
                      <a:pt x="1668" y="405"/>
                      <a:pt x="489" y="250"/>
                    </a:cubicBezTo>
                    <a:cubicBezTo>
                      <a:pt x="465" y="252"/>
                      <a:pt x="441" y="253"/>
                      <a:pt x="418" y="253"/>
                    </a:cubicBezTo>
                    <a:cubicBezTo>
                      <a:pt x="271" y="253"/>
                      <a:pt x="145" y="223"/>
                      <a:pt x="1" y="203"/>
                    </a:cubicBezTo>
                    <a:lnTo>
                      <a:pt x="1" y="203"/>
                    </a:lnTo>
                    <a:cubicBezTo>
                      <a:pt x="13" y="3215"/>
                      <a:pt x="156" y="6073"/>
                      <a:pt x="334" y="7323"/>
                    </a:cubicBezTo>
                    <a:cubicBezTo>
                      <a:pt x="751" y="10323"/>
                      <a:pt x="1430" y="16872"/>
                      <a:pt x="1430" y="16872"/>
                    </a:cubicBezTo>
                    <a:lnTo>
                      <a:pt x="4883" y="16872"/>
                    </a:lnTo>
                    <a:cubicBezTo>
                      <a:pt x="4871" y="14085"/>
                      <a:pt x="4394" y="3537"/>
                      <a:pt x="4621" y="3489"/>
                    </a:cubicBezTo>
                    <a:cubicBezTo>
                      <a:pt x="4680" y="3477"/>
                      <a:pt x="4716" y="3477"/>
                      <a:pt x="4799" y="3477"/>
                    </a:cubicBezTo>
                    <a:cubicBezTo>
                      <a:pt x="4883" y="3477"/>
                      <a:pt x="4990" y="3489"/>
                      <a:pt x="5097" y="3513"/>
                    </a:cubicBezTo>
                    <a:cubicBezTo>
                      <a:pt x="5228" y="3560"/>
                      <a:pt x="5395" y="3620"/>
                      <a:pt x="5597" y="3727"/>
                    </a:cubicBezTo>
                    <a:cubicBezTo>
                      <a:pt x="6240" y="4084"/>
                      <a:pt x="8407" y="16860"/>
                      <a:pt x="8407" y="16860"/>
                    </a:cubicBezTo>
                    <a:lnTo>
                      <a:pt x="11836" y="16860"/>
                    </a:lnTo>
                    <a:cubicBezTo>
                      <a:pt x="11479" y="13443"/>
                      <a:pt x="9836" y="2120"/>
                      <a:pt x="9705" y="608"/>
                    </a:cubicBezTo>
                    <a:cubicBezTo>
                      <a:pt x="9693" y="477"/>
                      <a:pt x="9693" y="227"/>
                      <a:pt x="96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2" name="Google Shape;3314;p46">
                <a:extLst>
                  <a:ext uri="{FF2B5EF4-FFF2-40B4-BE49-F238E27FC236}">
                    <a16:creationId xmlns:a16="http://schemas.microsoft.com/office/drawing/2014/main" xmlns="" id="{33E23249-D414-4F76-A994-DD4B3C7E41A9}"/>
                  </a:ext>
                </a:extLst>
              </p:cNvPr>
              <p:cNvSpPr/>
              <p:nvPr/>
            </p:nvSpPr>
            <p:spPr>
              <a:xfrm>
                <a:off x="8182767" y="4082937"/>
                <a:ext cx="93422" cy="814947"/>
              </a:xfrm>
              <a:custGeom>
                <a:avLst/>
                <a:gdLst/>
                <a:ahLst/>
                <a:cxnLst/>
                <a:rect l="l" t="t" r="r" b="b"/>
                <a:pathLst>
                  <a:path w="1930" h="16836" extrusionOk="0">
                    <a:moveTo>
                      <a:pt x="72" y="0"/>
                    </a:moveTo>
                    <a:cubicBezTo>
                      <a:pt x="49" y="0"/>
                      <a:pt x="25" y="12"/>
                      <a:pt x="1" y="12"/>
                    </a:cubicBezTo>
                    <a:cubicBezTo>
                      <a:pt x="13" y="1298"/>
                      <a:pt x="108" y="2560"/>
                      <a:pt x="203" y="3846"/>
                    </a:cubicBezTo>
                    <a:cubicBezTo>
                      <a:pt x="322" y="5358"/>
                      <a:pt x="441" y="6894"/>
                      <a:pt x="596" y="8406"/>
                    </a:cubicBezTo>
                    <a:cubicBezTo>
                      <a:pt x="739" y="9930"/>
                      <a:pt x="906" y="11442"/>
                      <a:pt x="1132" y="12954"/>
                    </a:cubicBezTo>
                    <a:cubicBezTo>
                      <a:pt x="1323" y="14264"/>
                      <a:pt x="1573" y="15550"/>
                      <a:pt x="1870" y="16835"/>
                    </a:cubicBezTo>
                    <a:lnTo>
                      <a:pt x="1930" y="16835"/>
                    </a:lnTo>
                    <a:cubicBezTo>
                      <a:pt x="1680" y="15728"/>
                      <a:pt x="1477" y="14633"/>
                      <a:pt x="1299" y="13514"/>
                    </a:cubicBezTo>
                    <a:cubicBezTo>
                      <a:pt x="1061" y="12002"/>
                      <a:pt x="858" y="10478"/>
                      <a:pt x="715" y="8965"/>
                    </a:cubicBezTo>
                    <a:cubicBezTo>
                      <a:pt x="561" y="7441"/>
                      <a:pt x="441" y="5929"/>
                      <a:pt x="322" y="4405"/>
                    </a:cubicBezTo>
                    <a:cubicBezTo>
                      <a:pt x="227" y="2929"/>
                      <a:pt x="108" y="1476"/>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3" name="Google Shape;3315;p46">
                <a:extLst>
                  <a:ext uri="{FF2B5EF4-FFF2-40B4-BE49-F238E27FC236}">
                    <a16:creationId xmlns:a16="http://schemas.microsoft.com/office/drawing/2014/main" xmlns="" id="{CCC54C50-69D3-4B53-8335-1046B23905AE}"/>
                  </a:ext>
                </a:extLst>
              </p:cNvPr>
              <p:cNvSpPr/>
              <p:nvPr/>
            </p:nvSpPr>
            <p:spPr>
              <a:xfrm>
                <a:off x="7859471" y="4221617"/>
                <a:ext cx="154848" cy="37223"/>
              </a:xfrm>
              <a:custGeom>
                <a:avLst/>
                <a:gdLst/>
                <a:ahLst/>
                <a:cxnLst/>
                <a:rect l="l" t="t" r="r" b="b"/>
                <a:pathLst>
                  <a:path w="3199" h="769" extrusionOk="0">
                    <a:moveTo>
                      <a:pt x="211" y="0"/>
                    </a:moveTo>
                    <a:cubicBezTo>
                      <a:pt x="148" y="0"/>
                      <a:pt x="86" y="2"/>
                      <a:pt x="24" y="4"/>
                    </a:cubicBezTo>
                    <a:cubicBezTo>
                      <a:pt x="1" y="4"/>
                      <a:pt x="1" y="52"/>
                      <a:pt x="24" y="52"/>
                    </a:cubicBezTo>
                    <a:cubicBezTo>
                      <a:pt x="274" y="64"/>
                      <a:pt x="548" y="88"/>
                      <a:pt x="798" y="112"/>
                    </a:cubicBezTo>
                    <a:cubicBezTo>
                      <a:pt x="1072" y="147"/>
                      <a:pt x="1334" y="183"/>
                      <a:pt x="1608" y="243"/>
                    </a:cubicBezTo>
                    <a:cubicBezTo>
                      <a:pt x="1977" y="338"/>
                      <a:pt x="2334" y="433"/>
                      <a:pt x="2679" y="576"/>
                    </a:cubicBezTo>
                    <a:cubicBezTo>
                      <a:pt x="2394" y="493"/>
                      <a:pt x="2096" y="457"/>
                      <a:pt x="1798" y="445"/>
                    </a:cubicBezTo>
                    <a:cubicBezTo>
                      <a:pt x="1656" y="433"/>
                      <a:pt x="1510" y="426"/>
                      <a:pt x="1364" y="426"/>
                    </a:cubicBezTo>
                    <a:cubicBezTo>
                      <a:pt x="1072" y="426"/>
                      <a:pt x="778" y="453"/>
                      <a:pt x="501" y="516"/>
                    </a:cubicBezTo>
                    <a:cubicBezTo>
                      <a:pt x="477" y="528"/>
                      <a:pt x="477" y="576"/>
                      <a:pt x="513" y="576"/>
                    </a:cubicBezTo>
                    <a:cubicBezTo>
                      <a:pt x="875" y="547"/>
                      <a:pt x="1221" y="525"/>
                      <a:pt x="1572" y="525"/>
                    </a:cubicBezTo>
                    <a:cubicBezTo>
                      <a:pt x="1647" y="525"/>
                      <a:pt x="1722" y="526"/>
                      <a:pt x="1798" y="528"/>
                    </a:cubicBezTo>
                    <a:cubicBezTo>
                      <a:pt x="2215" y="564"/>
                      <a:pt x="2644" y="600"/>
                      <a:pt x="3049" y="719"/>
                    </a:cubicBezTo>
                    <a:lnTo>
                      <a:pt x="3132" y="766"/>
                    </a:lnTo>
                    <a:cubicBezTo>
                      <a:pt x="3137" y="768"/>
                      <a:pt x="3142" y="769"/>
                      <a:pt x="3146" y="769"/>
                    </a:cubicBezTo>
                    <a:cubicBezTo>
                      <a:pt x="3176" y="769"/>
                      <a:pt x="3198" y="739"/>
                      <a:pt x="3168" y="719"/>
                    </a:cubicBezTo>
                    <a:cubicBezTo>
                      <a:pt x="3156" y="719"/>
                      <a:pt x="3132" y="707"/>
                      <a:pt x="3120" y="707"/>
                    </a:cubicBezTo>
                    <a:lnTo>
                      <a:pt x="3108" y="695"/>
                    </a:lnTo>
                    <a:cubicBezTo>
                      <a:pt x="3096" y="695"/>
                      <a:pt x="3072" y="695"/>
                      <a:pt x="3060" y="683"/>
                    </a:cubicBezTo>
                    <a:cubicBezTo>
                      <a:pt x="2596" y="469"/>
                      <a:pt x="2120" y="302"/>
                      <a:pt x="1632" y="183"/>
                    </a:cubicBezTo>
                    <a:cubicBezTo>
                      <a:pt x="1168" y="78"/>
                      <a:pt x="686" y="0"/>
                      <a:pt x="2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4" name="Google Shape;3316;p46">
                <a:extLst>
                  <a:ext uri="{FF2B5EF4-FFF2-40B4-BE49-F238E27FC236}">
                    <a16:creationId xmlns:a16="http://schemas.microsoft.com/office/drawing/2014/main" xmlns="" id="{9B5EA78C-94B0-487F-81B4-1B901EE3E92B}"/>
                  </a:ext>
                </a:extLst>
              </p:cNvPr>
              <p:cNvSpPr/>
              <p:nvPr/>
            </p:nvSpPr>
            <p:spPr>
              <a:xfrm>
                <a:off x="8031211" y="4888540"/>
                <a:ext cx="301466" cy="94922"/>
              </a:xfrm>
              <a:custGeom>
                <a:avLst/>
                <a:gdLst/>
                <a:ahLst/>
                <a:cxnLst/>
                <a:rect l="l" t="t" r="r" b="b"/>
                <a:pathLst>
                  <a:path w="6228" h="1961" extrusionOk="0">
                    <a:moveTo>
                      <a:pt x="2992" y="1"/>
                    </a:moveTo>
                    <a:cubicBezTo>
                      <a:pt x="2561" y="1"/>
                      <a:pt x="2242" y="8"/>
                      <a:pt x="2203" y="26"/>
                    </a:cubicBezTo>
                    <a:cubicBezTo>
                      <a:pt x="2203" y="26"/>
                      <a:pt x="1906" y="61"/>
                      <a:pt x="1013" y="633"/>
                    </a:cubicBezTo>
                    <a:cubicBezTo>
                      <a:pt x="465" y="990"/>
                      <a:pt x="179" y="1335"/>
                      <a:pt x="60" y="1574"/>
                    </a:cubicBezTo>
                    <a:cubicBezTo>
                      <a:pt x="1" y="1693"/>
                      <a:pt x="96" y="1847"/>
                      <a:pt x="227" y="1847"/>
                    </a:cubicBezTo>
                    <a:cubicBezTo>
                      <a:pt x="923" y="1870"/>
                      <a:pt x="2945" y="1961"/>
                      <a:pt x="4412" y="1961"/>
                    </a:cubicBezTo>
                    <a:cubicBezTo>
                      <a:pt x="5304" y="1961"/>
                      <a:pt x="5990" y="1927"/>
                      <a:pt x="6049" y="1824"/>
                    </a:cubicBezTo>
                    <a:cubicBezTo>
                      <a:pt x="6228" y="1514"/>
                      <a:pt x="5894" y="109"/>
                      <a:pt x="5739" y="73"/>
                    </a:cubicBezTo>
                    <a:cubicBezTo>
                      <a:pt x="5631" y="40"/>
                      <a:pt x="4002" y="1"/>
                      <a:pt x="29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5" name="Google Shape;3317;p46">
                <a:extLst>
                  <a:ext uri="{FF2B5EF4-FFF2-40B4-BE49-F238E27FC236}">
                    <a16:creationId xmlns:a16="http://schemas.microsoft.com/office/drawing/2014/main" xmlns="" id="{456BA66D-7B54-4682-BBB5-A567F61E6D44}"/>
                  </a:ext>
                </a:extLst>
              </p:cNvPr>
              <p:cNvSpPr/>
              <p:nvPr/>
            </p:nvSpPr>
            <p:spPr>
              <a:xfrm>
                <a:off x="8031211" y="4954903"/>
                <a:ext cx="295125" cy="28753"/>
              </a:xfrm>
              <a:custGeom>
                <a:avLst/>
                <a:gdLst/>
                <a:ahLst/>
                <a:cxnLst/>
                <a:rect l="l" t="t" r="r" b="b"/>
                <a:pathLst>
                  <a:path w="6097" h="594" extrusionOk="0">
                    <a:moveTo>
                      <a:pt x="203" y="0"/>
                    </a:moveTo>
                    <a:cubicBezTo>
                      <a:pt x="143" y="72"/>
                      <a:pt x="96" y="143"/>
                      <a:pt x="60" y="203"/>
                    </a:cubicBezTo>
                    <a:cubicBezTo>
                      <a:pt x="1" y="322"/>
                      <a:pt x="96" y="453"/>
                      <a:pt x="227" y="476"/>
                    </a:cubicBezTo>
                    <a:cubicBezTo>
                      <a:pt x="921" y="506"/>
                      <a:pt x="2897" y="593"/>
                      <a:pt x="4356" y="593"/>
                    </a:cubicBezTo>
                    <a:cubicBezTo>
                      <a:pt x="5275" y="593"/>
                      <a:pt x="5989" y="558"/>
                      <a:pt x="6049" y="453"/>
                    </a:cubicBezTo>
                    <a:cubicBezTo>
                      <a:pt x="6073" y="417"/>
                      <a:pt x="6097" y="334"/>
                      <a:pt x="6097" y="250"/>
                    </a:cubicBezTo>
                    <a:lnTo>
                      <a:pt x="3787" y="250"/>
                    </a:lnTo>
                    <a:cubicBezTo>
                      <a:pt x="2596" y="238"/>
                      <a:pt x="1394" y="191"/>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6" name="Google Shape;3318;p46">
                <a:extLst>
                  <a:ext uri="{FF2B5EF4-FFF2-40B4-BE49-F238E27FC236}">
                    <a16:creationId xmlns:a16="http://schemas.microsoft.com/office/drawing/2014/main" xmlns="" id="{2764A018-7EA1-4234-80B9-CAFC90DF8B4E}"/>
                  </a:ext>
                </a:extLst>
              </p:cNvPr>
              <p:cNvSpPr/>
              <p:nvPr/>
            </p:nvSpPr>
            <p:spPr>
              <a:xfrm>
                <a:off x="7693490" y="4888540"/>
                <a:ext cx="301466" cy="94922"/>
              </a:xfrm>
              <a:custGeom>
                <a:avLst/>
                <a:gdLst/>
                <a:ahLst/>
                <a:cxnLst/>
                <a:rect l="l" t="t" r="r" b="b"/>
                <a:pathLst>
                  <a:path w="6228" h="1961" extrusionOk="0">
                    <a:moveTo>
                      <a:pt x="2987" y="1"/>
                    </a:moveTo>
                    <a:cubicBezTo>
                      <a:pt x="2556" y="1"/>
                      <a:pt x="2239" y="8"/>
                      <a:pt x="2203" y="26"/>
                    </a:cubicBezTo>
                    <a:cubicBezTo>
                      <a:pt x="2203" y="26"/>
                      <a:pt x="1906" y="61"/>
                      <a:pt x="1013" y="633"/>
                    </a:cubicBezTo>
                    <a:cubicBezTo>
                      <a:pt x="465" y="990"/>
                      <a:pt x="179" y="1335"/>
                      <a:pt x="60" y="1574"/>
                    </a:cubicBezTo>
                    <a:cubicBezTo>
                      <a:pt x="1" y="1693"/>
                      <a:pt x="96" y="1847"/>
                      <a:pt x="227" y="1847"/>
                    </a:cubicBezTo>
                    <a:cubicBezTo>
                      <a:pt x="923" y="1870"/>
                      <a:pt x="2945" y="1961"/>
                      <a:pt x="4412" y="1961"/>
                    </a:cubicBezTo>
                    <a:cubicBezTo>
                      <a:pt x="5304" y="1961"/>
                      <a:pt x="5990" y="1927"/>
                      <a:pt x="6049" y="1824"/>
                    </a:cubicBezTo>
                    <a:cubicBezTo>
                      <a:pt x="6228" y="1514"/>
                      <a:pt x="5894" y="109"/>
                      <a:pt x="5727" y="73"/>
                    </a:cubicBezTo>
                    <a:cubicBezTo>
                      <a:pt x="5627" y="40"/>
                      <a:pt x="3995" y="1"/>
                      <a:pt x="29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7" name="Google Shape;3319;p46">
                <a:extLst>
                  <a:ext uri="{FF2B5EF4-FFF2-40B4-BE49-F238E27FC236}">
                    <a16:creationId xmlns:a16="http://schemas.microsoft.com/office/drawing/2014/main" xmlns="" id="{9095EF5E-5D74-4E9F-A185-8EA417D73503}"/>
                  </a:ext>
                </a:extLst>
              </p:cNvPr>
              <p:cNvSpPr/>
              <p:nvPr/>
            </p:nvSpPr>
            <p:spPr>
              <a:xfrm>
                <a:off x="7693490" y="4956597"/>
                <a:ext cx="294544" cy="26429"/>
              </a:xfrm>
              <a:custGeom>
                <a:avLst/>
                <a:gdLst/>
                <a:ahLst/>
                <a:cxnLst/>
                <a:rect l="l" t="t" r="r" b="b"/>
                <a:pathLst>
                  <a:path w="6085" h="546" extrusionOk="0">
                    <a:moveTo>
                      <a:pt x="155" y="1"/>
                    </a:moveTo>
                    <a:cubicBezTo>
                      <a:pt x="120" y="60"/>
                      <a:pt x="72" y="108"/>
                      <a:pt x="60" y="156"/>
                    </a:cubicBezTo>
                    <a:cubicBezTo>
                      <a:pt x="1" y="275"/>
                      <a:pt x="96" y="406"/>
                      <a:pt x="227" y="418"/>
                    </a:cubicBezTo>
                    <a:cubicBezTo>
                      <a:pt x="925" y="454"/>
                      <a:pt x="2921" y="546"/>
                      <a:pt x="4383" y="546"/>
                    </a:cubicBezTo>
                    <a:cubicBezTo>
                      <a:pt x="5289" y="546"/>
                      <a:pt x="5990" y="510"/>
                      <a:pt x="6049" y="406"/>
                    </a:cubicBezTo>
                    <a:cubicBezTo>
                      <a:pt x="6073" y="358"/>
                      <a:pt x="6085" y="299"/>
                      <a:pt x="6085" y="215"/>
                    </a:cubicBezTo>
                    <a:lnTo>
                      <a:pt x="6085" y="215"/>
                    </a:lnTo>
                    <a:cubicBezTo>
                      <a:pt x="6037" y="227"/>
                      <a:pt x="5966" y="227"/>
                      <a:pt x="5894" y="239"/>
                    </a:cubicBezTo>
                    <a:cubicBezTo>
                      <a:pt x="5394" y="266"/>
                      <a:pt x="4901" y="279"/>
                      <a:pt x="4404" y="279"/>
                    </a:cubicBezTo>
                    <a:cubicBezTo>
                      <a:pt x="4238" y="279"/>
                      <a:pt x="4072" y="278"/>
                      <a:pt x="3906" y="275"/>
                    </a:cubicBezTo>
                    <a:cubicBezTo>
                      <a:pt x="2858" y="263"/>
                      <a:pt x="1822" y="203"/>
                      <a:pt x="786" y="37"/>
                    </a:cubicBezTo>
                    <a:cubicBezTo>
                      <a:pt x="584" y="25"/>
                      <a:pt x="370" y="25"/>
                      <a:pt x="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8" name="Google Shape;3322;p46">
                <a:extLst>
                  <a:ext uri="{FF2B5EF4-FFF2-40B4-BE49-F238E27FC236}">
                    <a16:creationId xmlns:a16="http://schemas.microsoft.com/office/drawing/2014/main" xmlns="" id="{DAA19A84-D060-4B7A-B35E-C4EF8B1EA72B}"/>
                  </a:ext>
                </a:extLst>
              </p:cNvPr>
              <p:cNvSpPr/>
              <p:nvPr/>
            </p:nvSpPr>
            <p:spPr>
              <a:xfrm>
                <a:off x="7571316" y="3612635"/>
                <a:ext cx="238056" cy="537199"/>
              </a:xfrm>
              <a:custGeom>
                <a:avLst/>
                <a:gdLst/>
                <a:ahLst/>
                <a:cxnLst/>
                <a:rect l="l" t="t" r="r" b="b"/>
                <a:pathLst>
                  <a:path w="4918" h="11098" extrusionOk="0">
                    <a:moveTo>
                      <a:pt x="4918" y="1"/>
                    </a:moveTo>
                    <a:lnTo>
                      <a:pt x="4918" y="1"/>
                    </a:lnTo>
                    <a:cubicBezTo>
                      <a:pt x="4917" y="1"/>
                      <a:pt x="441" y="3537"/>
                      <a:pt x="227" y="5073"/>
                    </a:cubicBezTo>
                    <a:cubicBezTo>
                      <a:pt x="0" y="6597"/>
                      <a:pt x="3370" y="11097"/>
                      <a:pt x="3370" y="11097"/>
                    </a:cubicBezTo>
                    <a:lnTo>
                      <a:pt x="49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9" name="Google Shape;3323;p46">
                <a:extLst>
                  <a:ext uri="{FF2B5EF4-FFF2-40B4-BE49-F238E27FC236}">
                    <a16:creationId xmlns:a16="http://schemas.microsoft.com/office/drawing/2014/main" xmlns="" id="{52E94A24-C0BF-4034-8AF5-409E1B51D4D0}"/>
                  </a:ext>
                </a:extLst>
              </p:cNvPr>
              <p:cNvSpPr/>
              <p:nvPr/>
            </p:nvSpPr>
            <p:spPr>
              <a:xfrm>
                <a:off x="7623158" y="3612635"/>
                <a:ext cx="186214" cy="537199"/>
              </a:xfrm>
              <a:custGeom>
                <a:avLst/>
                <a:gdLst/>
                <a:ahLst/>
                <a:cxnLst/>
                <a:rect l="l" t="t" r="r" b="b"/>
                <a:pathLst>
                  <a:path w="3847" h="11098" extrusionOk="0">
                    <a:moveTo>
                      <a:pt x="3847" y="1"/>
                    </a:moveTo>
                    <a:cubicBezTo>
                      <a:pt x="3847" y="1"/>
                      <a:pt x="3716" y="108"/>
                      <a:pt x="3513" y="286"/>
                    </a:cubicBezTo>
                    <a:lnTo>
                      <a:pt x="3513" y="322"/>
                    </a:lnTo>
                    <a:cubicBezTo>
                      <a:pt x="3311" y="1858"/>
                      <a:pt x="2656" y="3275"/>
                      <a:pt x="1906" y="4608"/>
                    </a:cubicBezTo>
                    <a:cubicBezTo>
                      <a:pt x="1525" y="5263"/>
                      <a:pt x="1156" y="5930"/>
                      <a:pt x="739" y="6561"/>
                    </a:cubicBezTo>
                    <a:cubicBezTo>
                      <a:pt x="549" y="6859"/>
                      <a:pt x="322" y="7144"/>
                      <a:pt x="96" y="7418"/>
                    </a:cubicBezTo>
                    <a:cubicBezTo>
                      <a:pt x="72" y="7466"/>
                      <a:pt x="25" y="7501"/>
                      <a:pt x="1" y="7537"/>
                    </a:cubicBezTo>
                    <a:cubicBezTo>
                      <a:pt x="930" y="9264"/>
                      <a:pt x="2323" y="11097"/>
                      <a:pt x="2323" y="11097"/>
                    </a:cubicBezTo>
                    <a:lnTo>
                      <a:pt x="38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0" name="Google Shape;3324;p46">
                <a:extLst>
                  <a:ext uri="{FF2B5EF4-FFF2-40B4-BE49-F238E27FC236}">
                    <a16:creationId xmlns:a16="http://schemas.microsoft.com/office/drawing/2014/main" xmlns="" id="{FDD618BF-6DAE-4B65-846D-372C58345E7C}"/>
                  </a:ext>
                </a:extLst>
              </p:cNvPr>
              <p:cNvSpPr/>
              <p:nvPr/>
            </p:nvSpPr>
            <p:spPr>
              <a:xfrm>
                <a:off x="7650410" y="3864437"/>
                <a:ext cx="88823" cy="69510"/>
              </a:xfrm>
              <a:custGeom>
                <a:avLst/>
                <a:gdLst/>
                <a:ahLst/>
                <a:cxnLst/>
                <a:rect l="l" t="t" r="r" b="b"/>
                <a:pathLst>
                  <a:path w="1835" h="1436" extrusionOk="0">
                    <a:moveTo>
                      <a:pt x="50" y="0"/>
                    </a:moveTo>
                    <a:cubicBezTo>
                      <a:pt x="27" y="0"/>
                      <a:pt x="1" y="50"/>
                      <a:pt x="33" y="61"/>
                    </a:cubicBezTo>
                    <a:cubicBezTo>
                      <a:pt x="200" y="156"/>
                      <a:pt x="343" y="228"/>
                      <a:pt x="510" y="323"/>
                    </a:cubicBezTo>
                    <a:cubicBezTo>
                      <a:pt x="676" y="406"/>
                      <a:pt x="819" y="525"/>
                      <a:pt x="974" y="633"/>
                    </a:cubicBezTo>
                    <a:cubicBezTo>
                      <a:pt x="1272" y="859"/>
                      <a:pt x="1522" y="1121"/>
                      <a:pt x="1760" y="1407"/>
                    </a:cubicBezTo>
                    <a:cubicBezTo>
                      <a:pt x="1768" y="1428"/>
                      <a:pt x="1781" y="1435"/>
                      <a:pt x="1793" y="1435"/>
                    </a:cubicBezTo>
                    <a:cubicBezTo>
                      <a:pt x="1815" y="1435"/>
                      <a:pt x="1835" y="1410"/>
                      <a:pt x="1819" y="1395"/>
                    </a:cubicBezTo>
                    <a:cubicBezTo>
                      <a:pt x="1724" y="1276"/>
                      <a:pt x="1617" y="1156"/>
                      <a:pt x="1522" y="1037"/>
                    </a:cubicBezTo>
                    <a:cubicBezTo>
                      <a:pt x="1486" y="978"/>
                      <a:pt x="1438" y="895"/>
                      <a:pt x="1414" y="835"/>
                    </a:cubicBezTo>
                    <a:cubicBezTo>
                      <a:pt x="1367" y="764"/>
                      <a:pt x="1331" y="692"/>
                      <a:pt x="1272" y="597"/>
                    </a:cubicBezTo>
                    <a:cubicBezTo>
                      <a:pt x="1176" y="454"/>
                      <a:pt x="1093" y="287"/>
                      <a:pt x="974" y="144"/>
                    </a:cubicBezTo>
                    <a:cubicBezTo>
                      <a:pt x="967" y="134"/>
                      <a:pt x="957" y="129"/>
                      <a:pt x="948" y="129"/>
                    </a:cubicBezTo>
                    <a:cubicBezTo>
                      <a:pt x="928" y="129"/>
                      <a:pt x="910" y="152"/>
                      <a:pt x="926" y="168"/>
                    </a:cubicBezTo>
                    <a:cubicBezTo>
                      <a:pt x="998" y="335"/>
                      <a:pt x="1117" y="478"/>
                      <a:pt x="1200" y="645"/>
                    </a:cubicBezTo>
                    <a:cubicBezTo>
                      <a:pt x="1248" y="704"/>
                      <a:pt x="1295" y="775"/>
                      <a:pt x="1331" y="835"/>
                    </a:cubicBezTo>
                    <a:cubicBezTo>
                      <a:pt x="1224" y="752"/>
                      <a:pt x="1129" y="656"/>
                      <a:pt x="1033" y="573"/>
                    </a:cubicBezTo>
                    <a:cubicBezTo>
                      <a:pt x="748" y="347"/>
                      <a:pt x="414" y="121"/>
                      <a:pt x="57" y="2"/>
                    </a:cubicBezTo>
                    <a:cubicBezTo>
                      <a:pt x="55" y="1"/>
                      <a:pt x="53" y="0"/>
                      <a:pt x="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1" name="Google Shape;3325;p46">
                <a:extLst>
                  <a:ext uri="{FF2B5EF4-FFF2-40B4-BE49-F238E27FC236}">
                    <a16:creationId xmlns:a16="http://schemas.microsoft.com/office/drawing/2014/main" xmlns="" id="{AFAEB709-2446-4D87-B3D7-A24C0E23B8B1}"/>
                  </a:ext>
                </a:extLst>
              </p:cNvPr>
              <p:cNvSpPr/>
              <p:nvPr/>
            </p:nvSpPr>
            <p:spPr>
              <a:xfrm>
                <a:off x="7718274" y="3553823"/>
                <a:ext cx="514110" cy="649644"/>
              </a:xfrm>
              <a:custGeom>
                <a:avLst/>
                <a:gdLst/>
                <a:ahLst/>
                <a:cxnLst/>
                <a:rect l="l" t="t" r="r" b="b"/>
                <a:pathLst>
                  <a:path w="10621" h="13421" extrusionOk="0">
                    <a:moveTo>
                      <a:pt x="6506" y="0"/>
                    </a:moveTo>
                    <a:cubicBezTo>
                      <a:pt x="4453" y="0"/>
                      <a:pt x="1590" y="831"/>
                      <a:pt x="1310" y="1251"/>
                    </a:cubicBezTo>
                    <a:cubicBezTo>
                      <a:pt x="477" y="2478"/>
                      <a:pt x="108" y="7824"/>
                      <a:pt x="1" y="12919"/>
                    </a:cubicBezTo>
                    <a:cubicBezTo>
                      <a:pt x="1825" y="13305"/>
                      <a:pt x="3703" y="13420"/>
                      <a:pt x="5564" y="13420"/>
                    </a:cubicBezTo>
                    <a:cubicBezTo>
                      <a:pt x="5658" y="13420"/>
                      <a:pt x="5752" y="13420"/>
                      <a:pt x="5846" y="13419"/>
                    </a:cubicBezTo>
                    <a:cubicBezTo>
                      <a:pt x="6930" y="13408"/>
                      <a:pt x="8013" y="13348"/>
                      <a:pt x="9097" y="13241"/>
                    </a:cubicBezTo>
                    <a:cubicBezTo>
                      <a:pt x="9609" y="13193"/>
                      <a:pt x="10121" y="13134"/>
                      <a:pt x="10621" y="13062"/>
                    </a:cubicBezTo>
                    <a:cubicBezTo>
                      <a:pt x="10609" y="12955"/>
                      <a:pt x="10597" y="12872"/>
                      <a:pt x="10597" y="12800"/>
                    </a:cubicBezTo>
                    <a:cubicBezTo>
                      <a:pt x="10359" y="10991"/>
                      <a:pt x="10549" y="1954"/>
                      <a:pt x="10359" y="1442"/>
                    </a:cubicBezTo>
                    <a:cubicBezTo>
                      <a:pt x="10145" y="918"/>
                      <a:pt x="8716" y="61"/>
                      <a:pt x="6632" y="1"/>
                    </a:cubicBezTo>
                    <a:cubicBezTo>
                      <a:pt x="6590" y="0"/>
                      <a:pt x="6548" y="0"/>
                      <a:pt x="65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2" name="Google Shape;3326;p46">
                <a:extLst>
                  <a:ext uri="{FF2B5EF4-FFF2-40B4-BE49-F238E27FC236}">
                    <a16:creationId xmlns:a16="http://schemas.microsoft.com/office/drawing/2014/main" xmlns="" id="{304088D1-C99E-453F-A09E-B753B2923967}"/>
                  </a:ext>
                </a:extLst>
              </p:cNvPr>
              <p:cNvSpPr/>
              <p:nvPr/>
            </p:nvSpPr>
            <p:spPr>
              <a:xfrm>
                <a:off x="7840448" y="3558566"/>
                <a:ext cx="261871" cy="206835"/>
              </a:xfrm>
              <a:custGeom>
                <a:avLst/>
                <a:gdLst/>
                <a:ahLst/>
                <a:cxnLst/>
                <a:rect l="l" t="t" r="r" b="b"/>
                <a:pathLst>
                  <a:path w="5410" h="4273" extrusionOk="0">
                    <a:moveTo>
                      <a:pt x="3914" y="0"/>
                    </a:moveTo>
                    <a:cubicBezTo>
                      <a:pt x="3535" y="0"/>
                      <a:pt x="3090" y="42"/>
                      <a:pt x="2632" y="106"/>
                    </a:cubicBezTo>
                    <a:cubicBezTo>
                      <a:pt x="1525" y="248"/>
                      <a:pt x="548" y="225"/>
                      <a:pt x="334" y="820"/>
                    </a:cubicBezTo>
                    <a:cubicBezTo>
                      <a:pt x="1" y="1725"/>
                      <a:pt x="477" y="3023"/>
                      <a:pt x="822" y="3737"/>
                    </a:cubicBezTo>
                    <a:cubicBezTo>
                      <a:pt x="965" y="4058"/>
                      <a:pt x="1084" y="4273"/>
                      <a:pt x="1084" y="4273"/>
                    </a:cubicBezTo>
                    <a:cubicBezTo>
                      <a:pt x="1084" y="4273"/>
                      <a:pt x="1287" y="4118"/>
                      <a:pt x="1596" y="3868"/>
                    </a:cubicBezTo>
                    <a:cubicBezTo>
                      <a:pt x="2310" y="3273"/>
                      <a:pt x="3656" y="2141"/>
                      <a:pt x="4632" y="1094"/>
                    </a:cubicBezTo>
                    <a:cubicBezTo>
                      <a:pt x="5409" y="265"/>
                      <a:pt x="4875" y="0"/>
                      <a:pt x="3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3" name="Google Shape;3327;p46">
                <a:extLst>
                  <a:ext uri="{FF2B5EF4-FFF2-40B4-BE49-F238E27FC236}">
                    <a16:creationId xmlns:a16="http://schemas.microsoft.com/office/drawing/2014/main" xmlns="" id="{1EB01912-AB65-4964-A4E3-3B6B3E4E2ACF}"/>
                  </a:ext>
                </a:extLst>
              </p:cNvPr>
              <p:cNvSpPr/>
              <p:nvPr/>
            </p:nvSpPr>
            <p:spPr>
              <a:xfrm>
                <a:off x="7869249" y="3498544"/>
                <a:ext cx="187957" cy="121981"/>
              </a:xfrm>
              <a:custGeom>
                <a:avLst/>
                <a:gdLst/>
                <a:ahLst/>
                <a:cxnLst/>
                <a:rect l="l" t="t" r="r" b="b"/>
                <a:pathLst>
                  <a:path w="3883" h="2520" extrusionOk="0">
                    <a:moveTo>
                      <a:pt x="3513" y="0"/>
                    </a:moveTo>
                    <a:lnTo>
                      <a:pt x="1" y="417"/>
                    </a:lnTo>
                    <a:lnTo>
                      <a:pt x="299" y="2060"/>
                    </a:lnTo>
                    <a:cubicBezTo>
                      <a:pt x="311" y="2108"/>
                      <a:pt x="334" y="2167"/>
                      <a:pt x="370" y="2191"/>
                    </a:cubicBezTo>
                    <a:cubicBezTo>
                      <a:pt x="487" y="2308"/>
                      <a:pt x="786" y="2519"/>
                      <a:pt x="1483" y="2519"/>
                    </a:cubicBezTo>
                    <a:cubicBezTo>
                      <a:pt x="1710" y="2519"/>
                      <a:pt x="1980" y="2497"/>
                      <a:pt x="2299" y="2441"/>
                    </a:cubicBezTo>
                    <a:cubicBezTo>
                      <a:pt x="3882" y="2179"/>
                      <a:pt x="3799" y="1357"/>
                      <a:pt x="3799" y="1357"/>
                    </a:cubicBezTo>
                    <a:lnTo>
                      <a:pt x="3513" y="0"/>
                    </a:ln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4" name="Google Shape;3328;p46">
                <a:extLst>
                  <a:ext uri="{FF2B5EF4-FFF2-40B4-BE49-F238E27FC236}">
                    <a16:creationId xmlns:a16="http://schemas.microsoft.com/office/drawing/2014/main" xmlns="" id="{EB1C11CA-A38A-4CBD-A6EC-7F834D7795A1}"/>
                  </a:ext>
                </a:extLst>
              </p:cNvPr>
              <p:cNvSpPr/>
              <p:nvPr/>
            </p:nvSpPr>
            <p:spPr>
              <a:xfrm>
                <a:off x="7871000" y="3469500"/>
                <a:ext cx="154845" cy="98950"/>
              </a:xfrm>
              <a:custGeom>
                <a:avLst/>
                <a:gdLst/>
                <a:ahLst/>
                <a:cxnLst/>
                <a:rect l="l" t="t" r="r" b="b"/>
                <a:pathLst>
                  <a:path w="4394" h="2044" extrusionOk="0">
                    <a:moveTo>
                      <a:pt x="3333" y="1"/>
                    </a:moveTo>
                    <a:cubicBezTo>
                      <a:pt x="3271" y="1"/>
                      <a:pt x="3207" y="2"/>
                      <a:pt x="3143" y="5"/>
                    </a:cubicBezTo>
                    <a:cubicBezTo>
                      <a:pt x="2310" y="41"/>
                      <a:pt x="1512" y="219"/>
                      <a:pt x="714" y="422"/>
                    </a:cubicBezTo>
                    <a:cubicBezTo>
                      <a:pt x="524" y="469"/>
                      <a:pt x="321" y="541"/>
                      <a:pt x="214" y="683"/>
                    </a:cubicBezTo>
                    <a:cubicBezTo>
                      <a:pt x="83" y="862"/>
                      <a:pt x="0" y="1279"/>
                      <a:pt x="119" y="1481"/>
                    </a:cubicBezTo>
                    <a:cubicBezTo>
                      <a:pt x="274" y="1755"/>
                      <a:pt x="691" y="1934"/>
                      <a:pt x="1000" y="1993"/>
                    </a:cubicBezTo>
                    <a:cubicBezTo>
                      <a:pt x="1185" y="2029"/>
                      <a:pt x="1378" y="2044"/>
                      <a:pt x="1572" y="2044"/>
                    </a:cubicBezTo>
                    <a:cubicBezTo>
                      <a:pt x="1765" y="2044"/>
                      <a:pt x="1959" y="2029"/>
                      <a:pt x="2143" y="2005"/>
                    </a:cubicBezTo>
                    <a:cubicBezTo>
                      <a:pt x="2607" y="1946"/>
                      <a:pt x="3072" y="1826"/>
                      <a:pt x="3477" y="1612"/>
                    </a:cubicBezTo>
                    <a:cubicBezTo>
                      <a:pt x="3870" y="1410"/>
                      <a:pt x="4215" y="1076"/>
                      <a:pt x="4334" y="683"/>
                    </a:cubicBezTo>
                    <a:cubicBezTo>
                      <a:pt x="4382" y="541"/>
                      <a:pt x="4393" y="398"/>
                      <a:pt x="4322" y="279"/>
                    </a:cubicBezTo>
                    <a:cubicBezTo>
                      <a:pt x="4251" y="172"/>
                      <a:pt x="4096" y="112"/>
                      <a:pt x="3965" y="64"/>
                    </a:cubicBezTo>
                    <a:cubicBezTo>
                      <a:pt x="3752" y="18"/>
                      <a:pt x="3547" y="1"/>
                      <a:pt x="3333"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5" name="Google Shape;3329;p46">
                <a:extLst>
                  <a:ext uri="{FF2B5EF4-FFF2-40B4-BE49-F238E27FC236}">
                    <a16:creationId xmlns:a16="http://schemas.microsoft.com/office/drawing/2014/main" xmlns="" id="{B421A56A-16BA-4ED8-AC02-16EDCD3FAA31}"/>
                  </a:ext>
                </a:extLst>
              </p:cNvPr>
              <p:cNvSpPr/>
              <p:nvPr/>
            </p:nvSpPr>
            <p:spPr>
              <a:xfrm>
                <a:off x="7854872" y="3533686"/>
                <a:ext cx="226197" cy="148845"/>
              </a:xfrm>
              <a:custGeom>
                <a:avLst/>
                <a:gdLst/>
                <a:ahLst/>
                <a:cxnLst/>
                <a:rect l="l" t="t" r="r" b="b"/>
                <a:pathLst>
                  <a:path w="4673" h="3075" extrusionOk="0">
                    <a:moveTo>
                      <a:pt x="3982" y="0"/>
                    </a:moveTo>
                    <a:cubicBezTo>
                      <a:pt x="3940" y="0"/>
                      <a:pt x="3899" y="15"/>
                      <a:pt x="3858" y="48"/>
                    </a:cubicBezTo>
                    <a:cubicBezTo>
                      <a:pt x="3507" y="331"/>
                      <a:pt x="2683" y="1366"/>
                      <a:pt x="1274" y="1366"/>
                    </a:cubicBezTo>
                    <a:cubicBezTo>
                      <a:pt x="1200" y="1366"/>
                      <a:pt x="1125" y="1364"/>
                      <a:pt x="1048" y="1358"/>
                    </a:cubicBezTo>
                    <a:cubicBezTo>
                      <a:pt x="691" y="1334"/>
                      <a:pt x="536" y="881"/>
                      <a:pt x="477" y="691"/>
                    </a:cubicBezTo>
                    <a:cubicBezTo>
                      <a:pt x="470" y="665"/>
                      <a:pt x="454" y="654"/>
                      <a:pt x="436" y="654"/>
                    </a:cubicBezTo>
                    <a:cubicBezTo>
                      <a:pt x="420" y="654"/>
                      <a:pt x="404" y="662"/>
                      <a:pt x="393" y="679"/>
                    </a:cubicBezTo>
                    <a:cubicBezTo>
                      <a:pt x="250" y="917"/>
                      <a:pt x="0" y="1524"/>
                      <a:pt x="0" y="1691"/>
                    </a:cubicBezTo>
                    <a:cubicBezTo>
                      <a:pt x="0" y="1941"/>
                      <a:pt x="215" y="2834"/>
                      <a:pt x="346" y="2846"/>
                    </a:cubicBezTo>
                    <a:cubicBezTo>
                      <a:pt x="346" y="2846"/>
                      <a:pt x="347" y="2846"/>
                      <a:pt x="348" y="2846"/>
                    </a:cubicBezTo>
                    <a:cubicBezTo>
                      <a:pt x="496" y="2846"/>
                      <a:pt x="1072" y="1929"/>
                      <a:pt x="1072" y="1929"/>
                    </a:cubicBezTo>
                    <a:cubicBezTo>
                      <a:pt x="1072" y="1929"/>
                      <a:pt x="1650" y="3074"/>
                      <a:pt x="1877" y="3074"/>
                    </a:cubicBezTo>
                    <a:cubicBezTo>
                      <a:pt x="1883" y="3074"/>
                      <a:pt x="1888" y="3074"/>
                      <a:pt x="1893" y="3072"/>
                    </a:cubicBezTo>
                    <a:cubicBezTo>
                      <a:pt x="2215" y="2965"/>
                      <a:pt x="3810" y="2929"/>
                      <a:pt x="4620" y="1084"/>
                    </a:cubicBezTo>
                    <a:cubicBezTo>
                      <a:pt x="4673" y="957"/>
                      <a:pt x="4321" y="0"/>
                      <a:pt x="39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6" name="Google Shape;3330;p46">
                <a:extLst>
                  <a:ext uri="{FF2B5EF4-FFF2-40B4-BE49-F238E27FC236}">
                    <a16:creationId xmlns:a16="http://schemas.microsoft.com/office/drawing/2014/main" xmlns="" id="{D3508E99-03E1-46EE-BD44-A6107B2E694F}"/>
                  </a:ext>
                </a:extLst>
              </p:cNvPr>
              <p:cNvSpPr/>
              <p:nvPr/>
            </p:nvSpPr>
            <p:spPr>
              <a:xfrm>
                <a:off x="7854291" y="3523908"/>
                <a:ext cx="230843" cy="147103"/>
              </a:xfrm>
              <a:custGeom>
                <a:avLst/>
                <a:gdLst/>
                <a:ahLst/>
                <a:cxnLst/>
                <a:rect l="l" t="t" r="r" b="b"/>
                <a:pathLst>
                  <a:path w="4769" h="3039" extrusionOk="0">
                    <a:moveTo>
                      <a:pt x="4069" y="0"/>
                    </a:moveTo>
                    <a:cubicBezTo>
                      <a:pt x="4026" y="0"/>
                      <a:pt x="3983" y="15"/>
                      <a:pt x="3941" y="48"/>
                    </a:cubicBezTo>
                    <a:cubicBezTo>
                      <a:pt x="3581" y="329"/>
                      <a:pt x="2752" y="1356"/>
                      <a:pt x="1324" y="1356"/>
                    </a:cubicBezTo>
                    <a:cubicBezTo>
                      <a:pt x="1242" y="1356"/>
                      <a:pt x="1158" y="1353"/>
                      <a:pt x="1072" y="1345"/>
                    </a:cubicBezTo>
                    <a:cubicBezTo>
                      <a:pt x="703" y="1310"/>
                      <a:pt x="560" y="869"/>
                      <a:pt x="489" y="667"/>
                    </a:cubicBezTo>
                    <a:cubicBezTo>
                      <a:pt x="482" y="647"/>
                      <a:pt x="465" y="638"/>
                      <a:pt x="446" y="638"/>
                    </a:cubicBezTo>
                    <a:cubicBezTo>
                      <a:pt x="431" y="638"/>
                      <a:pt x="416" y="644"/>
                      <a:pt x="405" y="655"/>
                    </a:cubicBezTo>
                    <a:cubicBezTo>
                      <a:pt x="262" y="893"/>
                      <a:pt x="12" y="1500"/>
                      <a:pt x="0" y="1655"/>
                    </a:cubicBezTo>
                    <a:cubicBezTo>
                      <a:pt x="0" y="1905"/>
                      <a:pt x="215" y="2798"/>
                      <a:pt x="358" y="2810"/>
                    </a:cubicBezTo>
                    <a:cubicBezTo>
                      <a:pt x="360" y="2810"/>
                      <a:pt x="362" y="2810"/>
                      <a:pt x="364" y="2810"/>
                    </a:cubicBezTo>
                    <a:cubicBezTo>
                      <a:pt x="527" y="2810"/>
                      <a:pt x="1108" y="1893"/>
                      <a:pt x="1108" y="1893"/>
                    </a:cubicBezTo>
                    <a:cubicBezTo>
                      <a:pt x="1108" y="1893"/>
                      <a:pt x="1697" y="3038"/>
                      <a:pt x="1925" y="3038"/>
                    </a:cubicBezTo>
                    <a:cubicBezTo>
                      <a:pt x="1931" y="3038"/>
                      <a:pt x="1936" y="3038"/>
                      <a:pt x="1941" y="3036"/>
                    </a:cubicBezTo>
                    <a:cubicBezTo>
                      <a:pt x="2263" y="2953"/>
                      <a:pt x="3882" y="2917"/>
                      <a:pt x="4715" y="1072"/>
                    </a:cubicBezTo>
                    <a:cubicBezTo>
                      <a:pt x="4768" y="955"/>
                      <a:pt x="4416" y="0"/>
                      <a:pt x="40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7" name="Google Shape;3331;p46">
                <a:extLst>
                  <a:ext uri="{FF2B5EF4-FFF2-40B4-BE49-F238E27FC236}">
                    <a16:creationId xmlns:a16="http://schemas.microsoft.com/office/drawing/2014/main" xmlns="" id="{3DAFC58D-7555-4A8F-B83C-DC6F8613BB42}"/>
                  </a:ext>
                </a:extLst>
              </p:cNvPr>
              <p:cNvSpPr/>
              <p:nvPr/>
            </p:nvSpPr>
            <p:spPr>
              <a:xfrm>
                <a:off x="7880236" y="3658764"/>
                <a:ext cx="37514" cy="106636"/>
              </a:xfrm>
              <a:custGeom>
                <a:avLst/>
                <a:gdLst/>
                <a:ahLst/>
                <a:cxnLst/>
                <a:rect l="l" t="t" r="r" b="b"/>
                <a:pathLst>
                  <a:path w="775" h="2203" extrusionOk="0">
                    <a:moveTo>
                      <a:pt x="476" y="0"/>
                    </a:moveTo>
                    <a:cubicBezTo>
                      <a:pt x="417" y="0"/>
                      <a:pt x="322" y="179"/>
                      <a:pt x="250" y="488"/>
                    </a:cubicBezTo>
                    <a:cubicBezTo>
                      <a:pt x="167" y="786"/>
                      <a:pt x="95" y="1203"/>
                      <a:pt x="0" y="1667"/>
                    </a:cubicBezTo>
                    <a:cubicBezTo>
                      <a:pt x="143" y="1988"/>
                      <a:pt x="262" y="2203"/>
                      <a:pt x="262" y="2203"/>
                    </a:cubicBezTo>
                    <a:cubicBezTo>
                      <a:pt x="262" y="2203"/>
                      <a:pt x="465" y="2048"/>
                      <a:pt x="774" y="1798"/>
                    </a:cubicBezTo>
                    <a:cubicBezTo>
                      <a:pt x="715" y="1274"/>
                      <a:pt x="655" y="845"/>
                      <a:pt x="595" y="512"/>
                    </a:cubicBezTo>
                    <a:cubicBezTo>
                      <a:pt x="536" y="191"/>
                      <a:pt x="512" y="0"/>
                      <a:pt x="4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8" name="Google Shape;3332;p46">
                <a:extLst>
                  <a:ext uri="{FF2B5EF4-FFF2-40B4-BE49-F238E27FC236}">
                    <a16:creationId xmlns:a16="http://schemas.microsoft.com/office/drawing/2014/main" xmlns="" id="{6DBFF67D-998B-454C-82AC-A7C72307BA0E}"/>
                  </a:ext>
                </a:extLst>
              </p:cNvPr>
              <p:cNvSpPr/>
              <p:nvPr/>
            </p:nvSpPr>
            <p:spPr>
              <a:xfrm>
                <a:off x="7873315" y="3612635"/>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9" name="Google Shape;3335;p46">
                <a:extLst>
                  <a:ext uri="{FF2B5EF4-FFF2-40B4-BE49-F238E27FC236}">
                    <a16:creationId xmlns:a16="http://schemas.microsoft.com/office/drawing/2014/main" xmlns="" id="{E25EBEB6-0AD1-4B94-BAB6-CD884024C6C6}"/>
                  </a:ext>
                </a:extLst>
              </p:cNvPr>
              <p:cNvSpPr/>
              <p:nvPr/>
            </p:nvSpPr>
            <p:spPr>
              <a:xfrm>
                <a:off x="7946503" y="4001665"/>
                <a:ext cx="521031" cy="432838"/>
              </a:xfrm>
              <a:custGeom>
                <a:avLst/>
                <a:gdLst/>
                <a:ahLst/>
                <a:cxnLst/>
                <a:rect l="l" t="t" r="r" b="b"/>
                <a:pathLst>
                  <a:path w="10764" h="8942" extrusionOk="0">
                    <a:moveTo>
                      <a:pt x="10264" y="0"/>
                    </a:moveTo>
                    <a:lnTo>
                      <a:pt x="84" y="1167"/>
                    </a:lnTo>
                    <a:cubicBezTo>
                      <a:pt x="48" y="1167"/>
                      <a:pt x="0" y="1215"/>
                      <a:pt x="12" y="1274"/>
                    </a:cubicBezTo>
                    <a:lnTo>
                      <a:pt x="739" y="8227"/>
                    </a:lnTo>
                    <a:cubicBezTo>
                      <a:pt x="739" y="8227"/>
                      <a:pt x="739" y="8263"/>
                      <a:pt x="762" y="8275"/>
                    </a:cubicBezTo>
                    <a:lnTo>
                      <a:pt x="1334" y="8906"/>
                    </a:lnTo>
                    <a:cubicBezTo>
                      <a:pt x="1358" y="8942"/>
                      <a:pt x="1405" y="8942"/>
                      <a:pt x="1429" y="8942"/>
                    </a:cubicBezTo>
                    <a:lnTo>
                      <a:pt x="10680" y="6715"/>
                    </a:lnTo>
                    <a:cubicBezTo>
                      <a:pt x="10728" y="6692"/>
                      <a:pt x="10764" y="6668"/>
                      <a:pt x="10764" y="6620"/>
                    </a:cubicBezTo>
                    <a:lnTo>
                      <a:pt x="10323" y="36"/>
                    </a:lnTo>
                    <a:lnTo>
                      <a:pt x="102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0" name="Google Shape;3336;p46">
                <a:extLst>
                  <a:ext uri="{FF2B5EF4-FFF2-40B4-BE49-F238E27FC236}">
                    <a16:creationId xmlns:a16="http://schemas.microsoft.com/office/drawing/2014/main" xmlns="" id="{C83D49D6-23E3-4405-958C-5F011FF8883D}"/>
                  </a:ext>
                </a:extLst>
              </p:cNvPr>
              <p:cNvSpPr/>
              <p:nvPr/>
            </p:nvSpPr>
            <p:spPr>
              <a:xfrm>
                <a:off x="7953425" y="4008006"/>
                <a:ext cx="521031" cy="415557"/>
              </a:xfrm>
              <a:custGeom>
                <a:avLst/>
                <a:gdLst/>
                <a:ahLst/>
                <a:cxnLst/>
                <a:rect l="l" t="t" r="r" b="b"/>
                <a:pathLst>
                  <a:path w="10764" h="8585" extrusionOk="0">
                    <a:moveTo>
                      <a:pt x="10085" y="0"/>
                    </a:moveTo>
                    <a:lnTo>
                      <a:pt x="0" y="1191"/>
                    </a:lnTo>
                    <a:lnTo>
                      <a:pt x="703" y="8108"/>
                    </a:lnTo>
                    <a:lnTo>
                      <a:pt x="1191" y="8585"/>
                    </a:lnTo>
                    <a:lnTo>
                      <a:pt x="10764" y="6715"/>
                    </a:lnTo>
                    <a:lnTo>
                      <a:pt x="10644" y="631"/>
                    </a:lnTo>
                    <a:lnTo>
                      <a:pt x="100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1" name="Google Shape;3337;p46">
                <a:extLst>
                  <a:ext uri="{FF2B5EF4-FFF2-40B4-BE49-F238E27FC236}">
                    <a16:creationId xmlns:a16="http://schemas.microsoft.com/office/drawing/2014/main" xmlns="" id="{49C94FEC-3EA4-41B3-9325-9180D052F725}"/>
                  </a:ext>
                </a:extLst>
              </p:cNvPr>
              <p:cNvSpPr/>
              <p:nvPr/>
            </p:nvSpPr>
            <p:spPr>
              <a:xfrm>
                <a:off x="7977627" y="4032789"/>
                <a:ext cx="520451" cy="401713"/>
              </a:xfrm>
              <a:custGeom>
                <a:avLst/>
                <a:gdLst/>
                <a:ahLst/>
                <a:cxnLst/>
                <a:rect l="l" t="t" r="r" b="b"/>
                <a:pathLst>
                  <a:path w="10752" h="8299" extrusionOk="0">
                    <a:moveTo>
                      <a:pt x="10264" y="0"/>
                    </a:moveTo>
                    <a:lnTo>
                      <a:pt x="84" y="1227"/>
                    </a:lnTo>
                    <a:cubicBezTo>
                      <a:pt x="36" y="1227"/>
                      <a:pt x="0" y="1274"/>
                      <a:pt x="12" y="1334"/>
                    </a:cubicBezTo>
                    <a:lnTo>
                      <a:pt x="655" y="8073"/>
                    </a:lnTo>
                    <a:lnTo>
                      <a:pt x="655" y="8108"/>
                    </a:lnTo>
                    <a:lnTo>
                      <a:pt x="715" y="8251"/>
                    </a:lnTo>
                    <a:cubicBezTo>
                      <a:pt x="727" y="8275"/>
                      <a:pt x="774" y="8299"/>
                      <a:pt x="810" y="8299"/>
                    </a:cubicBezTo>
                    <a:lnTo>
                      <a:pt x="10680" y="6763"/>
                    </a:lnTo>
                    <a:cubicBezTo>
                      <a:pt x="10728" y="6763"/>
                      <a:pt x="10752" y="6727"/>
                      <a:pt x="10752" y="6680"/>
                    </a:cubicBezTo>
                    <a:lnTo>
                      <a:pt x="10323" y="60"/>
                    </a:lnTo>
                    <a:lnTo>
                      <a:pt x="102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2" name="Google Shape;3338;p46">
                <a:extLst>
                  <a:ext uri="{FF2B5EF4-FFF2-40B4-BE49-F238E27FC236}">
                    <a16:creationId xmlns:a16="http://schemas.microsoft.com/office/drawing/2014/main" xmlns="" id="{3127BFFD-7E9A-451A-848E-BA12600C79C3}"/>
                  </a:ext>
                </a:extLst>
              </p:cNvPr>
              <p:cNvSpPr/>
              <p:nvPr/>
            </p:nvSpPr>
            <p:spPr>
              <a:xfrm>
                <a:off x="8027194" y="4072094"/>
                <a:ext cx="434580" cy="322668"/>
              </a:xfrm>
              <a:custGeom>
                <a:avLst/>
                <a:gdLst/>
                <a:ahLst/>
                <a:cxnLst/>
                <a:rect l="l" t="t" r="r" b="b"/>
                <a:pathLst>
                  <a:path w="8978" h="6666" extrusionOk="0">
                    <a:moveTo>
                      <a:pt x="8525" y="1"/>
                    </a:moveTo>
                    <a:cubicBezTo>
                      <a:pt x="8510" y="1"/>
                      <a:pt x="8495" y="4"/>
                      <a:pt x="8478" y="10"/>
                    </a:cubicBezTo>
                    <a:cubicBezTo>
                      <a:pt x="7454" y="129"/>
                      <a:pt x="6394" y="331"/>
                      <a:pt x="5370" y="367"/>
                    </a:cubicBezTo>
                    <a:cubicBezTo>
                      <a:pt x="3798" y="557"/>
                      <a:pt x="2227" y="724"/>
                      <a:pt x="655" y="927"/>
                    </a:cubicBezTo>
                    <a:cubicBezTo>
                      <a:pt x="465" y="938"/>
                      <a:pt x="286" y="962"/>
                      <a:pt x="84" y="986"/>
                    </a:cubicBezTo>
                    <a:cubicBezTo>
                      <a:pt x="60" y="986"/>
                      <a:pt x="48" y="986"/>
                      <a:pt x="12" y="1010"/>
                    </a:cubicBezTo>
                    <a:cubicBezTo>
                      <a:pt x="0" y="1034"/>
                      <a:pt x="0" y="1069"/>
                      <a:pt x="0" y="1105"/>
                    </a:cubicBezTo>
                    <a:cubicBezTo>
                      <a:pt x="131" y="2486"/>
                      <a:pt x="191" y="3903"/>
                      <a:pt x="417" y="5272"/>
                    </a:cubicBezTo>
                    <a:cubicBezTo>
                      <a:pt x="465" y="5701"/>
                      <a:pt x="477" y="6153"/>
                      <a:pt x="560" y="6582"/>
                    </a:cubicBezTo>
                    <a:cubicBezTo>
                      <a:pt x="560" y="6606"/>
                      <a:pt x="584" y="6641"/>
                      <a:pt x="607" y="6653"/>
                    </a:cubicBezTo>
                    <a:cubicBezTo>
                      <a:pt x="643" y="6665"/>
                      <a:pt x="667" y="6665"/>
                      <a:pt x="679" y="6665"/>
                    </a:cubicBezTo>
                    <a:lnTo>
                      <a:pt x="703" y="6665"/>
                    </a:lnTo>
                    <a:cubicBezTo>
                      <a:pt x="2155" y="6463"/>
                      <a:pt x="3632" y="6237"/>
                      <a:pt x="5084" y="6010"/>
                    </a:cubicBezTo>
                    <a:cubicBezTo>
                      <a:pt x="6322" y="5832"/>
                      <a:pt x="7573" y="5641"/>
                      <a:pt x="8811" y="5463"/>
                    </a:cubicBezTo>
                    <a:cubicBezTo>
                      <a:pt x="8835" y="5463"/>
                      <a:pt x="8882" y="5451"/>
                      <a:pt x="8918" y="5451"/>
                    </a:cubicBezTo>
                    <a:cubicBezTo>
                      <a:pt x="8954" y="5451"/>
                      <a:pt x="8978" y="5403"/>
                      <a:pt x="8978" y="5368"/>
                    </a:cubicBezTo>
                    <a:cubicBezTo>
                      <a:pt x="8894" y="4213"/>
                      <a:pt x="8811" y="3046"/>
                      <a:pt x="8739" y="1879"/>
                    </a:cubicBezTo>
                    <a:cubicBezTo>
                      <a:pt x="8704" y="1498"/>
                      <a:pt x="8692" y="1129"/>
                      <a:pt x="8656" y="748"/>
                    </a:cubicBezTo>
                    <a:cubicBezTo>
                      <a:pt x="8656" y="641"/>
                      <a:pt x="8680" y="57"/>
                      <a:pt x="8573" y="10"/>
                    </a:cubicBezTo>
                    <a:cubicBezTo>
                      <a:pt x="8555" y="4"/>
                      <a:pt x="8540" y="1"/>
                      <a:pt x="8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3" name="Google Shape;3339;p46">
                <a:extLst>
                  <a:ext uri="{FF2B5EF4-FFF2-40B4-BE49-F238E27FC236}">
                    <a16:creationId xmlns:a16="http://schemas.microsoft.com/office/drawing/2014/main" xmlns="" id="{78477A94-C1DC-4826-912F-1C13A6AC8347}"/>
                  </a:ext>
                </a:extLst>
              </p:cNvPr>
              <p:cNvSpPr/>
              <p:nvPr/>
            </p:nvSpPr>
            <p:spPr>
              <a:xfrm>
                <a:off x="8169940" y="4277718"/>
                <a:ext cx="189264" cy="129919"/>
              </a:xfrm>
              <a:custGeom>
                <a:avLst/>
                <a:gdLst/>
                <a:ahLst/>
                <a:cxnLst/>
                <a:rect l="l" t="t" r="r" b="b"/>
                <a:pathLst>
                  <a:path w="3910" h="2684" extrusionOk="0">
                    <a:moveTo>
                      <a:pt x="3552" y="0"/>
                    </a:moveTo>
                    <a:lnTo>
                      <a:pt x="849" y="358"/>
                    </a:lnTo>
                    <a:cubicBezTo>
                      <a:pt x="1055" y="1420"/>
                      <a:pt x="1" y="2471"/>
                      <a:pt x="282" y="2471"/>
                    </a:cubicBezTo>
                    <a:cubicBezTo>
                      <a:pt x="294" y="2471"/>
                      <a:pt x="308" y="2469"/>
                      <a:pt x="325" y="2465"/>
                    </a:cubicBezTo>
                    <a:cubicBezTo>
                      <a:pt x="696" y="2391"/>
                      <a:pt x="1086" y="2005"/>
                      <a:pt x="1268" y="2005"/>
                    </a:cubicBezTo>
                    <a:cubicBezTo>
                      <a:pt x="1291" y="2005"/>
                      <a:pt x="1310" y="2011"/>
                      <a:pt x="1326" y="2024"/>
                    </a:cubicBezTo>
                    <a:cubicBezTo>
                      <a:pt x="1457" y="2155"/>
                      <a:pt x="933" y="2596"/>
                      <a:pt x="1576" y="2679"/>
                    </a:cubicBezTo>
                    <a:cubicBezTo>
                      <a:pt x="1603" y="2682"/>
                      <a:pt x="1633" y="2683"/>
                      <a:pt x="1663" y="2683"/>
                    </a:cubicBezTo>
                    <a:cubicBezTo>
                      <a:pt x="2351" y="2683"/>
                      <a:pt x="3793" y="2066"/>
                      <a:pt x="3850" y="1667"/>
                    </a:cubicBezTo>
                    <a:cubicBezTo>
                      <a:pt x="3909" y="1250"/>
                      <a:pt x="3552" y="0"/>
                      <a:pt x="3552"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4" name="Google Shape;3340;p46">
                <a:extLst>
                  <a:ext uri="{FF2B5EF4-FFF2-40B4-BE49-F238E27FC236}">
                    <a16:creationId xmlns:a16="http://schemas.microsoft.com/office/drawing/2014/main" xmlns="" id="{B45FA3E2-68F6-4D40-B31A-C6DB642935E8}"/>
                  </a:ext>
                </a:extLst>
              </p:cNvPr>
              <p:cNvSpPr/>
              <p:nvPr/>
            </p:nvSpPr>
            <p:spPr>
              <a:xfrm>
                <a:off x="8107885" y="3606439"/>
                <a:ext cx="248995" cy="712280"/>
              </a:xfrm>
              <a:custGeom>
                <a:avLst/>
                <a:gdLst/>
                <a:ahLst/>
                <a:cxnLst/>
                <a:rect l="l" t="t" r="r" b="b"/>
                <a:pathLst>
                  <a:path w="5144" h="14715" extrusionOk="0">
                    <a:moveTo>
                      <a:pt x="1818" y="0"/>
                    </a:moveTo>
                    <a:cubicBezTo>
                      <a:pt x="1060" y="0"/>
                      <a:pt x="289" y="1578"/>
                      <a:pt x="167" y="2784"/>
                    </a:cubicBezTo>
                    <a:cubicBezTo>
                      <a:pt x="0" y="4320"/>
                      <a:pt x="857" y="5248"/>
                      <a:pt x="1215" y="8582"/>
                    </a:cubicBezTo>
                    <a:cubicBezTo>
                      <a:pt x="1572" y="11916"/>
                      <a:pt x="1798" y="14714"/>
                      <a:pt x="1798" y="14714"/>
                    </a:cubicBezTo>
                    <a:cubicBezTo>
                      <a:pt x="1820" y="14714"/>
                      <a:pt x="1843" y="14714"/>
                      <a:pt x="1866" y="14714"/>
                    </a:cubicBezTo>
                    <a:cubicBezTo>
                      <a:pt x="2869" y="14714"/>
                      <a:pt x="5143" y="14464"/>
                      <a:pt x="5132" y="13952"/>
                    </a:cubicBezTo>
                    <a:cubicBezTo>
                      <a:pt x="5001" y="7451"/>
                      <a:pt x="3167" y="1403"/>
                      <a:pt x="2405" y="367"/>
                    </a:cubicBezTo>
                    <a:cubicBezTo>
                      <a:pt x="2219" y="110"/>
                      <a:pt x="2019" y="0"/>
                      <a:pt x="18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5" name="Google Shape;3343;p46">
                <a:extLst>
                  <a:ext uri="{FF2B5EF4-FFF2-40B4-BE49-F238E27FC236}">
                    <a16:creationId xmlns:a16="http://schemas.microsoft.com/office/drawing/2014/main" xmlns="" id="{8F8B9834-CBED-47F0-B3FF-3CBE0D768646}"/>
                  </a:ext>
                </a:extLst>
              </p:cNvPr>
              <p:cNvSpPr/>
              <p:nvPr/>
            </p:nvSpPr>
            <p:spPr>
              <a:xfrm>
                <a:off x="7646247" y="2864101"/>
                <a:ext cx="588460" cy="671958"/>
              </a:xfrm>
              <a:custGeom>
                <a:avLst/>
                <a:gdLst/>
                <a:ahLst/>
                <a:cxnLst/>
                <a:rect l="l" t="t" r="r" b="b"/>
                <a:pathLst>
                  <a:path w="12157" h="13882" extrusionOk="0">
                    <a:moveTo>
                      <a:pt x="5894" y="0"/>
                    </a:moveTo>
                    <a:cubicBezTo>
                      <a:pt x="2517" y="0"/>
                      <a:pt x="58" y="2785"/>
                      <a:pt x="0" y="7237"/>
                    </a:cubicBezTo>
                    <a:cubicBezTo>
                      <a:pt x="0" y="7797"/>
                      <a:pt x="12" y="8333"/>
                      <a:pt x="72" y="8857"/>
                    </a:cubicBezTo>
                    <a:lnTo>
                      <a:pt x="72" y="8880"/>
                    </a:lnTo>
                    <a:cubicBezTo>
                      <a:pt x="84" y="9047"/>
                      <a:pt x="119" y="9202"/>
                      <a:pt x="131" y="9357"/>
                    </a:cubicBezTo>
                    <a:cubicBezTo>
                      <a:pt x="334" y="10690"/>
                      <a:pt x="798" y="11821"/>
                      <a:pt x="1679" y="12607"/>
                    </a:cubicBezTo>
                    <a:lnTo>
                      <a:pt x="1691" y="12619"/>
                    </a:lnTo>
                    <a:cubicBezTo>
                      <a:pt x="1846" y="12750"/>
                      <a:pt x="2024" y="12893"/>
                      <a:pt x="2203" y="13012"/>
                    </a:cubicBezTo>
                    <a:cubicBezTo>
                      <a:pt x="2953" y="13500"/>
                      <a:pt x="3965" y="13810"/>
                      <a:pt x="5299" y="13881"/>
                    </a:cubicBezTo>
                    <a:lnTo>
                      <a:pt x="5680" y="13881"/>
                    </a:lnTo>
                    <a:cubicBezTo>
                      <a:pt x="5834" y="13881"/>
                      <a:pt x="5977" y="13881"/>
                      <a:pt x="6144" y="13869"/>
                    </a:cubicBezTo>
                    <a:cubicBezTo>
                      <a:pt x="8037" y="13738"/>
                      <a:pt x="9716" y="12595"/>
                      <a:pt x="10740" y="10845"/>
                    </a:cubicBezTo>
                    <a:cubicBezTo>
                      <a:pt x="10752" y="10833"/>
                      <a:pt x="10752" y="10821"/>
                      <a:pt x="10775" y="10809"/>
                    </a:cubicBezTo>
                    <a:cubicBezTo>
                      <a:pt x="10859" y="10654"/>
                      <a:pt x="10930" y="10523"/>
                      <a:pt x="11014" y="10357"/>
                    </a:cubicBezTo>
                    <a:cubicBezTo>
                      <a:pt x="11383" y="9583"/>
                      <a:pt x="11633" y="8726"/>
                      <a:pt x="11740" y="7773"/>
                    </a:cubicBezTo>
                    <a:cubicBezTo>
                      <a:pt x="12157" y="3856"/>
                      <a:pt x="9740" y="236"/>
                      <a:pt x="6251" y="10"/>
                    </a:cubicBezTo>
                    <a:cubicBezTo>
                      <a:pt x="6131" y="3"/>
                      <a:pt x="6012" y="0"/>
                      <a:pt x="5894"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6" name="Google Shape;3346;p46">
                <a:extLst>
                  <a:ext uri="{FF2B5EF4-FFF2-40B4-BE49-F238E27FC236}">
                    <a16:creationId xmlns:a16="http://schemas.microsoft.com/office/drawing/2014/main" xmlns="" id="{32304133-77CD-4DBC-9FD1-FE24026197A5}"/>
                  </a:ext>
                </a:extLst>
              </p:cNvPr>
              <p:cNvSpPr/>
              <p:nvPr/>
            </p:nvSpPr>
            <p:spPr>
              <a:xfrm>
                <a:off x="8159146" y="3146592"/>
                <a:ext cx="179873" cy="216274"/>
              </a:xfrm>
              <a:custGeom>
                <a:avLst/>
                <a:gdLst/>
                <a:ahLst/>
                <a:cxnLst/>
                <a:rect l="l" t="t" r="r" b="b"/>
                <a:pathLst>
                  <a:path w="3716" h="4468" extrusionOk="0">
                    <a:moveTo>
                      <a:pt x="2310" y="1"/>
                    </a:moveTo>
                    <a:cubicBezTo>
                      <a:pt x="982" y="1"/>
                      <a:pt x="226" y="1553"/>
                      <a:pt x="72" y="2687"/>
                    </a:cubicBezTo>
                    <a:cubicBezTo>
                      <a:pt x="25" y="2973"/>
                      <a:pt x="1" y="3283"/>
                      <a:pt x="72" y="3568"/>
                    </a:cubicBezTo>
                    <a:cubicBezTo>
                      <a:pt x="194" y="4110"/>
                      <a:pt x="614" y="4468"/>
                      <a:pt x="1150" y="4468"/>
                    </a:cubicBezTo>
                    <a:cubicBezTo>
                      <a:pt x="1191" y="4468"/>
                      <a:pt x="1233" y="4465"/>
                      <a:pt x="1275" y="4461"/>
                    </a:cubicBezTo>
                    <a:cubicBezTo>
                      <a:pt x="1799" y="4414"/>
                      <a:pt x="2299" y="4104"/>
                      <a:pt x="2692" y="3759"/>
                    </a:cubicBezTo>
                    <a:cubicBezTo>
                      <a:pt x="3311" y="3211"/>
                      <a:pt x="3704" y="2425"/>
                      <a:pt x="3704" y="1604"/>
                    </a:cubicBezTo>
                    <a:cubicBezTo>
                      <a:pt x="3716" y="1235"/>
                      <a:pt x="3632" y="830"/>
                      <a:pt x="3406" y="520"/>
                    </a:cubicBezTo>
                    <a:cubicBezTo>
                      <a:pt x="3192" y="235"/>
                      <a:pt x="2930" y="92"/>
                      <a:pt x="2644" y="32"/>
                    </a:cubicBezTo>
                    <a:cubicBezTo>
                      <a:pt x="2529" y="11"/>
                      <a:pt x="2418" y="1"/>
                      <a:pt x="2310"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7" name="Google Shape;3347;p46">
                <a:extLst>
                  <a:ext uri="{FF2B5EF4-FFF2-40B4-BE49-F238E27FC236}">
                    <a16:creationId xmlns:a16="http://schemas.microsoft.com/office/drawing/2014/main" xmlns="" id="{1EA1113B-D9CF-476C-8052-F07DE636AECC}"/>
                  </a:ext>
                </a:extLst>
              </p:cNvPr>
              <p:cNvSpPr/>
              <p:nvPr/>
            </p:nvSpPr>
            <p:spPr>
              <a:xfrm>
                <a:off x="8208712" y="3204049"/>
                <a:ext cx="89404" cy="102764"/>
              </a:xfrm>
              <a:custGeom>
                <a:avLst/>
                <a:gdLst/>
                <a:ahLst/>
                <a:cxnLst/>
                <a:rect l="l" t="t" r="r" b="b"/>
                <a:pathLst>
                  <a:path w="1847" h="2123" extrusionOk="0">
                    <a:moveTo>
                      <a:pt x="1275" y="0"/>
                    </a:moveTo>
                    <a:cubicBezTo>
                      <a:pt x="1001" y="0"/>
                      <a:pt x="763" y="179"/>
                      <a:pt x="584" y="369"/>
                    </a:cubicBezTo>
                    <a:cubicBezTo>
                      <a:pt x="179" y="833"/>
                      <a:pt x="1" y="1441"/>
                      <a:pt x="60" y="2060"/>
                    </a:cubicBezTo>
                    <a:cubicBezTo>
                      <a:pt x="66" y="2101"/>
                      <a:pt x="105" y="2122"/>
                      <a:pt x="142" y="2122"/>
                    </a:cubicBezTo>
                    <a:cubicBezTo>
                      <a:pt x="179" y="2122"/>
                      <a:pt x="215" y="2101"/>
                      <a:pt x="215" y="2060"/>
                    </a:cubicBezTo>
                    <a:cubicBezTo>
                      <a:pt x="179" y="1560"/>
                      <a:pt x="346" y="1060"/>
                      <a:pt x="644" y="667"/>
                    </a:cubicBezTo>
                    <a:cubicBezTo>
                      <a:pt x="703" y="583"/>
                      <a:pt x="775" y="488"/>
                      <a:pt x="870" y="417"/>
                    </a:cubicBezTo>
                    <a:cubicBezTo>
                      <a:pt x="953" y="524"/>
                      <a:pt x="1013" y="643"/>
                      <a:pt x="1048" y="762"/>
                    </a:cubicBezTo>
                    <a:cubicBezTo>
                      <a:pt x="1060" y="833"/>
                      <a:pt x="1060" y="893"/>
                      <a:pt x="1060" y="976"/>
                    </a:cubicBezTo>
                    <a:lnTo>
                      <a:pt x="1060" y="1036"/>
                    </a:lnTo>
                    <a:lnTo>
                      <a:pt x="1060" y="1060"/>
                    </a:lnTo>
                    <a:lnTo>
                      <a:pt x="1060" y="1084"/>
                    </a:lnTo>
                    <a:cubicBezTo>
                      <a:pt x="1048" y="1131"/>
                      <a:pt x="1025" y="1179"/>
                      <a:pt x="1048" y="1226"/>
                    </a:cubicBezTo>
                    <a:cubicBezTo>
                      <a:pt x="1048" y="1273"/>
                      <a:pt x="1084" y="1304"/>
                      <a:pt x="1125" y="1304"/>
                    </a:cubicBezTo>
                    <a:cubicBezTo>
                      <a:pt x="1147" y="1304"/>
                      <a:pt x="1170" y="1295"/>
                      <a:pt x="1191" y="1274"/>
                    </a:cubicBezTo>
                    <a:cubicBezTo>
                      <a:pt x="1263" y="1203"/>
                      <a:pt x="1275" y="1084"/>
                      <a:pt x="1299" y="976"/>
                    </a:cubicBezTo>
                    <a:cubicBezTo>
                      <a:pt x="1310" y="893"/>
                      <a:pt x="1299" y="786"/>
                      <a:pt x="1263" y="703"/>
                    </a:cubicBezTo>
                    <a:cubicBezTo>
                      <a:pt x="1215" y="548"/>
                      <a:pt x="1144" y="417"/>
                      <a:pt x="1048" y="298"/>
                    </a:cubicBezTo>
                    <a:cubicBezTo>
                      <a:pt x="1084" y="262"/>
                      <a:pt x="1132" y="250"/>
                      <a:pt x="1191" y="238"/>
                    </a:cubicBezTo>
                    <a:cubicBezTo>
                      <a:pt x="1222" y="225"/>
                      <a:pt x="1256" y="220"/>
                      <a:pt x="1291" y="220"/>
                    </a:cubicBezTo>
                    <a:cubicBezTo>
                      <a:pt x="1352" y="220"/>
                      <a:pt x="1417" y="235"/>
                      <a:pt x="1477" y="250"/>
                    </a:cubicBezTo>
                    <a:cubicBezTo>
                      <a:pt x="1560" y="298"/>
                      <a:pt x="1608" y="381"/>
                      <a:pt x="1703" y="429"/>
                    </a:cubicBezTo>
                    <a:cubicBezTo>
                      <a:pt x="1713" y="439"/>
                      <a:pt x="1727" y="443"/>
                      <a:pt x="1741" y="443"/>
                    </a:cubicBezTo>
                    <a:cubicBezTo>
                      <a:pt x="1780" y="443"/>
                      <a:pt x="1826" y="412"/>
                      <a:pt x="1834" y="369"/>
                    </a:cubicBezTo>
                    <a:cubicBezTo>
                      <a:pt x="1846" y="131"/>
                      <a:pt x="1489" y="0"/>
                      <a:pt x="1275"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8" name="Google Shape;3348;p46">
                <a:extLst>
                  <a:ext uri="{FF2B5EF4-FFF2-40B4-BE49-F238E27FC236}">
                    <a16:creationId xmlns:a16="http://schemas.microsoft.com/office/drawing/2014/main" xmlns="" id="{CDB926B9-E6D9-41E0-BC83-F1A9C9DE6927}"/>
                  </a:ext>
                </a:extLst>
              </p:cNvPr>
              <p:cNvSpPr/>
              <p:nvPr/>
            </p:nvSpPr>
            <p:spPr>
              <a:xfrm>
                <a:off x="7881350" y="3063916"/>
                <a:ext cx="116608" cy="75657"/>
              </a:xfrm>
              <a:custGeom>
                <a:avLst/>
                <a:gdLst/>
                <a:ahLst/>
                <a:cxnLst/>
                <a:rect l="l" t="t" r="r" b="b"/>
                <a:pathLst>
                  <a:path w="2409" h="1563" extrusionOk="0">
                    <a:moveTo>
                      <a:pt x="656" y="1"/>
                    </a:moveTo>
                    <a:cubicBezTo>
                      <a:pt x="499" y="1"/>
                      <a:pt x="353" y="43"/>
                      <a:pt x="227" y="133"/>
                    </a:cubicBezTo>
                    <a:cubicBezTo>
                      <a:pt x="96" y="216"/>
                      <a:pt x="1" y="371"/>
                      <a:pt x="37" y="526"/>
                    </a:cubicBezTo>
                    <a:cubicBezTo>
                      <a:pt x="72" y="692"/>
                      <a:pt x="215" y="847"/>
                      <a:pt x="406" y="919"/>
                    </a:cubicBezTo>
                    <a:cubicBezTo>
                      <a:pt x="596" y="990"/>
                      <a:pt x="823" y="1002"/>
                      <a:pt x="1037" y="1050"/>
                    </a:cubicBezTo>
                    <a:cubicBezTo>
                      <a:pt x="1430" y="1145"/>
                      <a:pt x="1811" y="1300"/>
                      <a:pt x="2132" y="1526"/>
                    </a:cubicBezTo>
                    <a:cubicBezTo>
                      <a:pt x="2165" y="1552"/>
                      <a:pt x="2201" y="1563"/>
                      <a:pt x="2235" y="1563"/>
                    </a:cubicBezTo>
                    <a:cubicBezTo>
                      <a:pt x="2327" y="1563"/>
                      <a:pt x="2408" y="1485"/>
                      <a:pt x="2382" y="1407"/>
                    </a:cubicBezTo>
                    <a:cubicBezTo>
                      <a:pt x="2370" y="1061"/>
                      <a:pt x="2132" y="740"/>
                      <a:pt x="1846" y="490"/>
                    </a:cubicBezTo>
                    <a:cubicBezTo>
                      <a:pt x="1585" y="252"/>
                      <a:pt x="1192" y="49"/>
                      <a:pt x="811" y="14"/>
                    </a:cubicBezTo>
                    <a:cubicBezTo>
                      <a:pt x="758" y="5"/>
                      <a:pt x="706" y="1"/>
                      <a:pt x="656"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9" name="Google Shape;3349;p46">
                <a:extLst>
                  <a:ext uri="{FF2B5EF4-FFF2-40B4-BE49-F238E27FC236}">
                    <a16:creationId xmlns:a16="http://schemas.microsoft.com/office/drawing/2014/main" xmlns="" id="{B91F1647-CFDA-47AF-BB6B-C9D4570B7426}"/>
                  </a:ext>
                </a:extLst>
              </p:cNvPr>
              <p:cNvSpPr/>
              <p:nvPr/>
            </p:nvSpPr>
            <p:spPr>
              <a:xfrm>
                <a:off x="7681825" y="3061254"/>
                <a:ext cx="91824" cy="65734"/>
              </a:xfrm>
              <a:custGeom>
                <a:avLst/>
                <a:gdLst/>
                <a:ahLst/>
                <a:cxnLst/>
                <a:rect l="l" t="t" r="r" b="b"/>
                <a:pathLst>
                  <a:path w="1897" h="1358" extrusionOk="0">
                    <a:moveTo>
                      <a:pt x="1359" y="1"/>
                    </a:moveTo>
                    <a:cubicBezTo>
                      <a:pt x="1320" y="1"/>
                      <a:pt x="1281" y="4"/>
                      <a:pt x="1242" y="9"/>
                    </a:cubicBezTo>
                    <a:cubicBezTo>
                      <a:pt x="932" y="45"/>
                      <a:pt x="634" y="212"/>
                      <a:pt x="420" y="426"/>
                    </a:cubicBezTo>
                    <a:cubicBezTo>
                      <a:pt x="206" y="628"/>
                      <a:pt x="27" y="926"/>
                      <a:pt x="27" y="1224"/>
                    </a:cubicBezTo>
                    <a:cubicBezTo>
                      <a:pt x="1" y="1294"/>
                      <a:pt x="65" y="1358"/>
                      <a:pt x="144" y="1358"/>
                    </a:cubicBezTo>
                    <a:cubicBezTo>
                      <a:pt x="172" y="1358"/>
                      <a:pt x="202" y="1350"/>
                      <a:pt x="230" y="1331"/>
                    </a:cubicBezTo>
                    <a:cubicBezTo>
                      <a:pt x="480" y="1140"/>
                      <a:pt x="777" y="986"/>
                      <a:pt x="1099" y="914"/>
                    </a:cubicBezTo>
                    <a:cubicBezTo>
                      <a:pt x="1254" y="866"/>
                      <a:pt x="1432" y="866"/>
                      <a:pt x="1587" y="795"/>
                    </a:cubicBezTo>
                    <a:cubicBezTo>
                      <a:pt x="1742" y="735"/>
                      <a:pt x="1861" y="605"/>
                      <a:pt x="1885" y="450"/>
                    </a:cubicBezTo>
                    <a:cubicBezTo>
                      <a:pt x="1897" y="319"/>
                      <a:pt x="1825" y="188"/>
                      <a:pt x="1706" y="104"/>
                    </a:cubicBezTo>
                    <a:cubicBezTo>
                      <a:pt x="1606" y="32"/>
                      <a:pt x="1485"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0" name="Google Shape;3352;p46">
                <a:extLst>
                  <a:ext uri="{FF2B5EF4-FFF2-40B4-BE49-F238E27FC236}">
                    <a16:creationId xmlns:a16="http://schemas.microsoft.com/office/drawing/2014/main" xmlns="" id="{336B03F1-48C7-409B-8E96-A0090557D566}"/>
                  </a:ext>
                </a:extLst>
              </p:cNvPr>
              <p:cNvSpPr/>
              <p:nvPr/>
            </p:nvSpPr>
            <p:spPr>
              <a:xfrm>
                <a:off x="7902115" y="3193061"/>
                <a:ext cx="40951" cy="62346"/>
              </a:xfrm>
              <a:custGeom>
                <a:avLst/>
                <a:gdLst/>
                <a:ahLst/>
                <a:cxnLst/>
                <a:rect l="l" t="t" r="r" b="b"/>
                <a:pathLst>
                  <a:path w="846" h="1288" extrusionOk="0">
                    <a:moveTo>
                      <a:pt x="441" y="1"/>
                    </a:moveTo>
                    <a:cubicBezTo>
                      <a:pt x="215" y="1"/>
                      <a:pt x="24" y="275"/>
                      <a:pt x="13" y="632"/>
                    </a:cubicBezTo>
                    <a:cubicBezTo>
                      <a:pt x="1" y="989"/>
                      <a:pt x="167" y="1275"/>
                      <a:pt x="394" y="1287"/>
                    </a:cubicBezTo>
                    <a:cubicBezTo>
                      <a:pt x="398" y="1287"/>
                      <a:pt x="403" y="1287"/>
                      <a:pt x="407" y="1287"/>
                    </a:cubicBezTo>
                    <a:cubicBezTo>
                      <a:pt x="627" y="1287"/>
                      <a:pt x="811" y="1006"/>
                      <a:pt x="834" y="656"/>
                    </a:cubicBezTo>
                    <a:cubicBezTo>
                      <a:pt x="846" y="298"/>
                      <a:pt x="667" y="25"/>
                      <a:pt x="4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1" name="Google Shape;3353;p46">
                <a:extLst>
                  <a:ext uri="{FF2B5EF4-FFF2-40B4-BE49-F238E27FC236}">
                    <a16:creationId xmlns:a16="http://schemas.microsoft.com/office/drawing/2014/main" xmlns="" id="{E59CA2BD-EC9C-4C18-9720-40C9E0A4324C}"/>
                  </a:ext>
                </a:extLst>
              </p:cNvPr>
              <p:cNvSpPr/>
              <p:nvPr/>
            </p:nvSpPr>
            <p:spPr>
              <a:xfrm>
                <a:off x="7716531" y="3188946"/>
                <a:ext cx="33496" cy="51455"/>
              </a:xfrm>
              <a:custGeom>
                <a:avLst/>
                <a:gdLst/>
                <a:ahLst/>
                <a:cxnLst/>
                <a:rect l="l" t="t" r="r" b="b"/>
                <a:pathLst>
                  <a:path w="692" h="1063" extrusionOk="0">
                    <a:moveTo>
                      <a:pt x="337" y="1"/>
                    </a:moveTo>
                    <a:cubicBezTo>
                      <a:pt x="189" y="1"/>
                      <a:pt x="35" y="242"/>
                      <a:pt x="13" y="526"/>
                    </a:cubicBezTo>
                    <a:cubicBezTo>
                      <a:pt x="1" y="824"/>
                      <a:pt x="156" y="1062"/>
                      <a:pt x="334" y="1062"/>
                    </a:cubicBezTo>
                    <a:cubicBezTo>
                      <a:pt x="513" y="1062"/>
                      <a:pt x="668" y="836"/>
                      <a:pt x="668" y="538"/>
                    </a:cubicBezTo>
                    <a:cubicBezTo>
                      <a:pt x="691" y="241"/>
                      <a:pt x="537" y="2"/>
                      <a:pt x="358" y="2"/>
                    </a:cubicBezTo>
                    <a:cubicBezTo>
                      <a:pt x="351" y="1"/>
                      <a:pt x="344" y="1"/>
                      <a:pt x="3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2" name="Google Shape;3354;p46">
                <a:extLst>
                  <a:ext uri="{FF2B5EF4-FFF2-40B4-BE49-F238E27FC236}">
                    <a16:creationId xmlns:a16="http://schemas.microsoft.com/office/drawing/2014/main" xmlns="" id="{0A087B4B-A66E-44AE-8A17-F6FA06D72678}"/>
                  </a:ext>
                </a:extLst>
              </p:cNvPr>
              <p:cNvSpPr/>
              <p:nvPr/>
            </p:nvSpPr>
            <p:spPr>
              <a:xfrm>
                <a:off x="7751721" y="3171617"/>
                <a:ext cx="57069" cy="133646"/>
              </a:xfrm>
              <a:custGeom>
                <a:avLst/>
                <a:gdLst/>
                <a:ahLst/>
                <a:cxnLst/>
                <a:rect l="l" t="t" r="r" b="b"/>
                <a:pathLst>
                  <a:path w="1179" h="2761" extrusionOk="0">
                    <a:moveTo>
                      <a:pt x="1018" y="0"/>
                    </a:moveTo>
                    <a:cubicBezTo>
                      <a:pt x="1000" y="0"/>
                      <a:pt x="982" y="9"/>
                      <a:pt x="976" y="27"/>
                    </a:cubicBezTo>
                    <a:cubicBezTo>
                      <a:pt x="941" y="194"/>
                      <a:pt x="953" y="360"/>
                      <a:pt x="953" y="527"/>
                    </a:cubicBezTo>
                    <a:cubicBezTo>
                      <a:pt x="953" y="682"/>
                      <a:pt x="976" y="849"/>
                      <a:pt x="976" y="1015"/>
                    </a:cubicBezTo>
                    <a:cubicBezTo>
                      <a:pt x="976" y="1158"/>
                      <a:pt x="953" y="1301"/>
                      <a:pt x="822" y="1373"/>
                    </a:cubicBezTo>
                    <a:cubicBezTo>
                      <a:pt x="691" y="1444"/>
                      <a:pt x="524" y="1480"/>
                      <a:pt x="381" y="1503"/>
                    </a:cubicBezTo>
                    <a:cubicBezTo>
                      <a:pt x="274" y="1539"/>
                      <a:pt x="107" y="1515"/>
                      <a:pt x="48" y="1634"/>
                    </a:cubicBezTo>
                    <a:cubicBezTo>
                      <a:pt x="0" y="1742"/>
                      <a:pt x="95" y="1920"/>
                      <a:pt x="143" y="2027"/>
                    </a:cubicBezTo>
                    <a:cubicBezTo>
                      <a:pt x="238" y="2289"/>
                      <a:pt x="393" y="2516"/>
                      <a:pt x="583" y="2742"/>
                    </a:cubicBezTo>
                    <a:cubicBezTo>
                      <a:pt x="597" y="2755"/>
                      <a:pt x="611" y="2761"/>
                      <a:pt x="624" y="2761"/>
                    </a:cubicBezTo>
                    <a:cubicBezTo>
                      <a:pt x="670" y="2761"/>
                      <a:pt x="706" y="2693"/>
                      <a:pt x="679" y="2646"/>
                    </a:cubicBezTo>
                    <a:cubicBezTo>
                      <a:pt x="500" y="2432"/>
                      <a:pt x="357" y="2158"/>
                      <a:pt x="274" y="1896"/>
                    </a:cubicBezTo>
                    <a:cubicBezTo>
                      <a:pt x="262" y="1849"/>
                      <a:pt x="262" y="1813"/>
                      <a:pt x="238" y="1777"/>
                    </a:cubicBezTo>
                    <a:lnTo>
                      <a:pt x="226" y="1718"/>
                    </a:lnTo>
                    <a:cubicBezTo>
                      <a:pt x="226" y="1682"/>
                      <a:pt x="393" y="1682"/>
                      <a:pt x="417" y="1682"/>
                    </a:cubicBezTo>
                    <a:cubicBezTo>
                      <a:pt x="560" y="1670"/>
                      <a:pt x="703" y="1623"/>
                      <a:pt x="834" y="1575"/>
                    </a:cubicBezTo>
                    <a:cubicBezTo>
                      <a:pt x="953" y="1515"/>
                      <a:pt x="1060" y="1456"/>
                      <a:pt x="1119" y="1337"/>
                    </a:cubicBezTo>
                    <a:cubicBezTo>
                      <a:pt x="1179" y="1218"/>
                      <a:pt x="1179" y="1087"/>
                      <a:pt x="1179" y="968"/>
                    </a:cubicBezTo>
                    <a:cubicBezTo>
                      <a:pt x="1179" y="825"/>
                      <a:pt x="1167" y="658"/>
                      <a:pt x="1155" y="503"/>
                    </a:cubicBezTo>
                    <a:cubicBezTo>
                      <a:pt x="1131" y="349"/>
                      <a:pt x="1119" y="182"/>
                      <a:pt x="1060" y="27"/>
                    </a:cubicBezTo>
                    <a:cubicBezTo>
                      <a:pt x="1054" y="9"/>
                      <a:pt x="1036" y="0"/>
                      <a:pt x="1018"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3" name="Google Shape;3404;p46">
                <a:extLst>
                  <a:ext uri="{FF2B5EF4-FFF2-40B4-BE49-F238E27FC236}">
                    <a16:creationId xmlns:a16="http://schemas.microsoft.com/office/drawing/2014/main" xmlns="" id="{AB4F0253-9DA4-4373-90E5-B206AA7F6636}"/>
                  </a:ext>
                </a:extLst>
              </p:cNvPr>
              <p:cNvSpPr/>
              <p:nvPr/>
            </p:nvSpPr>
            <p:spPr>
              <a:xfrm>
                <a:off x="7750027" y="3344202"/>
                <a:ext cx="168086" cy="70304"/>
              </a:xfrm>
              <a:custGeom>
                <a:avLst/>
                <a:gdLst/>
                <a:ahLst/>
                <a:cxnLst/>
                <a:rect l="l" t="t" r="r" b="b"/>
                <a:pathLst>
                  <a:path w="3395" h="1420" extrusionOk="0">
                    <a:moveTo>
                      <a:pt x="2709" y="0"/>
                    </a:moveTo>
                    <a:cubicBezTo>
                      <a:pt x="2406" y="0"/>
                      <a:pt x="2072" y="169"/>
                      <a:pt x="1513" y="197"/>
                    </a:cubicBezTo>
                    <a:cubicBezTo>
                      <a:pt x="1451" y="200"/>
                      <a:pt x="1391" y="201"/>
                      <a:pt x="1334" y="201"/>
                    </a:cubicBezTo>
                    <a:cubicBezTo>
                      <a:pt x="897" y="201"/>
                      <a:pt x="577" y="126"/>
                      <a:pt x="389" y="126"/>
                    </a:cubicBezTo>
                    <a:cubicBezTo>
                      <a:pt x="304" y="126"/>
                      <a:pt x="246" y="141"/>
                      <a:pt x="215" y="185"/>
                    </a:cubicBezTo>
                    <a:cubicBezTo>
                      <a:pt x="0" y="501"/>
                      <a:pt x="365" y="1419"/>
                      <a:pt x="1483" y="1419"/>
                    </a:cubicBezTo>
                    <a:cubicBezTo>
                      <a:pt x="1543" y="1419"/>
                      <a:pt x="1604" y="1416"/>
                      <a:pt x="1668" y="1411"/>
                    </a:cubicBezTo>
                    <a:cubicBezTo>
                      <a:pt x="2716" y="1328"/>
                      <a:pt x="3394" y="232"/>
                      <a:pt x="2978" y="54"/>
                    </a:cubicBezTo>
                    <a:cubicBezTo>
                      <a:pt x="2887" y="15"/>
                      <a:pt x="2799" y="0"/>
                      <a:pt x="27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4" name="Google Shape;3396;p46">
                <a:extLst>
                  <a:ext uri="{FF2B5EF4-FFF2-40B4-BE49-F238E27FC236}">
                    <a16:creationId xmlns:a16="http://schemas.microsoft.com/office/drawing/2014/main" xmlns="" id="{E953B58C-70D2-4C08-B1C5-65B2B08C9303}"/>
                  </a:ext>
                </a:extLst>
              </p:cNvPr>
              <p:cNvSpPr/>
              <p:nvPr/>
            </p:nvSpPr>
            <p:spPr>
              <a:xfrm rot="21304703">
                <a:off x="7642915" y="2775129"/>
                <a:ext cx="718143" cy="481881"/>
              </a:xfrm>
              <a:custGeom>
                <a:avLst/>
                <a:gdLst/>
                <a:ahLst/>
                <a:cxnLst/>
                <a:rect l="l" t="t" r="r" b="b"/>
                <a:pathLst>
                  <a:path w="14505" h="9733" extrusionOk="0">
                    <a:moveTo>
                      <a:pt x="6337" y="0"/>
                    </a:moveTo>
                    <a:cubicBezTo>
                      <a:pt x="6165" y="0"/>
                      <a:pt x="5994" y="6"/>
                      <a:pt x="5825" y="17"/>
                    </a:cubicBezTo>
                    <a:cubicBezTo>
                      <a:pt x="5563" y="28"/>
                      <a:pt x="5313" y="52"/>
                      <a:pt x="5039" y="88"/>
                    </a:cubicBezTo>
                    <a:cubicBezTo>
                      <a:pt x="4301" y="207"/>
                      <a:pt x="3551" y="421"/>
                      <a:pt x="2872" y="755"/>
                    </a:cubicBezTo>
                    <a:cubicBezTo>
                      <a:pt x="1289" y="1564"/>
                      <a:pt x="193" y="3160"/>
                      <a:pt x="51" y="4886"/>
                    </a:cubicBezTo>
                    <a:cubicBezTo>
                      <a:pt x="40" y="5056"/>
                      <a:pt x="1" y="5652"/>
                      <a:pt x="280" y="5652"/>
                    </a:cubicBezTo>
                    <a:cubicBezTo>
                      <a:pt x="314" y="5652"/>
                      <a:pt x="352" y="5644"/>
                      <a:pt x="396" y="5624"/>
                    </a:cubicBezTo>
                    <a:cubicBezTo>
                      <a:pt x="432" y="5612"/>
                      <a:pt x="455" y="5577"/>
                      <a:pt x="491" y="5553"/>
                    </a:cubicBezTo>
                    <a:cubicBezTo>
                      <a:pt x="622" y="5136"/>
                      <a:pt x="908" y="4755"/>
                      <a:pt x="1182" y="4422"/>
                    </a:cubicBezTo>
                    <a:cubicBezTo>
                      <a:pt x="1527" y="4053"/>
                      <a:pt x="1920" y="3719"/>
                      <a:pt x="2337" y="3434"/>
                    </a:cubicBezTo>
                    <a:cubicBezTo>
                      <a:pt x="2956" y="3005"/>
                      <a:pt x="3658" y="2672"/>
                      <a:pt x="4384" y="2434"/>
                    </a:cubicBezTo>
                    <a:cubicBezTo>
                      <a:pt x="4932" y="1981"/>
                      <a:pt x="5647" y="1683"/>
                      <a:pt x="6361" y="1576"/>
                    </a:cubicBezTo>
                    <a:lnTo>
                      <a:pt x="6361" y="1576"/>
                    </a:lnTo>
                    <a:cubicBezTo>
                      <a:pt x="5789" y="1719"/>
                      <a:pt x="5230" y="2041"/>
                      <a:pt x="4789" y="2434"/>
                    </a:cubicBezTo>
                    <a:cubicBezTo>
                      <a:pt x="4873" y="2767"/>
                      <a:pt x="4992" y="3076"/>
                      <a:pt x="5158" y="3362"/>
                    </a:cubicBezTo>
                    <a:cubicBezTo>
                      <a:pt x="5587" y="4136"/>
                      <a:pt x="6289" y="4743"/>
                      <a:pt x="7099" y="5136"/>
                    </a:cubicBezTo>
                    <a:cubicBezTo>
                      <a:pt x="7373" y="5279"/>
                      <a:pt x="7671" y="5386"/>
                      <a:pt x="7992" y="5470"/>
                    </a:cubicBezTo>
                    <a:cubicBezTo>
                      <a:pt x="8052" y="5874"/>
                      <a:pt x="8052" y="6279"/>
                      <a:pt x="8242" y="6636"/>
                    </a:cubicBezTo>
                    <a:cubicBezTo>
                      <a:pt x="8468" y="7041"/>
                      <a:pt x="8897" y="7172"/>
                      <a:pt x="9266" y="7410"/>
                    </a:cubicBezTo>
                    <a:cubicBezTo>
                      <a:pt x="9659" y="7648"/>
                      <a:pt x="9849" y="8089"/>
                      <a:pt x="9838" y="8530"/>
                    </a:cubicBezTo>
                    <a:cubicBezTo>
                      <a:pt x="9838" y="8708"/>
                      <a:pt x="9611" y="9720"/>
                      <a:pt x="9957" y="9732"/>
                    </a:cubicBezTo>
                    <a:cubicBezTo>
                      <a:pt x="9980" y="9732"/>
                      <a:pt x="10028" y="9720"/>
                      <a:pt x="10052" y="9684"/>
                    </a:cubicBezTo>
                    <a:cubicBezTo>
                      <a:pt x="10314" y="9482"/>
                      <a:pt x="10564" y="9268"/>
                      <a:pt x="10850" y="9089"/>
                    </a:cubicBezTo>
                    <a:cubicBezTo>
                      <a:pt x="11123" y="8911"/>
                      <a:pt x="11457" y="8851"/>
                      <a:pt x="11778" y="8756"/>
                    </a:cubicBezTo>
                    <a:cubicBezTo>
                      <a:pt x="12159" y="8637"/>
                      <a:pt x="12516" y="8494"/>
                      <a:pt x="12850" y="8315"/>
                    </a:cubicBezTo>
                    <a:cubicBezTo>
                      <a:pt x="13481" y="7994"/>
                      <a:pt x="14017" y="7482"/>
                      <a:pt x="14255" y="6851"/>
                    </a:cubicBezTo>
                    <a:cubicBezTo>
                      <a:pt x="14505" y="6148"/>
                      <a:pt x="14505" y="5374"/>
                      <a:pt x="14362" y="4612"/>
                    </a:cubicBezTo>
                    <a:cubicBezTo>
                      <a:pt x="14100" y="3481"/>
                      <a:pt x="13493" y="2398"/>
                      <a:pt x="12612" y="1588"/>
                    </a:cubicBezTo>
                    <a:cubicBezTo>
                      <a:pt x="12469" y="1457"/>
                      <a:pt x="12302" y="1326"/>
                      <a:pt x="12135" y="1207"/>
                    </a:cubicBezTo>
                    <a:cubicBezTo>
                      <a:pt x="11600" y="826"/>
                      <a:pt x="10981" y="576"/>
                      <a:pt x="10338" y="445"/>
                    </a:cubicBezTo>
                    <a:cubicBezTo>
                      <a:pt x="9992" y="374"/>
                      <a:pt x="9671" y="326"/>
                      <a:pt x="9326" y="314"/>
                    </a:cubicBezTo>
                    <a:cubicBezTo>
                      <a:pt x="9199" y="302"/>
                      <a:pt x="9070" y="296"/>
                      <a:pt x="8941" y="296"/>
                    </a:cubicBezTo>
                    <a:cubicBezTo>
                      <a:pt x="8684" y="296"/>
                      <a:pt x="8425" y="322"/>
                      <a:pt x="8171" y="386"/>
                    </a:cubicBezTo>
                    <a:lnTo>
                      <a:pt x="7992" y="290"/>
                    </a:lnTo>
                    <a:cubicBezTo>
                      <a:pt x="7873" y="231"/>
                      <a:pt x="7730" y="195"/>
                      <a:pt x="7611" y="159"/>
                    </a:cubicBezTo>
                    <a:cubicBezTo>
                      <a:pt x="7202" y="40"/>
                      <a:pt x="6768" y="0"/>
                      <a:pt x="6337"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5" name="Google Shape;3397;p46">
                <a:extLst>
                  <a:ext uri="{FF2B5EF4-FFF2-40B4-BE49-F238E27FC236}">
                    <a16:creationId xmlns:a16="http://schemas.microsoft.com/office/drawing/2014/main" xmlns="" id="{D6C47E3B-E198-4C01-ADA5-F682D3B971F9}"/>
                  </a:ext>
                </a:extLst>
              </p:cNvPr>
              <p:cNvSpPr/>
              <p:nvPr/>
            </p:nvSpPr>
            <p:spPr>
              <a:xfrm>
                <a:off x="7963953" y="2811590"/>
                <a:ext cx="338401" cy="161947"/>
              </a:xfrm>
              <a:custGeom>
                <a:avLst/>
                <a:gdLst/>
                <a:ahLst/>
                <a:cxnLst/>
                <a:rect l="l" t="t" r="r" b="b"/>
                <a:pathLst>
                  <a:path w="6835" h="3271" extrusionOk="0">
                    <a:moveTo>
                      <a:pt x="4549" y="1"/>
                    </a:moveTo>
                    <a:cubicBezTo>
                      <a:pt x="4227" y="72"/>
                      <a:pt x="3930" y="179"/>
                      <a:pt x="3680" y="251"/>
                    </a:cubicBezTo>
                    <a:cubicBezTo>
                      <a:pt x="2668" y="560"/>
                      <a:pt x="1703" y="989"/>
                      <a:pt x="751" y="1441"/>
                    </a:cubicBezTo>
                    <a:cubicBezTo>
                      <a:pt x="501" y="1561"/>
                      <a:pt x="215" y="1691"/>
                      <a:pt x="108" y="1965"/>
                    </a:cubicBezTo>
                    <a:cubicBezTo>
                      <a:pt x="1" y="2203"/>
                      <a:pt x="96" y="2477"/>
                      <a:pt x="263" y="2692"/>
                    </a:cubicBezTo>
                    <a:cubicBezTo>
                      <a:pt x="441" y="2882"/>
                      <a:pt x="655" y="3013"/>
                      <a:pt x="894" y="3132"/>
                    </a:cubicBezTo>
                    <a:cubicBezTo>
                      <a:pt x="1037" y="3204"/>
                      <a:pt x="1192" y="3271"/>
                      <a:pt x="1336" y="3271"/>
                    </a:cubicBezTo>
                    <a:cubicBezTo>
                      <a:pt x="1406" y="3271"/>
                      <a:pt x="1474" y="3255"/>
                      <a:pt x="1536" y="3215"/>
                    </a:cubicBezTo>
                    <a:cubicBezTo>
                      <a:pt x="1763" y="3049"/>
                      <a:pt x="1751" y="2692"/>
                      <a:pt x="1953" y="2525"/>
                    </a:cubicBezTo>
                    <a:cubicBezTo>
                      <a:pt x="2033" y="2465"/>
                      <a:pt x="2121" y="2443"/>
                      <a:pt x="2215" y="2443"/>
                    </a:cubicBezTo>
                    <a:cubicBezTo>
                      <a:pt x="2455" y="2443"/>
                      <a:pt x="2727" y="2587"/>
                      <a:pt x="2977" y="2587"/>
                    </a:cubicBezTo>
                    <a:cubicBezTo>
                      <a:pt x="3034" y="2587"/>
                      <a:pt x="3090" y="2579"/>
                      <a:pt x="3144" y="2561"/>
                    </a:cubicBezTo>
                    <a:cubicBezTo>
                      <a:pt x="3489" y="2418"/>
                      <a:pt x="3537" y="1953"/>
                      <a:pt x="3799" y="1691"/>
                    </a:cubicBezTo>
                    <a:cubicBezTo>
                      <a:pt x="3960" y="1541"/>
                      <a:pt x="4180" y="1487"/>
                      <a:pt x="4397" y="1487"/>
                    </a:cubicBezTo>
                    <a:cubicBezTo>
                      <a:pt x="4420" y="1487"/>
                      <a:pt x="4443" y="1488"/>
                      <a:pt x="4465" y="1489"/>
                    </a:cubicBezTo>
                    <a:cubicBezTo>
                      <a:pt x="4704" y="1489"/>
                      <a:pt x="4942" y="1549"/>
                      <a:pt x="5180" y="1572"/>
                    </a:cubicBezTo>
                    <a:cubicBezTo>
                      <a:pt x="5266" y="1581"/>
                      <a:pt x="5352" y="1585"/>
                      <a:pt x="5439" y="1585"/>
                    </a:cubicBezTo>
                    <a:cubicBezTo>
                      <a:pt x="5834" y="1585"/>
                      <a:pt x="6231" y="1496"/>
                      <a:pt x="6573" y="1310"/>
                    </a:cubicBezTo>
                    <a:cubicBezTo>
                      <a:pt x="6656" y="1263"/>
                      <a:pt x="6763" y="1203"/>
                      <a:pt x="6835" y="1132"/>
                    </a:cubicBezTo>
                    <a:cubicBezTo>
                      <a:pt x="6692" y="1001"/>
                      <a:pt x="6525" y="858"/>
                      <a:pt x="6347" y="751"/>
                    </a:cubicBezTo>
                    <a:cubicBezTo>
                      <a:pt x="5811" y="382"/>
                      <a:pt x="5180" y="132"/>
                      <a:pt x="4549"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 name="Google Shape;3398;p46">
                <a:extLst>
                  <a:ext uri="{FF2B5EF4-FFF2-40B4-BE49-F238E27FC236}">
                    <a16:creationId xmlns:a16="http://schemas.microsoft.com/office/drawing/2014/main" xmlns="" id="{CF4E713A-583A-4975-AC8A-1D074055CE61}"/>
                  </a:ext>
                </a:extLst>
              </p:cNvPr>
              <p:cNvSpPr/>
              <p:nvPr/>
            </p:nvSpPr>
            <p:spPr>
              <a:xfrm>
                <a:off x="7741286" y="2773789"/>
                <a:ext cx="282999" cy="118774"/>
              </a:xfrm>
              <a:custGeom>
                <a:avLst/>
                <a:gdLst/>
                <a:ahLst/>
                <a:cxnLst/>
                <a:rect l="l" t="t" r="r" b="b"/>
                <a:pathLst>
                  <a:path w="5716" h="2399" extrusionOk="0">
                    <a:moveTo>
                      <a:pt x="4046" y="0"/>
                    </a:moveTo>
                    <a:cubicBezTo>
                      <a:pt x="3876" y="0"/>
                      <a:pt x="3706" y="6"/>
                      <a:pt x="3536" y="17"/>
                    </a:cubicBezTo>
                    <a:cubicBezTo>
                      <a:pt x="3263" y="28"/>
                      <a:pt x="3013" y="52"/>
                      <a:pt x="2739" y="88"/>
                    </a:cubicBezTo>
                    <a:cubicBezTo>
                      <a:pt x="2417" y="267"/>
                      <a:pt x="2084" y="457"/>
                      <a:pt x="1786" y="636"/>
                    </a:cubicBezTo>
                    <a:cubicBezTo>
                      <a:pt x="1667" y="731"/>
                      <a:pt x="1536" y="814"/>
                      <a:pt x="1512" y="945"/>
                    </a:cubicBezTo>
                    <a:cubicBezTo>
                      <a:pt x="1489" y="1040"/>
                      <a:pt x="1524" y="1112"/>
                      <a:pt x="1477" y="1183"/>
                    </a:cubicBezTo>
                    <a:cubicBezTo>
                      <a:pt x="1441" y="1255"/>
                      <a:pt x="1381" y="1267"/>
                      <a:pt x="1298" y="1291"/>
                    </a:cubicBezTo>
                    <a:cubicBezTo>
                      <a:pt x="1084" y="1374"/>
                      <a:pt x="869" y="1457"/>
                      <a:pt x="643" y="1529"/>
                    </a:cubicBezTo>
                    <a:cubicBezTo>
                      <a:pt x="488" y="1588"/>
                      <a:pt x="322" y="1648"/>
                      <a:pt x="203" y="1767"/>
                    </a:cubicBezTo>
                    <a:cubicBezTo>
                      <a:pt x="60" y="1886"/>
                      <a:pt x="0" y="2064"/>
                      <a:pt x="84" y="2207"/>
                    </a:cubicBezTo>
                    <a:cubicBezTo>
                      <a:pt x="157" y="2346"/>
                      <a:pt x="339" y="2398"/>
                      <a:pt x="522" y="2398"/>
                    </a:cubicBezTo>
                    <a:cubicBezTo>
                      <a:pt x="575" y="2398"/>
                      <a:pt x="628" y="2394"/>
                      <a:pt x="679" y="2386"/>
                    </a:cubicBezTo>
                    <a:cubicBezTo>
                      <a:pt x="1131" y="2291"/>
                      <a:pt x="1489" y="2005"/>
                      <a:pt x="1870" y="1755"/>
                    </a:cubicBezTo>
                    <a:cubicBezTo>
                      <a:pt x="2536" y="1314"/>
                      <a:pt x="3298" y="969"/>
                      <a:pt x="4084" y="719"/>
                    </a:cubicBezTo>
                    <a:cubicBezTo>
                      <a:pt x="4453" y="600"/>
                      <a:pt x="4810" y="505"/>
                      <a:pt x="5179" y="421"/>
                    </a:cubicBezTo>
                    <a:cubicBezTo>
                      <a:pt x="5346" y="386"/>
                      <a:pt x="5549" y="362"/>
                      <a:pt x="5715" y="326"/>
                    </a:cubicBezTo>
                    <a:cubicBezTo>
                      <a:pt x="5596" y="267"/>
                      <a:pt x="5477" y="219"/>
                      <a:pt x="5322" y="159"/>
                    </a:cubicBezTo>
                    <a:cubicBezTo>
                      <a:pt x="4905" y="40"/>
                      <a:pt x="4475" y="0"/>
                      <a:pt x="4046" y="0"/>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318" name="Google Shape;3260;p46">
            <a:extLst>
              <a:ext uri="{FF2B5EF4-FFF2-40B4-BE49-F238E27FC236}">
                <a16:creationId xmlns:a16="http://schemas.microsoft.com/office/drawing/2014/main" xmlns="" id="{E911BACF-7623-4E32-BFB2-1C2E36BB3C01}"/>
              </a:ext>
            </a:extLst>
          </p:cNvPr>
          <p:cNvGrpSpPr/>
          <p:nvPr/>
        </p:nvGrpSpPr>
        <p:grpSpPr>
          <a:xfrm rot="20299065" flipH="1">
            <a:off x="6363685" y="2671924"/>
            <a:ext cx="1451891" cy="1326697"/>
            <a:chOff x="-3035943" y="1509393"/>
            <a:chExt cx="577108" cy="470377"/>
          </a:xfrm>
        </p:grpSpPr>
        <p:sp>
          <p:nvSpPr>
            <p:cNvPr id="319" name="Google Shape;3261;p46">
              <a:extLst>
                <a:ext uri="{FF2B5EF4-FFF2-40B4-BE49-F238E27FC236}">
                  <a16:creationId xmlns:a16="http://schemas.microsoft.com/office/drawing/2014/main" xmlns="" id="{E208BCF3-9E8D-429B-820B-16D6CDD107E4}"/>
                </a:ext>
              </a:extLst>
            </p:cNvPr>
            <p:cNvSpPr/>
            <p:nvPr/>
          </p:nvSpPr>
          <p:spPr>
            <a:xfrm rot="-418633">
              <a:off x="-3035943" y="1509393"/>
              <a:ext cx="577108" cy="387245"/>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 name="Google Shape;3262;p46">
              <a:extLst>
                <a:ext uri="{FF2B5EF4-FFF2-40B4-BE49-F238E27FC236}">
                  <a16:creationId xmlns:a16="http://schemas.microsoft.com/office/drawing/2014/main" xmlns="" id="{1BC52563-162A-4CDB-9462-7D6A6FCC7CA2}"/>
                </a:ext>
              </a:extLst>
            </p:cNvPr>
            <p:cNvSpPr/>
            <p:nvPr/>
          </p:nvSpPr>
          <p:spPr>
            <a:xfrm rot="2604595">
              <a:off x="-2948787" y="1865098"/>
              <a:ext cx="57095" cy="114672"/>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6" name="TextBox 5">
            <a:extLst>
              <a:ext uri="{FF2B5EF4-FFF2-40B4-BE49-F238E27FC236}">
                <a16:creationId xmlns:a16="http://schemas.microsoft.com/office/drawing/2014/main" xmlns="" id="{DF1B4991-5324-4ECA-8348-B3F5547EE57C}"/>
              </a:ext>
            </a:extLst>
          </p:cNvPr>
          <p:cNvSpPr txBox="1"/>
          <p:nvPr/>
        </p:nvSpPr>
        <p:spPr>
          <a:xfrm>
            <a:off x="6401119" y="2845113"/>
            <a:ext cx="1356521" cy="646331"/>
          </a:xfrm>
          <a:prstGeom prst="rect">
            <a:avLst/>
          </a:prstGeom>
          <a:noFill/>
        </p:spPr>
        <p:txBody>
          <a:bodyPr wrap="square" rtlCol="0">
            <a:spAutoFit/>
          </a:bodyPr>
          <a:lstStyle/>
          <a:p>
            <a:r>
              <a:rPr lang="en-US" sz="1200">
                <a:solidFill>
                  <a:srgbClr val="004D61"/>
                </a:solidFill>
              </a:rPr>
              <a:t>Nhớ chuẩn bị bài cho tiết sau bạn nhé!</a:t>
            </a:r>
          </a:p>
        </p:txBody>
      </p:sp>
      <p:grpSp>
        <p:nvGrpSpPr>
          <p:cNvPr id="322" name="Google Shape;3260;p46">
            <a:extLst>
              <a:ext uri="{FF2B5EF4-FFF2-40B4-BE49-F238E27FC236}">
                <a16:creationId xmlns:a16="http://schemas.microsoft.com/office/drawing/2014/main" xmlns="" id="{6BBFCC1D-BC3E-48D4-A7DA-FBB37D436E86}"/>
              </a:ext>
            </a:extLst>
          </p:cNvPr>
          <p:cNvGrpSpPr/>
          <p:nvPr/>
        </p:nvGrpSpPr>
        <p:grpSpPr>
          <a:xfrm rot="1300935">
            <a:off x="1510202" y="2365720"/>
            <a:ext cx="1259862" cy="1736136"/>
            <a:chOff x="-3035943" y="1509393"/>
            <a:chExt cx="577108" cy="470377"/>
          </a:xfrm>
        </p:grpSpPr>
        <p:sp>
          <p:nvSpPr>
            <p:cNvPr id="323" name="Google Shape;3261;p46">
              <a:extLst>
                <a:ext uri="{FF2B5EF4-FFF2-40B4-BE49-F238E27FC236}">
                  <a16:creationId xmlns:a16="http://schemas.microsoft.com/office/drawing/2014/main" xmlns="" id="{F2717CAD-4B49-49EE-BFC6-67DCE735C538}"/>
                </a:ext>
              </a:extLst>
            </p:cNvPr>
            <p:cNvSpPr/>
            <p:nvPr/>
          </p:nvSpPr>
          <p:spPr>
            <a:xfrm rot="-418633">
              <a:off x="-3035943" y="1509393"/>
              <a:ext cx="577108" cy="387245"/>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 name="Google Shape;3262;p46">
              <a:extLst>
                <a:ext uri="{FF2B5EF4-FFF2-40B4-BE49-F238E27FC236}">
                  <a16:creationId xmlns:a16="http://schemas.microsoft.com/office/drawing/2014/main" xmlns="" id="{817B4233-814F-410B-9201-9AE206E51E39}"/>
                </a:ext>
              </a:extLst>
            </p:cNvPr>
            <p:cNvSpPr/>
            <p:nvPr/>
          </p:nvSpPr>
          <p:spPr>
            <a:xfrm rot="2604595">
              <a:off x="-2948787" y="1865098"/>
              <a:ext cx="57095" cy="114672"/>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325" name="TextBox 324">
            <a:extLst>
              <a:ext uri="{FF2B5EF4-FFF2-40B4-BE49-F238E27FC236}">
                <a16:creationId xmlns:a16="http://schemas.microsoft.com/office/drawing/2014/main" xmlns="" id="{A5581FCE-69D6-4852-A0D3-029E58513C34}"/>
              </a:ext>
            </a:extLst>
          </p:cNvPr>
          <p:cNvSpPr txBox="1"/>
          <p:nvPr/>
        </p:nvSpPr>
        <p:spPr>
          <a:xfrm>
            <a:off x="1645169" y="2783448"/>
            <a:ext cx="1196837" cy="461665"/>
          </a:xfrm>
          <a:prstGeom prst="rect">
            <a:avLst/>
          </a:prstGeom>
          <a:noFill/>
        </p:spPr>
        <p:txBody>
          <a:bodyPr wrap="square" rtlCol="0">
            <a:spAutoFit/>
          </a:bodyPr>
          <a:lstStyle/>
          <a:p>
            <a:r>
              <a:rPr lang="en-US" sz="1200">
                <a:solidFill>
                  <a:srgbClr val="004D61"/>
                </a:solidFill>
              </a:rPr>
              <a:t>Hãy học thật chăm chỉ nhé!</a:t>
            </a:r>
          </a:p>
        </p:txBody>
      </p:sp>
      <p:sp>
        <p:nvSpPr>
          <p:cNvPr id="242" name="Heart 241">
            <a:extLst>
              <a:ext uri="{FF2B5EF4-FFF2-40B4-BE49-F238E27FC236}">
                <a16:creationId xmlns:a16="http://schemas.microsoft.com/office/drawing/2014/main" xmlns="" id="{4FEDF90C-FD84-4B1B-AAEC-E1818F9937B3}"/>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13</a:t>
            </a:r>
          </a:p>
        </p:txBody>
      </p:sp>
    </p:spTree>
    <p:extLst>
      <p:ext uri="{BB962C8B-B14F-4D97-AF65-F5344CB8AC3E}">
        <p14:creationId xmlns:p14="http://schemas.microsoft.com/office/powerpoint/2010/main" val="238302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18"/>
                                        </p:tgtEl>
                                        <p:attrNameLst>
                                          <p:attrName>style.visibility</p:attrName>
                                        </p:attrNameLst>
                                      </p:cBhvr>
                                      <p:to>
                                        <p:strVal val="visible"/>
                                      </p:to>
                                    </p:set>
                                    <p:animEffect transition="in" filter="barn(inVertical)">
                                      <p:cBhvr>
                                        <p:cTn id="11" dur="500"/>
                                        <p:tgtEl>
                                          <p:spTgt spid="318"/>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par>
                          <p:cTn id="15" fill="hold">
                            <p:stCondLst>
                              <p:cond delay="1000"/>
                            </p:stCondLst>
                            <p:childTnLst>
                              <p:par>
                                <p:cTn id="16" presetID="16" presetClass="entr" presetSubtype="21" fill="hold" nodeType="afterEffect">
                                  <p:stCondLst>
                                    <p:cond delay="0"/>
                                  </p:stCondLst>
                                  <p:childTnLst>
                                    <p:set>
                                      <p:cBhvr>
                                        <p:cTn id="17" dur="1" fill="hold">
                                          <p:stCondLst>
                                            <p:cond delay="0"/>
                                          </p:stCondLst>
                                        </p:cTn>
                                        <p:tgtEl>
                                          <p:spTgt spid="322"/>
                                        </p:tgtEl>
                                        <p:attrNameLst>
                                          <p:attrName>style.visibility</p:attrName>
                                        </p:attrNameLst>
                                      </p:cBhvr>
                                      <p:to>
                                        <p:strVal val="visible"/>
                                      </p:to>
                                    </p:set>
                                    <p:animEffect transition="in" filter="barn(inVertical)">
                                      <p:cBhvr>
                                        <p:cTn id="18" dur="500"/>
                                        <p:tgtEl>
                                          <p:spTgt spid="32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25"/>
                                        </p:tgtEl>
                                        <p:attrNameLst>
                                          <p:attrName>style.visibility</p:attrName>
                                        </p:attrNameLst>
                                      </p:cBhvr>
                                      <p:to>
                                        <p:strVal val="visible"/>
                                      </p:to>
                                    </p:set>
                                    <p:animEffect transition="in" filter="barn(inVertical)">
                                      <p:cBhvr>
                                        <p:cTn id="21" dur="5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83"/>
        <p:cNvGrpSpPr/>
        <p:nvPr/>
      </p:nvGrpSpPr>
      <p:grpSpPr>
        <a:xfrm>
          <a:off x="0" y="0"/>
          <a:ext cx="0" cy="0"/>
          <a:chOff x="0" y="0"/>
          <a:chExt cx="0" cy="0"/>
        </a:xfrm>
      </p:grpSpPr>
      <p:sp>
        <p:nvSpPr>
          <p:cNvPr id="6084" name="Google Shape;6084;p63"/>
          <p:cNvSpPr txBox="1">
            <a:spLocks noGrp="1"/>
          </p:cNvSpPr>
          <p:nvPr>
            <p:ph type="title"/>
          </p:nvPr>
        </p:nvSpPr>
        <p:spPr>
          <a:xfrm>
            <a:off x="716719" y="351915"/>
            <a:ext cx="7704000" cy="76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rgbClr val="FF76A2"/>
                </a:solidFill>
                <a:latin typeface="+mj-lt"/>
              </a:rPr>
              <a:t>TIẾT </a:t>
            </a:r>
            <a:r>
              <a:rPr lang="vi-VN" sz="2000" dirty="0" smtClean="0">
                <a:solidFill>
                  <a:srgbClr val="FF76A2"/>
                </a:solidFill>
                <a:latin typeface="+mj-lt"/>
              </a:rPr>
              <a:t>3</a:t>
            </a:r>
            <a:r>
              <a:rPr lang="en" sz="2000" dirty="0">
                <a:solidFill>
                  <a:srgbClr val="FF76A2"/>
                </a:solidFill>
                <a:latin typeface="+mj-lt"/>
              </a:rPr>
              <a:t/>
            </a:r>
            <a:br>
              <a:rPr lang="en" sz="2000" dirty="0">
                <a:solidFill>
                  <a:srgbClr val="FF76A2"/>
                </a:solidFill>
                <a:latin typeface="+mj-lt"/>
              </a:rPr>
            </a:br>
            <a:r>
              <a:rPr lang="en" sz="2400" dirty="0">
                <a:solidFill>
                  <a:srgbClr val="FF76A2"/>
                </a:solidFill>
                <a:latin typeface="+mj-lt"/>
              </a:rPr>
              <a:t>Thường thức âm nhạc: Giới thiệu đàn piano</a:t>
            </a:r>
            <a:br>
              <a:rPr lang="en" sz="2400" dirty="0">
                <a:solidFill>
                  <a:srgbClr val="FF76A2"/>
                </a:solidFill>
                <a:latin typeface="+mj-lt"/>
              </a:rPr>
            </a:br>
            <a:r>
              <a:rPr lang="en" sz="2400" dirty="0">
                <a:solidFill>
                  <a:srgbClr val="FF76A2"/>
                </a:solidFill>
                <a:latin typeface="+mj-lt"/>
              </a:rPr>
              <a:t>Ôn bài hát: </a:t>
            </a:r>
            <a:r>
              <a:rPr lang="en" sz="2400" i="1" dirty="0">
                <a:solidFill>
                  <a:srgbClr val="FF76A2"/>
                </a:solidFill>
                <a:latin typeface="+mj-lt"/>
              </a:rPr>
              <a:t>Con đường học trò</a:t>
            </a:r>
            <a:endParaRPr sz="2400" i="1" dirty="0">
              <a:solidFill>
                <a:srgbClr val="FF76A2"/>
              </a:solidFill>
              <a:latin typeface="+mj-lt"/>
            </a:endParaRPr>
          </a:p>
        </p:txBody>
      </p:sp>
      <p:grpSp>
        <p:nvGrpSpPr>
          <p:cNvPr id="6280" name="Google Shape;6280;p63"/>
          <p:cNvGrpSpPr/>
          <p:nvPr/>
        </p:nvGrpSpPr>
        <p:grpSpPr>
          <a:xfrm flipH="1">
            <a:off x="7479777" y="5906179"/>
            <a:ext cx="1374789" cy="752803"/>
            <a:chOff x="653294" y="4365134"/>
            <a:chExt cx="1374789" cy="564602"/>
          </a:xfrm>
        </p:grpSpPr>
        <p:sp>
          <p:nvSpPr>
            <p:cNvPr id="6281" name="Google Shape;6281;p63"/>
            <p:cNvSpPr/>
            <p:nvPr/>
          </p:nvSpPr>
          <p:spPr>
            <a:xfrm>
              <a:off x="2007587" y="4909738"/>
              <a:ext cx="20496" cy="19998"/>
            </a:xfrm>
            <a:custGeom>
              <a:avLst/>
              <a:gdLst/>
              <a:ahLst/>
              <a:cxnLst/>
              <a:rect l="l" t="t" r="r" b="b"/>
              <a:pathLst>
                <a:path w="453" h="442" extrusionOk="0">
                  <a:moveTo>
                    <a:pt x="167" y="1"/>
                  </a:moveTo>
                  <a:cubicBezTo>
                    <a:pt x="155" y="1"/>
                    <a:pt x="131" y="13"/>
                    <a:pt x="119" y="13"/>
                  </a:cubicBezTo>
                  <a:cubicBezTo>
                    <a:pt x="95" y="25"/>
                    <a:pt x="71" y="37"/>
                    <a:pt x="60" y="72"/>
                  </a:cubicBezTo>
                  <a:cubicBezTo>
                    <a:pt x="48" y="84"/>
                    <a:pt x="36" y="120"/>
                    <a:pt x="36" y="144"/>
                  </a:cubicBezTo>
                  <a:cubicBezTo>
                    <a:pt x="36" y="156"/>
                    <a:pt x="36" y="156"/>
                    <a:pt x="12" y="179"/>
                  </a:cubicBezTo>
                  <a:cubicBezTo>
                    <a:pt x="0" y="215"/>
                    <a:pt x="0" y="251"/>
                    <a:pt x="12" y="298"/>
                  </a:cubicBezTo>
                  <a:cubicBezTo>
                    <a:pt x="36" y="322"/>
                    <a:pt x="48" y="358"/>
                    <a:pt x="71" y="382"/>
                  </a:cubicBezTo>
                  <a:cubicBezTo>
                    <a:pt x="95" y="394"/>
                    <a:pt x="107" y="394"/>
                    <a:pt x="119" y="418"/>
                  </a:cubicBezTo>
                  <a:cubicBezTo>
                    <a:pt x="155" y="429"/>
                    <a:pt x="191" y="441"/>
                    <a:pt x="226" y="441"/>
                  </a:cubicBezTo>
                  <a:cubicBezTo>
                    <a:pt x="250" y="441"/>
                    <a:pt x="286" y="441"/>
                    <a:pt x="298" y="429"/>
                  </a:cubicBezTo>
                  <a:cubicBezTo>
                    <a:pt x="333" y="418"/>
                    <a:pt x="345" y="394"/>
                    <a:pt x="369" y="382"/>
                  </a:cubicBezTo>
                  <a:cubicBezTo>
                    <a:pt x="429" y="334"/>
                    <a:pt x="452" y="251"/>
                    <a:pt x="429" y="179"/>
                  </a:cubicBezTo>
                  <a:cubicBezTo>
                    <a:pt x="429" y="156"/>
                    <a:pt x="429" y="156"/>
                    <a:pt x="417" y="144"/>
                  </a:cubicBezTo>
                  <a:cubicBezTo>
                    <a:pt x="417" y="132"/>
                    <a:pt x="405" y="120"/>
                    <a:pt x="405" y="96"/>
                  </a:cubicBezTo>
                  <a:cubicBezTo>
                    <a:pt x="393" y="72"/>
                    <a:pt x="369" y="60"/>
                    <a:pt x="345" y="37"/>
                  </a:cubicBezTo>
                  <a:cubicBezTo>
                    <a:pt x="333" y="25"/>
                    <a:pt x="310" y="25"/>
                    <a:pt x="298" y="13"/>
                  </a:cubicBezTo>
                  <a:cubicBezTo>
                    <a:pt x="274" y="1"/>
                    <a:pt x="250"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2" name="Google Shape;6282;p63"/>
            <p:cNvSpPr/>
            <p:nvPr/>
          </p:nvSpPr>
          <p:spPr>
            <a:xfrm>
              <a:off x="1845432" y="4850242"/>
              <a:ext cx="21582" cy="21175"/>
            </a:xfrm>
            <a:custGeom>
              <a:avLst/>
              <a:gdLst/>
              <a:ahLst/>
              <a:cxnLst/>
              <a:rect l="l" t="t" r="r" b="b"/>
              <a:pathLst>
                <a:path w="477" h="468" extrusionOk="0">
                  <a:moveTo>
                    <a:pt x="238" y="0"/>
                  </a:moveTo>
                  <a:cubicBezTo>
                    <a:pt x="223" y="0"/>
                    <a:pt x="209" y="6"/>
                    <a:pt x="191" y="18"/>
                  </a:cubicBezTo>
                  <a:cubicBezTo>
                    <a:pt x="179" y="18"/>
                    <a:pt x="143" y="18"/>
                    <a:pt x="131" y="30"/>
                  </a:cubicBezTo>
                  <a:cubicBezTo>
                    <a:pt x="119" y="30"/>
                    <a:pt x="107" y="42"/>
                    <a:pt x="84" y="54"/>
                  </a:cubicBezTo>
                  <a:lnTo>
                    <a:pt x="48" y="101"/>
                  </a:lnTo>
                  <a:cubicBezTo>
                    <a:pt x="24" y="113"/>
                    <a:pt x="12" y="137"/>
                    <a:pt x="12" y="149"/>
                  </a:cubicBezTo>
                  <a:cubicBezTo>
                    <a:pt x="0" y="173"/>
                    <a:pt x="0" y="209"/>
                    <a:pt x="0" y="232"/>
                  </a:cubicBezTo>
                  <a:cubicBezTo>
                    <a:pt x="0" y="256"/>
                    <a:pt x="0" y="280"/>
                    <a:pt x="12" y="292"/>
                  </a:cubicBezTo>
                  <a:cubicBezTo>
                    <a:pt x="24" y="316"/>
                    <a:pt x="24" y="328"/>
                    <a:pt x="48" y="351"/>
                  </a:cubicBezTo>
                  <a:lnTo>
                    <a:pt x="72" y="399"/>
                  </a:lnTo>
                  <a:cubicBezTo>
                    <a:pt x="84" y="411"/>
                    <a:pt x="107" y="435"/>
                    <a:pt x="119" y="435"/>
                  </a:cubicBezTo>
                  <a:cubicBezTo>
                    <a:pt x="131" y="447"/>
                    <a:pt x="143" y="447"/>
                    <a:pt x="179" y="459"/>
                  </a:cubicBezTo>
                  <a:cubicBezTo>
                    <a:pt x="191" y="465"/>
                    <a:pt x="206" y="468"/>
                    <a:pt x="220" y="468"/>
                  </a:cubicBezTo>
                  <a:cubicBezTo>
                    <a:pt x="235" y="468"/>
                    <a:pt x="250" y="465"/>
                    <a:pt x="262" y="459"/>
                  </a:cubicBezTo>
                  <a:cubicBezTo>
                    <a:pt x="286" y="459"/>
                    <a:pt x="310" y="459"/>
                    <a:pt x="322" y="447"/>
                  </a:cubicBezTo>
                  <a:cubicBezTo>
                    <a:pt x="357" y="435"/>
                    <a:pt x="381" y="411"/>
                    <a:pt x="405" y="399"/>
                  </a:cubicBezTo>
                  <a:lnTo>
                    <a:pt x="417" y="387"/>
                  </a:lnTo>
                  <a:cubicBezTo>
                    <a:pt x="429" y="375"/>
                    <a:pt x="441" y="340"/>
                    <a:pt x="465" y="328"/>
                  </a:cubicBezTo>
                  <a:cubicBezTo>
                    <a:pt x="476" y="292"/>
                    <a:pt x="476" y="280"/>
                    <a:pt x="476" y="256"/>
                  </a:cubicBezTo>
                  <a:cubicBezTo>
                    <a:pt x="465" y="209"/>
                    <a:pt x="465" y="197"/>
                    <a:pt x="465" y="185"/>
                  </a:cubicBezTo>
                  <a:cubicBezTo>
                    <a:pt x="441" y="149"/>
                    <a:pt x="429" y="125"/>
                    <a:pt x="405" y="89"/>
                  </a:cubicBezTo>
                  <a:lnTo>
                    <a:pt x="381" y="78"/>
                  </a:lnTo>
                  <a:cubicBezTo>
                    <a:pt x="369" y="54"/>
                    <a:pt x="357" y="42"/>
                    <a:pt x="346" y="42"/>
                  </a:cubicBezTo>
                  <a:cubicBezTo>
                    <a:pt x="322" y="30"/>
                    <a:pt x="310" y="30"/>
                    <a:pt x="286" y="18"/>
                  </a:cubicBezTo>
                  <a:cubicBezTo>
                    <a:pt x="268" y="6"/>
                    <a:pt x="25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3" name="Google Shape;6283;p63"/>
            <p:cNvSpPr/>
            <p:nvPr/>
          </p:nvSpPr>
          <p:spPr>
            <a:xfrm>
              <a:off x="1942933" y="4802554"/>
              <a:ext cx="26423" cy="19998"/>
            </a:xfrm>
            <a:custGeom>
              <a:avLst/>
              <a:gdLst/>
              <a:ahLst/>
              <a:cxnLst/>
              <a:rect l="l" t="t" r="r" b="b"/>
              <a:pathLst>
                <a:path w="584" h="442" extrusionOk="0">
                  <a:moveTo>
                    <a:pt x="286" y="0"/>
                  </a:moveTo>
                  <a:cubicBezTo>
                    <a:pt x="0" y="0"/>
                    <a:pt x="0" y="441"/>
                    <a:pt x="286" y="441"/>
                  </a:cubicBezTo>
                  <a:cubicBezTo>
                    <a:pt x="584" y="429"/>
                    <a:pt x="584"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4" name="Google Shape;6284;p63"/>
            <p:cNvSpPr/>
            <p:nvPr/>
          </p:nvSpPr>
          <p:spPr>
            <a:xfrm>
              <a:off x="1875067" y="4772376"/>
              <a:ext cx="22668" cy="17284"/>
            </a:xfrm>
            <a:custGeom>
              <a:avLst/>
              <a:gdLst/>
              <a:ahLst/>
              <a:cxnLst/>
              <a:rect l="l" t="t" r="r" b="b"/>
              <a:pathLst>
                <a:path w="501" h="382" extrusionOk="0">
                  <a:moveTo>
                    <a:pt x="250" y="1"/>
                  </a:moveTo>
                  <a:cubicBezTo>
                    <a:pt x="0" y="1"/>
                    <a:pt x="0" y="382"/>
                    <a:pt x="250" y="382"/>
                  </a:cubicBezTo>
                  <a:cubicBezTo>
                    <a:pt x="254" y="382"/>
                    <a:pt x="258" y="382"/>
                    <a:pt x="261" y="382"/>
                  </a:cubicBezTo>
                  <a:cubicBezTo>
                    <a:pt x="500" y="382"/>
                    <a:pt x="496" y="1"/>
                    <a:pt x="2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5" name="Google Shape;6285;p63"/>
            <p:cNvSpPr/>
            <p:nvPr/>
          </p:nvSpPr>
          <p:spPr>
            <a:xfrm>
              <a:off x="1873438" y="4722834"/>
              <a:ext cx="7058" cy="5429"/>
            </a:xfrm>
            <a:custGeom>
              <a:avLst/>
              <a:gdLst/>
              <a:ahLst/>
              <a:cxnLst/>
              <a:rect l="l" t="t" r="r" b="b"/>
              <a:pathLst>
                <a:path w="156" h="120" extrusionOk="0">
                  <a:moveTo>
                    <a:pt x="84" y="0"/>
                  </a:moveTo>
                  <a:cubicBezTo>
                    <a:pt x="0" y="0"/>
                    <a:pt x="0" y="119"/>
                    <a:pt x="84" y="119"/>
                  </a:cubicBezTo>
                  <a:cubicBezTo>
                    <a:pt x="155" y="108"/>
                    <a:pt x="155" y="0"/>
                    <a:pt x="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6" name="Google Shape;6286;p63"/>
            <p:cNvSpPr/>
            <p:nvPr/>
          </p:nvSpPr>
          <p:spPr>
            <a:xfrm>
              <a:off x="2009170" y="4712066"/>
              <a:ext cx="17284" cy="17827"/>
            </a:xfrm>
            <a:custGeom>
              <a:avLst/>
              <a:gdLst/>
              <a:ahLst/>
              <a:cxnLst/>
              <a:rect l="l" t="t" r="r" b="b"/>
              <a:pathLst>
                <a:path w="382" h="394" extrusionOk="0">
                  <a:moveTo>
                    <a:pt x="191" y="0"/>
                  </a:moveTo>
                  <a:cubicBezTo>
                    <a:pt x="156" y="0"/>
                    <a:pt x="144" y="0"/>
                    <a:pt x="120" y="24"/>
                  </a:cubicBezTo>
                  <a:cubicBezTo>
                    <a:pt x="84" y="36"/>
                    <a:pt x="72" y="36"/>
                    <a:pt x="60" y="60"/>
                  </a:cubicBezTo>
                  <a:cubicBezTo>
                    <a:pt x="36" y="84"/>
                    <a:pt x="25" y="96"/>
                    <a:pt x="13" y="119"/>
                  </a:cubicBezTo>
                  <a:cubicBezTo>
                    <a:pt x="1" y="131"/>
                    <a:pt x="1" y="167"/>
                    <a:pt x="1" y="191"/>
                  </a:cubicBezTo>
                  <a:lnTo>
                    <a:pt x="1" y="238"/>
                  </a:lnTo>
                  <a:lnTo>
                    <a:pt x="36" y="334"/>
                  </a:lnTo>
                  <a:cubicBezTo>
                    <a:pt x="60" y="346"/>
                    <a:pt x="72" y="346"/>
                    <a:pt x="84" y="357"/>
                  </a:cubicBezTo>
                  <a:cubicBezTo>
                    <a:pt x="120" y="381"/>
                    <a:pt x="144" y="393"/>
                    <a:pt x="179" y="393"/>
                  </a:cubicBezTo>
                  <a:cubicBezTo>
                    <a:pt x="203" y="393"/>
                    <a:pt x="215" y="393"/>
                    <a:pt x="251" y="381"/>
                  </a:cubicBezTo>
                  <a:cubicBezTo>
                    <a:pt x="275" y="357"/>
                    <a:pt x="298" y="357"/>
                    <a:pt x="310" y="334"/>
                  </a:cubicBezTo>
                  <a:cubicBezTo>
                    <a:pt x="322" y="322"/>
                    <a:pt x="334" y="298"/>
                    <a:pt x="358" y="274"/>
                  </a:cubicBezTo>
                  <a:cubicBezTo>
                    <a:pt x="370" y="262"/>
                    <a:pt x="370" y="226"/>
                    <a:pt x="370" y="203"/>
                  </a:cubicBezTo>
                  <a:cubicBezTo>
                    <a:pt x="382" y="203"/>
                    <a:pt x="370" y="179"/>
                    <a:pt x="370" y="155"/>
                  </a:cubicBezTo>
                  <a:lnTo>
                    <a:pt x="322" y="60"/>
                  </a:lnTo>
                  <a:lnTo>
                    <a:pt x="275" y="36"/>
                  </a:lnTo>
                  <a:cubicBezTo>
                    <a:pt x="251" y="24"/>
                    <a:pt x="215"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7" name="Google Shape;6287;p63"/>
            <p:cNvSpPr/>
            <p:nvPr/>
          </p:nvSpPr>
          <p:spPr>
            <a:xfrm>
              <a:off x="1826565" y="4789614"/>
              <a:ext cx="14569" cy="8144"/>
            </a:xfrm>
            <a:custGeom>
              <a:avLst/>
              <a:gdLst/>
              <a:ahLst/>
              <a:cxnLst/>
              <a:rect l="l" t="t" r="r" b="b"/>
              <a:pathLst>
                <a:path w="322" h="180" extrusionOk="0">
                  <a:moveTo>
                    <a:pt x="251" y="1"/>
                  </a:moveTo>
                  <a:cubicBezTo>
                    <a:pt x="227" y="1"/>
                    <a:pt x="179" y="1"/>
                    <a:pt x="143" y="13"/>
                  </a:cubicBezTo>
                  <a:cubicBezTo>
                    <a:pt x="120" y="13"/>
                    <a:pt x="84" y="36"/>
                    <a:pt x="60" y="36"/>
                  </a:cubicBezTo>
                  <a:cubicBezTo>
                    <a:pt x="48" y="36"/>
                    <a:pt x="24" y="48"/>
                    <a:pt x="12" y="60"/>
                  </a:cubicBezTo>
                  <a:cubicBezTo>
                    <a:pt x="1" y="72"/>
                    <a:pt x="1" y="108"/>
                    <a:pt x="1" y="120"/>
                  </a:cubicBezTo>
                  <a:cubicBezTo>
                    <a:pt x="1" y="132"/>
                    <a:pt x="12" y="156"/>
                    <a:pt x="24" y="167"/>
                  </a:cubicBezTo>
                  <a:cubicBezTo>
                    <a:pt x="48" y="179"/>
                    <a:pt x="72" y="179"/>
                    <a:pt x="84" y="179"/>
                  </a:cubicBezTo>
                  <a:cubicBezTo>
                    <a:pt x="120" y="179"/>
                    <a:pt x="143" y="167"/>
                    <a:pt x="179" y="167"/>
                  </a:cubicBezTo>
                  <a:cubicBezTo>
                    <a:pt x="191" y="167"/>
                    <a:pt x="203" y="156"/>
                    <a:pt x="239" y="156"/>
                  </a:cubicBezTo>
                  <a:cubicBezTo>
                    <a:pt x="251" y="156"/>
                    <a:pt x="262" y="132"/>
                    <a:pt x="286" y="132"/>
                  </a:cubicBezTo>
                  <a:cubicBezTo>
                    <a:pt x="286" y="132"/>
                    <a:pt x="298" y="132"/>
                    <a:pt x="298" y="120"/>
                  </a:cubicBezTo>
                  <a:lnTo>
                    <a:pt x="310" y="108"/>
                  </a:lnTo>
                  <a:cubicBezTo>
                    <a:pt x="322" y="72"/>
                    <a:pt x="322" y="60"/>
                    <a:pt x="310" y="48"/>
                  </a:cubicBezTo>
                  <a:cubicBezTo>
                    <a:pt x="298" y="13"/>
                    <a:pt x="286"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8" name="Google Shape;6288;p63"/>
            <p:cNvSpPr/>
            <p:nvPr/>
          </p:nvSpPr>
          <p:spPr>
            <a:xfrm>
              <a:off x="1940218" y="4722834"/>
              <a:ext cx="15655" cy="16198"/>
            </a:xfrm>
            <a:custGeom>
              <a:avLst/>
              <a:gdLst/>
              <a:ahLst/>
              <a:cxnLst/>
              <a:rect l="l" t="t" r="r" b="b"/>
              <a:pathLst>
                <a:path w="346" h="358" extrusionOk="0">
                  <a:moveTo>
                    <a:pt x="179" y="0"/>
                  </a:moveTo>
                  <a:cubicBezTo>
                    <a:pt x="156" y="0"/>
                    <a:pt x="132" y="0"/>
                    <a:pt x="108" y="24"/>
                  </a:cubicBezTo>
                  <a:cubicBezTo>
                    <a:pt x="96" y="24"/>
                    <a:pt x="60" y="36"/>
                    <a:pt x="48" y="48"/>
                  </a:cubicBezTo>
                  <a:cubicBezTo>
                    <a:pt x="36" y="60"/>
                    <a:pt x="13" y="84"/>
                    <a:pt x="13" y="108"/>
                  </a:cubicBezTo>
                  <a:cubicBezTo>
                    <a:pt x="1" y="119"/>
                    <a:pt x="1" y="155"/>
                    <a:pt x="1" y="179"/>
                  </a:cubicBezTo>
                  <a:lnTo>
                    <a:pt x="1" y="227"/>
                  </a:lnTo>
                  <a:cubicBezTo>
                    <a:pt x="13" y="262"/>
                    <a:pt x="36" y="286"/>
                    <a:pt x="48" y="298"/>
                  </a:cubicBezTo>
                  <a:cubicBezTo>
                    <a:pt x="60" y="322"/>
                    <a:pt x="72" y="322"/>
                    <a:pt x="72" y="334"/>
                  </a:cubicBezTo>
                  <a:cubicBezTo>
                    <a:pt x="108" y="346"/>
                    <a:pt x="132" y="358"/>
                    <a:pt x="167" y="358"/>
                  </a:cubicBezTo>
                  <a:cubicBezTo>
                    <a:pt x="191" y="358"/>
                    <a:pt x="215" y="358"/>
                    <a:pt x="239" y="346"/>
                  </a:cubicBezTo>
                  <a:cubicBezTo>
                    <a:pt x="251" y="346"/>
                    <a:pt x="286" y="334"/>
                    <a:pt x="298" y="322"/>
                  </a:cubicBezTo>
                  <a:cubicBezTo>
                    <a:pt x="310" y="298"/>
                    <a:pt x="334" y="286"/>
                    <a:pt x="334" y="262"/>
                  </a:cubicBezTo>
                  <a:cubicBezTo>
                    <a:pt x="346" y="238"/>
                    <a:pt x="346" y="215"/>
                    <a:pt x="346" y="179"/>
                  </a:cubicBezTo>
                  <a:lnTo>
                    <a:pt x="346" y="143"/>
                  </a:lnTo>
                  <a:cubicBezTo>
                    <a:pt x="334" y="108"/>
                    <a:pt x="310" y="84"/>
                    <a:pt x="298" y="60"/>
                  </a:cubicBezTo>
                  <a:cubicBezTo>
                    <a:pt x="286" y="48"/>
                    <a:pt x="275" y="48"/>
                    <a:pt x="275" y="36"/>
                  </a:cubicBezTo>
                  <a:cubicBezTo>
                    <a:pt x="239" y="24"/>
                    <a:pt x="215"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9" name="Google Shape;6289;p63"/>
            <p:cNvSpPr/>
            <p:nvPr/>
          </p:nvSpPr>
          <p:spPr>
            <a:xfrm>
              <a:off x="1169349" y="4787488"/>
              <a:ext cx="19998" cy="19953"/>
            </a:xfrm>
            <a:custGeom>
              <a:avLst/>
              <a:gdLst/>
              <a:ahLst/>
              <a:cxnLst/>
              <a:rect l="l" t="t" r="r" b="b"/>
              <a:pathLst>
                <a:path w="442" h="441" extrusionOk="0">
                  <a:moveTo>
                    <a:pt x="227" y="0"/>
                  </a:moveTo>
                  <a:cubicBezTo>
                    <a:pt x="191" y="0"/>
                    <a:pt x="168" y="0"/>
                    <a:pt x="132" y="12"/>
                  </a:cubicBezTo>
                  <a:cubicBezTo>
                    <a:pt x="108" y="36"/>
                    <a:pt x="84" y="48"/>
                    <a:pt x="60" y="60"/>
                  </a:cubicBezTo>
                  <a:cubicBezTo>
                    <a:pt x="49" y="72"/>
                    <a:pt x="25" y="107"/>
                    <a:pt x="13" y="131"/>
                  </a:cubicBezTo>
                  <a:cubicBezTo>
                    <a:pt x="1" y="167"/>
                    <a:pt x="1" y="191"/>
                    <a:pt x="1" y="226"/>
                  </a:cubicBezTo>
                  <a:cubicBezTo>
                    <a:pt x="1" y="238"/>
                    <a:pt x="1" y="274"/>
                    <a:pt x="13" y="286"/>
                  </a:cubicBezTo>
                  <a:cubicBezTo>
                    <a:pt x="25" y="310"/>
                    <a:pt x="49" y="357"/>
                    <a:pt x="72" y="369"/>
                  </a:cubicBezTo>
                  <a:lnTo>
                    <a:pt x="120" y="405"/>
                  </a:lnTo>
                  <a:cubicBezTo>
                    <a:pt x="144" y="417"/>
                    <a:pt x="191" y="441"/>
                    <a:pt x="227" y="441"/>
                  </a:cubicBezTo>
                  <a:cubicBezTo>
                    <a:pt x="251" y="441"/>
                    <a:pt x="287" y="441"/>
                    <a:pt x="310" y="417"/>
                  </a:cubicBezTo>
                  <a:cubicBezTo>
                    <a:pt x="346" y="405"/>
                    <a:pt x="358" y="393"/>
                    <a:pt x="382" y="381"/>
                  </a:cubicBezTo>
                  <a:cubicBezTo>
                    <a:pt x="406" y="357"/>
                    <a:pt x="418" y="333"/>
                    <a:pt x="430" y="298"/>
                  </a:cubicBezTo>
                  <a:cubicBezTo>
                    <a:pt x="441" y="274"/>
                    <a:pt x="441" y="238"/>
                    <a:pt x="441" y="214"/>
                  </a:cubicBezTo>
                  <a:cubicBezTo>
                    <a:pt x="441" y="179"/>
                    <a:pt x="430" y="167"/>
                    <a:pt x="430" y="155"/>
                  </a:cubicBezTo>
                  <a:cubicBezTo>
                    <a:pt x="418" y="119"/>
                    <a:pt x="406" y="83"/>
                    <a:pt x="370" y="60"/>
                  </a:cubicBezTo>
                  <a:cubicBezTo>
                    <a:pt x="358" y="48"/>
                    <a:pt x="346" y="48"/>
                    <a:pt x="322" y="36"/>
                  </a:cubicBezTo>
                  <a:cubicBezTo>
                    <a:pt x="299" y="12"/>
                    <a:pt x="251"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0" name="Google Shape;6290;p63"/>
            <p:cNvSpPr/>
            <p:nvPr/>
          </p:nvSpPr>
          <p:spPr>
            <a:xfrm>
              <a:off x="1120892" y="4754053"/>
              <a:ext cx="16741" cy="17284"/>
            </a:xfrm>
            <a:custGeom>
              <a:avLst/>
              <a:gdLst/>
              <a:ahLst/>
              <a:cxnLst/>
              <a:rect l="l" t="t" r="r" b="b"/>
              <a:pathLst>
                <a:path w="370" h="382" extrusionOk="0">
                  <a:moveTo>
                    <a:pt x="155" y="1"/>
                  </a:moveTo>
                  <a:cubicBezTo>
                    <a:pt x="143" y="1"/>
                    <a:pt x="119" y="13"/>
                    <a:pt x="96" y="25"/>
                  </a:cubicBezTo>
                  <a:lnTo>
                    <a:pt x="84" y="49"/>
                  </a:lnTo>
                  <a:lnTo>
                    <a:pt x="72" y="60"/>
                  </a:lnTo>
                  <a:lnTo>
                    <a:pt x="60" y="72"/>
                  </a:lnTo>
                  <a:cubicBezTo>
                    <a:pt x="36" y="84"/>
                    <a:pt x="36" y="108"/>
                    <a:pt x="24" y="108"/>
                  </a:cubicBezTo>
                  <a:cubicBezTo>
                    <a:pt x="24" y="120"/>
                    <a:pt x="12" y="132"/>
                    <a:pt x="12" y="144"/>
                  </a:cubicBezTo>
                  <a:cubicBezTo>
                    <a:pt x="12" y="180"/>
                    <a:pt x="0" y="191"/>
                    <a:pt x="12" y="227"/>
                  </a:cubicBezTo>
                  <a:cubicBezTo>
                    <a:pt x="12" y="239"/>
                    <a:pt x="12" y="251"/>
                    <a:pt x="24" y="263"/>
                  </a:cubicBezTo>
                  <a:cubicBezTo>
                    <a:pt x="24" y="287"/>
                    <a:pt x="36" y="299"/>
                    <a:pt x="60" y="310"/>
                  </a:cubicBezTo>
                  <a:cubicBezTo>
                    <a:pt x="72" y="322"/>
                    <a:pt x="72" y="346"/>
                    <a:pt x="84" y="346"/>
                  </a:cubicBezTo>
                  <a:cubicBezTo>
                    <a:pt x="96" y="358"/>
                    <a:pt x="119" y="358"/>
                    <a:pt x="131" y="370"/>
                  </a:cubicBezTo>
                  <a:cubicBezTo>
                    <a:pt x="143" y="382"/>
                    <a:pt x="179" y="382"/>
                    <a:pt x="203" y="382"/>
                  </a:cubicBezTo>
                  <a:lnTo>
                    <a:pt x="250" y="382"/>
                  </a:lnTo>
                  <a:cubicBezTo>
                    <a:pt x="262" y="382"/>
                    <a:pt x="274" y="370"/>
                    <a:pt x="298" y="370"/>
                  </a:cubicBezTo>
                  <a:cubicBezTo>
                    <a:pt x="310" y="358"/>
                    <a:pt x="322" y="358"/>
                    <a:pt x="322" y="346"/>
                  </a:cubicBezTo>
                  <a:cubicBezTo>
                    <a:pt x="334" y="322"/>
                    <a:pt x="334" y="310"/>
                    <a:pt x="358" y="310"/>
                  </a:cubicBezTo>
                  <a:cubicBezTo>
                    <a:pt x="358" y="299"/>
                    <a:pt x="369" y="287"/>
                    <a:pt x="369" y="263"/>
                  </a:cubicBezTo>
                  <a:lnTo>
                    <a:pt x="369" y="191"/>
                  </a:lnTo>
                  <a:cubicBezTo>
                    <a:pt x="369" y="180"/>
                    <a:pt x="369" y="168"/>
                    <a:pt x="358" y="144"/>
                  </a:cubicBezTo>
                  <a:cubicBezTo>
                    <a:pt x="358" y="132"/>
                    <a:pt x="346" y="108"/>
                    <a:pt x="322" y="84"/>
                  </a:cubicBezTo>
                  <a:lnTo>
                    <a:pt x="310" y="72"/>
                  </a:lnTo>
                  <a:lnTo>
                    <a:pt x="298" y="60"/>
                  </a:lnTo>
                  <a:lnTo>
                    <a:pt x="274" y="49"/>
                  </a:lnTo>
                  <a:cubicBezTo>
                    <a:pt x="262" y="25"/>
                    <a:pt x="250" y="25"/>
                    <a:pt x="238" y="13"/>
                  </a:cubicBezTo>
                  <a:cubicBezTo>
                    <a:pt x="215" y="1"/>
                    <a:pt x="203"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1" name="Google Shape;6291;p63"/>
            <p:cNvSpPr/>
            <p:nvPr/>
          </p:nvSpPr>
          <p:spPr>
            <a:xfrm>
              <a:off x="1151568" y="4678133"/>
              <a:ext cx="17827" cy="14026"/>
            </a:xfrm>
            <a:custGeom>
              <a:avLst/>
              <a:gdLst/>
              <a:ahLst/>
              <a:cxnLst/>
              <a:rect l="l" t="t" r="r" b="b"/>
              <a:pathLst>
                <a:path w="394" h="310" extrusionOk="0">
                  <a:moveTo>
                    <a:pt x="203" y="0"/>
                  </a:moveTo>
                  <a:cubicBezTo>
                    <a:pt x="1" y="0"/>
                    <a:pt x="1" y="310"/>
                    <a:pt x="203" y="310"/>
                  </a:cubicBezTo>
                  <a:cubicBezTo>
                    <a:pt x="394" y="310"/>
                    <a:pt x="394"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2" name="Google Shape;6292;p63"/>
            <p:cNvSpPr/>
            <p:nvPr/>
          </p:nvSpPr>
          <p:spPr>
            <a:xfrm>
              <a:off x="1093972" y="4562308"/>
              <a:ext cx="21582" cy="16741"/>
            </a:xfrm>
            <a:custGeom>
              <a:avLst/>
              <a:gdLst/>
              <a:ahLst/>
              <a:cxnLst/>
              <a:rect l="l" t="t" r="r" b="b"/>
              <a:pathLst>
                <a:path w="477" h="370" extrusionOk="0">
                  <a:moveTo>
                    <a:pt x="238" y="0"/>
                  </a:moveTo>
                  <a:cubicBezTo>
                    <a:pt x="0" y="0"/>
                    <a:pt x="0" y="369"/>
                    <a:pt x="238" y="369"/>
                  </a:cubicBezTo>
                  <a:cubicBezTo>
                    <a:pt x="242" y="370"/>
                    <a:pt x="245" y="370"/>
                    <a:pt x="249" y="370"/>
                  </a:cubicBezTo>
                  <a:cubicBezTo>
                    <a:pt x="476" y="370"/>
                    <a:pt x="473" y="0"/>
                    <a:pt x="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3" name="Google Shape;6293;p63"/>
            <p:cNvSpPr/>
            <p:nvPr/>
          </p:nvSpPr>
          <p:spPr>
            <a:xfrm>
              <a:off x="863951" y="4841329"/>
              <a:ext cx="19953" cy="17827"/>
            </a:xfrm>
            <a:custGeom>
              <a:avLst/>
              <a:gdLst/>
              <a:ahLst/>
              <a:cxnLst/>
              <a:rect l="l" t="t" r="r" b="b"/>
              <a:pathLst>
                <a:path w="441" h="394" extrusionOk="0">
                  <a:moveTo>
                    <a:pt x="226" y="1"/>
                  </a:moveTo>
                  <a:cubicBezTo>
                    <a:pt x="202" y="1"/>
                    <a:pt x="155" y="25"/>
                    <a:pt x="119" y="36"/>
                  </a:cubicBezTo>
                  <a:cubicBezTo>
                    <a:pt x="107" y="36"/>
                    <a:pt x="107" y="48"/>
                    <a:pt x="95" y="48"/>
                  </a:cubicBezTo>
                  <a:cubicBezTo>
                    <a:pt x="60" y="60"/>
                    <a:pt x="48" y="84"/>
                    <a:pt x="36" y="108"/>
                  </a:cubicBezTo>
                  <a:cubicBezTo>
                    <a:pt x="24" y="144"/>
                    <a:pt x="0" y="167"/>
                    <a:pt x="0" y="203"/>
                  </a:cubicBezTo>
                  <a:cubicBezTo>
                    <a:pt x="0" y="227"/>
                    <a:pt x="24" y="263"/>
                    <a:pt x="36" y="286"/>
                  </a:cubicBezTo>
                  <a:cubicBezTo>
                    <a:pt x="48" y="322"/>
                    <a:pt x="71" y="334"/>
                    <a:pt x="95" y="346"/>
                  </a:cubicBezTo>
                  <a:cubicBezTo>
                    <a:pt x="107" y="346"/>
                    <a:pt x="107" y="358"/>
                    <a:pt x="119" y="358"/>
                  </a:cubicBezTo>
                  <a:cubicBezTo>
                    <a:pt x="155" y="382"/>
                    <a:pt x="179" y="394"/>
                    <a:pt x="226" y="394"/>
                  </a:cubicBezTo>
                  <a:cubicBezTo>
                    <a:pt x="262" y="394"/>
                    <a:pt x="310" y="382"/>
                    <a:pt x="333" y="358"/>
                  </a:cubicBezTo>
                  <a:cubicBezTo>
                    <a:pt x="369" y="346"/>
                    <a:pt x="393" y="322"/>
                    <a:pt x="405" y="286"/>
                  </a:cubicBezTo>
                  <a:cubicBezTo>
                    <a:pt x="429" y="263"/>
                    <a:pt x="441" y="227"/>
                    <a:pt x="441" y="179"/>
                  </a:cubicBezTo>
                  <a:cubicBezTo>
                    <a:pt x="417" y="179"/>
                    <a:pt x="417" y="144"/>
                    <a:pt x="405" y="108"/>
                  </a:cubicBezTo>
                  <a:cubicBezTo>
                    <a:pt x="393" y="84"/>
                    <a:pt x="369" y="48"/>
                    <a:pt x="333" y="36"/>
                  </a:cubicBezTo>
                  <a:cubicBezTo>
                    <a:pt x="310" y="25"/>
                    <a:pt x="274" y="1"/>
                    <a:pt x="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4" name="Google Shape;6294;p63"/>
            <p:cNvSpPr/>
            <p:nvPr/>
          </p:nvSpPr>
          <p:spPr>
            <a:xfrm>
              <a:off x="653294" y="4365134"/>
              <a:ext cx="23754" cy="25020"/>
            </a:xfrm>
            <a:custGeom>
              <a:avLst/>
              <a:gdLst/>
              <a:ahLst/>
              <a:cxnLst/>
              <a:rect l="l" t="t" r="r" b="b"/>
              <a:pathLst>
                <a:path w="525" h="553" extrusionOk="0">
                  <a:moveTo>
                    <a:pt x="310" y="1"/>
                  </a:moveTo>
                  <a:cubicBezTo>
                    <a:pt x="286" y="1"/>
                    <a:pt x="239" y="24"/>
                    <a:pt x="215" y="36"/>
                  </a:cubicBezTo>
                  <a:lnTo>
                    <a:pt x="179" y="36"/>
                  </a:lnTo>
                  <a:cubicBezTo>
                    <a:pt x="167" y="36"/>
                    <a:pt x="132" y="48"/>
                    <a:pt x="120" y="60"/>
                  </a:cubicBezTo>
                  <a:lnTo>
                    <a:pt x="72" y="108"/>
                  </a:lnTo>
                  <a:cubicBezTo>
                    <a:pt x="48" y="120"/>
                    <a:pt x="48" y="155"/>
                    <a:pt x="36" y="167"/>
                  </a:cubicBezTo>
                  <a:cubicBezTo>
                    <a:pt x="13" y="203"/>
                    <a:pt x="1" y="227"/>
                    <a:pt x="1" y="263"/>
                  </a:cubicBezTo>
                  <a:lnTo>
                    <a:pt x="1" y="358"/>
                  </a:lnTo>
                  <a:lnTo>
                    <a:pt x="36" y="417"/>
                  </a:lnTo>
                  <a:cubicBezTo>
                    <a:pt x="48" y="453"/>
                    <a:pt x="60" y="465"/>
                    <a:pt x="96" y="501"/>
                  </a:cubicBezTo>
                  <a:cubicBezTo>
                    <a:pt x="108" y="513"/>
                    <a:pt x="120" y="525"/>
                    <a:pt x="155" y="525"/>
                  </a:cubicBezTo>
                  <a:cubicBezTo>
                    <a:pt x="173" y="542"/>
                    <a:pt x="197" y="553"/>
                    <a:pt x="218" y="553"/>
                  </a:cubicBezTo>
                  <a:cubicBezTo>
                    <a:pt x="225" y="553"/>
                    <a:pt x="232" y="552"/>
                    <a:pt x="239" y="548"/>
                  </a:cubicBezTo>
                  <a:cubicBezTo>
                    <a:pt x="263" y="548"/>
                    <a:pt x="286" y="548"/>
                    <a:pt x="298" y="525"/>
                  </a:cubicBezTo>
                  <a:cubicBezTo>
                    <a:pt x="346" y="513"/>
                    <a:pt x="370" y="501"/>
                    <a:pt x="406" y="465"/>
                  </a:cubicBezTo>
                  <a:cubicBezTo>
                    <a:pt x="406" y="465"/>
                    <a:pt x="406" y="453"/>
                    <a:pt x="417" y="453"/>
                  </a:cubicBezTo>
                  <a:cubicBezTo>
                    <a:pt x="453" y="417"/>
                    <a:pt x="477" y="382"/>
                    <a:pt x="477" y="346"/>
                  </a:cubicBezTo>
                  <a:cubicBezTo>
                    <a:pt x="525" y="346"/>
                    <a:pt x="525" y="322"/>
                    <a:pt x="525" y="310"/>
                  </a:cubicBezTo>
                  <a:lnTo>
                    <a:pt x="525" y="274"/>
                  </a:lnTo>
                  <a:lnTo>
                    <a:pt x="525" y="251"/>
                  </a:lnTo>
                  <a:lnTo>
                    <a:pt x="525" y="215"/>
                  </a:lnTo>
                  <a:cubicBezTo>
                    <a:pt x="525" y="179"/>
                    <a:pt x="513" y="144"/>
                    <a:pt x="501" y="108"/>
                  </a:cubicBezTo>
                  <a:cubicBezTo>
                    <a:pt x="477" y="84"/>
                    <a:pt x="453" y="60"/>
                    <a:pt x="417" y="36"/>
                  </a:cubicBezTo>
                  <a:cubicBezTo>
                    <a:pt x="394" y="24"/>
                    <a:pt x="358" y="1"/>
                    <a:pt x="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5" name="Google Shape;6295;p63"/>
            <p:cNvSpPr/>
            <p:nvPr/>
          </p:nvSpPr>
          <p:spPr>
            <a:xfrm>
              <a:off x="741656" y="4382372"/>
              <a:ext cx="18369" cy="17284"/>
            </a:xfrm>
            <a:custGeom>
              <a:avLst/>
              <a:gdLst/>
              <a:ahLst/>
              <a:cxnLst/>
              <a:rect l="l" t="t" r="r" b="b"/>
              <a:pathLst>
                <a:path w="406" h="382" extrusionOk="0">
                  <a:moveTo>
                    <a:pt x="191" y="1"/>
                  </a:moveTo>
                  <a:cubicBezTo>
                    <a:pt x="167" y="1"/>
                    <a:pt x="155" y="1"/>
                    <a:pt x="119" y="13"/>
                  </a:cubicBezTo>
                  <a:cubicBezTo>
                    <a:pt x="96" y="24"/>
                    <a:pt x="72" y="24"/>
                    <a:pt x="60" y="60"/>
                  </a:cubicBezTo>
                  <a:cubicBezTo>
                    <a:pt x="48" y="72"/>
                    <a:pt x="36" y="96"/>
                    <a:pt x="12" y="120"/>
                  </a:cubicBezTo>
                  <a:cubicBezTo>
                    <a:pt x="0" y="144"/>
                    <a:pt x="0" y="155"/>
                    <a:pt x="0" y="191"/>
                  </a:cubicBezTo>
                  <a:lnTo>
                    <a:pt x="0" y="239"/>
                  </a:lnTo>
                  <a:lnTo>
                    <a:pt x="48" y="322"/>
                  </a:lnTo>
                  <a:cubicBezTo>
                    <a:pt x="60" y="334"/>
                    <a:pt x="72" y="334"/>
                    <a:pt x="96" y="358"/>
                  </a:cubicBezTo>
                  <a:cubicBezTo>
                    <a:pt x="119" y="370"/>
                    <a:pt x="143" y="382"/>
                    <a:pt x="191" y="382"/>
                  </a:cubicBezTo>
                  <a:cubicBezTo>
                    <a:pt x="227" y="382"/>
                    <a:pt x="238" y="382"/>
                    <a:pt x="274" y="370"/>
                  </a:cubicBezTo>
                  <a:cubicBezTo>
                    <a:pt x="298" y="358"/>
                    <a:pt x="310" y="358"/>
                    <a:pt x="334" y="322"/>
                  </a:cubicBezTo>
                  <a:cubicBezTo>
                    <a:pt x="346" y="310"/>
                    <a:pt x="358" y="286"/>
                    <a:pt x="369" y="263"/>
                  </a:cubicBezTo>
                  <a:cubicBezTo>
                    <a:pt x="393" y="239"/>
                    <a:pt x="393" y="227"/>
                    <a:pt x="393" y="191"/>
                  </a:cubicBezTo>
                  <a:cubicBezTo>
                    <a:pt x="405" y="179"/>
                    <a:pt x="405" y="167"/>
                    <a:pt x="393" y="144"/>
                  </a:cubicBezTo>
                  <a:lnTo>
                    <a:pt x="346" y="60"/>
                  </a:lnTo>
                  <a:cubicBezTo>
                    <a:pt x="334" y="48"/>
                    <a:pt x="310" y="48"/>
                    <a:pt x="298" y="24"/>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6" name="Google Shape;6296;p63"/>
            <p:cNvSpPr/>
            <p:nvPr/>
          </p:nvSpPr>
          <p:spPr>
            <a:xfrm>
              <a:off x="668405" y="4464264"/>
              <a:ext cx="10814" cy="9185"/>
            </a:xfrm>
            <a:custGeom>
              <a:avLst/>
              <a:gdLst/>
              <a:ahLst/>
              <a:cxnLst/>
              <a:rect l="l" t="t" r="r" b="b"/>
              <a:pathLst>
                <a:path w="239" h="203" extrusionOk="0">
                  <a:moveTo>
                    <a:pt x="119" y="0"/>
                  </a:moveTo>
                  <a:cubicBezTo>
                    <a:pt x="0" y="0"/>
                    <a:pt x="0" y="203"/>
                    <a:pt x="119" y="203"/>
                  </a:cubicBezTo>
                  <a:cubicBezTo>
                    <a:pt x="238" y="203"/>
                    <a:pt x="238" y="0"/>
                    <a:pt x="1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7" name="Google Shape;6297;p63"/>
            <p:cNvSpPr/>
            <p:nvPr/>
          </p:nvSpPr>
          <p:spPr>
            <a:xfrm>
              <a:off x="1350370" y="4830560"/>
              <a:ext cx="21582" cy="17284"/>
            </a:xfrm>
            <a:custGeom>
              <a:avLst/>
              <a:gdLst/>
              <a:ahLst/>
              <a:cxnLst/>
              <a:rect l="l" t="t" r="r" b="b"/>
              <a:pathLst>
                <a:path w="477" h="382" extrusionOk="0">
                  <a:moveTo>
                    <a:pt x="239" y="1"/>
                  </a:moveTo>
                  <a:cubicBezTo>
                    <a:pt x="0" y="1"/>
                    <a:pt x="0" y="382"/>
                    <a:pt x="239" y="382"/>
                  </a:cubicBezTo>
                  <a:cubicBezTo>
                    <a:pt x="477" y="382"/>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8" name="Google Shape;6298;p63"/>
            <p:cNvSpPr/>
            <p:nvPr/>
          </p:nvSpPr>
          <p:spPr>
            <a:xfrm>
              <a:off x="1404256" y="4690530"/>
              <a:ext cx="21039" cy="20496"/>
            </a:xfrm>
            <a:custGeom>
              <a:avLst/>
              <a:gdLst/>
              <a:ahLst/>
              <a:cxnLst/>
              <a:rect l="l" t="t" r="r" b="b"/>
              <a:pathLst>
                <a:path w="465" h="453" extrusionOk="0">
                  <a:moveTo>
                    <a:pt x="226" y="0"/>
                  </a:moveTo>
                  <a:cubicBezTo>
                    <a:pt x="191" y="0"/>
                    <a:pt x="167" y="0"/>
                    <a:pt x="131" y="12"/>
                  </a:cubicBezTo>
                  <a:cubicBezTo>
                    <a:pt x="107" y="36"/>
                    <a:pt x="71" y="48"/>
                    <a:pt x="60" y="60"/>
                  </a:cubicBezTo>
                  <a:cubicBezTo>
                    <a:pt x="36" y="71"/>
                    <a:pt x="12" y="107"/>
                    <a:pt x="12" y="131"/>
                  </a:cubicBezTo>
                  <a:cubicBezTo>
                    <a:pt x="0" y="167"/>
                    <a:pt x="0" y="191"/>
                    <a:pt x="0" y="226"/>
                  </a:cubicBezTo>
                  <a:cubicBezTo>
                    <a:pt x="0" y="238"/>
                    <a:pt x="0" y="274"/>
                    <a:pt x="12" y="286"/>
                  </a:cubicBezTo>
                  <a:cubicBezTo>
                    <a:pt x="36" y="333"/>
                    <a:pt x="48" y="357"/>
                    <a:pt x="71" y="393"/>
                  </a:cubicBezTo>
                  <a:cubicBezTo>
                    <a:pt x="95" y="405"/>
                    <a:pt x="107" y="417"/>
                    <a:pt x="119" y="417"/>
                  </a:cubicBezTo>
                  <a:cubicBezTo>
                    <a:pt x="155" y="441"/>
                    <a:pt x="191" y="452"/>
                    <a:pt x="238" y="452"/>
                  </a:cubicBezTo>
                  <a:cubicBezTo>
                    <a:pt x="274" y="452"/>
                    <a:pt x="298" y="452"/>
                    <a:pt x="333" y="441"/>
                  </a:cubicBezTo>
                  <a:cubicBezTo>
                    <a:pt x="357" y="417"/>
                    <a:pt x="393" y="405"/>
                    <a:pt x="405" y="393"/>
                  </a:cubicBezTo>
                  <a:cubicBezTo>
                    <a:pt x="429" y="381"/>
                    <a:pt x="452" y="345"/>
                    <a:pt x="452" y="321"/>
                  </a:cubicBezTo>
                  <a:cubicBezTo>
                    <a:pt x="464" y="286"/>
                    <a:pt x="464" y="262"/>
                    <a:pt x="464" y="226"/>
                  </a:cubicBezTo>
                  <a:cubicBezTo>
                    <a:pt x="452" y="214"/>
                    <a:pt x="452" y="179"/>
                    <a:pt x="452" y="167"/>
                  </a:cubicBezTo>
                  <a:cubicBezTo>
                    <a:pt x="429" y="119"/>
                    <a:pt x="417" y="95"/>
                    <a:pt x="393" y="60"/>
                  </a:cubicBezTo>
                  <a:cubicBezTo>
                    <a:pt x="369" y="48"/>
                    <a:pt x="357" y="36"/>
                    <a:pt x="345" y="36"/>
                  </a:cubicBezTo>
                  <a:cubicBezTo>
                    <a:pt x="310" y="12"/>
                    <a:pt x="274"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9" name="Google Shape;6299;p63"/>
            <p:cNvSpPr/>
            <p:nvPr/>
          </p:nvSpPr>
          <p:spPr>
            <a:xfrm>
              <a:off x="1437103" y="4743284"/>
              <a:ext cx="24297" cy="18912"/>
            </a:xfrm>
            <a:custGeom>
              <a:avLst/>
              <a:gdLst/>
              <a:ahLst/>
              <a:cxnLst/>
              <a:rect l="l" t="t" r="r" b="b"/>
              <a:pathLst>
                <a:path w="537" h="418" extrusionOk="0">
                  <a:moveTo>
                    <a:pt x="274" y="1"/>
                  </a:moveTo>
                  <a:cubicBezTo>
                    <a:pt x="0" y="1"/>
                    <a:pt x="0" y="418"/>
                    <a:pt x="274" y="418"/>
                  </a:cubicBezTo>
                  <a:cubicBezTo>
                    <a:pt x="536" y="406"/>
                    <a:pt x="53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0" name="Google Shape;6300;p63"/>
            <p:cNvSpPr/>
            <p:nvPr/>
          </p:nvSpPr>
          <p:spPr>
            <a:xfrm>
              <a:off x="1390773" y="4732516"/>
              <a:ext cx="15112" cy="11356"/>
            </a:xfrm>
            <a:custGeom>
              <a:avLst/>
              <a:gdLst/>
              <a:ahLst/>
              <a:cxnLst/>
              <a:rect l="l" t="t" r="r" b="b"/>
              <a:pathLst>
                <a:path w="334" h="251" extrusionOk="0">
                  <a:moveTo>
                    <a:pt x="167" y="1"/>
                  </a:moveTo>
                  <a:cubicBezTo>
                    <a:pt x="0" y="1"/>
                    <a:pt x="0" y="251"/>
                    <a:pt x="167" y="251"/>
                  </a:cubicBezTo>
                  <a:cubicBezTo>
                    <a:pt x="334" y="251"/>
                    <a:pt x="33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6301" name="Google Shape;6301;p63"/>
          <p:cNvGrpSpPr/>
          <p:nvPr/>
        </p:nvGrpSpPr>
        <p:grpSpPr>
          <a:xfrm flipH="1">
            <a:off x="7841054" y="4079293"/>
            <a:ext cx="791411" cy="1440152"/>
            <a:chOff x="480371" y="2406470"/>
            <a:chExt cx="791411" cy="1080114"/>
          </a:xfrm>
        </p:grpSpPr>
        <p:sp>
          <p:nvSpPr>
            <p:cNvPr id="6302" name="Google Shape;6302;p63"/>
            <p:cNvSpPr/>
            <p:nvPr/>
          </p:nvSpPr>
          <p:spPr>
            <a:xfrm>
              <a:off x="1020676" y="3465002"/>
              <a:ext cx="23211" cy="21582"/>
            </a:xfrm>
            <a:custGeom>
              <a:avLst/>
              <a:gdLst/>
              <a:ahLst/>
              <a:cxnLst/>
              <a:rect l="l" t="t" r="r" b="b"/>
              <a:pathLst>
                <a:path w="513" h="477" extrusionOk="0">
                  <a:moveTo>
                    <a:pt x="251" y="0"/>
                  </a:moveTo>
                  <a:cubicBezTo>
                    <a:pt x="215" y="0"/>
                    <a:pt x="191" y="0"/>
                    <a:pt x="144" y="24"/>
                  </a:cubicBezTo>
                  <a:cubicBezTo>
                    <a:pt x="120" y="36"/>
                    <a:pt x="84" y="48"/>
                    <a:pt x="72" y="60"/>
                  </a:cubicBezTo>
                  <a:cubicBezTo>
                    <a:pt x="36" y="96"/>
                    <a:pt x="25" y="107"/>
                    <a:pt x="25" y="143"/>
                  </a:cubicBezTo>
                  <a:cubicBezTo>
                    <a:pt x="13" y="167"/>
                    <a:pt x="1" y="191"/>
                    <a:pt x="13" y="238"/>
                  </a:cubicBezTo>
                  <a:cubicBezTo>
                    <a:pt x="13" y="262"/>
                    <a:pt x="13" y="286"/>
                    <a:pt x="25" y="298"/>
                  </a:cubicBezTo>
                  <a:cubicBezTo>
                    <a:pt x="36" y="346"/>
                    <a:pt x="60" y="381"/>
                    <a:pt x="84" y="405"/>
                  </a:cubicBezTo>
                  <a:lnTo>
                    <a:pt x="132" y="453"/>
                  </a:lnTo>
                  <a:cubicBezTo>
                    <a:pt x="179" y="477"/>
                    <a:pt x="203" y="477"/>
                    <a:pt x="263" y="477"/>
                  </a:cubicBezTo>
                  <a:cubicBezTo>
                    <a:pt x="298" y="477"/>
                    <a:pt x="322" y="477"/>
                    <a:pt x="370" y="465"/>
                  </a:cubicBezTo>
                  <a:cubicBezTo>
                    <a:pt x="394" y="453"/>
                    <a:pt x="429" y="441"/>
                    <a:pt x="441" y="417"/>
                  </a:cubicBezTo>
                  <a:cubicBezTo>
                    <a:pt x="477" y="393"/>
                    <a:pt x="489" y="381"/>
                    <a:pt x="489" y="346"/>
                  </a:cubicBezTo>
                  <a:cubicBezTo>
                    <a:pt x="501" y="322"/>
                    <a:pt x="513" y="286"/>
                    <a:pt x="501" y="238"/>
                  </a:cubicBezTo>
                  <a:cubicBezTo>
                    <a:pt x="489" y="227"/>
                    <a:pt x="489" y="215"/>
                    <a:pt x="489" y="179"/>
                  </a:cubicBezTo>
                  <a:cubicBezTo>
                    <a:pt x="477" y="143"/>
                    <a:pt x="453" y="107"/>
                    <a:pt x="429" y="84"/>
                  </a:cubicBezTo>
                  <a:lnTo>
                    <a:pt x="382" y="36"/>
                  </a:lnTo>
                  <a:cubicBezTo>
                    <a:pt x="334" y="0"/>
                    <a:pt x="310" y="0"/>
                    <a:pt x="2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3" name="Google Shape;6303;p63"/>
            <p:cNvSpPr/>
            <p:nvPr/>
          </p:nvSpPr>
          <p:spPr>
            <a:xfrm>
              <a:off x="951724" y="3460161"/>
              <a:ext cx="18912" cy="15112"/>
            </a:xfrm>
            <a:custGeom>
              <a:avLst/>
              <a:gdLst/>
              <a:ahLst/>
              <a:cxnLst/>
              <a:rect l="l" t="t" r="r" b="b"/>
              <a:pathLst>
                <a:path w="418" h="334" extrusionOk="0">
                  <a:moveTo>
                    <a:pt x="215" y="0"/>
                  </a:moveTo>
                  <a:cubicBezTo>
                    <a:pt x="1" y="0"/>
                    <a:pt x="1" y="334"/>
                    <a:pt x="215" y="334"/>
                  </a:cubicBezTo>
                  <a:cubicBezTo>
                    <a:pt x="218" y="334"/>
                    <a:pt x="222" y="334"/>
                    <a:pt x="225" y="334"/>
                  </a:cubicBezTo>
                  <a:cubicBezTo>
                    <a:pt x="417" y="334"/>
                    <a:pt x="414"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4" name="Google Shape;6304;p63"/>
            <p:cNvSpPr/>
            <p:nvPr/>
          </p:nvSpPr>
          <p:spPr>
            <a:xfrm>
              <a:off x="940413" y="3421884"/>
              <a:ext cx="15655" cy="12442"/>
            </a:xfrm>
            <a:custGeom>
              <a:avLst/>
              <a:gdLst/>
              <a:ahLst/>
              <a:cxnLst/>
              <a:rect l="l" t="t" r="r" b="b"/>
              <a:pathLst>
                <a:path w="346" h="275" extrusionOk="0">
                  <a:moveTo>
                    <a:pt x="179" y="1"/>
                  </a:moveTo>
                  <a:cubicBezTo>
                    <a:pt x="1" y="1"/>
                    <a:pt x="1" y="275"/>
                    <a:pt x="179" y="275"/>
                  </a:cubicBezTo>
                  <a:cubicBezTo>
                    <a:pt x="346" y="275"/>
                    <a:pt x="346"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5" name="Google Shape;6305;p63"/>
            <p:cNvSpPr/>
            <p:nvPr/>
          </p:nvSpPr>
          <p:spPr>
            <a:xfrm>
              <a:off x="576831" y="2540619"/>
              <a:ext cx="16198" cy="16198"/>
            </a:xfrm>
            <a:custGeom>
              <a:avLst/>
              <a:gdLst/>
              <a:ahLst/>
              <a:cxnLst/>
              <a:rect l="l" t="t" r="r" b="b"/>
              <a:pathLst>
                <a:path w="358" h="358" extrusionOk="0">
                  <a:moveTo>
                    <a:pt x="143" y="0"/>
                  </a:moveTo>
                  <a:cubicBezTo>
                    <a:pt x="131" y="0"/>
                    <a:pt x="95" y="0"/>
                    <a:pt x="83" y="12"/>
                  </a:cubicBezTo>
                  <a:cubicBezTo>
                    <a:pt x="71" y="12"/>
                    <a:pt x="60" y="36"/>
                    <a:pt x="48" y="48"/>
                  </a:cubicBezTo>
                  <a:lnTo>
                    <a:pt x="12" y="72"/>
                  </a:lnTo>
                  <a:cubicBezTo>
                    <a:pt x="0" y="107"/>
                    <a:pt x="0" y="119"/>
                    <a:pt x="0" y="155"/>
                  </a:cubicBezTo>
                  <a:lnTo>
                    <a:pt x="0" y="179"/>
                  </a:lnTo>
                  <a:lnTo>
                    <a:pt x="0" y="226"/>
                  </a:lnTo>
                  <a:cubicBezTo>
                    <a:pt x="0" y="238"/>
                    <a:pt x="12" y="250"/>
                    <a:pt x="12" y="274"/>
                  </a:cubicBezTo>
                  <a:cubicBezTo>
                    <a:pt x="24" y="286"/>
                    <a:pt x="48" y="310"/>
                    <a:pt x="60" y="310"/>
                  </a:cubicBezTo>
                  <a:cubicBezTo>
                    <a:pt x="71" y="334"/>
                    <a:pt x="83" y="334"/>
                    <a:pt x="107" y="346"/>
                  </a:cubicBezTo>
                  <a:cubicBezTo>
                    <a:pt x="119" y="357"/>
                    <a:pt x="131" y="357"/>
                    <a:pt x="143" y="357"/>
                  </a:cubicBezTo>
                  <a:lnTo>
                    <a:pt x="191" y="357"/>
                  </a:lnTo>
                  <a:cubicBezTo>
                    <a:pt x="202" y="357"/>
                    <a:pt x="226" y="357"/>
                    <a:pt x="238" y="346"/>
                  </a:cubicBezTo>
                  <a:cubicBezTo>
                    <a:pt x="250" y="346"/>
                    <a:pt x="286" y="334"/>
                    <a:pt x="298" y="310"/>
                  </a:cubicBezTo>
                  <a:cubicBezTo>
                    <a:pt x="310" y="298"/>
                    <a:pt x="310" y="286"/>
                    <a:pt x="321" y="286"/>
                  </a:cubicBezTo>
                  <a:cubicBezTo>
                    <a:pt x="321" y="274"/>
                    <a:pt x="345" y="250"/>
                    <a:pt x="345" y="238"/>
                  </a:cubicBezTo>
                  <a:lnTo>
                    <a:pt x="345" y="191"/>
                  </a:lnTo>
                  <a:cubicBezTo>
                    <a:pt x="357" y="167"/>
                    <a:pt x="357" y="155"/>
                    <a:pt x="357" y="131"/>
                  </a:cubicBezTo>
                  <a:cubicBezTo>
                    <a:pt x="357" y="119"/>
                    <a:pt x="345" y="107"/>
                    <a:pt x="345" y="96"/>
                  </a:cubicBezTo>
                  <a:cubicBezTo>
                    <a:pt x="321" y="72"/>
                    <a:pt x="310" y="48"/>
                    <a:pt x="298" y="48"/>
                  </a:cubicBezTo>
                  <a:cubicBezTo>
                    <a:pt x="274" y="36"/>
                    <a:pt x="262" y="36"/>
                    <a:pt x="250" y="12"/>
                  </a:cubicBezTo>
                  <a:cubicBezTo>
                    <a:pt x="238" y="0"/>
                    <a:pt x="202"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6" name="Google Shape;6306;p63"/>
            <p:cNvSpPr/>
            <p:nvPr/>
          </p:nvSpPr>
          <p:spPr>
            <a:xfrm>
              <a:off x="530999" y="2537904"/>
              <a:ext cx="11356" cy="8687"/>
            </a:xfrm>
            <a:custGeom>
              <a:avLst/>
              <a:gdLst/>
              <a:ahLst/>
              <a:cxnLst/>
              <a:rect l="l" t="t" r="r" b="b"/>
              <a:pathLst>
                <a:path w="251" h="192" extrusionOk="0">
                  <a:moveTo>
                    <a:pt x="132" y="1"/>
                  </a:moveTo>
                  <a:cubicBezTo>
                    <a:pt x="1" y="1"/>
                    <a:pt x="1" y="191"/>
                    <a:pt x="132" y="191"/>
                  </a:cubicBezTo>
                  <a:cubicBezTo>
                    <a:pt x="251" y="191"/>
                    <a:pt x="251"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7" name="Google Shape;6307;p63"/>
            <p:cNvSpPr/>
            <p:nvPr/>
          </p:nvSpPr>
          <p:spPr>
            <a:xfrm>
              <a:off x="553123" y="2499673"/>
              <a:ext cx="18867" cy="14569"/>
            </a:xfrm>
            <a:custGeom>
              <a:avLst/>
              <a:gdLst/>
              <a:ahLst/>
              <a:cxnLst/>
              <a:rect l="l" t="t" r="r" b="b"/>
              <a:pathLst>
                <a:path w="417" h="322" extrusionOk="0">
                  <a:moveTo>
                    <a:pt x="214" y="0"/>
                  </a:moveTo>
                  <a:cubicBezTo>
                    <a:pt x="0" y="0"/>
                    <a:pt x="0" y="322"/>
                    <a:pt x="214" y="322"/>
                  </a:cubicBezTo>
                  <a:cubicBezTo>
                    <a:pt x="417" y="322"/>
                    <a:pt x="417"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8" name="Google Shape;6308;p63"/>
            <p:cNvSpPr/>
            <p:nvPr/>
          </p:nvSpPr>
          <p:spPr>
            <a:xfrm>
              <a:off x="480371" y="2406470"/>
              <a:ext cx="19455" cy="15112"/>
            </a:xfrm>
            <a:custGeom>
              <a:avLst/>
              <a:gdLst/>
              <a:ahLst/>
              <a:cxnLst/>
              <a:rect l="l" t="t" r="r" b="b"/>
              <a:pathLst>
                <a:path w="430" h="334" extrusionOk="0">
                  <a:moveTo>
                    <a:pt x="215" y="1"/>
                  </a:moveTo>
                  <a:cubicBezTo>
                    <a:pt x="1" y="1"/>
                    <a:pt x="1" y="334"/>
                    <a:pt x="215" y="334"/>
                  </a:cubicBezTo>
                  <a:cubicBezTo>
                    <a:pt x="429" y="334"/>
                    <a:pt x="429"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9" name="Google Shape;6309;p63"/>
            <p:cNvSpPr/>
            <p:nvPr/>
          </p:nvSpPr>
          <p:spPr>
            <a:xfrm>
              <a:off x="960909" y="2764170"/>
              <a:ext cx="18324" cy="17555"/>
            </a:xfrm>
            <a:custGeom>
              <a:avLst/>
              <a:gdLst/>
              <a:ahLst/>
              <a:cxnLst/>
              <a:rect l="l" t="t" r="r" b="b"/>
              <a:pathLst>
                <a:path w="405" h="388" extrusionOk="0">
                  <a:moveTo>
                    <a:pt x="203" y="0"/>
                  </a:moveTo>
                  <a:cubicBezTo>
                    <a:pt x="167" y="0"/>
                    <a:pt x="155" y="0"/>
                    <a:pt x="119" y="12"/>
                  </a:cubicBezTo>
                  <a:cubicBezTo>
                    <a:pt x="107" y="12"/>
                    <a:pt x="84" y="36"/>
                    <a:pt x="60" y="48"/>
                  </a:cubicBezTo>
                  <a:cubicBezTo>
                    <a:pt x="48" y="60"/>
                    <a:pt x="48" y="72"/>
                    <a:pt x="36" y="72"/>
                  </a:cubicBezTo>
                  <a:cubicBezTo>
                    <a:pt x="24" y="107"/>
                    <a:pt x="0" y="131"/>
                    <a:pt x="0" y="167"/>
                  </a:cubicBezTo>
                  <a:cubicBezTo>
                    <a:pt x="0" y="179"/>
                    <a:pt x="0" y="215"/>
                    <a:pt x="24" y="227"/>
                  </a:cubicBezTo>
                  <a:lnTo>
                    <a:pt x="24" y="238"/>
                  </a:lnTo>
                  <a:lnTo>
                    <a:pt x="60" y="334"/>
                  </a:lnTo>
                  <a:cubicBezTo>
                    <a:pt x="95" y="358"/>
                    <a:pt x="119" y="369"/>
                    <a:pt x="155" y="369"/>
                  </a:cubicBezTo>
                  <a:cubicBezTo>
                    <a:pt x="167" y="381"/>
                    <a:pt x="185" y="387"/>
                    <a:pt x="204" y="387"/>
                  </a:cubicBezTo>
                  <a:cubicBezTo>
                    <a:pt x="223" y="387"/>
                    <a:pt x="244" y="381"/>
                    <a:pt x="262" y="369"/>
                  </a:cubicBezTo>
                  <a:lnTo>
                    <a:pt x="345" y="334"/>
                  </a:lnTo>
                  <a:cubicBezTo>
                    <a:pt x="381" y="298"/>
                    <a:pt x="393" y="274"/>
                    <a:pt x="393" y="238"/>
                  </a:cubicBezTo>
                  <a:cubicBezTo>
                    <a:pt x="405" y="191"/>
                    <a:pt x="405" y="167"/>
                    <a:pt x="405" y="131"/>
                  </a:cubicBezTo>
                  <a:lnTo>
                    <a:pt x="369" y="48"/>
                  </a:lnTo>
                  <a:cubicBezTo>
                    <a:pt x="334" y="12"/>
                    <a:pt x="31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0" name="Google Shape;6310;p63"/>
            <p:cNvSpPr/>
            <p:nvPr/>
          </p:nvSpPr>
          <p:spPr>
            <a:xfrm>
              <a:off x="900010" y="2758243"/>
              <a:ext cx="19455" cy="14614"/>
            </a:xfrm>
            <a:custGeom>
              <a:avLst/>
              <a:gdLst/>
              <a:ahLst/>
              <a:cxnLst/>
              <a:rect l="l" t="t" r="r" b="b"/>
              <a:pathLst>
                <a:path w="430" h="323" extrusionOk="0">
                  <a:moveTo>
                    <a:pt x="203" y="0"/>
                  </a:moveTo>
                  <a:cubicBezTo>
                    <a:pt x="1" y="0"/>
                    <a:pt x="1" y="322"/>
                    <a:pt x="203" y="322"/>
                  </a:cubicBezTo>
                  <a:cubicBezTo>
                    <a:pt x="207" y="322"/>
                    <a:pt x="211" y="322"/>
                    <a:pt x="215" y="322"/>
                  </a:cubicBezTo>
                  <a:cubicBezTo>
                    <a:pt x="429" y="322"/>
                    <a:pt x="42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1" name="Google Shape;6311;p63"/>
            <p:cNvSpPr/>
            <p:nvPr/>
          </p:nvSpPr>
          <p:spPr>
            <a:xfrm>
              <a:off x="921592" y="2708158"/>
              <a:ext cx="14569" cy="12397"/>
            </a:xfrm>
            <a:custGeom>
              <a:avLst/>
              <a:gdLst/>
              <a:ahLst/>
              <a:cxnLst/>
              <a:rect l="l" t="t" r="r" b="b"/>
              <a:pathLst>
                <a:path w="322" h="274" extrusionOk="0">
                  <a:moveTo>
                    <a:pt x="167" y="0"/>
                  </a:moveTo>
                  <a:cubicBezTo>
                    <a:pt x="0" y="0"/>
                    <a:pt x="0" y="274"/>
                    <a:pt x="167" y="274"/>
                  </a:cubicBezTo>
                  <a:cubicBezTo>
                    <a:pt x="321" y="274"/>
                    <a:pt x="321"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2" name="Google Shape;6312;p63"/>
            <p:cNvSpPr/>
            <p:nvPr/>
          </p:nvSpPr>
          <p:spPr>
            <a:xfrm>
              <a:off x="894626" y="2651557"/>
              <a:ext cx="13528" cy="10316"/>
            </a:xfrm>
            <a:custGeom>
              <a:avLst/>
              <a:gdLst/>
              <a:ahLst/>
              <a:cxnLst/>
              <a:rect l="l" t="t" r="r" b="b"/>
              <a:pathLst>
                <a:path w="299" h="228" extrusionOk="0">
                  <a:moveTo>
                    <a:pt x="144" y="1"/>
                  </a:moveTo>
                  <a:cubicBezTo>
                    <a:pt x="1" y="1"/>
                    <a:pt x="1" y="227"/>
                    <a:pt x="144" y="227"/>
                  </a:cubicBezTo>
                  <a:cubicBezTo>
                    <a:pt x="298" y="227"/>
                    <a:pt x="298"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3" name="Google Shape;6313;p63"/>
            <p:cNvSpPr/>
            <p:nvPr/>
          </p:nvSpPr>
          <p:spPr>
            <a:xfrm>
              <a:off x="1260923" y="2753945"/>
              <a:ext cx="10859" cy="8099"/>
            </a:xfrm>
            <a:custGeom>
              <a:avLst/>
              <a:gdLst/>
              <a:ahLst/>
              <a:cxnLst/>
              <a:rect l="l" t="t" r="r" b="b"/>
              <a:pathLst>
                <a:path w="240" h="179" extrusionOk="0">
                  <a:moveTo>
                    <a:pt x="120" y="0"/>
                  </a:moveTo>
                  <a:cubicBezTo>
                    <a:pt x="1" y="0"/>
                    <a:pt x="1" y="179"/>
                    <a:pt x="120" y="179"/>
                  </a:cubicBezTo>
                  <a:cubicBezTo>
                    <a:pt x="239" y="179"/>
                    <a:pt x="239" y="0"/>
                    <a:pt x="1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6314" name="Google Shape;6314;p63"/>
          <p:cNvGrpSpPr/>
          <p:nvPr/>
        </p:nvGrpSpPr>
        <p:grpSpPr>
          <a:xfrm flipH="1">
            <a:off x="8751225" y="4692834"/>
            <a:ext cx="2209227" cy="935951"/>
            <a:chOff x="676459" y="2747475"/>
            <a:chExt cx="2209227" cy="701963"/>
          </a:xfrm>
        </p:grpSpPr>
        <p:sp>
          <p:nvSpPr>
            <p:cNvPr id="6315" name="Google Shape;6315;p63"/>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6" name="Google Shape;6316;p63"/>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7" name="Google Shape;6317;p63"/>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8" name="Google Shape;6318;p63"/>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9" name="Google Shape;6319;p63"/>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0" name="Google Shape;6320;p63"/>
            <p:cNvSpPr/>
            <p:nvPr/>
          </p:nvSpPr>
          <p:spPr>
            <a:xfrm>
              <a:off x="1474249" y="34235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1" name="Google Shape;6321;p63"/>
            <p:cNvSpPr/>
            <p:nvPr/>
          </p:nvSpPr>
          <p:spPr>
            <a:xfrm>
              <a:off x="1488275" y="33707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2" name="Google Shape;6322;p63"/>
            <p:cNvSpPr/>
            <p:nvPr/>
          </p:nvSpPr>
          <p:spPr>
            <a:xfrm>
              <a:off x="1400999" y="33976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3" name="Google Shape;6323;p63"/>
            <p:cNvSpPr/>
            <p:nvPr/>
          </p:nvSpPr>
          <p:spPr>
            <a:xfrm>
              <a:off x="1372450" y="33098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4" name="Google Shape;6324;p63"/>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5" name="Google Shape;6325;p63"/>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6" name="Google Shape;6326;p63"/>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7" name="Google Shape;6327;p63"/>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8" name="Google Shape;6328;p63"/>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9" name="Google Shape;6329;p63"/>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0" name="Google Shape;6330;p63"/>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1" name="Google Shape;6331;p63"/>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2" name="Google Shape;6332;p63"/>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3" name="Google Shape;6333;p63"/>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4" name="Google Shape;6334;p63"/>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5" name="Google Shape;6335;p63"/>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6" name="Google Shape;6336;p63"/>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6339" name="Google Shape;6339;p63"/>
          <p:cNvGrpSpPr/>
          <p:nvPr/>
        </p:nvGrpSpPr>
        <p:grpSpPr>
          <a:xfrm rot="4621276">
            <a:off x="-846418" y="5111766"/>
            <a:ext cx="2945776" cy="699554"/>
            <a:chOff x="676459" y="2747475"/>
            <a:chExt cx="2209227" cy="699520"/>
          </a:xfrm>
        </p:grpSpPr>
        <p:sp>
          <p:nvSpPr>
            <p:cNvPr id="6340" name="Google Shape;6340;p63"/>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1" name="Google Shape;6341;p63"/>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2" name="Google Shape;6342;p63"/>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3" name="Google Shape;6343;p63"/>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4" name="Google Shape;6344;p63"/>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5" name="Google Shape;6345;p63"/>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6" name="Google Shape;6346;p63"/>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7" name="Google Shape;6347;p63"/>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8" name="Google Shape;6348;p63"/>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9" name="Google Shape;6349;p63"/>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0" name="Google Shape;6350;p63"/>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1" name="Google Shape;6351;p63"/>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2" name="Google Shape;6352;p63"/>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3" name="Google Shape;6353;p63"/>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4" name="Google Shape;6354;p63"/>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5" name="Google Shape;6355;p63"/>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6" name="Google Shape;6356;p63"/>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7" name="Google Shape;6357;p63"/>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8" name="Google Shape;6358;p63"/>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9" name="Google Shape;6359;p63"/>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60" name="Google Shape;6360;p63"/>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61" name="Google Shape;6361;p63"/>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 name="Oval 1"/>
          <p:cNvSpPr/>
          <p:nvPr/>
        </p:nvSpPr>
        <p:spPr>
          <a:xfrm>
            <a:off x="606779" y="3804129"/>
            <a:ext cx="7709343" cy="354104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86" name="Google Shape;6277;p63"/>
          <p:cNvSpPr/>
          <p:nvPr/>
        </p:nvSpPr>
        <p:spPr>
          <a:xfrm flipH="1">
            <a:off x="-60916" y="5657203"/>
            <a:ext cx="1374753" cy="1450861"/>
          </a:xfrm>
          <a:custGeom>
            <a:avLst/>
            <a:gdLst/>
            <a:ahLst/>
            <a:cxnLst/>
            <a:rect l="l" t="t" r="r" b="b"/>
            <a:pathLst>
              <a:path w="41256" h="32655" extrusionOk="0">
                <a:moveTo>
                  <a:pt x="25614" y="1"/>
                </a:moveTo>
                <a:cubicBezTo>
                  <a:pt x="25238" y="1"/>
                  <a:pt x="24859" y="126"/>
                  <a:pt x="24527" y="306"/>
                </a:cubicBezTo>
                <a:cubicBezTo>
                  <a:pt x="22861" y="1151"/>
                  <a:pt x="21979" y="3020"/>
                  <a:pt x="21420" y="4806"/>
                </a:cubicBezTo>
                <a:cubicBezTo>
                  <a:pt x="20801" y="6747"/>
                  <a:pt x="20444" y="8795"/>
                  <a:pt x="20360" y="10831"/>
                </a:cubicBezTo>
                <a:cubicBezTo>
                  <a:pt x="20301" y="10640"/>
                  <a:pt x="20253" y="10462"/>
                  <a:pt x="20182" y="10271"/>
                </a:cubicBezTo>
                <a:cubicBezTo>
                  <a:pt x="19899" y="9423"/>
                  <a:pt x="19293" y="8477"/>
                  <a:pt x="18427" y="8477"/>
                </a:cubicBezTo>
                <a:cubicBezTo>
                  <a:pt x="18381" y="8477"/>
                  <a:pt x="18335" y="8480"/>
                  <a:pt x="18289" y="8485"/>
                </a:cubicBezTo>
                <a:cubicBezTo>
                  <a:pt x="17765" y="8533"/>
                  <a:pt x="17372" y="8926"/>
                  <a:pt x="17050" y="9342"/>
                </a:cubicBezTo>
                <a:cubicBezTo>
                  <a:pt x="15967" y="10819"/>
                  <a:pt x="15741" y="12736"/>
                  <a:pt x="15562" y="14545"/>
                </a:cubicBezTo>
                <a:cubicBezTo>
                  <a:pt x="15002" y="10962"/>
                  <a:pt x="14407" y="7295"/>
                  <a:pt x="12633" y="4116"/>
                </a:cubicBezTo>
                <a:cubicBezTo>
                  <a:pt x="12193" y="3294"/>
                  <a:pt x="11621" y="2496"/>
                  <a:pt x="10835" y="2008"/>
                </a:cubicBezTo>
                <a:cubicBezTo>
                  <a:pt x="10395" y="1728"/>
                  <a:pt x="9857" y="1563"/>
                  <a:pt x="9332" y="1563"/>
                </a:cubicBezTo>
                <a:cubicBezTo>
                  <a:pt x="8922" y="1563"/>
                  <a:pt x="8520" y="1664"/>
                  <a:pt x="8180" y="1889"/>
                </a:cubicBezTo>
                <a:cubicBezTo>
                  <a:pt x="7490" y="2342"/>
                  <a:pt x="7168" y="3199"/>
                  <a:pt x="6954" y="3996"/>
                </a:cubicBezTo>
                <a:cubicBezTo>
                  <a:pt x="5787" y="8152"/>
                  <a:pt x="5954" y="12652"/>
                  <a:pt x="7430" y="16689"/>
                </a:cubicBezTo>
                <a:cubicBezTo>
                  <a:pt x="6489" y="14522"/>
                  <a:pt x="4965" y="12617"/>
                  <a:pt x="3060" y="11212"/>
                </a:cubicBezTo>
                <a:cubicBezTo>
                  <a:pt x="2567" y="10851"/>
                  <a:pt x="1919" y="10532"/>
                  <a:pt x="1334" y="10532"/>
                </a:cubicBezTo>
                <a:cubicBezTo>
                  <a:pt x="1029" y="10532"/>
                  <a:pt x="741" y="10619"/>
                  <a:pt x="501" y="10831"/>
                </a:cubicBezTo>
                <a:cubicBezTo>
                  <a:pt x="24" y="11247"/>
                  <a:pt x="1" y="11962"/>
                  <a:pt x="24" y="12605"/>
                </a:cubicBezTo>
                <a:cubicBezTo>
                  <a:pt x="120" y="14105"/>
                  <a:pt x="429" y="15605"/>
                  <a:pt x="953" y="17022"/>
                </a:cubicBezTo>
                <a:cubicBezTo>
                  <a:pt x="1382" y="18201"/>
                  <a:pt x="4370" y="26678"/>
                  <a:pt x="6430" y="28285"/>
                </a:cubicBezTo>
                <a:cubicBezTo>
                  <a:pt x="6597" y="28428"/>
                  <a:pt x="6775" y="28547"/>
                  <a:pt x="6966" y="28666"/>
                </a:cubicBezTo>
                <a:cubicBezTo>
                  <a:pt x="7407" y="28609"/>
                  <a:pt x="7849" y="28586"/>
                  <a:pt x="8291" y="28586"/>
                </a:cubicBezTo>
                <a:cubicBezTo>
                  <a:pt x="9328" y="28586"/>
                  <a:pt x="10364" y="28712"/>
                  <a:pt x="11383" y="28821"/>
                </a:cubicBezTo>
                <a:cubicBezTo>
                  <a:pt x="13002" y="29000"/>
                  <a:pt x="14633" y="29142"/>
                  <a:pt x="16264" y="29321"/>
                </a:cubicBezTo>
                <a:cubicBezTo>
                  <a:pt x="22992" y="30047"/>
                  <a:pt x="29850" y="30857"/>
                  <a:pt x="36577" y="31881"/>
                </a:cubicBezTo>
                <a:cubicBezTo>
                  <a:pt x="38065" y="32095"/>
                  <a:pt x="39553" y="32357"/>
                  <a:pt x="41029" y="32655"/>
                </a:cubicBezTo>
                <a:cubicBezTo>
                  <a:pt x="41101" y="32607"/>
                  <a:pt x="41184" y="32560"/>
                  <a:pt x="41256" y="32500"/>
                </a:cubicBezTo>
                <a:lnTo>
                  <a:pt x="41256" y="12974"/>
                </a:lnTo>
                <a:cubicBezTo>
                  <a:pt x="40351" y="13045"/>
                  <a:pt x="39482" y="13521"/>
                  <a:pt x="38743" y="14081"/>
                </a:cubicBezTo>
                <a:cubicBezTo>
                  <a:pt x="37053" y="15331"/>
                  <a:pt x="35767" y="17034"/>
                  <a:pt x="34791" y="18903"/>
                </a:cubicBezTo>
                <a:cubicBezTo>
                  <a:pt x="35946" y="14391"/>
                  <a:pt x="36207" y="9652"/>
                  <a:pt x="35553" y="5044"/>
                </a:cubicBezTo>
                <a:cubicBezTo>
                  <a:pt x="35410" y="3985"/>
                  <a:pt x="34945" y="2675"/>
                  <a:pt x="33874" y="2580"/>
                </a:cubicBezTo>
                <a:cubicBezTo>
                  <a:pt x="33846" y="2578"/>
                  <a:pt x="33818" y="2577"/>
                  <a:pt x="33790" y="2577"/>
                </a:cubicBezTo>
                <a:cubicBezTo>
                  <a:pt x="33274" y="2577"/>
                  <a:pt x="32793" y="2883"/>
                  <a:pt x="32397" y="3211"/>
                </a:cubicBezTo>
                <a:cubicBezTo>
                  <a:pt x="30254" y="4949"/>
                  <a:pt x="29016" y="7533"/>
                  <a:pt x="28421" y="10247"/>
                </a:cubicBezTo>
                <a:cubicBezTo>
                  <a:pt x="28635" y="7556"/>
                  <a:pt x="28385" y="4818"/>
                  <a:pt x="27635" y="2234"/>
                </a:cubicBezTo>
                <a:cubicBezTo>
                  <a:pt x="27373" y="1306"/>
                  <a:pt x="26909" y="258"/>
                  <a:pt x="25980" y="44"/>
                </a:cubicBezTo>
                <a:cubicBezTo>
                  <a:pt x="25860" y="14"/>
                  <a:pt x="25737" y="1"/>
                  <a:pt x="25614" y="1"/>
                </a:cubicBezTo>
                <a:close/>
              </a:path>
            </a:pathLst>
          </a:custGeom>
          <a:solidFill>
            <a:srgbClr val="00B050">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7" name="Google Shape;6278;p63"/>
          <p:cNvSpPr/>
          <p:nvPr/>
        </p:nvSpPr>
        <p:spPr>
          <a:xfrm flipH="1">
            <a:off x="7717546" y="5757033"/>
            <a:ext cx="1473538" cy="1440156"/>
          </a:xfrm>
          <a:custGeom>
            <a:avLst/>
            <a:gdLst/>
            <a:ahLst/>
            <a:cxnLst/>
            <a:rect l="l" t="t" r="r" b="b"/>
            <a:pathLst>
              <a:path w="51876" h="33283" extrusionOk="0">
                <a:moveTo>
                  <a:pt x="9463" y="0"/>
                </a:moveTo>
                <a:cubicBezTo>
                  <a:pt x="9333" y="0"/>
                  <a:pt x="9203" y="14"/>
                  <a:pt x="9073" y="43"/>
                </a:cubicBezTo>
                <a:cubicBezTo>
                  <a:pt x="8216" y="222"/>
                  <a:pt x="7620" y="1043"/>
                  <a:pt x="7239" y="1853"/>
                </a:cubicBezTo>
                <a:cubicBezTo>
                  <a:pt x="6358" y="3746"/>
                  <a:pt x="6168" y="5877"/>
                  <a:pt x="6227" y="7949"/>
                </a:cubicBezTo>
                <a:cubicBezTo>
                  <a:pt x="6334" y="12199"/>
                  <a:pt x="7454" y="16426"/>
                  <a:pt x="9442" y="20176"/>
                </a:cubicBezTo>
                <a:cubicBezTo>
                  <a:pt x="7525" y="17259"/>
                  <a:pt x="4644" y="14950"/>
                  <a:pt x="1346" y="13783"/>
                </a:cubicBezTo>
                <a:cubicBezTo>
                  <a:pt x="917" y="13616"/>
                  <a:pt x="441" y="13497"/>
                  <a:pt x="0" y="13497"/>
                </a:cubicBezTo>
                <a:lnTo>
                  <a:pt x="0" y="32726"/>
                </a:lnTo>
                <a:cubicBezTo>
                  <a:pt x="3322" y="33011"/>
                  <a:pt x="6680" y="33059"/>
                  <a:pt x="10025" y="33154"/>
                </a:cubicBezTo>
                <a:cubicBezTo>
                  <a:pt x="12938" y="33235"/>
                  <a:pt x="15844" y="33283"/>
                  <a:pt x="18753" y="33283"/>
                </a:cubicBezTo>
                <a:cubicBezTo>
                  <a:pt x="20126" y="33283"/>
                  <a:pt x="21498" y="33272"/>
                  <a:pt x="22872" y="33249"/>
                </a:cubicBezTo>
                <a:cubicBezTo>
                  <a:pt x="23753" y="33237"/>
                  <a:pt x="24622" y="33214"/>
                  <a:pt x="25504" y="33190"/>
                </a:cubicBezTo>
                <a:cubicBezTo>
                  <a:pt x="31611" y="33011"/>
                  <a:pt x="37719" y="32761"/>
                  <a:pt x="43827" y="32321"/>
                </a:cubicBezTo>
                <a:cubicBezTo>
                  <a:pt x="45399" y="32202"/>
                  <a:pt x="47030" y="32130"/>
                  <a:pt x="48590" y="31880"/>
                </a:cubicBezTo>
                <a:cubicBezTo>
                  <a:pt x="49316" y="31761"/>
                  <a:pt x="50459" y="31547"/>
                  <a:pt x="50995" y="31035"/>
                </a:cubicBezTo>
                <a:cubicBezTo>
                  <a:pt x="51876" y="30201"/>
                  <a:pt x="50840" y="25748"/>
                  <a:pt x="50483" y="24570"/>
                </a:cubicBezTo>
                <a:cubicBezTo>
                  <a:pt x="50245" y="23784"/>
                  <a:pt x="49804" y="22927"/>
                  <a:pt x="49018" y="22724"/>
                </a:cubicBezTo>
                <a:cubicBezTo>
                  <a:pt x="48901" y="22694"/>
                  <a:pt x="48782" y="22680"/>
                  <a:pt x="48663" y="22680"/>
                </a:cubicBezTo>
                <a:cubicBezTo>
                  <a:pt x="48175" y="22680"/>
                  <a:pt x="47679" y="22911"/>
                  <a:pt x="47268" y="23189"/>
                </a:cubicBezTo>
                <a:cubicBezTo>
                  <a:pt x="46220" y="23879"/>
                  <a:pt x="45387" y="24879"/>
                  <a:pt x="44899" y="26022"/>
                </a:cubicBezTo>
                <a:cubicBezTo>
                  <a:pt x="45625" y="23974"/>
                  <a:pt x="45875" y="21724"/>
                  <a:pt x="45613" y="19557"/>
                </a:cubicBezTo>
                <a:cubicBezTo>
                  <a:pt x="45458" y="18367"/>
                  <a:pt x="45161" y="17176"/>
                  <a:pt x="44542" y="16164"/>
                </a:cubicBezTo>
                <a:cubicBezTo>
                  <a:pt x="44125" y="15473"/>
                  <a:pt x="43458" y="14819"/>
                  <a:pt x="42649" y="14807"/>
                </a:cubicBezTo>
                <a:cubicBezTo>
                  <a:pt x="42635" y="14806"/>
                  <a:pt x="42621" y="14806"/>
                  <a:pt x="42607" y="14806"/>
                </a:cubicBezTo>
                <a:cubicBezTo>
                  <a:pt x="42159" y="14806"/>
                  <a:pt x="41744" y="14993"/>
                  <a:pt x="41375" y="15235"/>
                </a:cubicBezTo>
                <a:cubicBezTo>
                  <a:pt x="39922" y="16200"/>
                  <a:pt x="39243" y="17962"/>
                  <a:pt x="38993" y="19676"/>
                </a:cubicBezTo>
                <a:cubicBezTo>
                  <a:pt x="38779" y="21129"/>
                  <a:pt x="38815" y="22629"/>
                  <a:pt x="39089" y="24082"/>
                </a:cubicBezTo>
                <a:cubicBezTo>
                  <a:pt x="38755" y="22986"/>
                  <a:pt x="38196" y="21962"/>
                  <a:pt x="37469" y="21081"/>
                </a:cubicBezTo>
                <a:cubicBezTo>
                  <a:pt x="37350" y="20938"/>
                  <a:pt x="37207" y="20784"/>
                  <a:pt x="37029" y="20724"/>
                </a:cubicBezTo>
                <a:cubicBezTo>
                  <a:pt x="36980" y="20712"/>
                  <a:pt x="36930" y="20706"/>
                  <a:pt x="36880" y="20706"/>
                </a:cubicBezTo>
                <a:cubicBezTo>
                  <a:pt x="36540" y="20706"/>
                  <a:pt x="36190" y="20974"/>
                  <a:pt x="36076" y="21296"/>
                </a:cubicBezTo>
                <a:cubicBezTo>
                  <a:pt x="35695" y="22272"/>
                  <a:pt x="35481" y="23141"/>
                  <a:pt x="35398" y="24415"/>
                </a:cubicBezTo>
                <a:cubicBezTo>
                  <a:pt x="35326" y="23867"/>
                  <a:pt x="35195" y="21772"/>
                  <a:pt x="35076" y="21236"/>
                </a:cubicBezTo>
                <a:cubicBezTo>
                  <a:pt x="34802" y="19974"/>
                  <a:pt x="34421" y="18736"/>
                  <a:pt x="33993" y="17533"/>
                </a:cubicBezTo>
                <a:cubicBezTo>
                  <a:pt x="33731" y="16795"/>
                  <a:pt x="33421" y="16081"/>
                  <a:pt x="32993" y="15450"/>
                </a:cubicBezTo>
                <a:cubicBezTo>
                  <a:pt x="32677" y="14976"/>
                  <a:pt x="32175" y="14381"/>
                  <a:pt x="31561" y="14381"/>
                </a:cubicBezTo>
                <a:cubicBezTo>
                  <a:pt x="31481" y="14381"/>
                  <a:pt x="31398" y="14392"/>
                  <a:pt x="31314" y="14414"/>
                </a:cubicBezTo>
                <a:cubicBezTo>
                  <a:pt x="31171" y="14461"/>
                  <a:pt x="31040" y="14521"/>
                  <a:pt x="30921" y="14592"/>
                </a:cubicBezTo>
                <a:cubicBezTo>
                  <a:pt x="30909" y="14616"/>
                  <a:pt x="30897" y="14616"/>
                  <a:pt x="30897" y="14628"/>
                </a:cubicBezTo>
                <a:cubicBezTo>
                  <a:pt x="29266" y="16700"/>
                  <a:pt x="28540" y="19450"/>
                  <a:pt x="28921" y="22058"/>
                </a:cubicBezTo>
                <a:cubicBezTo>
                  <a:pt x="28468" y="20295"/>
                  <a:pt x="28671" y="18426"/>
                  <a:pt x="28254" y="16652"/>
                </a:cubicBezTo>
                <a:cubicBezTo>
                  <a:pt x="27853" y="14945"/>
                  <a:pt x="26547" y="13215"/>
                  <a:pt x="24826" y="13215"/>
                </a:cubicBezTo>
                <a:cubicBezTo>
                  <a:pt x="24759" y="13215"/>
                  <a:pt x="24691" y="13218"/>
                  <a:pt x="24622" y="13223"/>
                </a:cubicBezTo>
                <a:cubicBezTo>
                  <a:pt x="23420" y="13330"/>
                  <a:pt x="22408" y="14318"/>
                  <a:pt x="21967" y="15450"/>
                </a:cubicBezTo>
                <a:lnTo>
                  <a:pt x="21872" y="15712"/>
                </a:lnTo>
                <a:cubicBezTo>
                  <a:pt x="21765" y="14938"/>
                  <a:pt x="21574" y="14176"/>
                  <a:pt x="21289" y="13461"/>
                </a:cubicBezTo>
                <a:cubicBezTo>
                  <a:pt x="20959" y="12616"/>
                  <a:pt x="20219" y="11700"/>
                  <a:pt x="19386" y="11700"/>
                </a:cubicBezTo>
                <a:cubicBezTo>
                  <a:pt x="19256" y="11700"/>
                  <a:pt x="19124" y="11722"/>
                  <a:pt x="18991" y="11771"/>
                </a:cubicBezTo>
                <a:cubicBezTo>
                  <a:pt x="18372" y="11997"/>
                  <a:pt x="18062" y="12652"/>
                  <a:pt x="17860" y="13259"/>
                </a:cubicBezTo>
                <a:cubicBezTo>
                  <a:pt x="17360" y="14711"/>
                  <a:pt x="17157" y="16259"/>
                  <a:pt x="17264" y="17795"/>
                </a:cubicBezTo>
                <a:cubicBezTo>
                  <a:pt x="16610" y="13628"/>
                  <a:pt x="15562" y="9520"/>
                  <a:pt x="14145" y="5532"/>
                </a:cubicBezTo>
                <a:cubicBezTo>
                  <a:pt x="13490" y="3662"/>
                  <a:pt x="12657" y="1710"/>
                  <a:pt x="11026" y="579"/>
                </a:cubicBezTo>
                <a:cubicBezTo>
                  <a:pt x="10562" y="250"/>
                  <a:pt x="10020" y="0"/>
                  <a:pt x="9463" y="0"/>
                </a:cubicBezTo>
                <a:close/>
              </a:path>
            </a:pathLst>
          </a:custGeom>
          <a:solidFill>
            <a:srgbClr val="00B050">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8" name="Google Shape;6279;p63"/>
          <p:cNvSpPr/>
          <p:nvPr/>
        </p:nvSpPr>
        <p:spPr>
          <a:xfrm flipH="1">
            <a:off x="8280406" y="5117715"/>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89" name="Google Shape;6337;p63"/>
          <p:cNvSpPr/>
          <p:nvPr/>
        </p:nvSpPr>
        <p:spPr>
          <a:xfrm flipH="1">
            <a:off x="6981289" y="6445823"/>
            <a:ext cx="700961" cy="555715"/>
          </a:xfrm>
          <a:custGeom>
            <a:avLst/>
            <a:gdLst/>
            <a:ahLst/>
            <a:cxnLst/>
            <a:rect l="l" t="t" r="r" b="b"/>
            <a:pathLst>
              <a:path w="13574" h="8071" extrusionOk="0">
                <a:moveTo>
                  <a:pt x="6092" y="0"/>
                </a:moveTo>
                <a:cubicBezTo>
                  <a:pt x="5733" y="0"/>
                  <a:pt x="5369" y="110"/>
                  <a:pt x="5084" y="321"/>
                </a:cubicBezTo>
                <a:cubicBezTo>
                  <a:pt x="4477" y="773"/>
                  <a:pt x="4191" y="1559"/>
                  <a:pt x="4227" y="2309"/>
                </a:cubicBezTo>
                <a:cubicBezTo>
                  <a:pt x="4240" y="2711"/>
                  <a:pt x="4341" y="3105"/>
                  <a:pt x="4493" y="3483"/>
                </a:cubicBezTo>
                <a:lnTo>
                  <a:pt x="4493" y="3483"/>
                </a:lnTo>
                <a:cubicBezTo>
                  <a:pt x="4416" y="3383"/>
                  <a:pt x="4328" y="3292"/>
                  <a:pt x="4227" y="3214"/>
                </a:cubicBezTo>
                <a:cubicBezTo>
                  <a:pt x="4051" y="3086"/>
                  <a:pt x="3830" y="3018"/>
                  <a:pt x="3617" y="3018"/>
                </a:cubicBezTo>
                <a:cubicBezTo>
                  <a:pt x="3356" y="3018"/>
                  <a:pt x="3108" y="3122"/>
                  <a:pt x="2977" y="3345"/>
                </a:cubicBezTo>
                <a:cubicBezTo>
                  <a:pt x="2870" y="3512"/>
                  <a:pt x="2858" y="3702"/>
                  <a:pt x="2858" y="3893"/>
                </a:cubicBezTo>
                <a:cubicBezTo>
                  <a:pt x="2858" y="4369"/>
                  <a:pt x="2977" y="4869"/>
                  <a:pt x="3179" y="5298"/>
                </a:cubicBezTo>
                <a:cubicBezTo>
                  <a:pt x="2739" y="4548"/>
                  <a:pt x="1917" y="4036"/>
                  <a:pt x="1060" y="3940"/>
                </a:cubicBezTo>
                <a:cubicBezTo>
                  <a:pt x="1012" y="3937"/>
                  <a:pt x="963" y="3936"/>
                  <a:pt x="914" y="3936"/>
                </a:cubicBezTo>
                <a:cubicBezTo>
                  <a:pt x="575" y="3936"/>
                  <a:pt x="229" y="4016"/>
                  <a:pt x="83" y="4298"/>
                </a:cubicBezTo>
                <a:cubicBezTo>
                  <a:pt x="0" y="4476"/>
                  <a:pt x="12" y="4690"/>
                  <a:pt x="48" y="4881"/>
                </a:cubicBezTo>
                <a:cubicBezTo>
                  <a:pt x="549" y="7701"/>
                  <a:pt x="4265" y="8071"/>
                  <a:pt x="7303" y="8071"/>
                </a:cubicBezTo>
                <a:cubicBezTo>
                  <a:pt x="8382" y="8071"/>
                  <a:pt x="9375" y="8024"/>
                  <a:pt x="10109" y="8024"/>
                </a:cubicBezTo>
                <a:cubicBezTo>
                  <a:pt x="10597" y="8024"/>
                  <a:pt x="11085" y="8024"/>
                  <a:pt x="11537" y="7810"/>
                </a:cubicBezTo>
                <a:cubicBezTo>
                  <a:pt x="12085" y="7560"/>
                  <a:pt x="12454" y="7012"/>
                  <a:pt x="12764" y="6476"/>
                </a:cubicBezTo>
                <a:cubicBezTo>
                  <a:pt x="13157" y="5833"/>
                  <a:pt x="13502" y="5131"/>
                  <a:pt x="13561" y="4393"/>
                </a:cubicBezTo>
                <a:cubicBezTo>
                  <a:pt x="13573" y="4155"/>
                  <a:pt x="13561" y="3917"/>
                  <a:pt x="13418" y="3714"/>
                </a:cubicBezTo>
                <a:cubicBezTo>
                  <a:pt x="13283" y="3531"/>
                  <a:pt x="13059" y="3448"/>
                  <a:pt x="12827" y="3448"/>
                </a:cubicBezTo>
                <a:cubicBezTo>
                  <a:pt x="12652" y="3448"/>
                  <a:pt x="12472" y="3496"/>
                  <a:pt x="12323" y="3583"/>
                </a:cubicBezTo>
                <a:cubicBezTo>
                  <a:pt x="11966" y="3797"/>
                  <a:pt x="11752" y="4155"/>
                  <a:pt x="11549" y="4512"/>
                </a:cubicBezTo>
                <a:cubicBezTo>
                  <a:pt x="11621" y="4071"/>
                  <a:pt x="11609" y="3619"/>
                  <a:pt x="11537" y="3178"/>
                </a:cubicBezTo>
                <a:cubicBezTo>
                  <a:pt x="11502" y="3047"/>
                  <a:pt x="11478" y="2916"/>
                  <a:pt x="11383" y="2821"/>
                </a:cubicBezTo>
                <a:cubicBezTo>
                  <a:pt x="11301" y="2735"/>
                  <a:pt x="11197" y="2699"/>
                  <a:pt x="11086" y="2699"/>
                </a:cubicBezTo>
                <a:cubicBezTo>
                  <a:pt x="10858" y="2699"/>
                  <a:pt x="10598" y="2851"/>
                  <a:pt x="10430" y="3035"/>
                </a:cubicBezTo>
                <a:cubicBezTo>
                  <a:pt x="9989" y="3500"/>
                  <a:pt x="9656" y="4095"/>
                  <a:pt x="9513" y="4726"/>
                </a:cubicBezTo>
                <a:cubicBezTo>
                  <a:pt x="9573" y="4190"/>
                  <a:pt x="9549" y="3643"/>
                  <a:pt x="9454" y="3119"/>
                </a:cubicBezTo>
                <a:cubicBezTo>
                  <a:pt x="9418" y="3024"/>
                  <a:pt x="9394" y="2904"/>
                  <a:pt x="9299" y="2821"/>
                </a:cubicBezTo>
                <a:cubicBezTo>
                  <a:pt x="9255" y="2790"/>
                  <a:pt x="9207" y="2776"/>
                  <a:pt x="9159" y="2776"/>
                </a:cubicBezTo>
                <a:cubicBezTo>
                  <a:pt x="8988" y="2776"/>
                  <a:pt x="8806" y="2949"/>
                  <a:pt x="8704" y="3107"/>
                </a:cubicBezTo>
                <a:cubicBezTo>
                  <a:pt x="8358" y="3655"/>
                  <a:pt x="8168" y="4286"/>
                  <a:pt x="8120" y="4929"/>
                </a:cubicBezTo>
                <a:cubicBezTo>
                  <a:pt x="8180" y="3750"/>
                  <a:pt x="8025" y="2559"/>
                  <a:pt x="7680" y="1428"/>
                </a:cubicBezTo>
                <a:cubicBezTo>
                  <a:pt x="7561" y="1059"/>
                  <a:pt x="7430" y="678"/>
                  <a:pt x="7144" y="404"/>
                </a:cubicBezTo>
                <a:cubicBezTo>
                  <a:pt x="6871" y="131"/>
                  <a:pt x="6484" y="0"/>
                  <a:pt x="6092" y="0"/>
                </a:cubicBezTo>
                <a:close/>
              </a:path>
            </a:pathLst>
          </a:custGeom>
          <a:solidFill>
            <a:srgbClr val="00B050">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0" name="Google Shape;6338;p63"/>
          <p:cNvSpPr/>
          <p:nvPr/>
        </p:nvSpPr>
        <p:spPr>
          <a:xfrm>
            <a:off x="172683" y="4715981"/>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529" name="Google Shape;6132;p63"/>
          <p:cNvGrpSpPr/>
          <p:nvPr/>
        </p:nvGrpSpPr>
        <p:grpSpPr>
          <a:xfrm>
            <a:off x="3331948" y="2385956"/>
            <a:ext cx="1027248" cy="3123907"/>
            <a:chOff x="3559686" y="1789467"/>
            <a:chExt cx="1027248" cy="2342930"/>
          </a:xfrm>
        </p:grpSpPr>
        <p:sp>
          <p:nvSpPr>
            <p:cNvPr id="530" name="Google Shape;6133;p63"/>
            <p:cNvSpPr/>
            <p:nvPr/>
          </p:nvSpPr>
          <p:spPr>
            <a:xfrm flipH="1">
              <a:off x="3559686" y="4013920"/>
              <a:ext cx="1027248" cy="118477"/>
            </a:xfrm>
            <a:custGeom>
              <a:avLst/>
              <a:gdLst/>
              <a:ahLst/>
              <a:cxnLst/>
              <a:rect l="l" t="t" r="r" b="b"/>
              <a:pathLst>
                <a:path w="20861" h="2406" extrusionOk="0">
                  <a:moveTo>
                    <a:pt x="10430" y="1"/>
                  </a:moveTo>
                  <a:cubicBezTo>
                    <a:pt x="4668" y="1"/>
                    <a:pt x="0" y="537"/>
                    <a:pt x="0" y="1203"/>
                  </a:cubicBezTo>
                  <a:cubicBezTo>
                    <a:pt x="0" y="1870"/>
                    <a:pt x="4668" y="2406"/>
                    <a:pt x="10430" y="2406"/>
                  </a:cubicBezTo>
                  <a:cubicBezTo>
                    <a:pt x="16193" y="2406"/>
                    <a:pt x="20860" y="1870"/>
                    <a:pt x="20860" y="1203"/>
                  </a:cubicBezTo>
                  <a:cubicBezTo>
                    <a:pt x="20860" y="537"/>
                    <a:pt x="16193" y="1"/>
                    <a:pt x="104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1" name="Google Shape;6134;p63"/>
            <p:cNvSpPr/>
            <p:nvPr/>
          </p:nvSpPr>
          <p:spPr>
            <a:xfrm flipH="1">
              <a:off x="3645308" y="2612927"/>
              <a:ext cx="576334" cy="718793"/>
            </a:xfrm>
            <a:custGeom>
              <a:avLst/>
              <a:gdLst/>
              <a:ahLst/>
              <a:cxnLst/>
              <a:rect l="l" t="t" r="r" b="b"/>
              <a:pathLst>
                <a:path w="11704" h="14597" extrusionOk="0">
                  <a:moveTo>
                    <a:pt x="5972" y="1"/>
                  </a:moveTo>
                  <a:cubicBezTo>
                    <a:pt x="3834" y="1"/>
                    <a:pt x="2016" y="374"/>
                    <a:pt x="1822" y="662"/>
                  </a:cubicBezTo>
                  <a:cubicBezTo>
                    <a:pt x="0" y="3448"/>
                    <a:pt x="214" y="12961"/>
                    <a:pt x="1167" y="13949"/>
                  </a:cubicBezTo>
                  <a:cubicBezTo>
                    <a:pt x="1599" y="14403"/>
                    <a:pt x="3431" y="14597"/>
                    <a:pt x="5390" y="14597"/>
                  </a:cubicBezTo>
                  <a:cubicBezTo>
                    <a:pt x="7752" y="14597"/>
                    <a:pt x="10298" y="14315"/>
                    <a:pt x="10799" y="13866"/>
                  </a:cubicBezTo>
                  <a:cubicBezTo>
                    <a:pt x="11704" y="13056"/>
                    <a:pt x="11275" y="7734"/>
                    <a:pt x="11275" y="5472"/>
                  </a:cubicBezTo>
                  <a:cubicBezTo>
                    <a:pt x="11275" y="3210"/>
                    <a:pt x="10692" y="412"/>
                    <a:pt x="7846" y="102"/>
                  </a:cubicBezTo>
                  <a:cubicBezTo>
                    <a:pt x="7216" y="31"/>
                    <a:pt x="6581" y="1"/>
                    <a:pt x="59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2" name="Google Shape;6135;p63"/>
            <p:cNvSpPr/>
            <p:nvPr/>
          </p:nvSpPr>
          <p:spPr>
            <a:xfrm flipH="1">
              <a:off x="3645888" y="2641981"/>
              <a:ext cx="180031" cy="677183"/>
            </a:xfrm>
            <a:custGeom>
              <a:avLst/>
              <a:gdLst/>
              <a:ahLst/>
              <a:cxnLst/>
              <a:rect l="l" t="t" r="r" b="b"/>
              <a:pathLst>
                <a:path w="3656" h="13752" extrusionOk="0">
                  <a:moveTo>
                    <a:pt x="1299" y="0"/>
                  </a:moveTo>
                  <a:cubicBezTo>
                    <a:pt x="1096" y="167"/>
                    <a:pt x="894" y="381"/>
                    <a:pt x="751" y="643"/>
                  </a:cubicBezTo>
                  <a:cubicBezTo>
                    <a:pt x="406" y="1250"/>
                    <a:pt x="287" y="1989"/>
                    <a:pt x="227" y="2703"/>
                  </a:cubicBezTo>
                  <a:cubicBezTo>
                    <a:pt x="96" y="4370"/>
                    <a:pt x="36" y="6061"/>
                    <a:pt x="25" y="7727"/>
                  </a:cubicBezTo>
                  <a:cubicBezTo>
                    <a:pt x="1" y="8585"/>
                    <a:pt x="25" y="9430"/>
                    <a:pt x="60" y="10299"/>
                  </a:cubicBezTo>
                  <a:cubicBezTo>
                    <a:pt x="96" y="10823"/>
                    <a:pt x="120" y="11323"/>
                    <a:pt x="203" y="11835"/>
                  </a:cubicBezTo>
                  <a:cubicBezTo>
                    <a:pt x="275" y="12323"/>
                    <a:pt x="394" y="12799"/>
                    <a:pt x="632" y="13216"/>
                  </a:cubicBezTo>
                  <a:cubicBezTo>
                    <a:pt x="763" y="13454"/>
                    <a:pt x="941" y="13633"/>
                    <a:pt x="1144" y="13752"/>
                  </a:cubicBezTo>
                  <a:cubicBezTo>
                    <a:pt x="1930" y="13633"/>
                    <a:pt x="2525" y="13466"/>
                    <a:pt x="2751" y="13276"/>
                  </a:cubicBezTo>
                  <a:cubicBezTo>
                    <a:pt x="3656" y="12454"/>
                    <a:pt x="3227" y="7144"/>
                    <a:pt x="3227" y="4882"/>
                  </a:cubicBezTo>
                  <a:cubicBezTo>
                    <a:pt x="3239" y="3096"/>
                    <a:pt x="2858" y="965"/>
                    <a:pt x="12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3" name="Google Shape;6136;p63"/>
            <p:cNvSpPr/>
            <p:nvPr/>
          </p:nvSpPr>
          <p:spPr>
            <a:xfrm flipH="1">
              <a:off x="4307235" y="2677732"/>
              <a:ext cx="242766" cy="547084"/>
            </a:xfrm>
            <a:custGeom>
              <a:avLst/>
              <a:gdLst/>
              <a:ahLst/>
              <a:cxnLst/>
              <a:rect l="l" t="t" r="r" b="b"/>
              <a:pathLst>
                <a:path w="4930" h="11110" extrusionOk="0">
                  <a:moveTo>
                    <a:pt x="4930" y="1"/>
                  </a:moveTo>
                  <a:lnTo>
                    <a:pt x="4930" y="1"/>
                  </a:lnTo>
                  <a:cubicBezTo>
                    <a:pt x="4929" y="1"/>
                    <a:pt x="453" y="3549"/>
                    <a:pt x="227" y="5073"/>
                  </a:cubicBezTo>
                  <a:cubicBezTo>
                    <a:pt x="1" y="6597"/>
                    <a:pt x="3382" y="11109"/>
                    <a:pt x="3382" y="11109"/>
                  </a:cubicBezTo>
                  <a:lnTo>
                    <a:pt x="493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4" name="Google Shape;6137;p63"/>
            <p:cNvSpPr/>
            <p:nvPr/>
          </p:nvSpPr>
          <p:spPr>
            <a:xfrm flipH="1">
              <a:off x="4307234" y="2677141"/>
              <a:ext cx="189978" cy="546493"/>
            </a:xfrm>
            <a:custGeom>
              <a:avLst/>
              <a:gdLst/>
              <a:ahLst/>
              <a:cxnLst/>
              <a:rect l="l" t="t" r="r" b="b"/>
              <a:pathLst>
                <a:path w="3858" h="11098" extrusionOk="0">
                  <a:moveTo>
                    <a:pt x="3858" y="1"/>
                  </a:moveTo>
                  <a:lnTo>
                    <a:pt x="3858" y="1"/>
                  </a:lnTo>
                  <a:lnTo>
                    <a:pt x="3858" y="1"/>
                  </a:lnTo>
                  <a:cubicBezTo>
                    <a:pt x="3858" y="1"/>
                    <a:pt x="3858" y="1"/>
                    <a:pt x="3858" y="1"/>
                  </a:cubicBezTo>
                  <a:close/>
                  <a:moveTo>
                    <a:pt x="3858" y="1"/>
                  </a:moveTo>
                  <a:lnTo>
                    <a:pt x="3858" y="1"/>
                  </a:lnTo>
                  <a:cubicBezTo>
                    <a:pt x="3854" y="15"/>
                    <a:pt x="3724" y="110"/>
                    <a:pt x="3512" y="286"/>
                  </a:cubicBezTo>
                  <a:lnTo>
                    <a:pt x="3512" y="322"/>
                  </a:lnTo>
                  <a:cubicBezTo>
                    <a:pt x="3322" y="1858"/>
                    <a:pt x="2667" y="3275"/>
                    <a:pt x="1905" y="4608"/>
                  </a:cubicBezTo>
                  <a:cubicBezTo>
                    <a:pt x="1536" y="5263"/>
                    <a:pt x="1167" y="5942"/>
                    <a:pt x="750" y="6561"/>
                  </a:cubicBezTo>
                  <a:cubicBezTo>
                    <a:pt x="560" y="6859"/>
                    <a:pt x="333" y="7144"/>
                    <a:pt x="107" y="7430"/>
                  </a:cubicBezTo>
                  <a:cubicBezTo>
                    <a:pt x="83" y="7466"/>
                    <a:pt x="36" y="7502"/>
                    <a:pt x="0" y="7549"/>
                  </a:cubicBezTo>
                  <a:cubicBezTo>
                    <a:pt x="941" y="9276"/>
                    <a:pt x="2322" y="11097"/>
                    <a:pt x="2322" y="11097"/>
                  </a:cubicBezTo>
                  <a:lnTo>
                    <a:pt x="3858" y="1"/>
                  </a:lnTo>
                  <a:close/>
                </a:path>
              </a:pathLst>
            </a:custGeom>
            <a:solidFill>
              <a:srgbClr val="FFD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5" name="Google Shape;6138;p63"/>
            <p:cNvSpPr/>
            <p:nvPr/>
          </p:nvSpPr>
          <p:spPr>
            <a:xfrm flipH="1">
              <a:off x="4378782" y="2933309"/>
              <a:ext cx="90163" cy="70712"/>
            </a:xfrm>
            <a:custGeom>
              <a:avLst/>
              <a:gdLst/>
              <a:ahLst/>
              <a:cxnLst/>
              <a:rect l="l" t="t" r="r" b="b"/>
              <a:pathLst>
                <a:path w="1831" h="1436" extrusionOk="0">
                  <a:moveTo>
                    <a:pt x="50" y="0"/>
                  </a:moveTo>
                  <a:cubicBezTo>
                    <a:pt x="27" y="0"/>
                    <a:pt x="1" y="50"/>
                    <a:pt x="33" y="61"/>
                  </a:cubicBezTo>
                  <a:cubicBezTo>
                    <a:pt x="188" y="156"/>
                    <a:pt x="343" y="228"/>
                    <a:pt x="510" y="311"/>
                  </a:cubicBezTo>
                  <a:cubicBezTo>
                    <a:pt x="664" y="406"/>
                    <a:pt x="819" y="526"/>
                    <a:pt x="962" y="633"/>
                  </a:cubicBezTo>
                  <a:cubicBezTo>
                    <a:pt x="1260" y="847"/>
                    <a:pt x="1510" y="1121"/>
                    <a:pt x="1760" y="1407"/>
                  </a:cubicBezTo>
                  <a:cubicBezTo>
                    <a:pt x="1768" y="1428"/>
                    <a:pt x="1781" y="1435"/>
                    <a:pt x="1793" y="1435"/>
                  </a:cubicBezTo>
                  <a:cubicBezTo>
                    <a:pt x="1814" y="1435"/>
                    <a:pt x="1830" y="1410"/>
                    <a:pt x="1807" y="1395"/>
                  </a:cubicBezTo>
                  <a:cubicBezTo>
                    <a:pt x="1724" y="1276"/>
                    <a:pt x="1617" y="1145"/>
                    <a:pt x="1510" y="1037"/>
                  </a:cubicBezTo>
                  <a:cubicBezTo>
                    <a:pt x="1486" y="978"/>
                    <a:pt x="1438" y="895"/>
                    <a:pt x="1414" y="835"/>
                  </a:cubicBezTo>
                  <a:cubicBezTo>
                    <a:pt x="1367" y="764"/>
                    <a:pt x="1319" y="692"/>
                    <a:pt x="1260" y="597"/>
                  </a:cubicBezTo>
                  <a:cubicBezTo>
                    <a:pt x="1176" y="454"/>
                    <a:pt x="1081" y="287"/>
                    <a:pt x="962" y="133"/>
                  </a:cubicBezTo>
                  <a:cubicBezTo>
                    <a:pt x="959" y="126"/>
                    <a:pt x="953" y="123"/>
                    <a:pt x="946" y="123"/>
                  </a:cubicBezTo>
                  <a:cubicBezTo>
                    <a:pt x="928" y="123"/>
                    <a:pt x="906" y="143"/>
                    <a:pt x="914" y="168"/>
                  </a:cubicBezTo>
                  <a:cubicBezTo>
                    <a:pt x="998" y="335"/>
                    <a:pt x="1117" y="478"/>
                    <a:pt x="1200" y="645"/>
                  </a:cubicBezTo>
                  <a:cubicBezTo>
                    <a:pt x="1248" y="704"/>
                    <a:pt x="1295" y="776"/>
                    <a:pt x="1319" y="835"/>
                  </a:cubicBezTo>
                  <a:cubicBezTo>
                    <a:pt x="1224" y="752"/>
                    <a:pt x="1129" y="656"/>
                    <a:pt x="1022" y="573"/>
                  </a:cubicBezTo>
                  <a:cubicBezTo>
                    <a:pt x="736" y="347"/>
                    <a:pt x="414" y="121"/>
                    <a:pt x="57" y="2"/>
                  </a:cubicBezTo>
                  <a:cubicBezTo>
                    <a:pt x="55" y="1"/>
                    <a:pt x="53" y="0"/>
                    <a:pt x="50" y="0"/>
                  </a:cubicBezTo>
                  <a:close/>
                </a:path>
              </a:pathLst>
            </a:custGeom>
            <a:solidFill>
              <a:srgbClr val="C78E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6" name="Google Shape;6139;p63"/>
            <p:cNvSpPr/>
            <p:nvPr/>
          </p:nvSpPr>
          <p:spPr>
            <a:xfrm flipH="1">
              <a:off x="3774869" y="3223602"/>
              <a:ext cx="582243" cy="763406"/>
            </a:xfrm>
            <a:custGeom>
              <a:avLst/>
              <a:gdLst/>
              <a:ahLst/>
              <a:cxnLst/>
              <a:rect l="l" t="t" r="r" b="b"/>
              <a:pathLst>
                <a:path w="11824" h="15503" extrusionOk="0">
                  <a:moveTo>
                    <a:pt x="1" y="0"/>
                  </a:moveTo>
                  <a:lnTo>
                    <a:pt x="1" y="0"/>
                  </a:lnTo>
                  <a:cubicBezTo>
                    <a:pt x="36" y="2620"/>
                    <a:pt x="167" y="4989"/>
                    <a:pt x="334" y="6108"/>
                  </a:cubicBezTo>
                  <a:cubicBezTo>
                    <a:pt x="751" y="9049"/>
                    <a:pt x="1418" y="15502"/>
                    <a:pt x="1418" y="15502"/>
                  </a:cubicBezTo>
                  <a:lnTo>
                    <a:pt x="4870" y="15502"/>
                  </a:lnTo>
                  <a:cubicBezTo>
                    <a:pt x="4858" y="12764"/>
                    <a:pt x="4382" y="2370"/>
                    <a:pt x="4597" y="2322"/>
                  </a:cubicBezTo>
                  <a:cubicBezTo>
                    <a:pt x="4652" y="2313"/>
                    <a:pt x="4711" y="2307"/>
                    <a:pt x="4776" y="2307"/>
                  </a:cubicBezTo>
                  <a:cubicBezTo>
                    <a:pt x="4975" y="2307"/>
                    <a:pt x="5226" y="2363"/>
                    <a:pt x="5585" y="2560"/>
                  </a:cubicBezTo>
                  <a:cubicBezTo>
                    <a:pt x="6228" y="2905"/>
                    <a:pt x="8395" y="15502"/>
                    <a:pt x="8395" y="15502"/>
                  </a:cubicBezTo>
                  <a:lnTo>
                    <a:pt x="11824" y="15502"/>
                  </a:lnTo>
                  <a:cubicBezTo>
                    <a:pt x="11502" y="12502"/>
                    <a:pt x="10169" y="3322"/>
                    <a:pt x="9800" y="322"/>
                  </a:cubicBezTo>
                  <a:cubicBezTo>
                    <a:pt x="9755" y="314"/>
                    <a:pt x="9717" y="312"/>
                    <a:pt x="9682" y="312"/>
                  </a:cubicBezTo>
                  <a:cubicBezTo>
                    <a:pt x="9604" y="312"/>
                    <a:pt x="9544" y="325"/>
                    <a:pt x="9478" y="334"/>
                  </a:cubicBezTo>
                  <a:cubicBezTo>
                    <a:pt x="8228" y="476"/>
                    <a:pt x="6969" y="538"/>
                    <a:pt x="5712" y="538"/>
                  </a:cubicBezTo>
                  <a:cubicBezTo>
                    <a:pt x="4970" y="538"/>
                    <a:pt x="4228" y="516"/>
                    <a:pt x="3489" y="476"/>
                  </a:cubicBezTo>
                  <a:cubicBezTo>
                    <a:pt x="2322" y="417"/>
                    <a:pt x="1132" y="298"/>
                    <a:pt x="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7" name="Google Shape;6140;p63"/>
            <p:cNvSpPr/>
            <p:nvPr/>
          </p:nvSpPr>
          <p:spPr>
            <a:xfrm flipH="1">
              <a:off x="3814756" y="3224784"/>
              <a:ext cx="542357" cy="477849"/>
            </a:xfrm>
            <a:custGeom>
              <a:avLst/>
              <a:gdLst/>
              <a:ahLst/>
              <a:cxnLst/>
              <a:rect l="l" t="t" r="r" b="b"/>
              <a:pathLst>
                <a:path w="11014" h="9704" extrusionOk="0">
                  <a:moveTo>
                    <a:pt x="1" y="0"/>
                  </a:moveTo>
                  <a:lnTo>
                    <a:pt x="1" y="0"/>
                  </a:lnTo>
                  <a:cubicBezTo>
                    <a:pt x="36" y="2619"/>
                    <a:pt x="167" y="4977"/>
                    <a:pt x="334" y="6096"/>
                  </a:cubicBezTo>
                  <a:cubicBezTo>
                    <a:pt x="429" y="6882"/>
                    <a:pt x="572" y="8001"/>
                    <a:pt x="703" y="9168"/>
                  </a:cubicBezTo>
                  <a:cubicBezTo>
                    <a:pt x="1013" y="9215"/>
                    <a:pt x="1322" y="9287"/>
                    <a:pt x="1656" y="9323"/>
                  </a:cubicBezTo>
                  <a:cubicBezTo>
                    <a:pt x="2513" y="9442"/>
                    <a:pt x="3394" y="9525"/>
                    <a:pt x="4263" y="9596"/>
                  </a:cubicBezTo>
                  <a:cubicBezTo>
                    <a:pt x="4406" y="9608"/>
                    <a:pt x="4537" y="9608"/>
                    <a:pt x="4692" y="9620"/>
                  </a:cubicBezTo>
                  <a:cubicBezTo>
                    <a:pt x="4573" y="6048"/>
                    <a:pt x="4454" y="2334"/>
                    <a:pt x="4585" y="2298"/>
                  </a:cubicBezTo>
                  <a:cubicBezTo>
                    <a:pt x="4640" y="2289"/>
                    <a:pt x="4700" y="2283"/>
                    <a:pt x="4764" y="2283"/>
                  </a:cubicBezTo>
                  <a:cubicBezTo>
                    <a:pt x="4963" y="2283"/>
                    <a:pt x="5214" y="2339"/>
                    <a:pt x="5573" y="2536"/>
                  </a:cubicBezTo>
                  <a:cubicBezTo>
                    <a:pt x="5906" y="2715"/>
                    <a:pt x="6668" y="6334"/>
                    <a:pt x="7323" y="9704"/>
                  </a:cubicBezTo>
                  <a:cubicBezTo>
                    <a:pt x="8561" y="9668"/>
                    <a:pt x="9800" y="9549"/>
                    <a:pt x="11014" y="9382"/>
                  </a:cubicBezTo>
                  <a:cubicBezTo>
                    <a:pt x="10538" y="5894"/>
                    <a:pt x="9990" y="2048"/>
                    <a:pt x="9764" y="298"/>
                  </a:cubicBezTo>
                  <a:cubicBezTo>
                    <a:pt x="9680" y="310"/>
                    <a:pt x="9573" y="310"/>
                    <a:pt x="9478" y="322"/>
                  </a:cubicBezTo>
                  <a:cubicBezTo>
                    <a:pt x="8197" y="467"/>
                    <a:pt x="6906" y="529"/>
                    <a:pt x="5618" y="529"/>
                  </a:cubicBezTo>
                  <a:cubicBezTo>
                    <a:pt x="4907" y="529"/>
                    <a:pt x="4196" y="510"/>
                    <a:pt x="3489" y="476"/>
                  </a:cubicBezTo>
                  <a:cubicBezTo>
                    <a:pt x="2322" y="417"/>
                    <a:pt x="1132" y="298"/>
                    <a:pt x="1"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8" name="Google Shape;6141;p63"/>
            <p:cNvSpPr/>
            <p:nvPr/>
          </p:nvSpPr>
          <p:spPr>
            <a:xfrm flipH="1">
              <a:off x="4093223" y="3976938"/>
              <a:ext cx="306091" cy="96269"/>
            </a:xfrm>
            <a:custGeom>
              <a:avLst/>
              <a:gdLst/>
              <a:ahLst/>
              <a:cxnLst/>
              <a:rect l="l" t="t" r="r" b="b"/>
              <a:pathLst>
                <a:path w="6216" h="1955" extrusionOk="0">
                  <a:moveTo>
                    <a:pt x="3015" y="0"/>
                  </a:moveTo>
                  <a:cubicBezTo>
                    <a:pt x="2570" y="0"/>
                    <a:pt x="2240" y="7"/>
                    <a:pt x="2203" y="26"/>
                  </a:cubicBezTo>
                  <a:cubicBezTo>
                    <a:pt x="2203" y="26"/>
                    <a:pt x="1917" y="37"/>
                    <a:pt x="1012" y="633"/>
                  </a:cubicBezTo>
                  <a:cubicBezTo>
                    <a:pt x="453" y="990"/>
                    <a:pt x="179" y="1335"/>
                    <a:pt x="60" y="1573"/>
                  </a:cubicBezTo>
                  <a:cubicBezTo>
                    <a:pt x="0" y="1692"/>
                    <a:pt x="84" y="1835"/>
                    <a:pt x="215" y="1835"/>
                  </a:cubicBezTo>
                  <a:cubicBezTo>
                    <a:pt x="912" y="1865"/>
                    <a:pt x="2947" y="1955"/>
                    <a:pt x="4416" y="1955"/>
                  </a:cubicBezTo>
                  <a:cubicBezTo>
                    <a:pt x="5303" y="1955"/>
                    <a:pt x="5983" y="1922"/>
                    <a:pt x="6037" y="1823"/>
                  </a:cubicBezTo>
                  <a:cubicBezTo>
                    <a:pt x="6216" y="1514"/>
                    <a:pt x="5894" y="109"/>
                    <a:pt x="5727" y="61"/>
                  </a:cubicBezTo>
                  <a:cubicBezTo>
                    <a:pt x="5620" y="36"/>
                    <a:pt x="4023" y="0"/>
                    <a:pt x="3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39" name="Google Shape;6142;p63"/>
            <p:cNvSpPr/>
            <p:nvPr/>
          </p:nvSpPr>
          <p:spPr>
            <a:xfrm flipH="1">
              <a:off x="4286697" y="3994567"/>
              <a:ext cx="113209" cy="76277"/>
            </a:xfrm>
            <a:custGeom>
              <a:avLst/>
              <a:gdLst/>
              <a:ahLst/>
              <a:cxnLst/>
              <a:rect l="l" t="t" r="r" b="b"/>
              <a:pathLst>
                <a:path w="2299" h="1549" extrusionOk="0">
                  <a:moveTo>
                    <a:pt x="1405" y="1"/>
                  </a:moveTo>
                  <a:cubicBezTo>
                    <a:pt x="1286" y="84"/>
                    <a:pt x="1155" y="156"/>
                    <a:pt x="1013" y="263"/>
                  </a:cubicBezTo>
                  <a:cubicBezTo>
                    <a:pt x="453" y="608"/>
                    <a:pt x="179" y="953"/>
                    <a:pt x="60" y="1192"/>
                  </a:cubicBezTo>
                  <a:cubicBezTo>
                    <a:pt x="1" y="1311"/>
                    <a:pt x="84" y="1453"/>
                    <a:pt x="215" y="1465"/>
                  </a:cubicBezTo>
                  <a:cubicBezTo>
                    <a:pt x="608" y="1477"/>
                    <a:pt x="1405" y="1525"/>
                    <a:pt x="2298" y="1549"/>
                  </a:cubicBezTo>
                  <a:cubicBezTo>
                    <a:pt x="2298" y="1477"/>
                    <a:pt x="2275" y="1394"/>
                    <a:pt x="2239" y="1311"/>
                  </a:cubicBezTo>
                  <a:cubicBezTo>
                    <a:pt x="2120" y="989"/>
                    <a:pt x="1977" y="691"/>
                    <a:pt x="1763" y="418"/>
                  </a:cubicBezTo>
                  <a:cubicBezTo>
                    <a:pt x="1656" y="287"/>
                    <a:pt x="1560" y="156"/>
                    <a:pt x="1441" y="37"/>
                  </a:cubicBezTo>
                  <a:lnTo>
                    <a:pt x="14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0" name="Google Shape;6143;p63"/>
            <p:cNvSpPr/>
            <p:nvPr/>
          </p:nvSpPr>
          <p:spPr>
            <a:xfrm flipH="1">
              <a:off x="3748467" y="3976938"/>
              <a:ext cx="306682" cy="96269"/>
            </a:xfrm>
            <a:custGeom>
              <a:avLst/>
              <a:gdLst/>
              <a:ahLst/>
              <a:cxnLst/>
              <a:rect l="l" t="t" r="r" b="b"/>
              <a:pathLst>
                <a:path w="6228" h="1955" extrusionOk="0">
                  <a:moveTo>
                    <a:pt x="3017" y="0"/>
                  </a:moveTo>
                  <a:cubicBezTo>
                    <a:pt x="2571" y="0"/>
                    <a:pt x="2240" y="7"/>
                    <a:pt x="2203" y="26"/>
                  </a:cubicBezTo>
                  <a:cubicBezTo>
                    <a:pt x="2203" y="26"/>
                    <a:pt x="1905" y="37"/>
                    <a:pt x="1012" y="633"/>
                  </a:cubicBezTo>
                  <a:cubicBezTo>
                    <a:pt x="465" y="990"/>
                    <a:pt x="179" y="1335"/>
                    <a:pt x="60" y="1573"/>
                  </a:cubicBezTo>
                  <a:cubicBezTo>
                    <a:pt x="0" y="1692"/>
                    <a:pt x="96" y="1835"/>
                    <a:pt x="227" y="1835"/>
                  </a:cubicBezTo>
                  <a:cubicBezTo>
                    <a:pt x="924" y="1865"/>
                    <a:pt x="2955" y="1955"/>
                    <a:pt x="4422" y="1955"/>
                  </a:cubicBezTo>
                  <a:cubicBezTo>
                    <a:pt x="5309" y="1955"/>
                    <a:pt x="5990" y="1922"/>
                    <a:pt x="6049" y="1823"/>
                  </a:cubicBezTo>
                  <a:cubicBezTo>
                    <a:pt x="6227" y="1514"/>
                    <a:pt x="5894" y="109"/>
                    <a:pt x="5727" y="61"/>
                  </a:cubicBezTo>
                  <a:cubicBezTo>
                    <a:pt x="5628" y="36"/>
                    <a:pt x="4028" y="0"/>
                    <a:pt x="3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1" name="Google Shape;6144;p63"/>
            <p:cNvSpPr/>
            <p:nvPr/>
          </p:nvSpPr>
          <p:spPr>
            <a:xfrm flipH="1">
              <a:off x="3946077" y="3999295"/>
              <a:ext cx="109072" cy="71549"/>
            </a:xfrm>
            <a:custGeom>
              <a:avLst/>
              <a:gdLst/>
              <a:ahLst/>
              <a:cxnLst/>
              <a:rect l="l" t="t" r="r" b="b"/>
              <a:pathLst>
                <a:path w="2215" h="1453" extrusionOk="0">
                  <a:moveTo>
                    <a:pt x="1298" y="0"/>
                  </a:moveTo>
                  <a:cubicBezTo>
                    <a:pt x="1203" y="48"/>
                    <a:pt x="1120" y="107"/>
                    <a:pt x="1012" y="179"/>
                  </a:cubicBezTo>
                  <a:cubicBezTo>
                    <a:pt x="465" y="536"/>
                    <a:pt x="179" y="881"/>
                    <a:pt x="60" y="1119"/>
                  </a:cubicBezTo>
                  <a:cubicBezTo>
                    <a:pt x="0" y="1238"/>
                    <a:pt x="96" y="1369"/>
                    <a:pt x="227" y="1381"/>
                  </a:cubicBezTo>
                  <a:cubicBezTo>
                    <a:pt x="596" y="1393"/>
                    <a:pt x="1370" y="1441"/>
                    <a:pt x="2215" y="1453"/>
                  </a:cubicBezTo>
                  <a:cubicBezTo>
                    <a:pt x="2120" y="1119"/>
                    <a:pt x="1965" y="798"/>
                    <a:pt x="1763" y="524"/>
                  </a:cubicBezTo>
                  <a:cubicBezTo>
                    <a:pt x="1620" y="322"/>
                    <a:pt x="1465" y="167"/>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2" name="Google Shape;6145;p63"/>
            <p:cNvSpPr/>
            <p:nvPr/>
          </p:nvSpPr>
          <p:spPr>
            <a:xfrm flipH="1">
              <a:off x="3768420" y="3215969"/>
              <a:ext cx="642024" cy="449929"/>
            </a:xfrm>
            <a:custGeom>
              <a:avLst/>
              <a:gdLst/>
              <a:ahLst/>
              <a:cxnLst/>
              <a:rect l="l" t="t" r="r" b="b"/>
              <a:pathLst>
                <a:path w="13038" h="9137" extrusionOk="0">
                  <a:moveTo>
                    <a:pt x="215" y="0"/>
                  </a:moveTo>
                  <a:cubicBezTo>
                    <a:pt x="215" y="0"/>
                    <a:pt x="167" y="893"/>
                    <a:pt x="107" y="2048"/>
                  </a:cubicBezTo>
                  <a:lnTo>
                    <a:pt x="107" y="2203"/>
                  </a:lnTo>
                  <a:cubicBezTo>
                    <a:pt x="48" y="3477"/>
                    <a:pt x="0" y="5037"/>
                    <a:pt x="48" y="6025"/>
                  </a:cubicBezTo>
                  <a:cubicBezTo>
                    <a:pt x="155" y="7930"/>
                    <a:pt x="238" y="8430"/>
                    <a:pt x="238" y="8430"/>
                  </a:cubicBezTo>
                  <a:cubicBezTo>
                    <a:pt x="238" y="8430"/>
                    <a:pt x="2060" y="8775"/>
                    <a:pt x="3632" y="8906"/>
                  </a:cubicBezTo>
                  <a:cubicBezTo>
                    <a:pt x="4029" y="8946"/>
                    <a:pt x="4405" y="8960"/>
                    <a:pt x="4745" y="8960"/>
                  </a:cubicBezTo>
                  <a:cubicBezTo>
                    <a:pt x="5737" y="8960"/>
                    <a:pt x="6418" y="8835"/>
                    <a:pt x="6418" y="8835"/>
                  </a:cubicBezTo>
                  <a:cubicBezTo>
                    <a:pt x="6418" y="8835"/>
                    <a:pt x="5787" y="6215"/>
                    <a:pt x="6001" y="5977"/>
                  </a:cubicBezTo>
                  <a:cubicBezTo>
                    <a:pt x="6013" y="5965"/>
                    <a:pt x="6013" y="5965"/>
                    <a:pt x="6025" y="5965"/>
                  </a:cubicBezTo>
                  <a:cubicBezTo>
                    <a:pt x="6061" y="5965"/>
                    <a:pt x="6084" y="5977"/>
                    <a:pt x="6120" y="6025"/>
                  </a:cubicBezTo>
                  <a:cubicBezTo>
                    <a:pt x="6406" y="6442"/>
                    <a:pt x="6858" y="8775"/>
                    <a:pt x="6858" y="8775"/>
                  </a:cubicBezTo>
                  <a:cubicBezTo>
                    <a:pt x="6858" y="8775"/>
                    <a:pt x="7963" y="9136"/>
                    <a:pt x="9931" y="9136"/>
                  </a:cubicBezTo>
                  <a:cubicBezTo>
                    <a:pt x="10047" y="9136"/>
                    <a:pt x="10166" y="9135"/>
                    <a:pt x="10287" y="9133"/>
                  </a:cubicBezTo>
                  <a:cubicBezTo>
                    <a:pt x="11109" y="9133"/>
                    <a:pt x="11680" y="8990"/>
                    <a:pt x="12097" y="8823"/>
                  </a:cubicBezTo>
                  <a:cubicBezTo>
                    <a:pt x="12145" y="8811"/>
                    <a:pt x="12180" y="8787"/>
                    <a:pt x="12204" y="8775"/>
                  </a:cubicBezTo>
                  <a:cubicBezTo>
                    <a:pt x="12847" y="8513"/>
                    <a:pt x="13038" y="8168"/>
                    <a:pt x="13038" y="8168"/>
                  </a:cubicBezTo>
                  <a:cubicBezTo>
                    <a:pt x="13038" y="8168"/>
                    <a:pt x="11740" y="1203"/>
                    <a:pt x="11430" y="298"/>
                  </a:cubicBezTo>
                  <a:cubicBezTo>
                    <a:pt x="11430" y="298"/>
                    <a:pt x="11299" y="274"/>
                    <a:pt x="11061" y="274"/>
                  </a:cubicBezTo>
                  <a:lnTo>
                    <a:pt x="10930" y="274"/>
                  </a:lnTo>
                  <a:cubicBezTo>
                    <a:pt x="10418" y="262"/>
                    <a:pt x="9537" y="239"/>
                    <a:pt x="8513" y="203"/>
                  </a:cubicBezTo>
                  <a:lnTo>
                    <a:pt x="8394" y="203"/>
                  </a:lnTo>
                  <a:cubicBezTo>
                    <a:pt x="7382" y="179"/>
                    <a:pt x="6239" y="143"/>
                    <a:pt x="5132" y="120"/>
                  </a:cubicBezTo>
                  <a:lnTo>
                    <a:pt x="5048" y="120"/>
                  </a:lnTo>
                  <a:cubicBezTo>
                    <a:pt x="4906" y="120"/>
                    <a:pt x="4775" y="96"/>
                    <a:pt x="4656" y="96"/>
                  </a:cubicBezTo>
                  <a:lnTo>
                    <a:pt x="4584" y="96"/>
                  </a:lnTo>
                  <a:cubicBezTo>
                    <a:pt x="3251" y="72"/>
                    <a:pt x="2024" y="24"/>
                    <a:pt x="1250" y="12"/>
                  </a:cubicBezTo>
                  <a:lnTo>
                    <a:pt x="1143" y="12"/>
                  </a:lnTo>
                  <a:cubicBezTo>
                    <a:pt x="691" y="12"/>
                    <a:pt x="417" y="0"/>
                    <a:pt x="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3" name="Google Shape;6146;p63"/>
            <p:cNvSpPr/>
            <p:nvPr/>
          </p:nvSpPr>
          <p:spPr>
            <a:xfrm flipH="1">
              <a:off x="3809427" y="3228871"/>
              <a:ext cx="187663" cy="421565"/>
            </a:xfrm>
            <a:custGeom>
              <a:avLst/>
              <a:gdLst/>
              <a:ahLst/>
              <a:cxnLst/>
              <a:rect l="l" t="t" r="r" b="b"/>
              <a:pathLst>
                <a:path w="3811" h="8561" extrusionOk="0">
                  <a:moveTo>
                    <a:pt x="0" y="0"/>
                  </a:moveTo>
                  <a:cubicBezTo>
                    <a:pt x="191" y="1143"/>
                    <a:pt x="834" y="2215"/>
                    <a:pt x="1774" y="2929"/>
                  </a:cubicBezTo>
                  <a:cubicBezTo>
                    <a:pt x="2131" y="3215"/>
                    <a:pt x="2524" y="3429"/>
                    <a:pt x="2965" y="3572"/>
                  </a:cubicBezTo>
                  <a:cubicBezTo>
                    <a:pt x="3108" y="4703"/>
                    <a:pt x="3274" y="5834"/>
                    <a:pt x="3453" y="6966"/>
                  </a:cubicBezTo>
                  <a:cubicBezTo>
                    <a:pt x="3512" y="7323"/>
                    <a:pt x="3572" y="7692"/>
                    <a:pt x="3632" y="8049"/>
                  </a:cubicBezTo>
                  <a:cubicBezTo>
                    <a:pt x="3643" y="8216"/>
                    <a:pt x="3679" y="8394"/>
                    <a:pt x="3703" y="8561"/>
                  </a:cubicBezTo>
                  <a:cubicBezTo>
                    <a:pt x="3751" y="8549"/>
                    <a:pt x="3774" y="8525"/>
                    <a:pt x="3810" y="8513"/>
                  </a:cubicBezTo>
                  <a:lnTo>
                    <a:pt x="3763" y="8204"/>
                  </a:lnTo>
                  <a:cubicBezTo>
                    <a:pt x="3715" y="7870"/>
                    <a:pt x="3655" y="7549"/>
                    <a:pt x="3620" y="7216"/>
                  </a:cubicBezTo>
                  <a:cubicBezTo>
                    <a:pt x="3524" y="6561"/>
                    <a:pt x="3417" y="5906"/>
                    <a:pt x="3334" y="5251"/>
                  </a:cubicBezTo>
                  <a:cubicBezTo>
                    <a:pt x="3155" y="3941"/>
                    <a:pt x="2989" y="2620"/>
                    <a:pt x="2822" y="1298"/>
                  </a:cubicBezTo>
                  <a:cubicBezTo>
                    <a:pt x="2786" y="929"/>
                    <a:pt x="2739" y="572"/>
                    <a:pt x="2691" y="191"/>
                  </a:cubicBezTo>
                  <a:cubicBezTo>
                    <a:pt x="2691" y="167"/>
                    <a:pt x="2679" y="119"/>
                    <a:pt x="2679" y="72"/>
                  </a:cubicBezTo>
                  <a:lnTo>
                    <a:pt x="2548" y="72"/>
                  </a:lnTo>
                  <a:lnTo>
                    <a:pt x="2548" y="96"/>
                  </a:lnTo>
                  <a:cubicBezTo>
                    <a:pt x="2584" y="417"/>
                    <a:pt x="2620" y="750"/>
                    <a:pt x="2667" y="1072"/>
                  </a:cubicBezTo>
                  <a:cubicBezTo>
                    <a:pt x="2739" y="1739"/>
                    <a:pt x="2810" y="2394"/>
                    <a:pt x="2905" y="3048"/>
                  </a:cubicBezTo>
                  <a:cubicBezTo>
                    <a:pt x="2917" y="3203"/>
                    <a:pt x="2941" y="3370"/>
                    <a:pt x="2965" y="3513"/>
                  </a:cubicBezTo>
                  <a:cubicBezTo>
                    <a:pt x="2227" y="3203"/>
                    <a:pt x="1596" y="2739"/>
                    <a:pt x="1084" y="2132"/>
                  </a:cubicBezTo>
                  <a:cubicBezTo>
                    <a:pt x="584" y="1524"/>
                    <a:pt x="250" y="774"/>
                    <a:pt x="1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4" name="Google Shape;6147;p63"/>
            <p:cNvSpPr/>
            <p:nvPr/>
          </p:nvSpPr>
          <p:spPr>
            <a:xfrm flipH="1">
              <a:off x="4157725" y="3222420"/>
              <a:ext cx="33436" cy="179440"/>
            </a:xfrm>
            <a:custGeom>
              <a:avLst/>
              <a:gdLst/>
              <a:ahLst/>
              <a:cxnLst/>
              <a:rect l="l" t="t" r="r" b="b"/>
              <a:pathLst>
                <a:path w="679" h="3644" extrusionOk="0">
                  <a:moveTo>
                    <a:pt x="143" y="0"/>
                  </a:moveTo>
                  <a:cubicBezTo>
                    <a:pt x="72" y="489"/>
                    <a:pt x="36" y="1001"/>
                    <a:pt x="24" y="1489"/>
                  </a:cubicBezTo>
                  <a:cubicBezTo>
                    <a:pt x="0" y="2203"/>
                    <a:pt x="36" y="2906"/>
                    <a:pt x="119" y="3596"/>
                  </a:cubicBezTo>
                  <a:cubicBezTo>
                    <a:pt x="119" y="3620"/>
                    <a:pt x="131" y="3644"/>
                    <a:pt x="155" y="3644"/>
                  </a:cubicBezTo>
                  <a:cubicBezTo>
                    <a:pt x="310" y="3620"/>
                    <a:pt x="441" y="3596"/>
                    <a:pt x="595" y="3584"/>
                  </a:cubicBezTo>
                  <a:cubicBezTo>
                    <a:pt x="607" y="3584"/>
                    <a:pt x="631" y="3572"/>
                    <a:pt x="631" y="3537"/>
                  </a:cubicBezTo>
                  <a:cubicBezTo>
                    <a:pt x="500" y="2382"/>
                    <a:pt x="512" y="1191"/>
                    <a:pt x="679" y="12"/>
                  </a:cubicBezTo>
                  <a:lnTo>
                    <a:pt x="595" y="12"/>
                  </a:lnTo>
                  <a:cubicBezTo>
                    <a:pt x="560" y="143"/>
                    <a:pt x="548" y="286"/>
                    <a:pt x="536" y="417"/>
                  </a:cubicBezTo>
                  <a:cubicBezTo>
                    <a:pt x="453" y="1072"/>
                    <a:pt x="429" y="1739"/>
                    <a:pt x="441" y="2405"/>
                  </a:cubicBezTo>
                  <a:cubicBezTo>
                    <a:pt x="453" y="2763"/>
                    <a:pt x="488" y="3144"/>
                    <a:pt x="536" y="3501"/>
                  </a:cubicBezTo>
                  <a:cubicBezTo>
                    <a:pt x="429" y="3513"/>
                    <a:pt x="310" y="3525"/>
                    <a:pt x="191" y="3537"/>
                  </a:cubicBezTo>
                  <a:cubicBezTo>
                    <a:pt x="119" y="2870"/>
                    <a:pt x="84" y="2191"/>
                    <a:pt x="95" y="1513"/>
                  </a:cubicBezTo>
                  <a:cubicBezTo>
                    <a:pt x="119" y="1012"/>
                    <a:pt x="155" y="50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5" name="Google Shape;6148;p63"/>
            <p:cNvSpPr/>
            <p:nvPr/>
          </p:nvSpPr>
          <p:spPr>
            <a:xfrm flipH="1">
              <a:off x="4348250" y="3217742"/>
              <a:ext cx="56924" cy="107299"/>
            </a:xfrm>
            <a:custGeom>
              <a:avLst/>
              <a:gdLst/>
              <a:ahLst/>
              <a:cxnLst/>
              <a:rect l="l" t="t" r="r" b="b"/>
              <a:pathLst>
                <a:path w="1156" h="2179" extrusionOk="0">
                  <a:moveTo>
                    <a:pt x="1036" y="0"/>
                  </a:moveTo>
                  <a:cubicBezTo>
                    <a:pt x="1036" y="24"/>
                    <a:pt x="1024" y="48"/>
                    <a:pt x="1024" y="84"/>
                  </a:cubicBezTo>
                  <a:cubicBezTo>
                    <a:pt x="846" y="715"/>
                    <a:pt x="548" y="1334"/>
                    <a:pt x="143" y="1846"/>
                  </a:cubicBezTo>
                  <a:cubicBezTo>
                    <a:pt x="96" y="1905"/>
                    <a:pt x="60" y="1965"/>
                    <a:pt x="0" y="2024"/>
                  </a:cubicBezTo>
                  <a:lnTo>
                    <a:pt x="0" y="2179"/>
                  </a:lnTo>
                  <a:cubicBezTo>
                    <a:pt x="560" y="1572"/>
                    <a:pt x="965" y="810"/>
                    <a:pt x="11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6" name="Google Shape;6149;p63"/>
            <p:cNvSpPr/>
            <p:nvPr/>
          </p:nvSpPr>
          <p:spPr>
            <a:xfrm flipH="1">
              <a:off x="4101441" y="3481543"/>
              <a:ext cx="104394" cy="34667"/>
            </a:xfrm>
            <a:custGeom>
              <a:avLst/>
              <a:gdLst/>
              <a:ahLst/>
              <a:cxnLst/>
              <a:rect l="l" t="t" r="r" b="b"/>
              <a:pathLst>
                <a:path w="2120" h="704" extrusionOk="0">
                  <a:moveTo>
                    <a:pt x="36" y="1"/>
                  </a:moveTo>
                  <a:cubicBezTo>
                    <a:pt x="12" y="1"/>
                    <a:pt x="1" y="49"/>
                    <a:pt x="24" y="49"/>
                  </a:cubicBezTo>
                  <a:cubicBezTo>
                    <a:pt x="727" y="215"/>
                    <a:pt x="1405" y="418"/>
                    <a:pt x="2060" y="703"/>
                  </a:cubicBezTo>
                  <a:cubicBezTo>
                    <a:pt x="2108" y="703"/>
                    <a:pt x="2120" y="644"/>
                    <a:pt x="2096" y="644"/>
                  </a:cubicBezTo>
                  <a:cubicBezTo>
                    <a:pt x="1453" y="322"/>
                    <a:pt x="751" y="96"/>
                    <a:pt x="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7" name="Google Shape;6150;p63"/>
            <p:cNvSpPr/>
            <p:nvPr/>
          </p:nvSpPr>
          <p:spPr>
            <a:xfrm flipH="1">
              <a:off x="3821750" y="2627798"/>
              <a:ext cx="623902" cy="677921"/>
            </a:xfrm>
            <a:custGeom>
              <a:avLst/>
              <a:gdLst/>
              <a:ahLst/>
              <a:cxnLst/>
              <a:rect l="l" t="t" r="r" b="b"/>
              <a:pathLst>
                <a:path w="12670" h="13767" extrusionOk="0">
                  <a:moveTo>
                    <a:pt x="7906" y="1"/>
                  </a:moveTo>
                  <a:cubicBezTo>
                    <a:pt x="6785" y="1"/>
                    <a:pt x="5445" y="206"/>
                    <a:pt x="4394" y="455"/>
                  </a:cubicBezTo>
                  <a:cubicBezTo>
                    <a:pt x="4359" y="467"/>
                    <a:pt x="4311" y="467"/>
                    <a:pt x="4287" y="479"/>
                  </a:cubicBezTo>
                  <a:cubicBezTo>
                    <a:pt x="3442" y="693"/>
                    <a:pt x="2787" y="907"/>
                    <a:pt x="2644" y="1074"/>
                  </a:cubicBezTo>
                  <a:cubicBezTo>
                    <a:pt x="1680" y="2158"/>
                    <a:pt x="727" y="7337"/>
                    <a:pt x="1" y="12992"/>
                  </a:cubicBezTo>
                  <a:cubicBezTo>
                    <a:pt x="477" y="13147"/>
                    <a:pt x="965" y="13266"/>
                    <a:pt x="1453" y="13349"/>
                  </a:cubicBezTo>
                  <a:cubicBezTo>
                    <a:pt x="3171" y="13663"/>
                    <a:pt x="4966" y="13766"/>
                    <a:pt x="6748" y="13766"/>
                  </a:cubicBezTo>
                  <a:cubicBezTo>
                    <a:pt x="7399" y="13766"/>
                    <a:pt x="8049" y="13753"/>
                    <a:pt x="8692" y="13730"/>
                  </a:cubicBezTo>
                  <a:cubicBezTo>
                    <a:pt x="10026" y="13683"/>
                    <a:pt x="11359" y="13552"/>
                    <a:pt x="12669" y="13373"/>
                  </a:cubicBezTo>
                  <a:cubicBezTo>
                    <a:pt x="12621" y="13111"/>
                    <a:pt x="12586" y="12909"/>
                    <a:pt x="12562" y="12754"/>
                  </a:cubicBezTo>
                  <a:cubicBezTo>
                    <a:pt x="12205" y="10670"/>
                    <a:pt x="12074" y="1705"/>
                    <a:pt x="11848" y="1229"/>
                  </a:cubicBezTo>
                  <a:cubicBezTo>
                    <a:pt x="11681" y="872"/>
                    <a:pt x="10764" y="360"/>
                    <a:pt x="9383" y="122"/>
                  </a:cubicBezTo>
                  <a:cubicBezTo>
                    <a:pt x="9335" y="122"/>
                    <a:pt x="9288" y="110"/>
                    <a:pt x="9240" y="110"/>
                  </a:cubicBezTo>
                  <a:cubicBezTo>
                    <a:pt x="8883" y="50"/>
                    <a:pt x="8502" y="14"/>
                    <a:pt x="8085" y="2"/>
                  </a:cubicBezTo>
                  <a:cubicBezTo>
                    <a:pt x="8026" y="1"/>
                    <a:pt x="7967" y="1"/>
                    <a:pt x="79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8" name="Google Shape;6151;p63"/>
            <p:cNvSpPr/>
            <p:nvPr/>
          </p:nvSpPr>
          <p:spPr>
            <a:xfrm flipH="1">
              <a:off x="3984196" y="2632575"/>
              <a:ext cx="255667" cy="89178"/>
            </a:xfrm>
            <a:custGeom>
              <a:avLst/>
              <a:gdLst/>
              <a:ahLst/>
              <a:cxnLst/>
              <a:rect l="l" t="t" r="r" b="b"/>
              <a:pathLst>
                <a:path w="5192" h="1811" extrusionOk="0">
                  <a:moveTo>
                    <a:pt x="5073" y="1"/>
                  </a:moveTo>
                  <a:cubicBezTo>
                    <a:pt x="4918" y="191"/>
                    <a:pt x="4704" y="346"/>
                    <a:pt x="4513" y="513"/>
                  </a:cubicBezTo>
                  <a:cubicBezTo>
                    <a:pt x="4275" y="727"/>
                    <a:pt x="4025" y="906"/>
                    <a:pt x="3751" y="1072"/>
                  </a:cubicBezTo>
                  <a:cubicBezTo>
                    <a:pt x="3216" y="1394"/>
                    <a:pt x="2632" y="1620"/>
                    <a:pt x="2013" y="1680"/>
                  </a:cubicBezTo>
                  <a:cubicBezTo>
                    <a:pt x="1904" y="1688"/>
                    <a:pt x="1790" y="1694"/>
                    <a:pt x="1675" y="1694"/>
                  </a:cubicBezTo>
                  <a:cubicBezTo>
                    <a:pt x="1476" y="1694"/>
                    <a:pt x="1273" y="1677"/>
                    <a:pt x="1084" y="1632"/>
                  </a:cubicBezTo>
                  <a:cubicBezTo>
                    <a:pt x="811" y="1572"/>
                    <a:pt x="477" y="1465"/>
                    <a:pt x="287" y="1239"/>
                  </a:cubicBezTo>
                  <a:cubicBezTo>
                    <a:pt x="72" y="1013"/>
                    <a:pt x="96" y="644"/>
                    <a:pt x="227" y="370"/>
                  </a:cubicBezTo>
                  <a:lnTo>
                    <a:pt x="227" y="370"/>
                  </a:lnTo>
                  <a:cubicBezTo>
                    <a:pt x="191" y="382"/>
                    <a:pt x="156" y="382"/>
                    <a:pt x="120" y="394"/>
                  </a:cubicBezTo>
                  <a:cubicBezTo>
                    <a:pt x="37" y="596"/>
                    <a:pt x="1" y="798"/>
                    <a:pt x="60" y="1037"/>
                  </a:cubicBezTo>
                  <a:cubicBezTo>
                    <a:pt x="156" y="1346"/>
                    <a:pt x="406" y="1525"/>
                    <a:pt x="692" y="1632"/>
                  </a:cubicBezTo>
                  <a:cubicBezTo>
                    <a:pt x="1001" y="1751"/>
                    <a:pt x="1358" y="1810"/>
                    <a:pt x="1704" y="1810"/>
                  </a:cubicBezTo>
                  <a:cubicBezTo>
                    <a:pt x="2406" y="1810"/>
                    <a:pt x="3085" y="1584"/>
                    <a:pt x="3680" y="1239"/>
                  </a:cubicBezTo>
                  <a:cubicBezTo>
                    <a:pt x="3978" y="1084"/>
                    <a:pt x="4240" y="870"/>
                    <a:pt x="4513" y="667"/>
                  </a:cubicBezTo>
                  <a:cubicBezTo>
                    <a:pt x="4752" y="477"/>
                    <a:pt x="4990" y="263"/>
                    <a:pt x="5192" y="36"/>
                  </a:cubicBezTo>
                  <a:cubicBezTo>
                    <a:pt x="5156" y="25"/>
                    <a:pt x="5109" y="25"/>
                    <a:pt x="5073" y="1"/>
                  </a:cubicBezTo>
                  <a:close/>
                </a:path>
              </a:pathLst>
            </a:custGeom>
            <a:solidFill>
              <a:srgbClr val="C78E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9" name="Google Shape;6152;p63"/>
            <p:cNvSpPr/>
            <p:nvPr/>
          </p:nvSpPr>
          <p:spPr>
            <a:xfrm flipH="1">
              <a:off x="4022851" y="2565160"/>
              <a:ext cx="208788" cy="134678"/>
            </a:xfrm>
            <a:custGeom>
              <a:avLst/>
              <a:gdLst/>
              <a:ahLst/>
              <a:cxnLst/>
              <a:rect l="l" t="t" r="r" b="b"/>
              <a:pathLst>
                <a:path w="4240" h="2735" extrusionOk="0">
                  <a:moveTo>
                    <a:pt x="3692" y="1"/>
                  </a:moveTo>
                  <a:lnTo>
                    <a:pt x="1" y="786"/>
                  </a:lnTo>
                  <a:lnTo>
                    <a:pt x="465" y="2441"/>
                  </a:lnTo>
                  <a:cubicBezTo>
                    <a:pt x="465" y="2441"/>
                    <a:pt x="648" y="2735"/>
                    <a:pt x="1396" y="2735"/>
                  </a:cubicBezTo>
                  <a:cubicBezTo>
                    <a:pt x="1692" y="2735"/>
                    <a:pt x="2076" y="2689"/>
                    <a:pt x="2572" y="2560"/>
                  </a:cubicBezTo>
                  <a:cubicBezTo>
                    <a:pt x="4239" y="2108"/>
                    <a:pt x="4073" y="1310"/>
                    <a:pt x="4073" y="1310"/>
                  </a:cubicBezTo>
                  <a:lnTo>
                    <a:pt x="3692"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0" name="Google Shape;6153;p63"/>
            <p:cNvSpPr/>
            <p:nvPr/>
          </p:nvSpPr>
          <p:spPr>
            <a:xfrm flipH="1">
              <a:off x="4045750" y="2555225"/>
              <a:ext cx="180025" cy="112152"/>
            </a:xfrm>
            <a:custGeom>
              <a:avLst/>
              <a:gdLst/>
              <a:ahLst/>
              <a:cxnLst/>
              <a:rect l="l" t="t" r="r" b="b"/>
              <a:pathLst>
                <a:path w="4584" h="2278" extrusionOk="0">
                  <a:moveTo>
                    <a:pt x="3807" y="0"/>
                  </a:moveTo>
                  <a:cubicBezTo>
                    <a:pt x="3614" y="0"/>
                    <a:pt x="3421" y="16"/>
                    <a:pt x="3239" y="48"/>
                  </a:cubicBezTo>
                  <a:cubicBezTo>
                    <a:pt x="2357" y="167"/>
                    <a:pt x="1524" y="429"/>
                    <a:pt x="691" y="726"/>
                  </a:cubicBezTo>
                  <a:cubicBezTo>
                    <a:pt x="500" y="810"/>
                    <a:pt x="274" y="893"/>
                    <a:pt x="167" y="1048"/>
                  </a:cubicBezTo>
                  <a:cubicBezTo>
                    <a:pt x="36" y="1238"/>
                    <a:pt x="0" y="1667"/>
                    <a:pt x="143" y="1869"/>
                  </a:cubicBezTo>
                  <a:cubicBezTo>
                    <a:pt x="286" y="2108"/>
                    <a:pt x="750" y="2238"/>
                    <a:pt x="1095" y="2262"/>
                  </a:cubicBezTo>
                  <a:cubicBezTo>
                    <a:pt x="1182" y="2273"/>
                    <a:pt x="1269" y="2277"/>
                    <a:pt x="1357" y="2277"/>
                  </a:cubicBezTo>
                  <a:cubicBezTo>
                    <a:pt x="1670" y="2277"/>
                    <a:pt x="1994" y="2218"/>
                    <a:pt x="2310" y="2143"/>
                  </a:cubicBezTo>
                  <a:cubicBezTo>
                    <a:pt x="2798" y="2024"/>
                    <a:pt x="3274" y="1881"/>
                    <a:pt x="3691" y="1607"/>
                  </a:cubicBezTo>
                  <a:cubicBezTo>
                    <a:pt x="4108" y="1357"/>
                    <a:pt x="4441" y="988"/>
                    <a:pt x="4548" y="584"/>
                  </a:cubicBezTo>
                  <a:cubicBezTo>
                    <a:pt x="4572" y="453"/>
                    <a:pt x="4584" y="286"/>
                    <a:pt x="4501" y="179"/>
                  </a:cubicBezTo>
                  <a:cubicBezTo>
                    <a:pt x="4405" y="83"/>
                    <a:pt x="4262" y="48"/>
                    <a:pt x="4096" y="12"/>
                  </a:cubicBezTo>
                  <a:cubicBezTo>
                    <a:pt x="4001" y="4"/>
                    <a:pt x="3904" y="0"/>
                    <a:pt x="380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1" name="Google Shape;6154;p63"/>
            <p:cNvSpPr/>
            <p:nvPr/>
          </p:nvSpPr>
          <p:spPr>
            <a:xfrm flipH="1">
              <a:off x="3627127" y="3249406"/>
              <a:ext cx="199974" cy="284474"/>
            </a:xfrm>
            <a:custGeom>
              <a:avLst/>
              <a:gdLst/>
              <a:ahLst/>
              <a:cxnLst/>
              <a:rect l="l" t="t" r="r" b="b"/>
              <a:pathLst>
                <a:path w="4061" h="5777" extrusionOk="0">
                  <a:moveTo>
                    <a:pt x="2501" y="0"/>
                  </a:moveTo>
                  <a:lnTo>
                    <a:pt x="322" y="298"/>
                  </a:lnTo>
                  <a:cubicBezTo>
                    <a:pt x="322" y="298"/>
                    <a:pt x="525" y="1310"/>
                    <a:pt x="501" y="1762"/>
                  </a:cubicBezTo>
                  <a:cubicBezTo>
                    <a:pt x="489" y="2191"/>
                    <a:pt x="1" y="4358"/>
                    <a:pt x="263" y="4441"/>
                  </a:cubicBezTo>
                  <a:cubicBezTo>
                    <a:pt x="272" y="4443"/>
                    <a:pt x="281" y="4445"/>
                    <a:pt x="290" y="4445"/>
                  </a:cubicBezTo>
                  <a:cubicBezTo>
                    <a:pt x="557" y="4445"/>
                    <a:pt x="858" y="3453"/>
                    <a:pt x="858" y="3453"/>
                  </a:cubicBezTo>
                  <a:cubicBezTo>
                    <a:pt x="858" y="3453"/>
                    <a:pt x="1299" y="5477"/>
                    <a:pt x="1608" y="5477"/>
                  </a:cubicBezTo>
                  <a:cubicBezTo>
                    <a:pt x="1918" y="5477"/>
                    <a:pt x="1751" y="3978"/>
                    <a:pt x="1751" y="3977"/>
                  </a:cubicBezTo>
                  <a:lnTo>
                    <a:pt x="1751" y="3977"/>
                  </a:lnTo>
                  <a:cubicBezTo>
                    <a:pt x="1751" y="3978"/>
                    <a:pt x="2198" y="5777"/>
                    <a:pt x="2552" y="5777"/>
                  </a:cubicBezTo>
                  <a:cubicBezTo>
                    <a:pt x="2559" y="5777"/>
                    <a:pt x="2566" y="5776"/>
                    <a:pt x="2573" y="5775"/>
                  </a:cubicBezTo>
                  <a:cubicBezTo>
                    <a:pt x="2930" y="5703"/>
                    <a:pt x="2442" y="3811"/>
                    <a:pt x="2442" y="3810"/>
                  </a:cubicBezTo>
                  <a:lnTo>
                    <a:pt x="2442" y="3810"/>
                  </a:lnTo>
                  <a:cubicBezTo>
                    <a:pt x="2442" y="3811"/>
                    <a:pt x="3185" y="5218"/>
                    <a:pt x="3456" y="5218"/>
                  </a:cubicBezTo>
                  <a:cubicBezTo>
                    <a:pt x="3464" y="5218"/>
                    <a:pt x="3471" y="5217"/>
                    <a:pt x="3478" y="5215"/>
                  </a:cubicBezTo>
                  <a:cubicBezTo>
                    <a:pt x="3739" y="5120"/>
                    <a:pt x="3097" y="3406"/>
                    <a:pt x="3097" y="3405"/>
                  </a:cubicBezTo>
                  <a:lnTo>
                    <a:pt x="3097" y="3405"/>
                  </a:lnTo>
                  <a:cubicBezTo>
                    <a:pt x="3097" y="3406"/>
                    <a:pt x="3653" y="4268"/>
                    <a:pt x="3857" y="4268"/>
                  </a:cubicBezTo>
                  <a:cubicBezTo>
                    <a:pt x="3866" y="4268"/>
                    <a:pt x="3875" y="4266"/>
                    <a:pt x="3882" y="4263"/>
                  </a:cubicBezTo>
                  <a:cubicBezTo>
                    <a:pt x="4061" y="4167"/>
                    <a:pt x="3299" y="2667"/>
                    <a:pt x="3085" y="2072"/>
                  </a:cubicBezTo>
                  <a:cubicBezTo>
                    <a:pt x="2858" y="1476"/>
                    <a:pt x="2489" y="12"/>
                    <a:pt x="250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2" name="Google Shape;6155;p63"/>
            <p:cNvSpPr/>
            <p:nvPr/>
          </p:nvSpPr>
          <p:spPr>
            <a:xfrm flipH="1">
              <a:off x="3658892" y="2670591"/>
              <a:ext cx="302447" cy="730759"/>
            </a:xfrm>
            <a:custGeom>
              <a:avLst/>
              <a:gdLst/>
              <a:ahLst/>
              <a:cxnLst/>
              <a:rect l="l" t="t" r="r" b="b"/>
              <a:pathLst>
                <a:path w="6142" h="14840" extrusionOk="0">
                  <a:moveTo>
                    <a:pt x="1388" y="1"/>
                  </a:moveTo>
                  <a:cubicBezTo>
                    <a:pt x="629" y="1"/>
                    <a:pt x="10" y="1584"/>
                    <a:pt x="0" y="2789"/>
                  </a:cubicBezTo>
                  <a:cubicBezTo>
                    <a:pt x="0" y="4348"/>
                    <a:pt x="953" y="5277"/>
                    <a:pt x="1643" y="8647"/>
                  </a:cubicBezTo>
                  <a:cubicBezTo>
                    <a:pt x="2322" y="12028"/>
                    <a:pt x="2834" y="14838"/>
                    <a:pt x="2834" y="14838"/>
                  </a:cubicBezTo>
                  <a:cubicBezTo>
                    <a:pt x="2874" y="14839"/>
                    <a:pt x="2917" y="14839"/>
                    <a:pt x="2962" y="14839"/>
                  </a:cubicBezTo>
                  <a:cubicBezTo>
                    <a:pt x="3990" y="14839"/>
                    <a:pt x="6142" y="14578"/>
                    <a:pt x="6085" y="14076"/>
                  </a:cubicBezTo>
                  <a:cubicBezTo>
                    <a:pt x="5299" y="7527"/>
                    <a:pt x="2870" y="1431"/>
                    <a:pt x="2013" y="372"/>
                  </a:cubicBezTo>
                  <a:cubicBezTo>
                    <a:pt x="1800" y="112"/>
                    <a:pt x="1589" y="1"/>
                    <a:pt x="13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3" name="Google Shape;6156;p63"/>
            <p:cNvSpPr/>
            <p:nvPr/>
          </p:nvSpPr>
          <p:spPr>
            <a:xfrm flipH="1">
              <a:off x="3843453" y="2876481"/>
              <a:ext cx="105576" cy="407531"/>
            </a:xfrm>
            <a:custGeom>
              <a:avLst/>
              <a:gdLst/>
              <a:ahLst/>
              <a:cxnLst/>
              <a:rect l="l" t="t" r="r" b="b"/>
              <a:pathLst>
                <a:path w="2144" h="8276" extrusionOk="0">
                  <a:moveTo>
                    <a:pt x="0" y="1"/>
                  </a:moveTo>
                  <a:lnTo>
                    <a:pt x="0" y="1"/>
                  </a:lnTo>
                  <a:cubicBezTo>
                    <a:pt x="203" y="679"/>
                    <a:pt x="477" y="1334"/>
                    <a:pt x="691" y="2025"/>
                  </a:cubicBezTo>
                  <a:cubicBezTo>
                    <a:pt x="917" y="2692"/>
                    <a:pt x="1108" y="3370"/>
                    <a:pt x="1251" y="4073"/>
                  </a:cubicBezTo>
                  <a:cubicBezTo>
                    <a:pt x="1405" y="4775"/>
                    <a:pt x="1536" y="5478"/>
                    <a:pt x="1691" y="6168"/>
                  </a:cubicBezTo>
                  <a:cubicBezTo>
                    <a:pt x="1834" y="6871"/>
                    <a:pt x="1989" y="7573"/>
                    <a:pt x="2144" y="8276"/>
                  </a:cubicBezTo>
                  <a:cubicBezTo>
                    <a:pt x="2025" y="7573"/>
                    <a:pt x="1894" y="6871"/>
                    <a:pt x="1751" y="6168"/>
                  </a:cubicBezTo>
                  <a:cubicBezTo>
                    <a:pt x="1691" y="5811"/>
                    <a:pt x="1608" y="5478"/>
                    <a:pt x="1548" y="5120"/>
                  </a:cubicBezTo>
                  <a:cubicBezTo>
                    <a:pt x="1477" y="4763"/>
                    <a:pt x="1417" y="4418"/>
                    <a:pt x="1346" y="4061"/>
                  </a:cubicBezTo>
                  <a:cubicBezTo>
                    <a:pt x="1191" y="3358"/>
                    <a:pt x="1001" y="2656"/>
                    <a:pt x="762" y="1989"/>
                  </a:cubicBezTo>
                  <a:cubicBezTo>
                    <a:pt x="643" y="1668"/>
                    <a:pt x="524" y="1322"/>
                    <a:pt x="393" y="989"/>
                  </a:cubicBezTo>
                  <a:cubicBezTo>
                    <a:pt x="262" y="667"/>
                    <a:pt x="120" y="322"/>
                    <a:pt x="0" y="1"/>
                  </a:cubicBezTo>
                  <a:close/>
                </a:path>
              </a:pathLst>
            </a:custGeom>
            <a:solidFill>
              <a:srgbClr val="C78E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4" name="Google Shape;6157;p63"/>
            <p:cNvSpPr/>
            <p:nvPr/>
          </p:nvSpPr>
          <p:spPr>
            <a:xfrm flipH="1">
              <a:off x="3849315" y="2628488"/>
              <a:ext cx="203470" cy="485186"/>
            </a:xfrm>
            <a:custGeom>
              <a:avLst/>
              <a:gdLst/>
              <a:ahLst/>
              <a:cxnLst/>
              <a:rect l="l" t="t" r="r" b="b"/>
              <a:pathLst>
                <a:path w="4132" h="9853" extrusionOk="0">
                  <a:moveTo>
                    <a:pt x="1203" y="0"/>
                  </a:moveTo>
                  <a:cubicBezTo>
                    <a:pt x="1179" y="0"/>
                    <a:pt x="1143" y="24"/>
                    <a:pt x="1131" y="48"/>
                  </a:cubicBezTo>
                  <a:cubicBezTo>
                    <a:pt x="179" y="1584"/>
                    <a:pt x="0" y="3572"/>
                    <a:pt x="369" y="5346"/>
                  </a:cubicBezTo>
                  <a:cubicBezTo>
                    <a:pt x="762" y="7168"/>
                    <a:pt x="1905" y="8799"/>
                    <a:pt x="3465" y="9787"/>
                  </a:cubicBezTo>
                  <a:cubicBezTo>
                    <a:pt x="3539" y="9831"/>
                    <a:pt x="3620" y="9852"/>
                    <a:pt x="3697" y="9852"/>
                  </a:cubicBezTo>
                  <a:cubicBezTo>
                    <a:pt x="3830" y="9852"/>
                    <a:pt x="3952" y="9789"/>
                    <a:pt x="4012" y="9668"/>
                  </a:cubicBezTo>
                  <a:cubicBezTo>
                    <a:pt x="4132" y="9442"/>
                    <a:pt x="3989" y="9144"/>
                    <a:pt x="3834" y="8918"/>
                  </a:cubicBezTo>
                  <a:cubicBezTo>
                    <a:pt x="3405" y="8335"/>
                    <a:pt x="2286" y="6775"/>
                    <a:pt x="1905" y="4858"/>
                  </a:cubicBezTo>
                  <a:cubicBezTo>
                    <a:pt x="1512" y="2917"/>
                    <a:pt x="2191" y="1370"/>
                    <a:pt x="2643" y="477"/>
                  </a:cubicBezTo>
                  <a:cubicBezTo>
                    <a:pt x="2679" y="441"/>
                    <a:pt x="2667" y="358"/>
                    <a:pt x="2619" y="346"/>
                  </a:cubicBezTo>
                  <a:cubicBezTo>
                    <a:pt x="2250" y="167"/>
                    <a:pt x="1560" y="36"/>
                    <a:pt x="12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5" name="Google Shape;6158;p63"/>
            <p:cNvSpPr/>
            <p:nvPr/>
          </p:nvSpPr>
          <p:spPr>
            <a:xfrm flipH="1">
              <a:off x="4223372" y="2645772"/>
              <a:ext cx="221690" cy="402656"/>
            </a:xfrm>
            <a:custGeom>
              <a:avLst/>
              <a:gdLst/>
              <a:ahLst/>
              <a:cxnLst/>
              <a:rect l="l" t="t" r="r" b="b"/>
              <a:pathLst>
                <a:path w="4502" h="8177" extrusionOk="0">
                  <a:moveTo>
                    <a:pt x="4367" y="0"/>
                  </a:moveTo>
                  <a:cubicBezTo>
                    <a:pt x="4148" y="0"/>
                    <a:pt x="3729" y="135"/>
                    <a:pt x="3668" y="161"/>
                  </a:cubicBezTo>
                  <a:cubicBezTo>
                    <a:pt x="3585" y="185"/>
                    <a:pt x="3525" y="221"/>
                    <a:pt x="3489" y="233"/>
                  </a:cubicBezTo>
                  <a:cubicBezTo>
                    <a:pt x="2918" y="459"/>
                    <a:pt x="2430" y="816"/>
                    <a:pt x="2096" y="1328"/>
                  </a:cubicBezTo>
                  <a:cubicBezTo>
                    <a:pt x="1" y="4662"/>
                    <a:pt x="417" y="8008"/>
                    <a:pt x="525" y="8139"/>
                  </a:cubicBezTo>
                  <a:cubicBezTo>
                    <a:pt x="546" y="8165"/>
                    <a:pt x="565" y="8177"/>
                    <a:pt x="583" y="8177"/>
                  </a:cubicBezTo>
                  <a:cubicBezTo>
                    <a:pt x="677" y="8177"/>
                    <a:pt x="731" y="7865"/>
                    <a:pt x="751" y="7805"/>
                  </a:cubicBezTo>
                  <a:cubicBezTo>
                    <a:pt x="1418" y="4567"/>
                    <a:pt x="2370" y="2793"/>
                    <a:pt x="2930" y="1923"/>
                  </a:cubicBezTo>
                  <a:cubicBezTo>
                    <a:pt x="3192" y="1542"/>
                    <a:pt x="3465" y="1173"/>
                    <a:pt x="3787" y="828"/>
                  </a:cubicBezTo>
                  <a:cubicBezTo>
                    <a:pt x="3942" y="650"/>
                    <a:pt x="4108" y="483"/>
                    <a:pt x="4287" y="328"/>
                  </a:cubicBezTo>
                  <a:cubicBezTo>
                    <a:pt x="4347" y="280"/>
                    <a:pt x="4501" y="161"/>
                    <a:pt x="4501" y="66"/>
                  </a:cubicBezTo>
                  <a:cubicBezTo>
                    <a:pt x="4501" y="18"/>
                    <a:pt x="4448" y="0"/>
                    <a:pt x="43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6" name="Google Shape;6159;p63"/>
            <p:cNvSpPr/>
            <p:nvPr/>
          </p:nvSpPr>
          <p:spPr>
            <a:xfrm flipH="1">
              <a:off x="4272024" y="1929468"/>
              <a:ext cx="184758" cy="288069"/>
            </a:xfrm>
            <a:custGeom>
              <a:avLst/>
              <a:gdLst/>
              <a:ahLst/>
              <a:cxnLst/>
              <a:rect l="l" t="t" r="r" b="b"/>
              <a:pathLst>
                <a:path w="3752" h="5850" extrusionOk="0">
                  <a:moveTo>
                    <a:pt x="2932" y="1"/>
                  </a:moveTo>
                  <a:cubicBezTo>
                    <a:pt x="2561" y="1"/>
                    <a:pt x="2121" y="246"/>
                    <a:pt x="1882" y="432"/>
                  </a:cubicBezTo>
                  <a:cubicBezTo>
                    <a:pt x="584" y="1420"/>
                    <a:pt x="1" y="3230"/>
                    <a:pt x="465" y="4789"/>
                  </a:cubicBezTo>
                  <a:cubicBezTo>
                    <a:pt x="536" y="5063"/>
                    <a:pt x="644" y="5313"/>
                    <a:pt x="834" y="5528"/>
                  </a:cubicBezTo>
                  <a:cubicBezTo>
                    <a:pt x="1005" y="5722"/>
                    <a:pt x="1264" y="5850"/>
                    <a:pt x="1515" y="5850"/>
                  </a:cubicBezTo>
                  <a:cubicBezTo>
                    <a:pt x="1526" y="5850"/>
                    <a:pt x="1537" y="5850"/>
                    <a:pt x="1548" y="5849"/>
                  </a:cubicBezTo>
                  <a:cubicBezTo>
                    <a:pt x="2049" y="5802"/>
                    <a:pt x="2346" y="5301"/>
                    <a:pt x="2549" y="4849"/>
                  </a:cubicBezTo>
                  <a:cubicBezTo>
                    <a:pt x="2906" y="4099"/>
                    <a:pt x="3251" y="3325"/>
                    <a:pt x="3442" y="2492"/>
                  </a:cubicBezTo>
                  <a:cubicBezTo>
                    <a:pt x="3573" y="1872"/>
                    <a:pt x="3751" y="837"/>
                    <a:pt x="3430" y="265"/>
                  </a:cubicBezTo>
                  <a:cubicBezTo>
                    <a:pt x="3313" y="73"/>
                    <a:pt x="3132" y="1"/>
                    <a:pt x="29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7" name="Google Shape;6160;p63"/>
            <p:cNvSpPr/>
            <p:nvPr/>
          </p:nvSpPr>
          <p:spPr>
            <a:xfrm flipH="1">
              <a:off x="3854595" y="1939071"/>
              <a:ext cx="599232" cy="683584"/>
            </a:xfrm>
            <a:custGeom>
              <a:avLst/>
              <a:gdLst/>
              <a:ahLst/>
              <a:cxnLst/>
              <a:rect l="l" t="t" r="r" b="b"/>
              <a:pathLst>
                <a:path w="12169" h="13882" extrusionOk="0">
                  <a:moveTo>
                    <a:pt x="5894" y="0"/>
                  </a:moveTo>
                  <a:cubicBezTo>
                    <a:pt x="2517" y="0"/>
                    <a:pt x="58" y="2785"/>
                    <a:pt x="0" y="7238"/>
                  </a:cubicBezTo>
                  <a:cubicBezTo>
                    <a:pt x="0" y="7797"/>
                    <a:pt x="12" y="8333"/>
                    <a:pt x="72" y="8857"/>
                  </a:cubicBezTo>
                  <a:lnTo>
                    <a:pt x="72" y="8881"/>
                  </a:lnTo>
                  <a:cubicBezTo>
                    <a:pt x="95" y="9047"/>
                    <a:pt x="119" y="9202"/>
                    <a:pt x="131" y="9357"/>
                  </a:cubicBezTo>
                  <a:cubicBezTo>
                    <a:pt x="345" y="10679"/>
                    <a:pt x="810" y="11810"/>
                    <a:pt x="1691" y="12607"/>
                  </a:cubicBezTo>
                  <a:lnTo>
                    <a:pt x="1703" y="12619"/>
                  </a:lnTo>
                  <a:cubicBezTo>
                    <a:pt x="1846" y="12750"/>
                    <a:pt x="2024" y="12893"/>
                    <a:pt x="2203" y="13012"/>
                  </a:cubicBezTo>
                  <a:cubicBezTo>
                    <a:pt x="2965" y="13500"/>
                    <a:pt x="3977" y="13810"/>
                    <a:pt x="5298" y="13881"/>
                  </a:cubicBezTo>
                  <a:lnTo>
                    <a:pt x="5691" y="13881"/>
                  </a:lnTo>
                  <a:cubicBezTo>
                    <a:pt x="5834" y="13881"/>
                    <a:pt x="5989" y="13881"/>
                    <a:pt x="6156" y="13869"/>
                  </a:cubicBezTo>
                  <a:cubicBezTo>
                    <a:pt x="8037" y="13738"/>
                    <a:pt x="9728" y="12584"/>
                    <a:pt x="10752" y="10845"/>
                  </a:cubicBezTo>
                  <a:cubicBezTo>
                    <a:pt x="10763" y="10833"/>
                    <a:pt x="10763" y="10821"/>
                    <a:pt x="10775" y="10798"/>
                  </a:cubicBezTo>
                  <a:cubicBezTo>
                    <a:pt x="10871" y="10655"/>
                    <a:pt x="10942" y="10524"/>
                    <a:pt x="11013" y="10357"/>
                  </a:cubicBezTo>
                  <a:cubicBezTo>
                    <a:pt x="11383" y="9583"/>
                    <a:pt x="11644" y="8714"/>
                    <a:pt x="11740" y="7762"/>
                  </a:cubicBezTo>
                  <a:cubicBezTo>
                    <a:pt x="12168" y="3856"/>
                    <a:pt x="9751" y="237"/>
                    <a:pt x="6251" y="11"/>
                  </a:cubicBezTo>
                  <a:cubicBezTo>
                    <a:pt x="6131" y="4"/>
                    <a:pt x="6012" y="0"/>
                    <a:pt x="589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8" name="Google Shape;6161;p63"/>
            <p:cNvSpPr/>
            <p:nvPr/>
          </p:nvSpPr>
          <p:spPr>
            <a:xfrm flipH="1">
              <a:off x="3756110" y="1789467"/>
              <a:ext cx="669600" cy="537728"/>
            </a:xfrm>
            <a:custGeom>
              <a:avLst/>
              <a:gdLst/>
              <a:ahLst/>
              <a:cxnLst/>
              <a:rect l="l" t="t" r="r" b="b"/>
              <a:pathLst>
                <a:path w="13598" h="10920" extrusionOk="0">
                  <a:moveTo>
                    <a:pt x="1858" y="1"/>
                  </a:moveTo>
                  <a:cubicBezTo>
                    <a:pt x="1275" y="72"/>
                    <a:pt x="1" y="2203"/>
                    <a:pt x="239" y="3561"/>
                  </a:cubicBezTo>
                  <a:cubicBezTo>
                    <a:pt x="298" y="3870"/>
                    <a:pt x="417" y="4144"/>
                    <a:pt x="667" y="4346"/>
                  </a:cubicBezTo>
                  <a:cubicBezTo>
                    <a:pt x="1102" y="4702"/>
                    <a:pt x="1572" y="4822"/>
                    <a:pt x="2007" y="4822"/>
                  </a:cubicBezTo>
                  <a:cubicBezTo>
                    <a:pt x="2898" y="4822"/>
                    <a:pt x="3644" y="4323"/>
                    <a:pt x="3644" y="4323"/>
                  </a:cubicBezTo>
                  <a:cubicBezTo>
                    <a:pt x="3644" y="4323"/>
                    <a:pt x="4120" y="5192"/>
                    <a:pt x="5478" y="5549"/>
                  </a:cubicBezTo>
                  <a:cubicBezTo>
                    <a:pt x="5785" y="5636"/>
                    <a:pt x="6087" y="5670"/>
                    <a:pt x="6370" y="5670"/>
                  </a:cubicBezTo>
                  <a:cubicBezTo>
                    <a:pt x="7324" y="5670"/>
                    <a:pt x="8061" y="5287"/>
                    <a:pt x="8061" y="5287"/>
                  </a:cubicBezTo>
                  <a:lnTo>
                    <a:pt x="8061" y="5287"/>
                  </a:lnTo>
                  <a:cubicBezTo>
                    <a:pt x="8061" y="5287"/>
                    <a:pt x="7621" y="6466"/>
                    <a:pt x="8299" y="7799"/>
                  </a:cubicBezTo>
                  <a:cubicBezTo>
                    <a:pt x="8990" y="9121"/>
                    <a:pt x="9716" y="9561"/>
                    <a:pt x="9716" y="9561"/>
                  </a:cubicBezTo>
                  <a:cubicBezTo>
                    <a:pt x="9716" y="9561"/>
                    <a:pt x="9323" y="10311"/>
                    <a:pt x="9954" y="10728"/>
                  </a:cubicBezTo>
                  <a:cubicBezTo>
                    <a:pt x="10142" y="10853"/>
                    <a:pt x="10426" y="10919"/>
                    <a:pt x="10751" y="10919"/>
                  </a:cubicBezTo>
                  <a:cubicBezTo>
                    <a:pt x="11662" y="10919"/>
                    <a:pt x="12895" y="10401"/>
                    <a:pt x="13229" y="9216"/>
                  </a:cubicBezTo>
                  <a:cubicBezTo>
                    <a:pt x="13419" y="8525"/>
                    <a:pt x="13598" y="7454"/>
                    <a:pt x="13526" y="6370"/>
                  </a:cubicBezTo>
                  <a:cubicBezTo>
                    <a:pt x="13455" y="5466"/>
                    <a:pt x="13181" y="4513"/>
                    <a:pt x="12574" y="3763"/>
                  </a:cubicBezTo>
                  <a:cubicBezTo>
                    <a:pt x="12216" y="3322"/>
                    <a:pt x="11752" y="2953"/>
                    <a:pt x="11133" y="2668"/>
                  </a:cubicBezTo>
                  <a:cubicBezTo>
                    <a:pt x="10442" y="2358"/>
                    <a:pt x="9657" y="2156"/>
                    <a:pt x="8835" y="2025"/>
                  </a:cubicBezTo>
                  <a:cubicBezTo>
                    <a:pt x="8240" y="1941"/>
                    <a:pt x="7633" y="1882"/>
                    <a:pt x="7037" y="1858"/>
                  </a:cubicBezTo>
                  <a:cubicBezTo>
                    <a:pt x="6730" y="1846"/>
                    <a:pt x="6430" y="1840"/>
                    <a:pt x="6142" y="1840"/>
                  </a:cubicBezTo>
                  <a:cubicBezTo>
                    <a:pt x="4492" y="1840"/>
                    <a:pt x="3215" y="2013"/>
                    <a:pt x="3215" y="2013"/>
                  </a:cubicBezTo>
                  <a:cubicBezTo>
                    <a:pt x="3215" y="2013"/>
                    <a:pt x="4168" y="727"/>
                    <a:pt x="3656" y="429"/>
                  </a:cubicBezTo>
                  <a:cubicBezTo>
                    <a:pt x="3644" y="417"/>
                    <a:pt x="3644" y="417"/>
                    <a:pt x="3632" y="417"/>
                  </a:cubicBezTo>
                  <a:cubicBezTo>
                    <a:pt x="3576" y="390"/>
                    <a:pt x="3516" y="378"/>
                    <a:pt x="3453" y="378"/>
                  </a:cubicBezTo>
                  <a:cubicBezTo>
                    <a:pt x="2901" y="378"/>
                    <a:pt x="2136" y="1307"/>
                    <a:pt x="2072" y="1382"/>
                  </a:cubicBezTo>
                  <a:cubicBezTo>
                    <a:pt x="2084" y="1322"/>
                    <a:pt x="2239" y="941"/>
                    <a:pt x="2275" y="596"/>
                  </a:cubicBezTo>
                  <a:cubicBezTo>
                    <a:pt x="2310" y="298"/>
                    <a:pt x="2251" y="36"/>
                    <a:pt x="1929"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9" name="Google Shape;6162;p63"/>
            <p:cNvSpPr/>
            <p:nvPr/>
          </p:nvSpPr>
          <p:spPr>
            <a:xfrm flipH="1">
              <a:off x="3761960" y="1879781"/>
              <a:ext cx="320766" cy="235921"/>
            </a:xfrm>
            <a:custGeom>
              <a:avLst/>
              <a:gdLst/>
              <a:ahLst/>
              <a:cxnLst/>
              <a:rect l="l" t="t" r="r" b="b"/>
              <a:pathLst>
                <a:path w="6514" h="4791" extrusionOk="0">
                  <a:moveTo>
                    <a:pt x="13" y="0"/>
                  </a:moveTo>
                  <a:cubicBezTo>
                    <a:pt x="13" y="119"/>
                    <a:pt x="1" y="250"/>
                    <a:pt x="25" y="369"/>
                  </a:cubicBezTo>
                  <a:cubicBezTo>
                    <a:pt x="132" y="762"/>
                    <a:pt x="572" y="953"/>
                    <a:pt x="989" y="1060"/>
                  </a:cubicBezTo>
                  <a:cubicBezTo>
                    <a:pt x="1072" y="1072"/>
                    <a:pt x="1144" y="1096"/>
                    <a:pt x="1191" y="1131"/>
                  </a:cubicBezTo>
                  <a:cubicBezTo>
                    <a:pt x="1287" y="1203"/>
                    <a:pt x="1287" y="1369"/>
                    <a:pt x="1263" y="1488"/>
                  </a:cubicBezTo>
                  <a:cubicBezTo>
                    <a:pt x="1227" y="1607"/>
                    <a:pt x="1168" y="1738"/>
                    <a:pt x="1191" y="1858"/>
                  </a:cubicBezTo>
                  <a:cubicBezTo>
                    <a:pt x="1215" y="2131"/>
                    <a:pt x="1525" y="2274"/>
                    <a:pt x="1822" y="2286"/>
                  </a:cubicBezTo>
                  <a:cubicBezTo>
                    <a:pt x="2108" y="2286"/>
                    <a:pt x="2394" y="2203"/>
                    <a:pt x="2680" y="2167"/>
                  </a:cubicBezTo>
                  <a:cubicBezTo>
                    <a:pt x="2695" y="2166"/>
                    <a:pt x="2710" y="2166"/>
                    <a:pt x="2725" y="2166"/>
                  </a:cubicBezTo>
                  <a:cubicBezTo>
                    <a:pt x="2990" y="2166"/>
                    <a:pt x="3293" y="2264"/>
                    <a:pt x="3394" y="2489"/>
                  </a:cubicBezTo>
                  <a:cubicBezTo>
                    <a:pt x="3513" y="2750"/>
                    <a:pt x="3299" y="3096"/>
                    <a:pt x="3466" y="3346"/>
                  </a:cubicBezTo>
                  <a:cubicBezTo>
                    <a:pt x="3550" y="3469"/>
                    <a:pt x="3705" y="3528"/>
                    <a:pt x="3868" y="3528"/>
                  </a:cubicBezTo>
                  <a:cubicBezTo>
                    <a:pt x="3957" y="3528"/>
                    <a:pt x="4048" y="3510"/>
                    <a:pt x="4132" y="3477"/>
                  </a:cubicBezTo>
                  <a:cubicBezTo>
                    <a:pt x="4359" y="3393"/>
                    <a:pt x="4549" y="3239"/>
                    <a:pt x="4763" y="3120"/>
                  </a:cubicBezTo>
                  <a:cubicBezTo>
                    <a:pt x="4836" y="3068"/>
                    <a:pt x="4936" y="3034"/>
                    <a:pt x="5031" y="3034"/>
                  </a:cubicBezTo>
                  <a:cubicBezTo>
                    <a:pt x="5045" y="3034"/>
                    <a:pt x="5059" y="3035"/>
                    <a:pt x="5073" y="3036"/>
                  </a:cubicBezTo>
                  <a:cubicBezTo>
                    <a:pt x="5263" y="3060"/>
                    <a:pt x="5359" y="3274"/>
                    <a:pt x="5394" y="3453"/>
                  </a:cubicBezTo>
                  <a:cubicBezTo>
                    <a:pt x="5478" y="3715"/>
                    <a:pt x="5549" y="3977"/>
                    <a:pt x="5632" y="4239"/>
                  </a:cubicBezTo>
                  <a:cubicBezTo>
                    <a:pt x="5716" y="4477"/>
                    <a:pt x="5835" y="4763"/>
                    <a:pt x="6085" y="4786"/>
                  </a:cubicBezTo>
                  <a:cubicBezTo>
                    <a:pt x="6102" y="4789"/>
                    <a:pt x="6119" y="4790"/>
                    <a:pt x="6136" y="4790"/>
                  </a:cubicBezTo>
                  <a:cubicBezTo>
                    <a:pt x="6283" y="4790"/>
                    <a:pt x="6415" y="4701"/>
                    <a:pt x="6490" y="4584"/>
                  </a:cubicBezTo>
                  <a:cubicBezTo>
                    <a:pt x="6502" y="4548"/>
                    <a:pt x="6514" y="4536"/>
                    <a:pt x="6514" y="4513"/>
                  </a:cubicBezTo>
                  <a:cubicBezTo>
                    <a:pt x="6442" y="3596"/>
                    <a:pt x="6168" y="2643"/>
                    <a:pt x="5561" y="1905"/>
                  </a:cubicBezTo>
                  <a:cubicBezTo>
                    <a:pt x="5454" y="1917"/>
                    <a:pt x="5371" y="1929"/>
                    <a:pt x="5263" y="1965"/>
                  </a:cubicBezTo>
                  <a:cubicBezTo>
                    <a:pt x="5111" y="2007"/>
                    <a:pt x="4977" y="2034"/>
                    <a:pt x="4854" y="2034"/>
                  </a:cubicBezTo>
                  <a:cubicBezTo>
                    <a:pt x="4630" y="2034"/>
                    <a:pt x="4443" y="1944"/>
                    <a:pt x="4251" y="1691"/>
                  </a:cubicBezTo>
                  <a:cubicBezTo>
                    <a:pt x="4120" y="1536"/>
                    <a:pt x="4013" y="1322"/>
                    <a:pt x="3835" y="1203"/>
                  </a:cubicBezTo>
                  <a:cubicBezTo>
                    <a:pt x="3358" y="845"/>
                    <a:pt x="2561" y="1060"/>
                    <a:pt x="2120" y="655"/>
                  </a:cubicBezTo>
                  <a:cubicBezTo>
                    <a:pt x="1977" y="524"/>
                    <a:pt x="1906" y="345"/>
                    <a:pt x="1811" y="167"/>
                  </a:cubicBezTo>
                  <a:cubicBezTo>
                    <a:pt x="1215" y="72"/>
                    <a:pt x="608" y="12"/>
                    <a:pt x="13" y="0"/>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0" name="Google Shape;6163;p63"/>
            <p:cNvSpPr/>
            <p:nvPr/>
          </p:nvSpPr>
          <p:spPr>
            <a:xfrm flipH="1">
              <a:off x="3748463" y="2252411"/>
              <a:ext cx="183576" cy="220459"/>
            </a:xfrm>
            <a:custGeom>
              <a:avLst/>
              <a:gdLst/>
              <a:ahLst/>
              <a:cxnLst/>
              <a:rect l="l" t="t" r="r" b="b"/>
              <a:pathLst>
                <a:path w="3728" h="4477" extrusionOk="0">
                  <a:moveTo>
                    <a:pt x="2334" y="0"/>
                  </a:moveTo>
                  <a:cubicBezTo>
                    <a:pt x="997" y="0"/>
                    <a:pt x="227" y="1558"/>
                    <a:pt x="72" y="2696"/>
                  </a:cubicBezTo>
                  <a:cubicBezTo>
                    <a:pt x="36" y="2982"/>
                    <a:pt x="1" y="3292"/>
                    <a:pt x="72" y="3577"/>
                  </a:cubicBezTo>
                  <a:cubicBezTo>
                    <a:pt x="205" y="4120"/>
                    <a:pt x="626" y="4477"/>
                    <a:pt x="1162" y="4477"/>
                  </a:cubicBezTo>
                  <a:cubicBezTo>
                    <a:pt x="1203" y="4477"/>
                    <a:pt x="1245" y="4475"/>
                    <a:pt x="1287" y="4470"/>
                  </a:cubicBezTo>
                  <a:cubicBezTo>
                    <a:pt x="1799" y="4423"/>
                    <a:pt x="2311" y="4113"/>
                    <a:pt x="2692" y="3768"/>
                  </a:cubicBezTo>
                  <a:cubicBezTo>
                    <a:pt x="3323" y="3220"/>
                    <a:pt x="3704" y="2434"/>
                    <a:pt x="3704" y="1613"/>
                  </a:cubicBezTo>
                  <a:cubicBezTo>
                    <a:pt x="3727" y="1244"/>
                    <a:pt x="3632" y="839"/>
                    <a:pt x="3406" y="529"/>
                  </a:cubicBezTo>
                  <a:cubicBezTo>
                    <a:pt x="3204" y="244"/>
                    <a:pt x="2930" y="89"/>
                    <a:pt x="2656" y="29"/>
                  </a:cubicBezTo>
                  <a:cubicBezTo>
                    <a:pt x="2545" y="10"/>
                    <a:pt x="2438" y="0"/>
                    <a:pt x="233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1" name="Google Shape;6164;p63"/>
            <p:cNvSpPr/>
            <p:nvPr/>
          </p:nvSpPr>
          <p:spPr>
            <a:xfrm flipH="1">
              <a:off x="3783670" y="2311307"/>
              <a:ext cx="90311" cy="104542"/>
            </a:xfrm>
            <a:custGeom>
              <a:avLst/>
              <a:gdLst/>
              <a:ahLst/>
              <a:cxnLst/>
              <a:rect l="l" t="t" r="r" b="b"/>
              <a:pathLst>
                <a:path w="1834" h="2123" extrusionOk="0">
                  <a:moveTo>
                    <a:pt x="1274" y="0"/>
                  </a:moveTo>
                  <a:cubicBezTo>
                    <a:pt x="1001" y="0"/>
                    <a:pt x="762" y="179"/>
                    <a:pt x="584" y="369"/>
                  </a:cubicBezTo>
                  <a:cubicBezTo>
                    <a:pt x="179" y="834"/>
                    <a:pt x="0" y="1441"/>
                    <a:pt x="60" y="2060"/>
                  </a:cubicBezTo>
                  <a:cubicBezTo>
                    <a:pt x="66" y="2102"/>
                    <a:pt x="102" y="2122"/>
                    <a:pt x="136" y="2122"/>
                  </a:cubicBezTo>
                  <a:cubicBezTo>
                    <a:pt x="170" y="2122"/>
                    <a:pt x="203" y="2102"/>
                    <a:pt x="203" y="2060"/>
                  </a:cubicBezTo>
                  <a:cubicBezTo>
                    <a:pt x="179" y="1560"/>
                    <a:pt x="346" y="1060"/>
                    <a:pt x="643" y="667"/>
                  </a:cubicBezTo>
                  <a:cubicBezTo>
                    <a:pt x="703" y="584"/>
                    <a:pt x="774" y="488"/>
                    <a:pt x="858" y="417"/>
                  </a:cubicBezTo>
                  <a:cubicBezTo>
                    <a:pt x="953" y="524"/>
                    <a:pt x="1012" y="643"/>
                    <a:pt x="1036" y="762"/>
                  </a:cubicBezTo>
                  <a:cubicBezTo>
                    <a:pt x="1060" y="834"/>
                    <a:pt x="1060" y="893"/>
                    <a:pt x="1060" y="988"/>
                  </a:cubicBezTo>
                  <a:lnTo>
                    <a:pt x="1060" y="1048"/>
                  </a:lnTo>
                  <a:lnTo>
                    <a:pt x="1060" y="1060"/>
                  </a:lnTo>
                  <a:lnTo>
                    <a:pt x="1060" y="1084"/>
                  </a:lnTo>
                  <a:cubicBezTo>
                    <a:pt x="1036" y="1131"/>
                    <a:pt x="1024" y="1179"/>
                    <a:pt x="1036" y="1215"/>
                  </a:cubicBezTo>
                  <a:cubicBezTo>
                    <a:pt x="1036" y="1270"/>
                    <a:pt x="1078" y="1309"/>
                    <a:pt x="1123" y="1309"/>
                  </a:cubicBezTo>
                  <a:cubicBezTo>
                    <a:pt x="1146" y="1309"/>
                    <a:pt x="1171" y="1298"/>
                    <a:pt x="1191" y="1274"/>
                  </a:cubicBezTo>
                  <a:cubicBezTo>
                    <a:pt x="1263" y="1203"/>
                    <a:pt x="1274" y="1084"/>
                    <a:pt x="1298" y="976"/>
                  </a:cubicBezTo>
                  <a:cubicBezTo>
                    <a:pt x="1310" y="893"/>
                    <a:pt x="1298" y="786"/>
                    <a:pt x="1263" y="703"/>
                  </a:cubicBezTo>
                  <a:cubicBezTo>
                    <a:pt x="1215" y="548"/>
                    <a:pt x="1143" y="417"/>
                    <a:pt x="1036" y="298"/>
                  </a:cubicBezTo>
                  <a:cubicBezTo>
                    <a:pt x="1084" y="274"/>
                    <a:pt x="1132" y="250"/>
                    <a:pt x="1191" y="238"/>
                  </a:cubicBezTo>
                  <a:cubicBezTo>
                    <a:pt x="1223" y="229"/>
                    <a:pt x="1258" y="225"/>
                    <a:pt x="1295" y="225"/>
                  </a:cubicBezTo>
                  <a:cubicBezTo>
                    <a:pt x="1355" y="225"/>
                    <a:pt x="1418" y="235"/>
                    <a:pt x="1477" y="250"/>
                  </a:cubicBezTo>
                  <a:cubicBezTo>
                    <a:pt x="1560" y="298"/>
                    <a:pt x="1608" y="393"/>
                    <a:pt x="1691" y="429"/>
                  </a:cubicBezTo>
                  <a:cubicBezTo>
                    <a:pt x="1704" y="439"/>
                    <a:pt x="1720" y="443"/>
                    <a:pt x="1736" y="443"/>
                  </a:cubicBezTo>
                  <a:cubicBezTo>
                    <a:pt x="1779" y="443"/>
                    <a:pt x="1825" y="412"/>
                    <a:pt x="1834" y="369"/>
                  </a:cubicBezTo>
                  <a:cubicBezTo>
                    <a:pt x="1834" y="131"/>
                    <a:pt x="1489" y="0"/>
                    <a:pt x="1274"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2" name="Google Shape;6165;p63"/>
            <p:cNvSpPr/>
            <p:nvPr/>
          </p:nvSpPr>
          <p:spPr>
            <a:xfrm flipH="1">
              <a:off x="4174718" y="2389950"/>
              <a:ext cx="175943" cy="71500"/>
            </a:xfrm>
            <a:custGeom>
              <a:avLst/>
              <a:gdLst/>
              <a:ahLst/>
              <a:cxnLst/>
              <a:rect l="l" t="t" r="r" b="b"/>
              <a:pathLst>
                <a:path w="3573" h="1452" extrusionOk="0">
                  <a:moveTo>
                    <a:pt x="2882" y="1"/>
                  </a:moveTo>
                  <a:cubicBezTo>
                    <a:pt x="2553" y="1"/>
                    <a:pt x="2209" y="190"/>
                    <a:pt x="1596" y="237"/>
                  </a:cubicBezTo>
                  <a:cubicBezTo>
                    <a:pt x="1478" y="246"/>
                    <a:pt x="1367" y="249"/>
                    <a:pt x="1262" y="249"/>
                  </a:cubicBezTo>
                  <a:cubicBezTo>
                    <a:pt x="886" y="249"/>
                    <a:pt x="598" y="204"/>
                    <a:pt x="420" y="204"/>
                  </a:cubicBezTo>
                  <a:cubicBezTo>
                    <a:pt x="321" y="204"/>
                    <a:pt x="256" y="217"/>
                    <a:pt x="227" y="261"/>
                  </a:cubicBezTo>
                  <a:cubicBezTo>
                    <a:pt x="1" y="618"/>
                    <a:pt x="763" y="1451"/>
                    <a:pt x="1846" y="1451"/>
                  </a:cubicBezTo>
                  <a:cubicBezTo>
                    <a:pt x="2942" y="1451"/>
                    <a:pt x="3573" y="201"/>
                    <a:pt x="3144" y="46"/>
                  </a:cubicBezTo>
                  <a:cubicBezTo>
                    <a:pt x="3054" y="14"/>
                    <a:pt x="2969" y="1"/>
                    <a:pt x="28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5" name="Google Shape;6168;p63"/>
            <p:cNvSpPr/>
            <p:nvPr/>
          </p:nvSpPr>
          <p:spPr>
            <a:xfrm flipH="1">
              <a:off x="4151865" y="2273192"/>
              <a:ext cx="41659" cy="62833"/>
            </a:xfrm>
            <a:custGeom>
              <a:avLst/>
              <a:gdLst/>
              <a:ahLst/>
              <a:cxnLst/>
              <a:rect l="l" t="t" r="r" b="b"/>
              <a:pathLst>
                <a:path w="846" h="1276" extrusionOk="0">
                  <a:moveTo>
                    <a:pt x="441" y="0"/>
                  </a:moveTo>
                  <a:cubicBezTo>
                    <a:pt x="227" y="0"/>
                    <a:pt x="24" y="286"/>
                    <a:pt x="12" y="631"/>
                  </a:cubicBezTo>
                  <a:cubicBezTo>
                    <a:pt x="1" y="977"/>
                    <a:pt x="179" y="1262"/>
                    <a:pt x="405" y="1274"/>
                  </a:cubicBezTo>
                  <a:cubicBezTo>
                    <a:pt x="414" y="1275"/>
                    <a:pt x="422" y="1276"/>
                    <a:pt x="430" y="1276"/>
                  </a:cubicBezTo>
                  <a:cubicBezTo>
                    <a:pt x="635" y="1276"/>
                    <a:pt x="823" y="998"/>
                    <a:pt x="834" y="655"/>
                  </a:cubicBezTo>
                  <a:cubicBezTo>
                    <a:pt x="846" y="298"/>
                    <a:pt x="667" y="12"/>
                    <a:pt x="441"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6" name="Google Shape;6169;p63"/>
            <p:cNvSpPr/>
            <p:nvPr/>
          </p:nvSpPr>
          <p:spPr>
            <a:xfrm flipH="1">
              <a:off x="4348249" y="2268464"/>
              <a:ext cx="33485" cy="52246"/>
            </a:xfrm>
            <a:custGeom>
              <a:avLst/>
              <a:gdLst/>
              <a:ahLst/>
              <a:cxnLst/>
              <a:rect l="l" t="t" r="r" b="b"/>
              <a:pathLst>
                <a:path w="680" h="1061" extrusionOk="0">
                  <a:moveTo>
                    <a:pt x="358" y="1"/>
                  </a:moveTo>
                  <a:cubicBezTo>
                    <a:pt x="179" y="1"/>
                    <a:pt x="24" y="227"/>
                    <a:pt x="13" y="525"/>
                  </a:cubicBezTo>
                  <a:cubicBezTo>
                    <a:pt x="1" y="823"/>
                    <a:pt x="144" y="1061"/>
                    <a:pt x="322" y="1061"/>
                  </a:cubicBezTo>
                  <a:cubicBezTo>
                    <a:pt x="501" y="1061"/>
                    <a:pt x="667" y="846"/>
                    <a:pt x="667" y="549"/>
                  </a:cubicBezTo>
                  <a:cubicBezTo>
                    <a:pt x="679" y="251"/>
                    <a:pt x="536" y="1"/>
                    <a:pt x="358"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7" name="Google Shape;6170;p63"/>
            <p:cNvSpPr/>
            <p:nvPr/>
          </p:nvSpPr>
          <p:spPr>
            <a:xfrm flipH="1">
              <a:off x="4129215" y="2130581"/>
              <a:ext cx="104197" cy="84057"/>
            </a:xfrm>
            <a:custGeom>
              <a:avLst/>
              <a:gdLst/>
              <a:ahLst/>
              <a:cxnLst/>
              <a:rect l="l" t="t" r="r" b="b"/>
              <a:pathLst>
                <a:path w="2116" h="1707" extrusionOk="0">
                  <a:moveTo>
                    <a:pt x="458" y="0"/>
                  </a:moveTo>
                  <a:cubicBezTo>
                    <a:pt x="350" y="0"/>
                    <a:pt x="246" y="32"/>
                    <a:pt x="168" y="110"/>
                  </a:cubicBezTo>
                  <a:cubicBezTo>
                    <a:pt x="49" y="217"/>
                    <a:pt x="1" y="396"/>
                    <a:pt x="37" y="551"/>
                  </a:cubicBezTo>
                  <a:cubicBezTo>
                    <a:pt x="108" y="920"/>
                    <a:pt x="465" y="1051"/>
                    <a:pt x="775" y="1170"/>
                  </a:cubicBezTo>
                  <a:cubicBezTo>
                    <a:pt x="989" y="1241"/>
                    <a:pt x="1180" y="1337"/>
                    <a:pt x="1358" y="1420"/>
                  </a:cubicBezTo>
                  <a:cubicBezTo>
                    <a:pt x="1435" y="1462"/>
                    <a:pt x="1798" y="1706"/>
                    <a:pt x="1990" y="1706"/>
                  </a:cubicBezTo>
                  <a:cubicBezTo>
                    <a:pt x="2066" y="1706"/>
                    <a:pt x="2115" y="1668"/>
                    <a:pt x="2108" y="1563"/>
                  </a:cubicBezTo>
                  <a:cubicBezTo>
                    <a:pt x="2108" y="1503"/>
                    <a:pt x="2073" y="1456"/>
                    <a:pt x="2049" y="1408"/>
                  </a:cubicBezTo>
                  <a:cubicBezTo>
                    <a:pt x="2001" y="1301"/>
                    <a:pt x="1942" y="1206"/>
                    <a:pt x="1870" y="1098"/>
                  </a:cubicBezTo>
                  <a:cubicBezTo>
                    <a:pt x="1573" y="646"/>
                    <a:pt x="1168" y="205"/>
                    <a:pt x="680" y="39"/>
                  </a:cubicBezTo>
                  <a:cubicBezTo>
                    <a:pt x="608" y="15"/>
                    <a:pt x="532" y="0"/>
                    <a:pt x="458"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8" name="Google Shape;6171;p63"/>
            <p:cNvSpPr/>
            <p:nvPr/>
          </p:nvSpPr>
          <p:spPr>
            <a:xfrm flipH="1">
              <a:off x="4311318" y="2120831"/>
              <a:ext cx="90360" cy="63227"/>
            </a:xfrm>
            <a:custGeom>
              <a:avLst/>
              <a:gdLst/>
              <a:ahLst/>
              <a:cxnLst/>
              <a:rect l="l" t="t" r="r" b="b"/>
              <a:pathLst>
                <a:path w="1835" h="1284" extrusionOk="0">
                  <a:moveTo>
                    <a:pt x="1296" y="1"/>
                  </a:moveTo>
                  <a:cubicBezTo>
                    <a:pt x="1255" y="1"/>
                    <a:pt x="1216" y="4"/>
                    <a:pt x="1180" y="11"/>
                  </a:cubicBezTo>
                  <a:cubicBezTo>
                    <a:pt x="739" y="94"/>
                    <a:pt x="418" y="427"/>
                    <a:pt x="191" y="773"/>
                  </a:cubicBezTo>
                  <a:cubicBezTo>
                    <a:pt x="132" y="868"/>
                    <a:pt x="84" y="939"/>
                    <a:pt x="48" y="1023"/>
                  </a:cubicBezTo>
                  <a:cubicBezTo>
                    <a:pt x="25" y="1058"/>
                    <a:pt x="1" y="1106"/>
                    <a:pt x="13" y="1142"/>
                  </a:cubicBezTo>
                  <a:cubicBezTo>
                    <a:pt x="17" y="1247"/>
                    <a:pt x="81" y="1284"/>
                    <a:pt x="169" y="1284"/>
                  </a:cubicBezTo>
                  <a:cubicBezTo>
                    <a:pt x="348" y="1284"/>
                    <a:pt x="624" y="1134"/>
                    <a:pt x="679" y="1118"/>
                  </a:cubicBezTo>
                  <a:cubicBezTo>
                    <a:pt x="846" y="1058"/>
                    <a:pt x="1025" y="1011"/>
                    <a:pt x="1203" y="963"/>
                  </a:cubicBezTo>
                  <a:cubicBezTo>
                    <a:pt x="1489" y="903"/>
                    <a:pt x="1799" y="832"/>
                    <a:pt x="1811" y="522"/>
                  </a:cubicBezTo>
                  <a:cubicBezTo>
                    <a:pt x="1834" y="392"/>
                    <a:pt x="1775" y="237"/>
                    <a:pt x="1656" y="130"/>
                  </a:cubicBezTo>
                  <a:cubicBezTo>
                    <a:pt x="1541" y="32"/>
                    <a:pt x="1412" y="1"/>
                    <a:pt x="1296"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9" name="Google Shape;6172;p63"/>
            <p:cNvSpPr/>
            <p:nvPr/>
          </p:nvSpPr>
          <p:spPr>
            <a:xfrm flipH="1">
              <a:off x="4294919" y="2264673"/>
              <a:ext cx="65099" cy="111584"/>
            </a:xfrm>
            <a:custGeom>
              <a:avLst/>
              <a:gdLst/>
              <a:ahLst/>
              <a:cxnLst/>
              <a:rect l="l" t="t" r="r" b="b"/>
              <a:pathLst>
                <a:path w="1322" h="2266" extrusionOk="0">
                  <a:moveTo>
                    <a:pt x="797" y="0"/>
                  </a:moveTo>
                  <a:cubicBezTo>
                    <a:pt x="743" y="0"/>
                    <a:pt x="705" y="43"/>
                    <a:pt x="715" y="102"/>
                  </a:cubicBezTo>
                  <a:cubicBezTo>
                    <a:pt x="726" y="173"/>
                    <a:pt x="786" y="245"/>
                    <a:pt x="822" y="304"/>
                  </a:cubicBezTo>
                  <a:cubicBezTo>
                    <a:pt x="846" y="364"/>
                    <a:pt x="893" y="423"/>
                    <a:pt x="929" y="507"/>
                  </a:cubicBezTo>
                  <a:cubicBezTo>
                    <a:pt x="988" y="638"/>
                    <a:pt x="1024" y="769"/>
                    <a:pt x="1060" y="923"/>
                  </a:cubicBezTo>
                  <a:cubicBezTo>
                    <a:pt x="1084" y="1066"/>
                    <a:pt x="1107" y="1233"/>
                    <a:pt x="1107" y="1376"/>
                  </a:cubicBezTo>
                  <a:cubicBezTo>
                    <a:pt x="1107" y="1435"/>
                    <a:pt x="1107" y="1519"/>
                    <a:pt x="1012" y="1519"/>
                  </a:cubicBezTo>
                  <a:cubicBezTo>
                    <a:pt x="941" y="1519"/>
                    <a:pt x="869" y="1471"/>
                    <a:pt x="810" y="1435"/>
                  </a:cubicBezTo>
                  <a:cubicBezTo>
                    <a:pt x="730" y="1404"/>
                    <a:pt x="644" y="1386"/>
                    <a:pt x="560" y="1386"/>
                  </a:cubicBezTo>
                  <a:cubicBezTo>
                    <a:pt x="390" y="1386"/>
                    <a:pt x="226" y="1455"/>
                    <a:pt x="131" y="1614"/>
                  </a:cubicBezTo>
                  <a:cubicBezTo>
                    <a:pt x="0" y="1840"/>
                    <a:pt x="95" y="2126"/>
                    <a:pt x="298" y="2257"/>
                  </a:cubicBezTo>
                  <a:cubicBezTo>
                    <a:pt x="306" y="2263"/>
                    <a:pt x="314" y="2266"/>
                    <a:pt x="323" y="2266"/>
                  </a:cubicBezTo>
                  <a:cubicBezTo>
                    <a:pt x="363" y="2266"/>
                    <a:pt x="397" y="2203"/>
                    <a:pt x="357" y="2173"/>
                  </a:cubicBezTo>
                  <a:cubicBezTo>
                    <a:pt x="167" y="1971"/>
                    <a:pt x="238" y="1614"/>
                    <a:pt x="524" y="1590"/>
                  </a:cubicBezTo>
                  <a:cubicBezTo>
                    <a:pt x="532" y="1589"/>
                    <a:pt x="539" y="1589"/>
                    <a:pt x="547" y="1589"/>
                  </a:cubicBezTo>
                  <a:cubicBezTo>
                    <a:pt x="669" y="1589"/>
                    <a:pt x="781" y="1675"/>
                    <a:pt x="893" y="1709"/>
                  </a:cubicBezTo>
                  <a:cubicBezTo>
                    <a:pt x="927" y="1715"/>
                    <a:pt x="962" y="1719"/>
                    <a:pt x="997" y="1719"/>
                  </a:cubicBezTo>
                  <a:cubicBezTo>
                    <a:pt x="1098" y="1719"/>
                    <a:pt x="1197" y="1687"/>
                    <a:pt x="1250" y="1590"/>
                  </a:cubicBezTo>
                  <a:cubicBezTo>
                    <a:pt x="1322" y="1483"/>
                    <a:pt x="1322" y="1316"/>
                    <a:pt x="1310" y="1185"/>
                  </a:cubicBezTo>
                  <a:cubicBezTo>
                    <a:pt x="1310" y="1042"/>
                    <a:pt x="1286" y="900"/>
                    <a:pt x="1250" y="757"/>
                  </a:cubicBezTo>
                  <a:cubicBezTo>
                    <a:pt x="1227" y="626"/>
                    <a:pt x="1167" y="483"/>
                    <a:pt x="1107" y="352"/>
                  </a:cubicBezTo>
                  <a:cubicBezTo>
                    <a:pt x="1072" y="292"/>
                    <a:pt x="1024" y="233"/>
                    <a:pt x="1000" y="173"/>
                  </a:cubicBezTo>
                  <a:cubicBezTo>
                    <a:pt x="953" y="114"/>
                    <a:pt x="905" y="42"/>
                    <a:pt x="834" y="7"/>
                  </a:cubicBezTo>
                  <a:cubicBezTo>
                    <a:pt x="821" y="2"/>
                    <a:pt x="809" y="0"/>
                    <a:pt x="797"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625" name="Google Shape;6228;p63"/>
          <p:cNvGrpSpPr/>
          <p:nvPr/>
        </p:nvGrpSpPr>
        <p:grpSpPr>
          <a:xfrm>
            <a:off x="6076863" y="2452975"/>
            <a:ext cx="1241335" cy="3063604"/>
            <a:chOff x="5847400" y="1839731"/>
            <a:chExt cx="1241335" cy="2297703"/>
          </a:xfrm>
        </p:grpSpPr>
        <p:sp>
          <p:nvSpPr>
            <p:cNvPr id="626" name="Google Shape;6229;p63"/>
            <p:cNvSpPr/>
            <p:nvPr/>
          </p:nvSpPr>
          <p:spPr>
            <a:xfrm>
              <a:off x="5907547" y="4018331"/>
              <a:ext cx="1032622" cy="119103"/>
            </a:xfrm>
            <a:custGeom>
              <a:avLst/>
              <a:gdLst/>
              <a:ahLst/>
              <a:cxnLst/>
              <a:rect l="l" t="t" r="r" b="b"/>
              <a:pathLst>
                <a:path w="20860"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7" name="Google Shape;6230;p63"/>
            <p:cNvSpPr/>
            <p:nvPr/>
          </p:nvSpPr>
          <p:spPr>
            <a:xfrm>
              <a:off x="6124422" y="3157218"/>
              <a:ext cx="585318" cy="831048"/>
            </a:xfrm>
            <a:custGeom>
              <a:avLst/>
              <a:gdLst/>
              <a:ahLst/>
              <a:cxnLst/>
              <a:rect l="l" t="t" r="r" b="b"/>
              <a:pathLst>
                <a:path w="11824" h="16788" extrusionOk="0">
                  <a:moveTo>
                    <a:pt x="1" y="0"/>
                  </a:moveTo>
                  <a:cubicBezTo>
                    <a:pt x="1" y="3108"/>
                    <a:pt x="156" y="6096"/>
                    <a:pt x="334" y="7394"/>
                  </a:cubicBezTo>
                  <a:cubicBezTo>
                    <a:pt x="751" y="10335"/>
                    <a:pt x="1418" y="16788"/>
                    <a:pt x="1418" y="16788"/>
                  </a:cubicBezTo>
                  <a:lnTo>
                    <a:pt x="4870" y="16788"/>
                  </a:lnTo>
                  <a:cubicBezTo>
                    <a:pt x="4859" y="14049"/>
                    <a:pt x="4382" y="3655"/>
                    <a:pt x="4608" y="3608"/>
                  </a:cubicBezTo>
                  <a:cubicBezTo>
                    <a:pt x="4661" y="3599"/>
                    <a:pt x="4718" y="3593"/>
                    <a:pt x="4782" y="3593"/>
                  </a:cubicBezTo>
                  <a:cubicBezTo>
                    <a:pt x="4975" y="3593"/>
                    <a:pt x="5226" y="3648"/>
                    <a:pt x="5585" y="3846"/>
                  </a:cubicBezTo>
                  <a:cubicBezTo>
                    <a:pt x="6228" y="4191"/>
                    <a:pt x="8395" y="16788"/>
                    <a:pt x="8395" y="16788"/>
                  </a:cubicBezTo>
                  <a:lnTo>
                    <a:pt x="11824" y="16788"/>
                  </a:lnTo>
                  <a:cubicBezTo>
                    <a:pt x="11466" y="13418"/>
                    <a:pt x="9823" y="2274"/>
                    <a:pt x="9692" y="798"/>
                  </a:cubicBezTo>
                  <a:cubicBezTo>
                    <a:pt x="9681" y="655"/>
                    <a:pt x="9669" y="417"/>
                    <a:pt x="9669" y="119"/>
                  </a:cubicBezTo>
                  <a:cubicBezTo>
                    <a:pt x="8112" y="295"/>
                    <a:pt x="6539" y="367"/>
                    <a:pt x="4976" y="367"/>
                  </a:cubicBezTo>
                  <a:cubicBezTo>
                    <a:pt x="4639" y="367"/>
                    <a:pt x="4302" y="364"/>
                    <a:pt x="3966" y="357"/>
                  </a:cubicBezTo>
                  <a:cubicBezTo>
                    <a:pt x="2977" y="322"/>
                    <a:pt x="2001" y="262"/>
                    <a:pt x="1037" y="131"/>
                  </a:cubicBezTo>
                  <a:cubicBezTo>
                    <a:pt x="691" y="83"/>
                    <a:pt x="346" y="60"/>
                    <a:pt x="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8" name="Google Shape;6231;p63"/>
            <p:cNvSpPr/>
            <p:nvPr/>
          </p:nvSpPr>
          <p:spPr>
            <a:xfrm>
              <a:off x="6125610" y="3157218"/>
              <a:ext cx="522845" cy="367705"/>
            </a:xfrm>
            <a:custGeom>
              <a:avLst/>
              <a:gdLst/>
              <a:ahLst/>
              <a:cxnLst/>
              <a:rect l="l" t="t" r="r" b="b"/>
              <a:pathLst>
                <a:path w="10562" h="7428" extrusionOk="0">
                  <a:moveTo>
                    <a:pt x="1" y="0"/>
                  </a:moveTo>
                  <a:cubicBezTo>
                    <a:pt x="1" y="2631"/>
                    <a:pt x="96" y="5179"/>
                    <a:pt x="239" y="6679"/>
                  </a:cubicBezTo>
                  <a:cubicBezTo>
                    <a:pt x="513" y="6751"/>
                    <a:pt x="810" y="6799"/>
                    <a:pt x="1108" y="6858"/>
                  </a:cubicBezTo>
                  <a:cubicBezTo>
                    <a:pt x="2263" y="7037"/>
                    <a:pt x="3418" y="7168"/>
                    <a:pt x="4561" y="7263"/>
                  </a:cubicBezTo>
                  <a:cubicBezTo>
                    <a:pt x="4501" y="5203"/>
                    <a:pt x="4489" y="3655"/>
                    <a:pt x="4584" y="3643"/>
                  </a:cubicBezTo>
                  <a:cubicBezTo>
                    <a:pt x="4643" y="3630"/>
                    <a:pt x="4707" y="3622"/>
                    <a:pt x="4779" y="3622"/>
                  </a:cubicBezTo>
                  <a:cubicBezTo>
                    <a:pt x="4969" y="3622"/>
                    <a:pt x="5215" y="3682"/>
                    <a:pt x="5561" y="3881"/>
                  </a:cubicBezTo>
                  <a:cubicBezTo>
                    <a:pt x="5775" y="4001"/>
                    <a:pt x="6156" y="5477"/>
                    <a:pt x="6573" y="7382"/>
                  </a:cubicBezTo>
                  <a:cubicBezTo>
                    <a:pt x="7268" y="7408"/>
                    <a:pt x="7975" y="7427"/>
                    <a:pt x="8677" y="7427"/>
                  </a:cubicBezTo>
                  <a:cubicBezTo>
                    <a:pt x="8949" y="7427"/>
                    <a:pt x="9221" y="7424"/>
                    <a:pt x="9490" y="7418"/>
                  </a:cubicBezTo>
                  <a:lnTo>
                    <a:pt x="10561" y="7418"/>
                  </a:lnTo>
                  <a:cubicBezTo>
                    <a:pt x="10133" y="4298"/>
                    <a:pt x="9740" y="1500"/>
                    <a:pt x="9668" y="798"/>
                  </a:cubicBezTo>
                  <a:cubicBezTo>
                    <a:pt x="9657" y="631"/>
                    <a:pt x="9657" y="417"/>
                    <a:pt x="9657" y="119"/>
                  </a:cubicBezTo>
                  <a:cubicBezTo>
                    <a:pt x="8100" y="295"/>
                    <a:pt x="6527" y="367"/>
                    <a:pt x="4964" y="367"/>
                  </a:cubicBezTo>
                  <a:cubicBezTo>
                    <a:pt x="4627" y="367"/>
                    <a:pt x="4290" y="364"/>
                    <a:pt x="3953" y="357"/>
                  </a:cubicBezTo>
                  <a:cubicBezTo>
                    <a:pt x="2977" y="322"/>
                    <a:pt x="1989" y="262"/>
                    <a:pt x="1025" y="131"/>
                  </a:cubicBezTo>
                  <a:cubicBezTo>
                    <a:pt x="679" y="83"/>
                    <a:pt x="334" y="6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 name="Google Shape;6232;p63"/>
            <p:cNvSpPr/>
            <p:nvPr/>
          </p:nvSpPr>
          <p:spPr>
            <a:xfrm>
              <a:off x="6156252" y="3644035"/>
              <a:ext cx="209891" cy="344834"/>
            </a:xfrm>
            <a:custGeom>
              <a:avLst/>
              <a:gdLst/>
              <a:ahLst/>
              <a:cxnLst/>
              <a:rect l="l" t="t" r="r" b="b"/>
              <a:pathLst>
                <a:path w="4240" h="6966" extrusionOk="0">
                  <a:moveTo>
                    <a:pt x="1" y="1"/>
                  </a:moveTo>
                  <a:lnTo>
                    <a:pt x="1" y="1"/>
                  </a:lnTo>
                  <a:cubicBezTo>
                    <a:pt x="36" y="191"/>
                    <a:pt x="48" y="382"/>
                    <a:pt x="72" y="584"/>
                  </a:cubicBezTo>
                  <a:cubicBezTo>
                    <a:pt x="72" y="620"/>
                    <a:pt x="96" y="655"/>
                    <a:pt x="96" y="703"/>
                  </a:cubicBezTo>
                  <a:cubicBezTo>
                    <a:pt x="108" y="858"/>
                    <a:pt x="132" y="1036"/>
                    <a:pt x="155" y="1215"/>
                  </a:cubicBezTo>
                  <a:cubicBezTo>
                    <a:pt x="167" y="1322"/>
                    <a:pt x="179" y="1441"/>
                    <a:pt x="191" y="1548"/>
                  </a:cubicBezTo>
                  <a:cubicBezTo>
                    <a:pt x="513" y="4251"/>
                    <a:pt x="787" y="6966"/>
                    <a:pt x="787" y="6966"/>
                  </a:cubicBezTo>
                  <a:lnTo>
                    <a:pt x="4239" y="6966"/>
                  </a:lnTo>
                  <a:cubicBezTo>
                    <a:pt x="4227" y="5978"/>
                    <a:pt x="4168" y="3989"/>
                    <a:pt x="4085" y="1858"/>
                  </a:cubicBezTo>
                  <a:cubicBezTo>
                    <a:pt x="4085" y="1739"/>
                    <a:pt x="4061" y="1632"/>
                    <a:pt x="4061" y="1513"/>
                  </a:cubicBezTo>
                  <a:cubicBezTo>
                    <a:pt x="4061" y="1334"/>
                    <a:pt x="4049" y="1144"/>
                    <a:pt x="4049" y="953"/>
                  </a:cubicBezTo>
                  <a:lnTo>
                    <a:pt x="4049" y="822"/>
                  </a:lnTo>
                  <a:cubicBezTo>
                    <a:pt x="4049" y="679"/>
                    <a:pt x="4037" y="548"/>
                    <a:pt x="4037" y="417"/>
                  </a:cubicBezTo>
                  <a:cubicBezTo>
                    <a:pt x="3156" y="382"/>
                    <a:pt x="2275" y="310"/>
                    <a:pt x="1406" y="203"/>
                  </a:cubicBezTo>
                  <a:cubicBezTo>
                    <a:pt x="941" y="143"/>
                    <a:pt x="465" y="72"/>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0" name="Google Shape;6233;p63"/>
            <p:cNvSpPr/>
            <p:nvPr/>
          </p:nvSpPr>
          <p:spPr>
            <a:xfrm>
              <a:off x="6159817" y="3671757"/>
              <a:ext cx="197465" cy="20346"/>
            </a:xfrm>
            <a:custGeom>
              <a:avLst/>
              <a:gdLst/>
              <a:ahLst/>
              <a:cxnLst/>
              <a:rect l="l" t="t" r="r" b="b"/>
              <a:pathLst>
                <a:path w="3989" h="411" extrusionOk="0">
                  <a:moveTo>
                    <a:pt x="0" y="0"/>
                  </a:moveTo>
                  <a:cubicBezTo>
                    <a:pt x="0" y="48"/>
                    <a:pt x="24" y="84"/>
                    <a:pt x="24" y="119"/>
                  </a:cubicBezTo>
                  <a:cubicBezTo>
                    <a:pt x="1061" y="311"/>
                    <a:pt x="2128" y="410"/>
                    <a:pt x="3196" y="410"/>
                  </a:cubicBezTo>
                  <a:cubicBezTo>
                    <a:pt x="3452" y="410"/>
                    <a:pt x="3709" y="405"/>
                    <a:pt x="3965" y="393"/>
                  </a:cubicBezTo>
                  <a:lnTo>
                    <a:pt x="3989" y="393"/>
                  </a:lnTo>
                  <a:cubicBezTo>
                    <a:pt x="3989" y="345"/>
                    <a:pt x="3989" y="298"/>
                    <a:pt x="3977" y="238"/>
                  </a:cubicBezTo>
                  <a:cubicBezTo>
                    <a:pt x="3620" y="274"/>
                    <a:pt x="3251" y="274"/>
                    <a:pt x="2893" y="274"/>
                  </a:cubicBezTo>
                  <a:cubicBezTo>
                    <a:pt x="2072" y="274"/>
                    <a:pt x="1262" y="203"/>
                    <a:pt x="441" y="84"/>
                  </a:cubicBezTo>
                  <a:cubicBezTo>
                    <a:pt x="298" y="48"/>
                    <a:pt x="155" y="36"/>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 name="Google Shape;6234;p63"/>
            <p:cNvSpPr/>
            <p:nvPr/>
          </p:nvSpPr>
          <p:spPr>
            <a:xfrm>
              <a:off x="6163925" y="3704182"/>
              <a:ext cx="195139" cy="32622"/>
            </a:xfrm>
            <a:custGeom>
              <a:avLst/>
              <a:gdLst/>
              <a:ahLst/>
              <a:cxnLst/>
              <a:rect l="l" t="t" r="r" b="b"/>
              <a:pathLst>
                <a:path w="3942" h="659" extrusionOk="0">
                  <a:moveTo>
                    <a:pt x="0" y="0"/>
                  </a:moveTo>
                  <a:cubicBezTo>
                    <a:pt x="12" y="107"/>
                    <a:pt x="24" y="226"/>
                    <a:pt x="36" y="333"/>
                  </a:cubicBezTo>
                  <a:cubicBezTo>
                    <a:pt x="1081" y="548"/>
                    <a:pt x="2150" y="659"/>
                    <a:pt x="3210" y="659"/>
                  </a:cubicBezTo>
                  <a:cubicBezTo>
                    <a:pt x="3443" y="659"/>
                    <a:pt x="3675" y="654"/>
                    <a:pt x="3906" y="643"/>
                  </a:cubicBezTo>
                  <a:lnTo>
                    <a:pt x="3941" y="643"/>
                  </a:lnTo>
                  <a:cubicBezTo>
                    <a:pt x="3941" y="536"/>
                    <a:pt x="3930" y="417"/>
                    <a:pt x="3930" y="298"/>
                  </a:cubicBezTo>
                  <a:cubicBezTo>
                    <a:pt x="3633" y="315"/>
                    <a:pt x="3330" y="326"/>
                    <a:pt x="3031" y="326"/>
                  </a:cubicBezTo>
                  <a:cubicBezTo>
                    <a:pt x="2921" y="326"/>
                    <a:pt x="2812" y="325"/>
                    <a:pt x="2703" y="322"/>
                  </a:cubicBezTo>
                  <a:cubicBezTo>
                    <a:pt x="1810" y="286"/>
                    <a:pt x="905" y="179"/>
                    <a:pt x="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2" name="Google Shape;6235;p63"/>
            <p:cNvSpPr/>
            <p:nvPr/>
          </p:nvSpPr>
          <p:spPr>
            <a:xfrm>
              <a:off x="6481045" y="3667599"/>
              <a:ext cx="228108" cy="321271"/>
            </a:xfrm>
            <a:custGeom>
              <a:avLst/>
              <a:gdLst/>
              <a:ahLst/>
              <a:cxnLst/>
              <a:rect l="l" t="t" r="r" b="b"/>
              <a:pathLst>
                <a:path w="4608" h="6490" extrusionOk="0">
                  <a:moveTo>
                    <a:pt x="0" y="1"/>
                  </a:moveTo>
                  <a:cubicBezTo>
                    <a:pt x="36" y="132"/>
                    <a:pt x="48" y="263"/>
                    <a:pt x="83" y="382"/>
                  </a:cubicBezTo>
                  <a:cubicBezTo>
                    <a:pt x="83" y="429"/>
                    <a:pt x="95" y="465"/>
                    <a:pt x="95" y="501"/>
                  </a:cubicBezTo>
                  <a:cubicBezTo>
                    <a:pt x="119" y="703"/>
                    <a:pt x="167" y="882"/>
                    <a:pt x="202" y="1061"/>
                  </a:cubicBezTo>
                  <a:cubicBezTo>
                    <a:pt x="214" y="1180"/>
                    <a:pt x="238" y="1275"/>
                    <a:pt x="262" y="1394"/>
                  </a:cubicBezTo>
                  <a:cubicBezTo>
                    <a:pt x="762" y="4109"/>
                    <a:pt x="1179" y="6490"/>
                    <a:pt x="1179" y="6490"/>
                  </a:cubicBezTo>
                  <a:lnTo>
                    <a:pt x="4608" y="6490"/>
                  </a:lnTo>
                  <a:cubicBezTo>
                    <a:pt x="4501" y="5430"/>
                    <a:pt x="4262" y="3597"/>
                    <a:pt x="4001" y="1549"/>
                  </a:cubicBezTo>
                  <a:cubicBezTo>
                    <a:pt x="3977" y="1430"/>
                    <a:pt x="3965" y="1322"/>
                    <a:pt x="3953" y="1203"/>
                  </a:cubicBezTo>
                  <a:cubicBezTo>
                    <a:pt x="3917" y="1013"/>
                    <a:pt x="3905" y="834"/>
                    <a:pt x="3870" y="644"/>
                  </a:cubicBezTo>
                  <a:cubicBezTo>
                    <a:pt x="3870" y="596"/>
                    <a:pt x="3858" y="549"/>
                    <a:pt x="3858" y="501"/>
                  </a:cubicBezTo>
                  <a:cubicBezTo>
                    <a:pt x="3834" y="370"/>
                    <a:pt x="3810" y="239"/>
                    <a:pt x="3798" y="108"/>
                  </a:cubicBezTo>
                  <a:cubicBezTo>
                    <a:pt x="3215" y="72"/>
                    <a:pt x="2655" y="48"/>
                    <a:pt x="2072" y="25"/>
                  </a:cubicBezTo>
                  <a:cubicBezTo>
                    <a:pt x="1393" y="1"/>
                    <a:pt x="691"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 name="Google Shape;6236;p63"/>
            <p:cNvSpPr/>
            <p:nvPr/>
          </p:nvSpPr>
          <p:spPr>
            <a:xfrm>
              <a:off x="6485154" y="3686460"/>
              <a:ext cx="186872" cy="14752"/>
            </a:xfrm>
            <a:custGeom>
              <a:avLst/>
              <a:gdLst/>
              <a:ahLst/>
              <a:cxnLst/>
              <a:rect l="l" t="t" r="r" b="b"/>
              <a:pathLst>
                <a:path w="3775" h="298" extrusionOk="0">
                  <a:moveTo>
                    <a:pt x="0" y="1"/>
                  </a:moveTo>
                  <a:cubicBezTo>
                    <a:pt x="0" y="48"/>
                    <a:pt x="12" y="84"/>
                    <a:pt x="12" y="120"/>
                  </a:cubicBezTo>
                  <a:cubicBezTo>
                    <a:pt x="933" y="235"/>
                    <a:pt x="1860" y="297"/>
                    <a:pt x="2779" y="297"/>
                  </a:cubicBezTo>
                  <a:cubicBezTo>
                    <a:pt x="3096" y="297"/>
                    <a:pt x="3412" y="290"/>
                    <a:pt x="3727" y="275"/>
                  </a:cubicBezTo>
                  <a:lnTo>
                    <a:pt x="3775" y="275"/>
                  </a:lnTo>
                  <a:cubicBezTo>
                    <a:pt x="3775" y="227"/>
                    <a:pt x="3763" y="179"/>
                    <a:pt x="3775" y="120"/>
                  </a:cubicBezTo>
                  <a:lnTo>
                    <a:pt x="3775" y="120"/>
                  </a:lnTo>
                  <a:cubicBezTo>
                    <a:pt x="3346" y="156"/>
                    <a:pt x="2929" y="156"/>
                    <a:pt x="2513" y="156"/>
                  </a:cubicBezTo>
                  <a:cubicBezTo>
                    <a:pt x="1667" y="156"/>
                    <a:pt x="834" y="96"/>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4" name="Google Shape;6237;p63"/>
            <p:cNvSpPr/>
            <p:nvPr/>
          </p:nvSpPr>
          <p:spPr>
            <a:xfrm>
              <a:off x="6491639" y="3718885"/>
              <a:ext cx="186872" cy="26781"/>
            </a:xfrm>
            <a:custGeom>
              <a:avLst/>
              <a:gdLst/>
              <a:ahLst/>
              <a:cxnLst/>
              <a:rect l="l" t="t" r="r" b="b"/>
              <a:pathLst>
                <a:path w="3775" h="541" extrusionOk="0">
                  <a:moveTo>
                    <a:pt x="0" y="1"/>
                  </a:moveTo>
                  <a:lnTo>
                    <a:pt x="0" y="1"/>
                  </a:lnTo>
                  <a:cubicBezTo>
                    <a:pt x="12" y="120"/>
                    <a:pt x="48" y="227"/>
                    <a:pt x="60" y="346"/>
                  </a:cubicBezTo>
                  <a:cubicBezTo>
                    <a:pt x="977" y="476"/>
                    <a:pt x="1908" y="540"/>
                    <a:pt x="2837" y="540"/>
                  </a:cubicBezTo>
                  <a:cubicBezTo>
                    <a:pt x="3102" y="540"/>
                    <a:pt x="3367" y="535"/>
                    <a:pt x="3632" y="525"/>
                  </a:cubicBezTo>
                  <a:lnTo>
                    <a:pt x="3775" y="525"/>
                  </a:lnTo>
                  <a:cubicBezTo>
                    <a:pt x="3763" y="406"/>
                    <a:pt x="3739" y="286"/>
                    <a:pt x="3751" y="167"/>
                  </a:cubicBezTo>
                  <a:lnTo>
                    <a:pt x="3751" y="167"/>
                  </a:lnTo>
                  <a:cubicBezTo>
                    <a:pt x="3398" y="176"/>
                    <a:pt x="3056" y="189"/>
                    <a:pt x="2717" y="189"/>
                  </a:cubicBezTo>
                  <a:cubicBezTo>
                    <a:pt x="2565" y="189"/>
                    <a:pt x="2414" y="187"/>
                    <a:pt x="2263" y="179"/>
                  </a:cubicBezTo>
                  <a:cubicBezTo>
                    <a:pt x="1501" y="167"/>
                    <a:pt x="739" y="108"/>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 name="Google Shape;6238;p63"/>
            <p:cNvSpPr/>
            <p:nvPr/>
          </p:nvSpPr>
          <p:spPr>
            <a:xfrm>
              <a:off x="6094373" y="3979372"/>
              <a:ext cx="308302" cy="97025"/>
            </a:xfrm>
            <a:custGeom>
              <a:avLst/>
              <a:gdLst/>
              <a:ahLst/>
              <a:cxnLst/>
              <a:rect l="l" t="t" r="r" b="b"/>
              <a:pathLst>
                <a:path w="6228" h="1960" extrusionOk="0">
                  <a:moveTo>
                    <a:pt x="2987" y="0"/>
                  </a:moveTo>
                  <a:cubicBezTo>
                    <a:pt x="2556" y="0"/>
                    <a:pt x="2239" y="7"/>
                    <a:pt x="2203" y="25"/>
                  </a:cubicBezTo>
                  <a:cubicBezTo>
                    <a:pt x="2203" y="25"/>
                    <a:pt x="1906" y="61"/>
                    <a:pt x="1013" y="632"/>
                  </a:cubicBezTo>
                  <a:cubicBezTo>
                    <a:pt x="465" y="989"/>
                    <a:pt x="179" y="1335"/>
                    <a:pt x="60" y="1573"/>
                  </a:cubicBezTo>
                  <a:cubicBezTo>
                    <a:pt x="1" y="1692"/>
                    <a:pt x="96" y="1835"/>
                    <a:pt x="227" y="1835"/>
                  </a:cubicBezTo>
                  <a:cubicBezTo>
                    <a:pt x="927" y="1865"/>
                    <a:pt x="2968" y="1960"/>
                    <a:pt x="4437" y="1960"/>
                  </a:cubicBezTo>
                  <a:cubicBezTo>
                    <a:pt x="5316" y="1960"/>
                    <a:pt x="5991" y="1925"/>
                    <a:pt x="6049" y="1823"/>
                  </a:cubicBezTo>
                  <a:cubicBezTo>
                    <a:pt x="6228" y="1513"/>
                    <a:pt x="5882" y="108"/>
                    <a:pt x="5727" y="73"/>
                  </a:cubicBezTo>
                  <a:cubicBezTo>
                    <a:pt x="5627" y="39"/>
                    <a:pt x="3995" y="0"/>
                    <a:pt x="29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6" name="Google Shape;6239;p63"/>
            <p:cNvSpPr/>
            <p:nvPr/>
          </p:nvSpPr>
          <p:spPr>
            <a:xfrm>
              <a:off x="6094373" y="3998282"/>
              <a:ext cx="117915" cy="76679"/>
            </a:xfrm>
            <a:custGeom>
              <a:avLst/>
              <a:gdLst/>
              <a:ahLst/>
              <a:cxnLst/>
              <a:rect l="l" t="t" r="r" b="b"/>
              <a:pathLst>
                <a:path w="2382" h="1549" extrusionOk="0">
                  <a:moveTo>
                    <a:pt x="1417" y="0"/>
                  </a:moveTo>
                  <a:cubicBezTo>
                    <a:pt x="1298" y="72"/>
                    <a:pt x="1167" y="155"/>
                    <a:pt x="1013" y="250"/>
                  </a:cubicBezTo>
                  <a:cubicBezTo>
                    <a:pt x="465" y="607"/>
                    <a:pt x="179" y="953"/>
                    <a:pt x="60" y="1191"/>
                  </a:cubicBezTo>
                  <a:cubicBezTo>
                    <a:pt x="1" y="1310"/>
                    <a:pt x="96" y="1441"/>
                    <a:pt x="227" y="1453"/>
                  </a:cubicBezTo>
                  <a:cubicBezTo>
                    <a:pt x="632" y="1477"/>
                    <a:pt x="1465" y="1512"/>
                    <a:pt x="2382" y="1548"/>
                  </a:cubicBezTo>
                  <a:cubicBezTo>
                    <a:pt x="2322" y="1405"/>
                    <a:pt x="2251" y="1286"/>
                    <a:pt x="2191" y="1143"/>
                  </a:cubicBezTo>
                  <a:cubicBezTo>
                    <a:pt x="1977" y="727"/>
                    <a:pt x="1715" y="357"/>
                    <a:pt x="1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7" name="Google Shape;6240;p63"/>
            <p:cNvSpPr/>
            <p:nvPr/>
          </p:nvSpPr>
          <p:spPr>
            <a:xfrm>
              <a:off x="6439759" y="3979372"/>
              <a:ext cx="308302" cy="97025"/>
            </a:xfrm>
            <a:custGeom>
              <a:avLst/>
              <a:gdLst/>
              <a:ahLst/>
              <a:cxnLst/>
              <a:rect l="l" t="t" r="r" b="b"/>
              <a:pathLst>
                <a:path w="6228" h="1960" extrusionOk="0">
                  <a:moveTo>
                    <a:pt x="2987" y="0"/>
                  </a:moveTo>
                  <a:cubicBezTo>
                    <a:pt x="2556" y="0"/>
                    <a:pt x="2239" y="7"/>
                    <a:pt x="2203" y="25"/>
                  </a:cubicBezTo>
                  <a:cubicBezTo>
                    <a:pt x="2203" y="25"/>
                    <a:pt x="1906" y="61"/>
                    <a:pt x="1013" y="632"/>
                  </a:cubicBezTo>
                  <a:cubicBezTo>
                    <a:pt x="465" y="989"/>
                    <a:pt x="179" y="1335"/>
                    <a:pt x="60" y="1573"/>
                  </a:cubicBezTo>
                  <a:cubicBezTo>
                    <a:pt x="1" y="1692"/>
                    <a:pt x="96" y="1835"/>
                    <a:pt x="227" y="1835"/>
                  </a:cubicBezTo>
                  <a:cubicBezTo>
                    <a:pt x="927" y="1865"/>
                    <a:pt x="2968" y="1960"/>
                    <a:pt x="4437" y="1960"/>
                  </a:cubicBezTo>
                  <a:cubicBezTo>
                    <a:pt x="5316" y="1960"/>
                    <a:pt x="5991" y="1925"/>
                    <a:pt x="6049" y="1823"/>
                  </a:cubicBezTo>
                  <a:cubicBezTo>
                    <a:pt x="6228" y="1513"/>
                    <a:pt x="5882" y="108"/>
                    <a:pt x="5739" y="73"/>
                  </a:cubicBezTo>
                  <a:cubicBezTo>
                    <a:pt x="5631" y="39"/>
                    <a:pt x="3997" y="0"/>
                    <a:pt x="29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8" name="Google Shape;6241;p63"/>
            <p:cNvSpPr/>
            <p:nvPr/>
          </p:nvSpPr>
          <p:spPr>
            <a:xfrm>
              <a:off x="6439759" y="3997094"/>
              <a:ext cx="120885" cy="77867"/>
            </a:xfrm>
            <a:custGeom>
              <a:avLst/>
              <a:gdLst/>
              <a:ahLst/>
              <a:cxnLst/>
              <a:rect l="l" t="t" r="r" b="b"/>
              <a:pathLst>
                <a:path w="2442" h="1573" extrusionOk="0">
                  <a:moveTo>
                    <a:pt x="1477" y="0"/>
                  </a:moveTo>
                  <a:cubicBezTo>
                    <a:pt x="1346" y="72"/>
                    <a:pt x="1191" y="155"/>
                    <a:pt x="1013" y="274"/>
                  </a:cubicBezTo>
                  <a:cubicBezTo>
                    <a:pt x="465" y="631"/>
                    <a:pt x="179" y="977"/>
                    <a:pt x="60" y="1215"/>
                  </a:cubicBezTo>
                  <a:cubicBezTo>
                    <a:pt x="1" y="1334"/>
                    <a:pt x="96" y="1465"/>
                    <a:pt x="227" y="1477"/>
                  </a:cubicBezTo>
                  <a:cubicBezTo>
                    <a:pt x="644" y="1501"/>
                    <a:pt x="1513" y="1536"/>
                    <a:pt x="2441" y="1572"/>
                  </a:cubicBezTo>
                  <a:cubicBezTo>
                    <a:pt x="2406" y="1465"/>
                    <a:pt x="2358" y="1382"/>
                    <a:pt x="2310" y="1274"/>
                  </a:cubicBezTo>
                  <a:cubicBezTo>
                    <a:pt x="2084" y="810"/>
                    <a:pt x="1787" y="393"/>
                    <a:pt x="14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9" name="Google Shape;6242;p63"/>
            <p:cNvSpPr/>
            <p:nvPr/>
          </p:nvSpPr>
          <p:spPr>
            <a:xfrm>
              <a:off x="5847400" y="2474564"/>
              <a:ext cx="201030" cy="285431"/>
            </a:xfrm>
            <a:custGeom>
              <a:avLst/>
              <a:gdLst/>
              <a:ahLst/>
              <a:cxnLst/>
              <a:rect l="l" t="t" r="r" b="b"/>
              <a:pathLst>
                <a:path w="4061" h="5766" extrusionOk="0">
                  <a:moveTo>
                    <a:pt x="1438" y="1"/>
                  </a:moveTo>
                  <a:cubicBezTo>
                    <a:pt x="1431" y="1"/>
                    <a:pt x="1424" y="1"/>
                    <a:pt x="1418" y="3"/>
                  </a:cubicBezTo>
                  <a:cubicBezTo>
                    <a:pt x="1084" y="74"/>
                    <a:pt x="1632" y="1955"/>
                    <a:pt x="1632" y="1955"/>
                  </a:cubicBezTo>
                  <a:cubicBezTo>
                    <a:pt x="1632" y="1955"/>
                    <a:pt x="834" y="592"/>
                    <a:pt x="564" y="592"/>
                  </a:cubicBezTo>
                  <a:cubicBezTo>
                    <a:pt x="554" y="592"/>
                    <a:pt x="545" y="594"/>
                    <a:pt x="537" y="598"/>
                  </a:cubicBezTo>
                  <a:cubicBezTo>
                    <a:pt x="298" y="717"/>
                    <a:pt x="989" y="2396"/>
                    <a:pt x="989" y="2396"/>
                  </a:cubicBezTo>
                  <a:cubicBezTo>
                    <a:pt x="989" y="2396"/>
                    <a:pt x="390" y="1557"/>
                    <a:pt x="192" y="1557"/>
                  </a:cubicBezTo>
                  <a:cubicBezTo>
                    <a:pt x="183" y="1557"/>
                    <a:pt x="175" y="1559"/>
                    <a:pt x="168" y="1562"/>
                  </a:cubicBezTo>
                  <a:cubicBezTo>
                    <a:pt x="1" y="1658"/>
                    <a:pt x="810" y="3134"/>
                    <a:pt x="1049" y="3729"/>
                  </a:cubicBezTo>
                  <a:cubicBezTo>
                    <a:pt x="1286" y="4324"/>
                    <a:pt x="1702" y="5762"/>
                    <a:pt x="1692" y="5765"/>
                  </a:cubicBezTo>
                  <a:lnTo>
                    <a:pt x="1692" y="5765"/>
                  </a:lnTo>
                  <a:lnTo>
                    <a:pt x="3858" y="5396"/>
                  </a:lnTo>
                  <a:cubicBezTo>
                    <a:pt x="3858" y="5396"/>
                    <a:pt x="3632" y="4396"/>
                    <a:pt x="3632" y="3944"/>
                  </a:cubicBezTo>
                  <a:cubicBezTo>
                    <a:pt x="3632" y="3503"/>
                    <a:pt x="4061" y="1312"/>
                    <a:pt x="3787" y="1253"/>
                  </a:cubicBezTo>
                  <a:cubicBezTo>
                    <a:pt x="3779" y="1251"/>
                    <a:pt x="3772" y="1250"/>
                    <a:pt x="3764" y="1250"/>
                  </a:cubicBezTo>
                  <a:cubicBezTo>
                    <a:pt x="3486" y="1250"/>
                    <a:pt x="3216" y="2265"/>
                    <a:pt x="3216" y="2265"/>
                  </a:cubicBezTo>
                  <a:cubicBezTo>
                    <a:pt x="3216" y="2265"/>
                    <a:pt x="2721" y="276"/>
                    <a:pt x="2411" y="276"/>
                  </a:cubicBezTo>
                  <a:cubicBezTo>
                    <a:pt x="2410" y="276"/>
                    <a:pt x="2408" y="276"/>
                    <a:pt x="2406" y="277"/>
                  </a:cubicBezTo>
                  <a:cubicBezTo>
                    <a:pt x="2084" y="277"/>
                    <a:pt x="2299" y="1777"/>
                    <a:pt x="2299" y="1777"/>
                  </a:cubicBezTo>
                  <a:cubicBezTo>
                    <a:pt x="2299" y="1777"/>
                    <a:pt x="1795" y="1"/>
                    <a:pt x="1438" y="1"/>
                  </a:cubicBezTo>
                  <a:close/>
                  <a:moveTo>
                    <a:pt x="1692" y="5765"/>
                  </a:moveTo>
                  <a:lnTo>
                    <a:pt x="1692" y="5765"/>
                  </a:lnTo>
                  <a:cubicBezTo>
                    <a:pt x="1692" y="5765"/>
                    <a:pt x="1692" y="5765"/>
                    <a:pt x="1692" y="5765"/>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0" name="Google Shape;6243;p63"/>
            <p:cNvSpPr/>
            <p:nvPr/>
          </p:nvSpPr>
          <p:spPr>
            <a:xfrm>
              <a:off x="6018336" y="2669311"/>
              <a:ext cx="235236" cy="370823"/>
            </a:xfrm>
            <a:custGeom>
              <a:avLst/>
              <a:gdLst/>
              <a:ahLst/>
              <a:cxnLst/>
              <a:rect l="l" t="t" r="r" b="b"/>
              <a:pathLst>
                <a:path w="4752" h="7491" extrusionOk="0">
                  <a:moveTo>
                    <a:pt x="3833" y="1"/>
                  </a:moveTo>
                  <a:cubicBezTo>
                    <a:pt x="3658" y="1"/>
                    <a:pt x="3471" y="42"/>
                    <a:pt x="3299" y="105"/>
                  </a:cubicBezTo>
                  <a:cubicBezTo>
                    <a:pt x="2310" y="462"/>
                    <a:pt x="1751" y="1260"/>
                    <a:pt x="1287" y="2117"/>
                  </a:cubicBezTo>
                  <a:cubicBezTo>
                    <a:pt x="1144" y="2391"/>
                    <a:pt x="989" y="2677"/>
                    <a:pt x="870" y="2962"/>
                  </a:cubicBezTo>
                  <a:cubicBezTo>
                    <a:pt x="382" y="4093"/>
                    <a:pt x="1" y="5344"/>
                    <a:pt x="72" y="6534"/>
                  </a:cubicBezTo>
                  <a:cubicBezTo>
                    <a:pt x="84" y="6880"/>
                    <a:pt x="155" y="7249"/>
                    <a:pt x="453" y="7415"/>
                  </a:cubicBezTo>
                  <a:cubicBezTo>
                    <a:pt x="550" y="7468"/>
                    <a:pt x="656" y="7490"/>
                    <a:pt x="766" y="7490"/>
                  </a:cubicBezTo>
                  <a:cubicBezTo>
                    <a:pt x="929" y="7490"/>
                    <a:pt x="1100" y="7443"/>
                    <a:pt x="1263" y="7380"/>
                  </a:cubicBezTo>
                  <a:cubicBezTo>
                    <a:pt x="1882" y="7106"/>
                    <a:pt x="2334" y="6558"/>
                    <a:pt x="2703" y="6022"/>
                  </a:cubicBezTo>
                  <a:cubicBezTo>
                    <a:pt x="3120" y="5427"/>
                    <a:pt x="3477" y="4784"/>
                    <a:pt x="3799" y="4129"/>
                  </a:cubicBezTo>
                  <a:cubicBezTo>
                    <a:pt x="4335" y="3081"/>
                    <a:pt x="4751" y="1915"/>
                    <a:pt x="4608" y="807"/>
                  </a:cubicBezTo>
                  <a:cubicBezTo>
                    <a:pt x="4573" y="569"/>
                    <a:pt x="4501" y="307"/>
                    <a:pt x="4323" y="164"/>
                  </a:cubicBezTo>
                  <a:cubicBezTo>
                    <a:pt x="4193" y="47"/>
                    <a:pt x="4020" y="1"/>
                    <a:pt x="3833"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1" name="Google Shape;6244;p63"/>
            <p:cNvSpPr/>
            <p:nvPr/>
          </p:nvSpPr>
          <p:spPr>
            <a:xfrm>
              <a:off x="6041899" y="2669311"/>
              <a:ext cx="211079" cy="282808"/>
            </a:xfrm>
            <a:custGeom>
              <a:avLst/>
              <a:gdLst/>
              <a:ahLst/>
              <a:cxnLst/>
              <a:rect l="l" t="t" r="r" b="b"/>
              <a:pathLst>
                <a:path w="4264" h="5713" extrusionOk="0">
                  <a:moveTo>
                    <a:pt x="3357" y="1"/>
                  </a:moveTo>
                  <a:cubicBezTo>
                    <a:pt x="3182" y="1"/>
                    <a:pt x="2995" y="42"/>
                    <a:pt x="2823" y="105"/>
                  </a:cubicBezTo>
                  <a:cubicBezTo>
                    <a:pt x="1834" y="462"/>
                    <a:pt x="1275" y="1260"/>
                    <a:pt x="811" y="2117"/>
                  </a:cubicBezTo>
                  <a:cubicBezTo>
                    <a:pt x="656" y="2391"/>
                    <a:pt x="525" y="2677"/>
                    <a:pt x="394" y="2962"/>
                  </a:cubicBezTo>
                  <a:cubicBezTo>
                    <a:pt x="334" y="3105"/>
                    <a:pt x="275" y="3248"/>
                    <a:pt x="215" y="3391"/>
                  </a:cubicBezTo>
                  <a:cubicBezTo>
                    <a:pt x="203" y="3427"/>
                    <a:pt x="203" y="3439"/>
                    <a:pt x="179" y="3462"/>
                  </a:cubicBezTo>
                  <a:cubicBezTo>
                    <a:pt x="120" y="3641"/>
                    <a:pt x="60" y="3808"/>
                    <a:pt x="1" y="3986"/>
                  </a:cubicBezTo>
                  <a:cubicBezTo>
                    <a:pt x="465" y="4343"/>
                    <a:pt x="918" y="4713"/>
                    <a:pt x="1394" y="5058"/>
                  </a:cubicBezTo>
                  <a:cubicBezTo>
                    <a:pt x="1727" y="5296"/>
                    <a:pt x="2073" y="5510"/>
                    <a:pt x="2430" y="5713"/>
                  </a:cubicBezTo>
                  <a:cubicBezTo>
                    <a:pt x="2561" y="5522"/>
                    <a:pt x="2680" y="5308"/>
                    <a:pt x="2799" y="5105"/>
                  </a:cubicBezTo>
                  <a:cubicBezTo>
                    <a:pt x="2823" y="5070"/>
                    <a:pt x="2835" y="5058"/>
                    <a:pt x="2846" y="5034"/>
                  </a:cubicBezTo>
                  <a:cubicBezTo>
                    <a:pt x="3013" y="4736"/>
                    <a:pt x="3180" y="4439"/>
                    <a:pt x="3323" y="4141"/>
                  </a:cubicBezTo>
                  <a:cubicBezTo>
                    <a:pt x="3847" y="3070"/>
                    <a:pt x="4263" y="1903"/>
                    <a:pt x="4132" y="807"/>
                  </a:cubicBezTo>
                  <a:cubicBezTo>
                    <a:pt x="4097" y="569"/>
                    <a:pt x="4025" y="307"/>
                    <a:pt x="3847" y="164"/>
                  </a:cubicBezTo>
                  <a:cubicBezTo>
                    <a:pt x="3717" y="47"/>
                    <a:pt x="3544" y="1"/>
                    <a:pt x="33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2" name="Google Shape;6245;p63"/>
            <p:cNvSpPr/>
            <p:nvPr/>
          </p:nvSpPr>
          <p:spPr>
            <a:xfrm>
              <a:off x="6050760" y="2837128"/>
              <a:ext cx="132073" cy="84946"/>
            </a:xfrm>
            <a:custGeom>
              <a:avLst/>
              <a:gdLst/>
              <a:ahLst/>
              <a:cxnLst/>
              <a:rect l="l" t="t" r="r" b="b"/>
              <a:pathLst>
                <a:path w="2668" h="1716" extrusionOk="0">
                  <a:moveTo>
                    <a:pt x="36" y="1"/>
                  </a:moveTo>
                  <a:cubicBezTo>
                    <a:pt x="24" y="37"/>
                    <a:pt x="24" y="49"/>
                    <a:pt x="0" y="72"/>
                  </a:cubicBezTo>
                  <a:cubicBezTo>
                    <a:pt x="417" y="394"/>
                    <a:pt x="858" y="668"/>
                    <a:pt x="1298" y="953"/>
                  </a:cubicBezTo>
                  <a:cubicBezTo>
                    <a:pt x="1608" y="1144"/>
                    <a:pt x="1929" y="1323"/>
                    <a:pt x="2239" y="1501"/>
                  </a:cubicBezTo>
                  <a:cubicBezTo>
                    <a:pt x="2370" y="1585"/>
                    <a:pt x="2489" y="1644"/>
                    <a:pt x="2620" y="1715"/>
                  </a:cubicBezTo>
                  <a:cubicBezTo>
                    <a:pt x="2644" y="1680"/>
                    <a:pt x="2656" y="1668"/>
                    <a:pt x="2667" y="1644"/>
                  </a:cubicBezTo>
                  <a:cubicBezTo>
                    <a:pt x="2525" y="1561"/>
                    <a:pt x="2382" y="1489"/>
                    <a:pt x="2251" y="1430"/>
                  </a:cubicBezTo>
                  <a:cubicBezTo>
                    <a:pt x="1941" y="1251"/>
                    <a:pt x="1644" y="1073"/>
                    <a:pt x="1346" y="894"/>
                  </a:cubicBezTo>
                  <a:cubicBezTo>
                    <a:pt x="893" y="608"/>
                    <a:pt x="465" y="311"/>
                    <a:pt x="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3" name="Google Shape;6246;p63"/>
            <p:cNvSpPr/>
            <p:nvPr/>
          </p:nvSpPr>
          <p:spPr>
            <a:xfrm>
              <a:off x="5912250" y="2673866"/>
              <a:ext cx="255235" cy="372209"/>
            </a:xfrm>
            <a:custGeom>
              <a:avLst/>
              <a:gdLst/>
              <a:ahLst/>
              <a:cxnLst/>
              <a:rect l="l" t="t" r="r" b="b"/>
              <a:pathLst>
                <a:path w="5156" h="7519" extrusionOk="0">
                  <a:moveTo>
                    <a:pt x="2298" y="1"/>
                  </a:moveTo>
                  <a:lnTo>
                    <a:pt x="1" y="441"/>
                  </a:lnTo>
                  <a:cubicBezTo>
                    <a:pt x="346" y="2401"/>
                    <a:pt x="1139" y="7519"/>
                    <a:pt x="3004" y="7519"/>
                  </a:cubicBezTo>
                  <a:cubicBezTo>
                    <a:pt x="3065" y="7519"/>
                    <a:pt x="3128" y="7513"/>
                    <a:pt x="3191" y="7502"/>
                  </a:cubicBezTo>
                  <a:cubicBezTo>
                    <a:pt x="5156" y="7121"/>
                    <a:pt x="2298" y="1"/>
                    <a:pt x="229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4" name="Google Shape;6247;p63"/>
            <p:cNvSpPr/>
            <p:nvPr/>
          </p:nvSpPr>
          <p:spPr>
            <a:xfrm>
              <a:off x="6359019" y="1846909"/>
              <a:ext cx="729716" cy="1046978"/>
            </a:xfrm>
            <a:custGeom>
              <a:avLst/>
              <a:gdLst/>
              <a:ahLst/>
              <a:cxnLst/>
              <a:rect l="l" t="t" r="r" b="b"/>
              <a:pathLst>
                <a:path w="14741" h="21150" extrusionOk="0">
                  <a:moveTo>
                    <a:pt x="7436" y="1"/>
                  </a:moveTo>
                  <a:cubicBezTo>
                    <a:pt x="7291" y="1"/>
                    <a:pt x="7138" y="12"/>
                    <a:pt x="6978" y="37"/>
                  </a:cubicBezTo>
                  <a:cubicBezTo>
                    <a:pt x="6132" y="144"/>
                    <a:pt x="5132" y="513"/>
                    <a:pt x="4811" y="1371"/>
                  </a:cubicBezTo>
                  <a:cubicBezTo>
                    <a:pt x="4632" y="1847"/>
                    <a:pt x="4608" y="2371"/>
                    <a:pt x="4608" y="2895"/>
                  </a:cubicBezTo>
                  <a:cubicBezTo>
                    <a:pt x="4632" y="4681"/>
                    <a:pt x="4787" y="6467"/>
                    <a:pt x="4906" y="8253"/>
                  </a:cubicBezTo>
                  <a:cubicBezTo>
                    <a:pt x="4965" y="9122"/>
                    <a:pt x="5013" y="10015"/>
                    <a:pt x="4822" y="10884"/>
                  </a:cubicBezTo>
                  <a:cubicBezTo>
                    <a:pt x="4465" y="12420"/>
                    <a:pt x="3406" y="12967"/>
                    <a:pt x="2132" y="13682"/>
                  </a:cubicBezTo>
                  <a:cubicBezTo>
                    <a:pt x="1774" y="13872"/>
                    <a:pt x="1358" y="14110"/>
                    <a:pt x="1143" y="14468"/>
                  </a:cubicBezTo>
                  <a:cubicBezTo>
                    <a:pt x="953" y="14813"/>
                    <a:pt x="1012" y="15182"/>
                    <a:pt x="1203" y="15492"/>
                  </a:cubicBezTo>
                  <a:cubicBezTo>
                    <a:pt x="1429" y="15873"/>
                    <a:pt x="1774" y="16170"/>
                    <a:pt x="2096" y="16432"/>
                  </a:cubicBezTo>
                  <a:cubicBezTo>
                    <a:pt x="2191" y="16504"/>
                    <a:pt x="2275" y="16575"/>
                    <a:pt x="2370" y="16635"/>
                  </a:cubicBezTo>
                  <a:cubicBezTo>
                    <a:pt x="2394" y="16635"/>
                    <a:pt x="2429" y="16658"/>
                    <a:pt x="2441" y="16682"/>
                  </a:cubicBezTo>
                  <a:cubicBezTo>
                    <a:pt x="2172" y="16646"/>
                    <a:pt x="1896" y="16610"/>
                    <a:pt x="1623" y="16610"/>
                  </a:cubicBezTo>
                  <a:cubicBezTo>
                    <a:pt x="1268" y="16610"/>
                    <a:pt x="919" y="16671"/>
                    <a:pt x="596" y="16873"/>
                  </a:cubicBezTo>
                  <a:cubicBezTo>
                    <a:pt x="298" y="17075"/>
                    <a:pt x="84" y="17397"/>
                    <a:pt x="48" y="17754"/>
                  </a:cubicBezTo>
                  <a:cubicBezTo>
                    <a:pt x="0" y="18206"/>
                    <a:pt x="215" y="18682"/>
                    <a:pt x="512" y="19004"/>
                  </a:cubicBezTo>
                  <a:cubicBezTo>
                    <a:pt x="905" y="19432"/>
                    <a:pt x="1489" y="19718"/>
                    <a:pt x="2025" y="19933"/>
                  </a:cubicBezTo>
                  <a:cubicBezTo>
                    <a:pt x="2691" y="20183"/>
                    <a:pt x="3382" y="20325"/>
                    <a:pt x="4096" y="20445"/>
                  </a:cubicBezTo>
                  <a:cubicBezTo>
                    <a:pt x="4477" y="20504"/>
                    <a:pt x="4870" y="20552"/>
                    <a:pt x="5251" y="20564"/>
                  </a:cubicBezTo>
                  <a:cubicBezTo>
                    <a:pt x="5364" y="20578"/>
                    <a:pt x="5477" y="20584"/>
                    <a:pt x="5590" y="20584"/>
                  </a:cubicBezTo>
                  <a:cubicBezTo>
                    <a:pt x="5764" y="20584"/>
                    <a:pt x="5940" y="20569"/>
                    <a:pt x="6120" y="20540"/>
                  </a:cubicBezTo>
                  <a:cubicBezTo>
                    <a:pt x="6287" y="20504"/>
                    <a:pt x="6442" y="20468"/>
                    <a:pt x="6597" y="20385"/>
                  </a:cubicBezTo>
                  <a:cubicBezTo>
                    <a:pt x="6668" y="20349"/>
                    <a:pt x="6739" y="20302"/>
                    <a:pt x="6823" y="20266"/>
                  </a:cubicBezTo>
                  <a:cubicBezTo>
                    <a:pt x="6835" y="20262"/>
                    <a:pt x="6846" y="20261"/>
                    <a:pt x="6855" y="20261"/>
                  </a:cubicBezTo>
                  <a:cubicBezTo>
                    <a:pt x="6904" y="20261"/>
                    <a:pt x="6903" y="20313"/>
                    <a:pt x="6954" y="20373"/>
                  </a:cubicBezTo>
                  <a:cubicBezTo>
                    <a:pt x="7013" y="20480"/>
                    <a:pt x="7085" y="20564"/>
                    <a:pt x="7180" y="20647"/>
                  </a:cubicBezTo>
                  <a:cubicBezTo>
                    <a:pt x="7335" y="20766"/>
                    <a:pt x="7537" y="20849"/>
                    <a:pt x="7728" y="20921"/>
                  </a:cubicBezTo>
                  <a:cubicBezTo>
                    <a:pt x="8173" y="21101"/>
                    <a:pt x="8684" y="21149"/>
                    <a:pt x="9169" y="21149"/>
                  </a:cubicBezTo>
                  <a:cubicBezTo>
                    <a:pt x="9229" y="21149"/>
                    <a:pt x="9288" y="21148"/>
                    <a:pt x="9347" y="21147"/>
                  </a:cubicBezTo>
                  <a:cubicBezTo>
                    <a:pt x="9930" y="21123"/>
                    <a:pt x="10561" y="20980"/>
                    <a:pt x="11109" y="20766"/>
                  </a:cubicBezTo>
                  <a:cubicBezTo>
                    <a:pt x="11657" y="20528"/>
                    <a:pt x="12204" y="20123"/>
                    <a:pt x="12514" y="19599"/>
                  </a:cubicBezTo>
                  <a:cubicBezTo>
                    <a:pt x="12728" y="19242"/>
                    <a:pt x="12847" y="18861"/>
                    <a:pt x="12657" y="18456"/>
                  </a:cubicBezTo>
                  <a:cubicBezTo>
                    <a:pt x="12454" y="18051"/>
                    <a:pt x="12002" y="17849"/>
                    <a:pt x="11597" y="17706"/>
                  </a:cubicBezTo>
                  <a:cubicBezTo>
                    <a:pt x="11347" y="17623"/>
                    <a:pt x="11073" y="17575"/>
                    <a:pt x="10835" y="17468"/>
                  </a:cubicBezTo>
                  <a:lnTo>
                    <a:pt x="10907" y="17468"/>
                  </a:lnTo>
                  <a:cubicBezTo>
                    <a:pt x="11109" y="17468"/>
                    <a:pt x="11299" y="17504"/>
                    <a:pt x="11490" y="17516"/>
                  </a:cubicBezTo>
                  <a:cubicBezTo>
                    <a:pt x="11889" y="17560"/>
                    <a:pt x="12289" y="17604"/>
                    <a:pt x="12688" y="17604"/>
                  </a:cubicBezTo>
                  <a:cubicBezTo>
                    <a:pt x="12824" y="17604"/>
                    <a:pt x="12961" y="17599"/>
                    <a:pt x="13097" y="17587"/>
                  </a:cubicBezTo>
                  <a:cubicBezTo>
                    <a:pt x="13609" y="17527"/>
                    <a:pt x="14121" y="17385"/>
                    <a:pt x="14419" y="16932"/>
                  </a:cubicBezTo>
                  <a:cubicBezTo>
                    <a:pt x="14693" y="16515"/>
                    <a:pt x="14740" y="16003"/>
                    <a:pt x="14502" y="15551"/>
                  </a:cubicBezTo>
                  <a:cubicBezTo>
                    <a:pt x="14288" y="15146"/>
                    <a:pt x="13966" y="14813"/>
                    <a:pt x="13621" y="14527"/>
                  </a:cubicBezTo>
                  <a:cubicBezTo>
                    <a:pt x="13276" y="14253"/>
                    <a:pt x="12812" y="14110"/>
                    <a:pt x="12383" y="14039"/>
                  </a:cubicBezTo>
                  <a:cubicBezTo>
                    <a:pt x="12132" y="13999"/>
                    <a:pt x="11854" y="13975"/>
                    <a:pt x="11582" y="13975"/>
                  </a:cubicBezTo>
                  <a:cubicBezTo>
                    <a:pt x="11453" y="13975"/>
                    <a:pt x="11326" y="13980"/>
                    <a:pt x="11204" y="13991"/>
                  </a:cubicBezTo>
                  <a:cubicBezTo>
                    <a:pt x="11150" y="13995"/>
                    <a:pt x="11094" y="14001"/>
                    <a:pt x="11039" y="14009"/>
                  </a:cubicBezTo>
                  <a:lnTo>
                    <a:pt x="11039" y="14009"/>
                  </a:lnTo>
                  <a:cubicBezTo>
                    <a:pt x="11173" y="13941"/>
                    <a:pt x="11299" y="13848"/>
                    <a:pt x="11407" y="13765"/>
                  </a:cubicBezTo>
                  <a:cubicBezTo>
                    <a:pt x="11788" y="13467"/>
                    <a:pt x="12061" y="13027"/>
                    <a:pt x="12073" y="12515"/>
                  </a:cubicBezTo>
                  <a:cubicBezTo>
                    <a:pt x="12085" y="11932"/>
                    <a:pt x="11776" y="11384"/>
                    <a:pt x="11383" y="10967"/>
                  </a:cubicBezTo>
                  <a:cubicBezTo>
                    <a:pt x="10990" y="10539"/>
                    <a:pt x="10466" y="10372"/>
                    <a:pt x="10014" y="10027"/>
                  </a:cubicBezTo>
                  <a:cubicBezTo>
                    <a:pt x="9740" y="9812"/>
                    <a:pt x="9621" y="9419"/>
                    <a:pt x="9561" y="9086"/>
                  </a:cubicBezTo>
                  <a:cubicBezTo>
                    <a:pt x="9394" y="8110"/>
                    <a:pt x="9525" y="7050"/>
                    <a:pt x="9537" y="6074"/>
                  </a:cubicBezTo>
                  <a:cubicBezTo>
                    <a:pt x="9561" y="4943"/>
                    <a:pt x="9573" y="3823"/>
                    <a:pt x="9585" y="2692"/>
                  </a:cubicBezTo>
                  <a:cubicBezTo>
                    <a:pt x="9549" y="1918"/>
                    <a:pt x="9371" y="1204"/>
                    <a:pt x="8978" y="704"/>
                  </a:cubicBezTo>
                  <a:cubicBezTo>
                    <a:pt x="8633" y="271"/>
                    <a:pt x="8126" y="1"/>
                    <a:pt x="7436"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5" name="Google Shape;6248;p63"/>
            <p:cNvSpPr/>
            <p:nvPr/>
          </p:nvSpPr>
          <p:spPr>
            <a:xfrm>
              <a:off x="6100264" y="2617778"/>
              <a:ext cx="545221" cy="669719"/>
            </a:xfrm>
            <a:custGeom>
              <a:avLst/>
              <a:gdLst/>
              <a:ahLst/>
              <a:cxnLst/>
              <a:rect l="l" t="t" r="r" b="b"/>
              <a:pathLst>
                <a:path w="11014" h="13529" extrusionOk="0">
                  <a:moveTo>
                    <a:pt x="6638" y="0"/>
                  </a:moveTo>
                  <a:cubicBezTo>
                    <a:pt x="4581" y="0"/>
                    <a:pt x="1790" y="874"/>
                    <a:pt x="1525" y="1313"/>
                  </a:cubicBezTo>
                  <a:cubicBezTo>
                    <a:pt x="834" y="2396"/>
                    <a:pt x="96" y="8040"/>
                    <a:pt x="1" y="12302"/>
                  </a:cubicBezTo>
                  <a:lnTo>
                    <a:pt x="1" y="12385"/>
                  </a:lnTo>
                  <a:lnTo>
                    <a:pt x="1" y="12897"/>
                  </a:lnTo>
                  <a:cubicBezTo>
                    <a:pt x="2078" y="13383"/>
                    <a:pt x="4259" y="13529"/>
                    <a:pt x="6133" y="13529"/>
                  </a:cubicBezTo>
                  <a:cubicBezTo>
                    <a:pt x="8620" y="13529"/>
                    <a:pt x="10566" y="13273"/>
                    <a:pt x="11014" y="13219"/>
                  </a:cubicBezTo>
                  <a:cubicBezTo>
                    <a:pt x="10990" y="13052"/>
                    <a:pt x="10966" y="12885"/>
                    <a:pt x="10931" y="12743"/>
                  </a:cubicBezTo>
                  <a:cubicBezTo>
                    <a:pt x="10931" y="12695"/>
                    <a:pt x="10907" y="12659"/>
                    <a:pt x="10907" y="12635"/>
                  </a:cubicBezTo>
                  <a:cubicBezTo>
                    <a:pt x="10252" y="8230"/>
                    <a:pt x="10609" y="1944"/>
                    <a:pt x="10478" y="1503"/>
                  </a:cubicBezTo>
                  <a:cubicBezTo>
                    <a:pt x="10300" y="955"/>
                    <a:pt x="8906" y="62"/>
                    <a:pt x="6835" y="3"/>
                  </a:cubicBezTo>
                  <a:cubicBezTo>
                    <a:pt x="6770" y="1"/>
                    <a:pt x="6705" y="0"/>
                    <a:pt x="66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7" name="Google Shape;6250;p63"/>
            <p:cNvSpPr/>
            <p:nvPr/>
          </p:nvSpPr>
          <p:spPr>
            <a:xfrm>
              <a:off x="6100264" y="3226770"/>
              <a:ext cx="541706" cy="33414"/>
            </a:xfrm>
            <a:custGeom>
              <a:avLst/>
              <a:gdLst/>
              <a:ahLst/>
              <a:cxnLst/>
              <a:rect l="l" t="t" r="r" b="b"/>
              <a:pathLst>
                <a:path w="10943" h="675" extrusionOk="0">
                  <a:moveTo>
                    <a:pt x="1" y="0"/>
                  </a:moveTo>
                  <a:lnTo>
                    <a:pt x="1" y="83"/>
                  </a:lnTo>
                  <a:cubicBezTo>
                    <a:pt x="1286" y="298"/>
                    <a:pt x="2560" y="464"/>
                    <a:pt x="3846" y="572"/>
                  </a:cubicBezTo>
                  <a:cubicBezTo>
                    <a:pt x="4774" y="639"/>
                    <a:pt x="5704" y="675"/>
                    <a:pt x="6634" y="675"/>
                  </a:cubicBezTo>
                  <a:cubicBezTo>
                    <a:pt x="7674" y="675"/>
                    <a:pt x="8715" y="630"/>
                    <a:pt x="9752" y="536"/>
                  </a:cubicBezTo>
                  <a:cubicBezTo>
                    <a:pt x="10133" y="512"/>
                    <a:pt x="10538" y="464"/>
                    <a:pt x="10942" y="417"/>
                  </a:cubicBezTo>
                  <a:cubicBezTo>
                    <a:pt x="10942" y="381"/>
                    <a:pt x="10931" y="345"/>
                    <a:pt x="10931" y="333"/>
                  </a:cubicBezTo>
                  <a:lnTo>
                    <a:pt x="10073" y="417"/>
                  </a:lnTo>
                  <a:cubicBezTo>
                    <a:pt x="9097" y="512"/>
                    <a:pt x="8133" y="572"/>
                    <a:pt x="7144" y="583"/>
                  </a:cubicBezTo>
                  <a:cubicBezTo>
                    <a:pt x="6919" y="588"/>
                    <a:pt x="6693" y="590"/>
                    <a:pt x="6468" y="590"/>
                  </a:cubicBezTo>
                  <a:cubicBezTo>
                    <a:pt x="4732" y="590"/>
                    <a:pt x="3006" y="467"/>
                    <a:pt x="1298" y="214"/>
                  </a:cubicBezTo>
                  <a:cubicBezTo>
                    <a:pt x="870" y="155"/>
                    <a:pt x="429" y="83"/>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8" name="Google Shape;6251;p63"/>
            <p:cNvSpPr/>
            <p:nvPr/>
          </p:nvSpPr>
          <p:spPr>
            <a:xfrm>
              <a:off x="6249175" y="2554216"/>
              <a:ext cx="175333" cy="127320"/>
            </a:xfrm>
            <a:custGeom>
              <a:avLst/>
              <a:gdLst/>
              <a:ahLst/>
              <a:cxnLst/>
              <a:rect l="l" t="t" r="r" b="b"/>
              <a:pathLst>
                <a:path w="4121" h="2572" extrusionOk="0">
                  <a:moveTo>
                    <a:pt x="3751" y="1"/>
                  </a:moveTo>
                  <a:lnTo>
                    <a:pt x="1" y="489"/>
                  </a:lnTo>
                  <a:lnTo>
                    <a:pt x="322" y="2192"/>
                  </a:lnTo>
                  <a:cubicBezTo>
                    <a:pt x="322" y="2192"/>
                    <a:pt x="523" y="2571"/>
                    <a:pt x="1490" y="2571"/>
                  </a:cubicBezTo>
                  <a:cubicBezTo>
                    <a:pt x="1746" y="2571"/>
                    <a:pt x="2056" y="2545"/>
                    <a:pt x="2430" y="2477"/>
                  </a:cubicBezTo>
                  <a:cubicBezTo>
                    <a:pt x="4121" y="2156"/>
                    <a:pt x="4037" y="1346"/>
                    <a:pt x="4037" y="1346"/>
                  </a:cubicBezTo>
                  <a:lnTo>
                    <a:pt x="3751"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9" name="Google Shape;6252;p63"/>
            <p:cNvSpPr/>
            <p:nvPr/>
          </p:nvSpPr>
          <p:spPr>
            <a:xfrm>
              <a:off x="6252979" y="2541550"/>
              <a:ext cx="203318" cy="103301"/>
            </a:xfrm>
            <a:custGeom>
              <a:avLst/>
              <a:gdLst/>
              <a:ahLst/>
              <a:cxnLst/>
              <a:rect l="l" t="t" r="r" b="b"/>
              <a:pathLst>
                <a:path w="4703" h="2087" extrusionOk="0">
                  <a:moveTo>
                    <a:pt x="3630" y="1"/>
                  </a:moveTo>
                  <a:cubicBezTo>
                    <a:pt x="3540" y="1"/>
                    <a:pt x="3450" y="3"/>
                    <a:pt x="3358" y="7"/>
                  </a:cubicBezTo>
                  <a:cubicBezTo>
                    <a:pt x="2488" y="55"/>
                    <a:pt x="1619" y="257"/>
                    <a:pt x="774" y="483"/>
                  </a:cubicBezTo>
                  <a:cubicBezTo>
                    <a:pt x="560" y="543"/>
                    <a:pt x="345" y="602"/>
                    <a:pt x="226" y="745"/>
                  </a:cubicBezTo>
                  <a:cubicBezTo>
                    <a:pt x="71" y="948"/>
                    <a:pt x="0" y="1364"/>
                    <a:pt x="119" y="1555"/>
                  </a:cubicBezTo>
                  <a:cubicBezTo>
                    <a:pt x="286" y="1817"/>
                    <a:pt x="726" y="1983"/>
                    <a:pt x="1072" y="2043"/>
                  </a:cubicBezTo>
                  <a:cubicBezTo>
                    <a:pt x="1247" y="2074"/>
                    <a:pt x="1425" y="2087"/>
                    <a:pt x="1602" y="2087"/>
                  </a:cubicBezTo>
                  <a:cubicBezTo>
                    <a:pt x="1833" y="2087"/>
                    <a:pt x="2064" y="2065"/>
                    <a:pt x="2286" y="2031"/>
                  </a:cubicBezTo>
                  <a:cubicBezTo>
                    <a:pt x="2786" y="1960"/>
                    <a:pt x="3274" y="1841"/>
                    <a:pt x="3703" y="1614"/>
                  </a:cubicBezTo>
                  <a:cubicBezTo>
                    <a:pt x="4131" y="1388"/>
                    <a:pt x="4489" y="1043"/>
                    <a:pt x="4632" y="650"/>
                  </a:cubicBezTo>
                  <a:cubicBezTo>
                    <a:pt x="4667" y="507"/>
                    <a:pt x="4703" y="364"/>
                    <a:pt x="4608" y="245"/>
                  </a:cubicBezTo>
                  <a:cubicBezTo>
                    <a:pt x="4536" y="138"/>
                    <a:pt x="4370" y="78"/>
                    <a:pt x="4227" y="55"/>
                  </a:cubicBezTo>
                  <a:cubicBezTo>
                    <a:pt x="4029" y="13"/>
                    <a:pt x="3832" y="1"/>
                    <a:pt x="363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0" name="Google Shape;6253;p63"/>
            <p:cNvSpPr/>
            <p:nvPr/>
          </p:nvSpPr>
          <p:spPr>
            <a:xfrm>
              <a:off x="6610695" y="2792971"/>
              <a:ext cx="226375" cy="523390"/>
            </a:xfrm>
            <a:custGeom>
              <a:avLst/>
              <a:gdLst/>
              <a:ahLst/>
              <a:cxnLst/>
              <a:rect l="l" t="t" r="r" b="b"/>
              <a:pathLst>
                <a:path w="4573" h="10573" extrusionOk="0">
                  <a:moveTo>
                    <a:pt x="2298" y="0"/>
                  </a:moveTo>
                  <a:cubicBezTo>
                    <a:pt x="2084" y="238"/>
                    <a:pt x="1846" y="464"/>
                    <a:pt x="1608" y="667"/>
                  </a:cubicBezTo>
                  <a:cubicBezTo>
                    <a:pt x="1108" y="1131"/>
                    <a:pt x="560" y="1536"/>
                    <a:pt x="0" y="1953"/>
                  </a:cubicBezTo>
                  <a:cubicBezTo>
                    <a:pt x="1167" y="4643"/>
                    <a:pt x="1298" y="8049"/>
                    <a:pt x="1179" y="10180"/>
                  </a:cubicBezTo>
                  <a:cubicBezTo>
                    <a:pt x="1334" y="10251"/>
                    <a:pt x="3025" y="10477"/>
                    <a:pt x="3453" y="10573"/>
                  </a:cubicBezTo>
                  <a:cubicBezTo>
                    <a:pt x="4572" y="7215"/>
                    <a:pt x="4322" y="4155"/>
                    <a:pt x="3251" y="1798"/>
                  </a:cubicBezTo>
                  <a:cubicBezTo>
                    <a:pt x="2953" y="1143"/>
                    <a:pt x="2620" y="536"/>
                    <a:pt x="2298"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1" name="Google Shape;6254;p63"/>
            <p:cNvSpPr/>
            <p:nvPr/>
          </p:nvSpPr>
          <p:spPr>
            <a:xfrm>
              <a:off x="6505203" y="2642629"/>
              <a:ext cx="255829" cy="290629"/>
            </a:xfrm>
            <a:custGeom>
              <a:avLst/>
              <a:gdLst/>
              <a:ahLst/>
              <a:cxnLst/>
              <a:rect l="l" t="t" r="r" b="b"/>
              <a:pathLst>
                <a:path w="5168" h="5871" extrusionOk="0">
                  <a:moveTo>
                    <a:pt x="1084" y="1"/>
                  </a:moveTo>
                  <a:cubicBezTo>
                    <a:pt x="0" y="108"/>
                    <a:pt x="36" y="2025"/>
                    <a:pt x="965" y="3382"/>
                  </a:cubicBezTo>
                  <a:cubicBezTo>
                    <a:pt x="1393" y="4001"/>
                    <a:pt x="1739" y="4621"/>
                    <a:pt x="1989" y="5216"/>
                  </a:cubicBezTo>
                  <a:cubicBezTo>
                    <a:pt x="1989" y="5240"/>
                    <a:pt x="2000" y="5252"/>
                    <a:pt x="2024" y="5287"/>
                  </a:cubicBezTo>
                  <a:cubicBezTo>
                    <a:pt x="2108" y="5478"/>
                    <a:pt x="2179" y="5668"/>
                    <a:pt x="2239" y="5871"/>
                  </a:cubicBezTo>
                  <a:cubicBezTo>
                    <a:pt x="2346" y="5787"/>
                    <a:pt x="2465" y="5716"/>
                    <a:pt x="2572" y="5644"/>
                  </a:cubicBezTo>
                  <a:cubicBezTo>
                    <a:pt x="2870" y="5454"/>
                    <a:pt x="3179" y="5252"/>
                    <a:pt x="3477" y="5061"/>
                  </a:cubicBezTo>
                  <a:cubicBezTo>
                    <a:pt x="3846" y="4811"/>
                    <a:pt x="4465" y="4347"/>
                    <a:pt x="4846" y="3930"/>
                  </a:cubicBezTo>
                  <a:cubicBezTo>
                    <a:pt x="4870" y="3906"/>
                    <a:pt x="4894" y="3870"/>
                    <a:pt x="4917" y="3847"/>
                  </a:cubicBezTo>
                  <a:cubicBezTo>
                    <a:pt x="5037" y="3728"/>
                    <a:pt x="5132" y="3609"/>
                    <a:pt x="5168" y="3501"/>
                  </a:cubicBezTo>
                  <a:cubicBezTo>
                    <a:pt x="5072" y="3323"/>
                    <a:pt x="4977" y="3144"/>
                    <a:pt x="4882" y="3013"/>
                  </a:cubicBezTo>
                  <a:cubicBezTo>
                    <a:pt x="4858" y="2977"/>
                    <a:pt x="4846" y="2966"/>
                    <a:pt x="4834" y="2930"/>
                  </a:cubicBezTo>
                  <a:cubicBezTo>
                    <a:pt x="3691" y="1168"/>
                    <a:pt x="2239" y="120"/>
                    <a:pt x="1334" y="13"/>
                  </a:cubicBezTo>
                  <a:cubicBezTo>
                    <a:pt x="1262" y="1"/>
                    <a:pt x="1203" y="1"/>
                    <a:pt x="1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2" name="Google Shape;6255;p63"/>
            <p:cNvSpPr/>
            <p:nvPr/>
          </p:nvSpPr>
          <p:spPr>
            <a:xfrm>
              <a:off x="6561785" y="2642084"/>
              <a:ext cx="186872" cy="262314"/>
            </a:xfrm>
            <a:custGeom>
              <a:avLst/>
              <a:gdLst/>
              <a:ahLst/>
              <a:cxnLst/>
              <a:rect l="l" t="t" r="r" b="b"/>
              <a:pathLst>
                <a:path w="3775" h="5299" extrusionOk="0">
                  <a:moveTo>
                    <a:pt x="0" y="0"/>
                  </a:moveTo>
                  <a:cubicBezTo>
                    <a:pt x="548" y="262"/>
                    <a:pt x="1072" y="619"/>
                    <a:pt x="1524" y="1036"/>
                  </a:cubicBezTo>
                  <a:cubicBezTo>
                    <a:pt x="2239" y="1691"/>
                    <a:pt x="2810" y="2465"/>
                    <a:pt x="3310" y="3286"/>
                  </a:cubicBezTo>
                  <a:cubicBezTo>
                    <a:pt x="3286" y="3298"/>
                    <a:pt x="3251" y="3334"/>
                    <a:pt x="3227" y="3358"/>
                  </a:cubicBezTo>
                  <a:cubicBezTo>
                    <a:pt x="3036" y="3548"/>
                    <a:pt x="2810" y="3750"/>
                    <a:pt x="2596" y="3929"/>
                  </a:cubicBezTo>
                  <a:cubicBezTo>
                    <a:pt x="2167" y="4298"/>
                    <a:pt x="1703" y="4655"/>
                    <a:pt x="1227" y="4965"/>
                  </a:cubicBezTo>
                  <a:cubicBezTo>
                    <a:pt x="1107" y="5060"/>
                    <a:pt x="977" y="5144"/>
                    <a:pt x="846" y="5227"/>
                  </a:cubicBezTo>
                  <a:cubicBezTo>
                    <a:pt x="846" y="5251"/>
                    <a:pt x="857" y="5263"/>
                    <a:pt x="869" y="5298"/>
                  </a:cubicBezTo>
                  <a:cubicBezTo>
                    <a:pt x="1727" y="4774"/>
                    <a:pt x="2524" y="4179"/>
                    <a:pt x="3239" y="3489"/>
                  </a:cubicBezTo>
                  <a:lnTo>
                    <a:pt x="3370" y="3358"/>
                  </a:lnTo>
                  <a:cubicBezTo>
                    <a:pt x="3370" y="3381"/>
                    <a:pt x="3370" y="3381"/>
                    <a:pt x="3393" y="3393"/>
                  </a:cubicBezTo>
                  <a:cubicBezTo>
                    <a:pt x="3489" y="3572"/>
                    <a:pt x="3596" y="3762"/>
                    <a:pt x="3703" y="3941"/>
                  </a:cubicBezTo>
                  <a:cubicBezTo>
                    <a:pt x="3727" y="3917"/>
                    <a:pt x="3751" y="3881"/>
                    <a:pt x="3774" y="3858"/>
                  </a:cubicBezTo>
                  <a:cubicBezTo>
                    <a:pt x="3703" y="3739"/>
                    <a:pt x="3644" y="3596"/>
                    <a:pt x="3572" y="3489"/>
                  </a:cubicBezTo>
                  <a:cubicBezTo>
                    <a:pt x="3536" y="3441"/>
                    <a:pt x="3489" y="3358"/>
                    <a:pt x="3453" y="3298"/>
                  </a:cubicBezTo>
                  <a:cubicBezTo>
                    <a:pt x="3560" y="3191"/>
                    <a:pt x="3644" y="3108"/>
                    <a:pt x="3727" y="3000"/>
                  </a:cubicBezTo>
                  <a:cubicBezTo>
                    <a:pt x="3715" y="2977"/>
                    <a:pt x="3703" y="2965"/>
                    <a:pt x="3691" y="2929"/>
                  </a:cubicBezTo>
                  <a:lnTo>
                    <a:pt x="3405" y="3215"/>
                  </a:lnTo>
                  <a:cubicBezTo>
                    <a:pt x="3179" y="2858"/>
                    <a:pt x="2941" y="2512"/>
                    <a:pt x="2691" y="2191"/>
                  </a:cubicBezTo>
                  <a:cubicBezTo>
                    <a:pt x="2096" y="1405"/>
                    <a:pt x="1393" y="726"/>
                    <a:pt x="560" y="214"/>
                  </a:cubicBezTo>
                  <a:cubicBezTo>
                    <a:pt x="441" y="143"/>
                    <a:pt x="322" y="71"/>
                    <a:pt x="191" y="12"/>
                  </a:cubicBezTo>
                  <a:cubicBezTo>
                    <a:pt x="119" y="0"/>
                    <a:pt x="60" y="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3" name="Google Shape;6256;p63"/>
            <p:cNvSpPr/>
            <p:nvPr/>
          </p:nvSpPr>
          <p:spPr>
            <a:xfrm>
              <a:off x="6588864" y="3296966"/>
              <a:ext cx="307708" cy="467601"/>
            </a:xfrm>
            <a:custGeom>
              <a:avLst/>
              <a:gdLst/>
              <a:ahLst/>
              <a:cxnLst/>
              <a:rect l="l" t="t" r="r" b="b"/>
              <a:pathLst>
                <a:path w="6216" h="9446" extrusionOk="0">
                  <a:moveTo>
                    <a:pt x="2812" y="1"/>
                  </a:moveTo>
                  <a:cubicBezTo>
                    <a:pt x="1957" y="1"/>
                    <a:pt x="960" y="468"/>
                    <a:pt x="656" y="701"/>
                  </a:cubicBezTo>
                  <a:cubicBezTo>
                    <a:pt x="1" y="1201"/>
                    <a:pt x="953" y="9000"/>
                    <a:pt x="1358" y="9286"/>
                  </a:cubicBezTo>
                  <a:cubicBezTo>
                    <a:pt x="1511" y="9405"/>
                    <a:pt x="1803" y="9446"/>
                    <a:pt x="2131" y="9446"/>
                  </a:cubicBezTo>
                  <a:cubicBezTo>
                    <a:pt x="2621" y="9446"/>
                    <a:pt x="3190" y="9355"/>
                    <a:pt x="3489" y="9298"/>
                  </a:cubicBezTo>
                  <a:cubicBezTo>
                    <a:pt x="3978" y="9226"/>
                    <a:pt x="5418" y="8821"/>
                    <a:pt x="5823" y="8512"/>
                  </a:cubicBezTo>
                  <a:cubicBezTo>
                    <a:pt x="6216" y="8214"/>
                    <a:pt x="5525" y="3571"/>
                    <a:pt x="5311" y="2023"/>
                  </a:cubicBezTo>
                  <a:cubicBezTo>
                    <a:pt x="5109" y="475"/>
                    <a:pt x="4168" y="249"/>
                    <a:pt x="3239" y="46"/>
                  </a:cubicBezTo>
                  <a:cubicBezTo>
                    <a:pt x="3104" y="15"/>
                    <a:pt x="2960" y="1"/>
                    <a:pt x="28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4" name="Google Shape;6257;p63"/>
            <p:cNvSpPr/>
            <p:nvPr/>
          </p:nvSpPr>
          <p:spPr>
            <a:xfrm>
              <a:off x="6700296" y="3297659"/>
              <a:ext cx="178011" cy="322954"/>
            </a:xfrm>
            <a:custGeom>
              <a:avLst/>
              <a:gdLst/>
              <a:ahLst/>
              <a:cxnLst/>
              <a:rect l="l" t="t" r="r" b="b"/>
              <a:pathLst>
                <a:path w="3596" h="6524" extrusionOk="0">
                  <a:moveTo>
                    <a:pt x="567" y="0"/>
                  </a:moveTo>
                  <a:cubicBezTo>
                    <a:pt x="381" y="0"/>
                    <a:pt x="189" y="23"/>
                    <a:pt x="0" y="56"/>
                  </a:cubicBezTo>
                  <a:cubicBezTo>
                    <a:pt x="191" y="687"/>
                    <a:pt x="334" y="1330"/>
                    <a:pt x="441" y="1985"/>
                  </a:cubicBezTo>
                  <a:cubicBezTo>
                    <a:pt x="595" y="2842"/>
                    <a:pt x="691" y="3723"/>
                    <a:pt x="810" y="4604"/>
                  </a:cubicBezTo>
                  <a:cubicBezTo>
                    <a:pt x="869" y="4997"/>
                    <a:pt x="929" y="5438"/>
                    <a:pt x="988" y="5867"/>
                  </a:cubicBezTo>
                  <a:cubicBezTo>
                    <a:pt x="1072" y="6009"/>
                    <a:pt x="1167" y="6152"/>
                    <a:pt x="1322" y="6248"/>
                  </a:cubicBezTo>
                  <a:cubicBezTo>
                    <a:pt x="1656" y="6477"/>
                    <a:pt x="2109" y="6524"/>
                    <a:pt x="2528" y="6524"/>
                  </a:cubicBezTo>
                  <a:cubicBezTo>
                    <a:pt x="2587" y="6524"/>
                    <a:pt x="2646" y="6523"/>
                    <a:pt x="2703" y="6521"/>
                  </a:cubicBezTo>
                  <a:cubicBezTo>
                    <a:pt x="3012" y="6509"/>
                    <a:pt x="3310" y="6462"/>
                    <a:pt x="3596" y="6402"/>
                  </a:cubicBezTo>
                  <a:cubicBezTo>
                    <a:pt x="3465" y="4866"/>
                    <a:pt x="3167" y="2914"/>
                    <a:pt x="3048" y="2021"/>
                  </a:cubicBezTo>
                  <a:cubicBezTo>
                    <a:pt x="2834" y="473"/>
                    <a:pt x="1905" y="259"/>
                    <a:pt x="976" y="44"/>
                  </a:cubicBezTo>
                  <a:cubicBezTo>
                    <a:pt x="847" y="13"/>
                    <a:pt x="709" y="0"/>
                    <a:pt x="5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5" name="Google Shape;6258;p63"/>
            <p:cNvSpPr/>
            <p:nvPr/>
          </p:nvSpPr>
          <p:spPr>
            <a:xfrm>
              <a:off x="6813461" y="3596512"/>
              <a:ext cx="75491" cy="40345"/>
            </a:xfrm>
            <a:custGeom>
              <a:avLst/>
              <a:gdLst/>
              <a:ahLst/>
              <a:cxnLst/>
              <a:rect l="l" t="t" r="r" b="b"/>
              <a:pathLst>
                <a:path w="1525" h="815" extrusionOk="0">
                  <a:moveTo>
                    <a:pt x="771" y="1"/>
                  </a:moveTo>
                  <a:cubicBezTo>
                    <a:pt x="480" y="1"/>
                    <a:pt x="170" y="18"/>
                    <a:pt x="107" y="68"/>
                  </a:cubicBezTo>
                  <a:cubicBezTo>
                    <a:pt x="0" y="175"/>
                    <a:pt x="48" y="687"/>
                    <a:pt x="214" y="782"/>
                  </a:cubicBezTo>
                  <a:cubicBezTo>
                    <a:pt x="258" y="805"/>
                    <a:pt x="359" y="815"/>
                    <a:pt x="486" y="815"/>
                  </a:cubicBezTo>
                  <a:cubicBezTo>
                    <a:pt x="809" y="815"/>
                    <a:pt x="1296" y="753"/>
                    <a:pt x="1381" y="711"/>
                  </a:cubicBezTo>
                  <a:cubicBezTo>
                    <a:pt x="1524" y="627"/>
                    <a:pt x="1500" y="151"/>
                    <a:pt x="1322" y="32"/>
                  </a:cubicBezTo>
                  <a:cubicBezTo>
                    <a:pt x="1288" y="15"/>
                    <a:pt x="1037" y="1"/>
                    <a:pt x="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6" name="Google Shape;6259;p63"/>
            <p:cNvSpPr/>
            <p:nvPr/>
          </p:nvSpPr>
          <p:spPr>
            <a:xfrm>
              <a:off x="6588864" y="3302758"/>
              <a:ext cx="150933" cy="462205"/>
            </a:xfrm>
            <a:custGeom>
              <a:avLst/>
              <a:gdLst/>
              <a:ahLst/>
              <a:cxnLst/>
              <a:rect l="l" t="t" r="r" b="b"/>
              <a:pathLst>
                <a:path w="3049" h="9337" extrusionOk="0">
                  <a:moveTo>
                    <a:pt x="1977" y="1"/>
                  </a:moveTo>
                  <a:cubicBezTo>
                    <a:pt x="1394" y="156"/>
                    <a:pt x="858" y="418"/>
                    <a:pt x="656" y="584"/>
                  </a:cubicBezTo>
                  <a:cubicBezTo>
                    <a:pt x="1" y="1084"/>
                    <a:pt x="965" y="8883"/>
                    <a:pt x="1334" y="9181"/>
                  </a:cubicBezTo>
                  <a:cubicBezTo>
                    <a:pt x="1486" y="9296"/>
                    <a:pt x="1770" y="9337"/>
                    <a:pt x="2090" y="9337"/>
                  </a:cubicBezTo>
                  <a:cubicBezTo>
                    <a:pt x="2398" y="9337"/>
                    <a:pt x="2739" y="9299"/>
                    <a:pt x="3025" y="9252"/>
                  </a:cubicBezTo>
                  <a:cubicBezTo>
                    <a:pt x="3049" y="7573"/>
                    <a:pt x="2799" y="5883"/>
                    <a:pt x="2608" y="4204"/>
                  </a:cubicBezTo>
                  <a:cubicBezTo>
                    <a:pt x="2442" y="2799"/>
                    <a:pt x="2335" y="1370"/>
                    <a:pt x="19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7" name="Google Shape;6260;p63"/>
            <p:cNvSpPr/>
            <p:nvPr/>
          </p:nvSpPr>
          <p:spPr>
            <a:xfrm>
              <a:off x="6461590" y="2616739"/>
              <a:ext cx="228702" cy="831048"/>
            </a:xfrm>
            <a:custGeom>
              <a:avLst/>
              <a:gdLst/>
              <a:ahLst/>
              <a:cxnLst/>
              <a:rect l="l" t="t" r="r" b="b"/>
              <a:pathLst>
                <a:path w="4620" h="16788" extrusionOk="0">
                  <a:moveTo>
                    <a:pt x="441" y="0"/>
                  </a:moveTo>
                  <a:cubicBezTo>
                    <a:pt x="441" y="0"/>
                    <a:pt x="0" y="3917"/>
                    <a:pt x="726" y="7965"/>
                  </a:cubicBezTo>
                  <a:cubicBezTo>
                    <a:pt x="1441" y="12025"/>
                    <a:pt x="3453" y="16788"/>
                    <a:pt x="3453" y="16788"/>
                  </a:cubicBezTo>
                  <a:lnTo>
                    <a:pt x="4620" y="16312"/>
                  </a:lnTo>
                  <a:cubicBezTo>
                    <a:pt x="4620" y="16312"/>
                    <a:pt x="3691" y="13490"/>
                    <a:pt x="2631" y="9227"/>
                  </a:cubicBezTo>
                  <a:cubicBezTo>
                    <a:pt x="1619" y="5144"/>
                    <a:pt x="2155" y="381"/>
                    <a:pt x="2155" y="381"/>
                  </a:cubicBezTo>
                  <a:lnTo>
                    <a:pt x="4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8" name="Google Shape;6261;p63"/>
            <p:cNvSpPr/>
            <p:nvPr/>
          </p:nvSpPr>
          <p:spPr>
            <a:xfrm>
              <a:off x="6027197" y="1907848"/>
              <a:ext cx="229890" cy="308351"/>
            </a:xfrm>
            <a:custGeom>
              <a:avLst/>
              <a:gdLst/>
              <a:ahLst/>
              <a:cxnLst/>
              <a:rect l="l" t="t" r="r" b="b"/>
              <a:pathLst>
                <a:path w="4644" h="6229" extrusionOk="0">
                  <a:moveTo>
                    <a:pt x="3710" y="0"/>
                  </a:moveTo>
                  <a:cubicBezTo>
                    <a:pt x="3339" y="0"/>
                    <a:pt x="2912" y="156"/>
                    <a:pt x="2655" y="295"/>
                  </a:cubicBezTo>
                  <a:cubicBezTo>
                    <a:pt x="1036" y="1128"/>
                    <a:pt x="0" y="3021"/>
                    <a:pt x="215" y="4843"/>
                  </a:cubicBezTo>
                  <a:cubicBezTo>
                    <a:pt x="238" y="5152"/>
                    <a:pt x="322" y="5450"/>
                    <a:pt x="476" y="5724"/>
                  </a:cubicBezTo>
                  <a:cubicBezTo>
                    <a:pt x="643" y="5986"/>
                    <a:pt x="917" y="6200"/>
                    <a:pt x="1215" y="6224"/>
                  </a:cubicBezTo>
                  <a:cubicBezTo>
                    <a:pt x="1245" y="6227"/>
                    <a:pt x="1274" y="6229"/>
                    <a:pt x="1304" y="6229"/>
                  </a:cubicBezTo>
                  <a:cubicBezTo>
                    <a:pt x="1809" y="6229"/>
                    <a:pt x="2208" y="5758"/>
                    <a:pt x="2501" y="5319"/>
                  </a:cubicBezTo>
                  <a:cubicBezTo>
                    <a:pt x="3060" y="4545"/>
                    <a:pt x="3596" y="3759"/>
                    <a:pt x="3965" y="2878"/>
                  </a:cubicBezTo>
                  <a:cubicBezTo>
                    <a:pt x="4239" y="2235"/>
                    <a:pt x="4644" y="1128"/>
                    <a:pt x="4382" y="402"/>
                  </a:cubicBezTo>
                  <a:cubicBezTo>
                    <a:pt x="4275" y="103"/>
                    <a:pt x="4011" y="0"/>
                    <a:pt x="371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9" name="Google Shape;6262;p63"/>
            <p:cNvSpPr/>
            <p:nvPr/>
          </p:nvSpPr>
          <p:spPr>
            <a:xfrm>
              <a:off x="6036008" y="1911165"/>
              <a:ext cx="602396" cy="687293"/>
            </a:xfrm>
            <a:custGeom>
              <a:avLst/>
              <a:gdLst/>
              <a:ahLst/>
              <a:cxnLst/>
              <a:rect l="l" t="t" r="r" b="b"/>
              <a:pathLst>
                <a:path w="12169" h="13884" extrusionOk="0">
                  <a:moveTo>
                    <a:pt x="5859" y="1"/>
                  </a:moveTo>
                  <a:cubicBezTo>
                    <a:pt x="2509" y="1"/>
                    <a:pt x="47" y="2792"/>
                    <a:pt x="1" y="7228"/>
                  </a:cubicBezTo>
                  <a:cubicBezTo>
                    <a:pt x="1" y="7800"/>
                    <a:pt x="25" y="8336"/>
                    <a:pt x="84" y="8860"/>
                  </a:cubicBezTo>
                  <a:lnTo>
                    <a:pt x="84" y="8883"/>
                  </a:lnTo>
                  <a:cubicBezTo>
                    <a:pt x="96" y="9050"/>
                    <a:pt x="120" y="9193"/>
                    <a:pt x="144" y="9360"/>
                  </a:cubicBezTo>
                  <a:cubicBezTo>
                    <a:pt x="346" y="10681"/>
                    <a:pt x="810" y="11812"/>
                    <a:pt x="1692" y="12610"/>
                  </a:cubicBezTo>
                  <a:lnTo>
                    <a:pt x="1703" y="12622"/>
                  </a:lnTo>
                  <a:cubicBezTo>
                    <a:pt x="1846" y="12753"/>
                    <a:pt x="2025" y="12884"/>
                    <a:pt x="2203" y="13003"/>
                  </a:cubicBezTo>
                  <a:cubicBezTo>
                    <a:pt x="2965" y="13503"/>
                    <a:pt x="3978" y="13813"/>
                    <a:pt x="5311" y="13884"/>
                  </a:cubicBezTo>
                  <a:lnTo>
                    <a:pt x="5692" y="13884"/>
                  </a:lnTo>
                  <a:cubicBezTo>
                    <a:pt x="5847" y="13884"/>
                    <a:pt x="5990" y="13884"/>
                    <a:pt x="6156" y="13872"/>
                  </a:cubicBezTo>
                  <a:cubicBezTo>
                    <a:pt x="8038" y="13741"/>
                    <a:pt x="9728" y="12586"/>
                    <a:pt x="10752" y="10848"/>
                  </a:cubicBezTo>
                  <a:cubicBezTo>
                    <a:pt x="10764" y="10836"/>
                    <a:pt x="10764" y="10824"/>
                    <a:pt x="10776" y="10800"/>
                  </a:cubicBezTo>
                  <a:cubicBezTo>
                    <a:pt x="10871" y="10657"/>
                    <a:pt x="10943" y="10526"/>
                    <a:pt x="11014" y="10360"/>
                  </a:cubicBezTo>
                  <a:cubicBezTo>
                    <a:pt x="11395" y="9586"/>
                    <a:pt x="11645" y="8717"/>
                    <a:pt x="11752" y="7764"/>
                  </a:cubicBezTo>
                  <a:cubicBezTo>
                    <a:pt x="12169" y="3859"/>
                    <a:pt x="9752" y="239"/>
                    <a:pt x="6252" y="13"/>
                  </a:cubicBezTo>
                  <a:cubicBezTo>
                    <a:pt x="6119" y="5"/>
                    <a:pt x="5988" y="1"/>
                    <a:pt x="5859"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0" name="Google Shape;6263;p63"/>
            <p:cNvSpPr/>
            <p:nvPr/>
          </p:nvSpPr>
          <p:spPr>
            <a:xfrm>
              <a:off x="6155658" y="1839731"/>
              <a:ext cx="590614" cy="498688"/>
            </a:xfrm>
            <a:custGeom>
              <a:avLst/>
              <a:gdLst/>
              <a:ahLst/>
              <a:cxnLst/>
              <a:rect l="l" t="t" r="r" b="b"/>
              <a:pathLst>
                <a:path w="11931" h="10074" extrusionOk="0">
                  <a:moveTo>
                    <a:pt x="2549" y="4683"/>
                  </a:moveTo>
                  <a:cubicBezTo>
                    <a:pt x="2727" y="4778"/>
                    <a:pt x="2906" y="4849"/>
                    <a:pt x="3085" y="4921"/>
                  </a:cubicBezTo>
                  <a:cubicBezTo>
                    <a:pt x="3930" y="5254"/>
                    <a:pt x="4835" y="5421"/>
                    <a:pt x="5656" y="5790"/>
                  </a:cubicBezTo>
                  <a:cubicBezTo>
                    <a:pt x="5966" y="5933"/>
                    <a:pt x="6311" y="6135"/>
                    <a:pt x="6609" y="6385"/>
                  </a:cubicBezTo>
                  <a:cubicBezTo>
                    <a:pt x="6442" y="6314"/>
                    <a:pt x="6275" y="6266"/>
                    <a:pt x="6121" y="6231"/>
                  </a:cubicBezTo>
                  <a:cubicBezTo>
                    <a:pt x="5763" y="6159"/>
                    <a:pt x="5406" y="6088"/>
                    <a:pt x="5049" y="5992"/>
                  </a:cubicBezTo>
                  <a:cubicBezTo>
                    <a:pt x="4156" y="5754"/>
                    <a:pt x="3204" y="5361"/>
                    <a:pt x="2549" y="4683"/>
                  </a:cubicBezTo>
                  <a:close/>
                  <a:moveTo>
                    <a:pt x="4375" y="1"/>
                  </a:moveTo>
                  <a:cubicBezTo>
                    <a:pt x="4198" y="1"/>
                    <a:pt x="4025" y="10"/>
                    <a:pt x="3858" y="27"/>
                  </a:cubicBezTo>
                  <a:cubicBezTo>
                    <a:pt x="3108" y="75"/>
                    <a:pt x="2382" y="254"/>
                    <a:pt x="1703" y="563"/>
                  </a:cubicBezTo>
                  <a:cubicBezTo>
                    <a:pt x="1465" y="670"/>
                    <a:pt x="1251" y="789"/>
                    <a:pt x="1084" y="944"/>
                  </a:cubicBezTo>
                  <a:cubicBezTo>
                    <a:pt x="870" y="1039"/>
                    <a:pt x="656" y="1159"/>
                    <a:pt x="477" y="1325"/>
                  </a:cubicBezTo>
                  <a:cubicBezTo>
                    <a:pt x="72" y="1694"/>
                    <a:pt x="1" y="2242"/>
                    <a:pt x="156" y="2766"/>
                  </a:cubicBezTo>
                  <a:cubicBezTo>
                    <a:pt x="429" y="3766"/>
                    <a:pt x="1287" y="4457"/>
                    <a:pt x="2120" y="5028"/>
                  </a:cubicBezTo>
                  <a:cubicBezTo>
                    <a:pt x="3311" y="5862"/>
                    <a:pt x="5073" y="6195"/>
                    <a:pt x="5454" y="6278"/>
                  </a:cubicBezTo>
                  <a:cubicBezTo>
                    <a:pt x="5775" y="6350"/>
                    <a:pt x="6133" y="6397"/>
                    <a:pt x="6466" y="6504"/>
                  </a:cubicBezTo>
                  <a:cubicBezTo>
                    <a:pt x="6835" y="6624"/>
                    <a:pt x="7097" y="6862"/>
                    <a:pt x="7240" y="7231"/>
                  </a:cubicBezTo>
                  <a:cubicBezTo>
                    <a:pt x="7323" y="7469"/>
                    <a:pt x="7335" y="7719"/>
                    <a:pt x="7323" y="7981"/>
                  </a:cubicBezTo>
                  <a:cubicBezTo>
                    <a:pt x="7216" y="8481"/>
                    <a:pt x="6895" y="9148"/>
                    <a:pt x="7156" y="9541"/>
                  </a:cubicBezTo>
                  <a:cubicBezTo>
                    <a:pt x="7240" y="9779"/>
                    <a:pt x="7430" y="9957"/>
                    <a:pt x="7668" y="10041"/>
                  </a:cubicBezTo>
                  <a:cubicBezTo>
                    <a:pt x="7733" y="10063"/>
                    <a:pt x="7791" y="10073"/>
                    <a:pt x="7844" y="10073"/>
                  </a:cubicBezTo>
                  <a:cubicBezTo>
                    <a:pt x="8072" y="10073"/>
                    <a:pt x="8198" y="9882"/>
                    <a:pt x="8323" y="9660"/>
                  </a:cubicBezTo>
                  <a:cubicBezTo>
                    <a:pt x="8549" y="9207"/>
                    <a:pt x="8907" y="8850"/>
                    <a:pt x="9335" y="8588"/>
                  </a:cubicBezTo>
                  <a:cubicBezTo>
                    <a:pt x="9692" y="8362"/>
                    <a:pt x="10538" y="8564"/>
                    <a:pt x="10847" y="8302"/>
                  </a:cubicBezTo>
                  <a:cubicBezTo>
                    <a:pt x="11193" y="8005"/>
                    <a:pt x="11681" y="6552"/>
                    <a:pt x="11824" y="5754"/>
                  </a:cubicBezTo>
                  <a:cubicBezTo>
                    <a:pt x="11931" y="5028"/>
                    <a:pt x="11859" y="4266"/>
                    <a:pt x="11562" y="3599"/>
                  </a:cubicBezTo>
                  <a:cubicBezTo>
                    <a:pt x="10955" y="2230"/>
                    <a:pt x="9514" y="1385"/>
                    <a:pt x="8061" y="813"/>
                  </a:cubicBezTo>
                  <a:cubicBezTo>
                    <a:pt x="7514" y="587"/>
                    <a:pt x="6930" y="397"/>
                    <a:pt x="6359" y="266"/>
                  </a:cubicBezTo>
                  <a:cubicBezTo>
                    <a:pt x="5882" y="147"/>
                    <a:pt x="5406" y="75"/>
                    <a:pt x="4918" y="27"/>
                  </a:cubicBezTo>
                  <a:cubicBezTo>
                    <a:pt x="4734" y="10"/>
                    <a:pt x="4552" y="1"/>
                    <a:pt x="4375"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1" name="Google Shape;6264;p63"/>
            <p:cNvSpPr/>
            <p:nvPr/>
          </p:nvSpPr>
          <p:spPr>
            <a:xfrm>
              <a:off x="6212241" y="1840771"/>
              <a:ext cx="258205" cy="164002"/>
            </a:xfrm>
            <a:custGeom>
              <a:avLst/>
              <a:gdLst/>
              <a:ahLst/>
              <a:cxnLst/>
              <a:rect l="l" t="t" r="r" b="b"/>
              <a:pathLst>
                <a:path w="5216" h="3313" extrusionOk="0">
                  <a:moveTo>
                    <a:pt x="3262" y="1"/>
                  </a:moveTo>
                  <a:cubicBezTo>
                    <a:pt x="3085" y="1"/>
                    <a:pt x="2906" y="6"/>
                    <a:pt x="2727" y="18"/>
                  </a:cubicBezTo>
                  <a:cubicBezTo>
                    <a:pt x="2311" y="197"/>
                    <a:pt x="1906" y="376"/>
                    <a:pt x="1525" y="614"/>
                  </a:cubicBezTo>
                  <a:cubicBezTo>
                    <a:pt x="1132" y="852"/>
                    <a:pt x="787" y="1138"/>
                    <a:pt x="465" y="1447"/>
                  </a:cubicBezTo>
                  <a:cubicBezTo>
                    <a:pt x="310" y="1602"/>
                    <a:pt x="167" y="1757"/>
                    <a:pt x="96" y="1971"/>
                  </a:cubicBezTo>
                  <a:cubicBezTo>
                    <a:pt x="1" y="2221"/>
                    <a:pt x="60" y="2507"/>
                    <a:pt x="167" y="2745"/>
                  </a:cubicBezTo>
                  <a:cubicBezTo>
                    <a:pt x="239" y="2935"/>
                    <a:pt x="358" y="3114"/>
                    <a:pt x="525" y="3221"/>
                  </a:cubicBezTo>
                  <a:cubicBezTo>
                    <a:pt x="615" y="3279"/>
                    <a:pt x="725" y="3312"/>
                    <a:pt x="834" y="3312"/>
                  </a:cubicBezTo>
                  <a:cubicBezTo>
                    <a:pt x="927" y="3312"/>
                    <a:pt x="1019" y="3288"/>
                    <a:pt x="1096" y="3233"/>
                  </a:cubicBezTo>
                  <a:cubicBezTo>
                    <a:pt x="1358" y="3043"/>
                    <a:pt x="1322" y="2614"/>
                    <a:pt x="1561" y="2388"/>
                  </a:cubicBezTo>
                  <a:cubicBezTo>
                    <a:pt x="1688" y="2268"/>
                    <a:pt x="1865" y="2228"/>
                    <a:pt x="2047" y="2228"/>
                  </a:cubicBezTo>
                  <a:cubicBezTo>
                    <a:pt x="2119" y="2228"/>
                    <a:pt x="2192" y="2235"/>
                    <a:pt x="2263" y="2245"/>
                  </a:cubicBezTo>
                  <a:cubicBezTo>
                    <a:pt x="2318" y="2249"/>
                    <a:pt x="2372" y="2253"/>
                    <a:pt x="2426" y="2253"/>
                  </a:cubicBezTo>
                  <a:cubicBezTo>
                    <a:pt x="2523" y="2253"/>
                    <a:pt x="2615" y="2239"/>
                    <a:pt x="2692" y="2185"/>
                  </a:cubicBezTo>
                  <a:cubicBezTo>
                    <a:pt x="2846" y="2078"/>
                    <a:pt x="2882" y="1864"/>
                    <a:pt x="2965" y="1721"/>
                  </a:cubicBezTo>
                  <a:cubicBezTo>
                    <a:pt x="3144" y="1423"/>
                    <a:pt x="3549" y="1376"/>
                    <a:pt x="3870" y="1292"/>
                  </a:cubicBezTo>
                  <a:cubicBezTo>
                    <a:pt x="4430" y="1138"/>
                    <a:pt x="4894" y="768"/>
                    <a:pt x="5192" y="280"/>
                  </a:cubicBezTo>
                  <a:cubicBezTo>
                    <a:pt x="5192" y="256"/>
                    <a:pt x="5216" y="256"/>
                    <a:pt x="5216" y="245"/>
                  </a:cubicBezTo>
                  <a:cubicBezTo>
                    <a:pt x="4751" y="126"/>
                    <a:pt x="4263" y="54"/>
                    <a:pt x="3787" y="18"/>
                  </a:cubicBezTo>
                  <a:cubicBezTo>
                    <a:pt x="3614" y="6"/>
                    <a:pt x="3439" y="1"/>
                    <a:pt x="3262"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2" name="Google Shape;6265;p63"/>
            <p:cNvSpPr/>
            <p:nvPr/>
          </p:nvSpPr>
          <p:spPr>
            <a:xfrm>
              <a:off x="6560597" y="2226255"/>
              <a:ext cx="184545" cy="221672"/>
            </a:xfrm>
            <a:custGeom>
              <a:avLst/>
              <a:gdLst/>
              <a:ahLst/>
              <a:cxnLst/>
              <a:rect l="l" t="t" r="r" b="b"/>
              <a:pathLst>
                <a:path w="3728" h="4478" extrusionOk="0">
                  <a:moveTo>
                    <a:pt x="2329" y="1"/>
                  </a:moveTo>
                  <a:cubicBezTo>
                    <a:pt x="985" y="1"/>
                    <a:pt x="227" y="1549"/>
                    <a:pt x="84" y="2697"/>
                  </a:cubicBezTo>
                  <a:cubicBezTo>
                    <a:pt x="36" y="2983"/>
                    <a:pt x="0" y="3292"/>
                    <a:pt x="84" y="3578"/>
                  </a:cubicBezTo>
                  <a:cubicBezTo>
                    <a:pt x="206" y="4110"/>
                    <a:pt x="627" y="4477"/>
                    <a:pt x="1165" y="4477"/>
                  </a:cubicBezTo>
                  <a:cubicBezTo>
                    <a:pt x="1205" y="4477"/>
                    <a:pt x="1245" y="4475"/>
                    <a:pt x="1286" y="4471"/>
                  </a:cubicBezTo>
                  <a:cubicBezTo>
                    <a:pt x="1810" y="4423"/>
                    <a:pt x="2310" y="4114"/>
                    <a:pt x="2703" y="3769"/>
                  </a:cubicBezTo>
                  <a:cubicBezTo>
                    <a:pt x="3322" y="3221"/>
                    <a:pt x="3715" y="2423"/>
                    <a:pt x="3715" y="1613"/>
                  </a:cubicBezTo>
                  <a:cubicBezTo>
                    <a:pt x="3727" y="1232"/>
                    <a:pt x="3632" y="840"/>
                    <a:pt x="3417" y="530"/>
                  </a:cubicBezTo>
                  <a:cubicBezTo>
                    <a:pt x="3203" y="244"/>
                    <a:pt x="2941" y="89"/>
                    <a:pt x="2655" y="30"/>
                  </a:cubicBezTo>
                  <a:cubicBezTo>
                    <a:pt x="2543" y="10"/>
                    <a:pt x="2435" y="1"/>
                    <a:pt x="2329"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3" name="Google Shape;6266;p63"/>
            <p:cNvSpPr/>
            <p:nvPr/>
          </p:nvSpPr>
          <p:spPr>
            <a:xfrm>
              <a:off x="6618962" y="2285461"/>
              <a:ext cx="90788" cy="104995"/>
            </a:xfrm>
            <a:custGeom>
              <a:avLst/>
              <a:gdLst/>
              <a:ahLst/>
              <a:cxnLst/>
              <a:rect l="l" t="t" r="r" b="b"/>
              <a:pathLst>
                <a:path w="1834" h="2121" extrusionOk="0">
                  <a:moveTo>
                    <a:pt x="1286" y="1"/>
                  </a:moveTo>
                  <a:cubicBezTo>
                    <a:pt x="1000" y="1"/>
                    <a:pt x="762" y="179"/>
                    <a:pt x="584" y="370"/>
                  </a:cubicBezTo>
                  <a:cubicBezTo>
                    <a:pt x="179" y="834"/>
                    <a:pt x="0" y="1441"/>
                    <a:pt x="60" y="2049"/>
                  </a:cubicBezTo>
                  <a:cubicBezTo>
                    <a:pt x="66" y="2096"/>
                    <a:pt x="104" y="2120"/>
                    <a:pt x="141" y="2120"/>
                  </a:cubicBezTo>
                  <a:cubicBezTo>
                    <a:pt x="179" y="2120"/>
                    <a:pt x="214" y="2096"/>
                    <a:pt x="214" y="2049"/>
                  </a:cubicBezTo>
                  <a:cubicBezTo>
                    <a:pt x="179" y="1560"/>
                    <a:pt x="345" y="1060"/>
                    <a:pt x="643" y="668"/>
                  </a:cubicBezTo>
                  <a:cubicBezTo>
                    <a:pt x="703" y="584"/>
                    <a:pt x="774" y="489"/>
                    <a:pt x="869" y="417"/>
                  </a:cubicBezTo>
                  <a:cubicBezTo>
                    <a:pt x="953" y="525"/>
                    <a:pt x="1012" y="644"/>
                    <a:pt x="1048" y="763"/>
                  </a:cubicBezTo>
                  <a:cubicBezTo>
                    <a:pt x="1060" y="834"/>
                    <a:pt x="1060" y="894"/>
                    <a:pt x="1060" y="977"/>
                  </a:cubicBezTo>
                  <a:lnTo>
                    <a:pt x="1060" y="1037"/>
                  </a:lnTo>
                  <a:lnTo>
                    <a:pt x="1060" y="1060"/>
                  </a:lnTo>
                  <a:lnTo>
                    <a:pt x="1060" y="1084"/>
                  </a:lnTo>
                  <a:cubicBezTo>
                    <a:pt x="1048" y="1132"/>
                    <a:pt x="1024" y="1179"/>
                    <a:pt x="1048" y="1215"/>
                  </a:cubicBezTo>
                  <a:cubicBezTo>
                    <a:pt x="1048" y="1270"/>
                    <a:pt x="1084" y="1304"/>
                    <a:pt x="1126" y="1304"/>
                  </a:cubicBezTo>
                  <a:cubicBezTo>
                    <a:pt x="1147" y="1304"/>
                    <a:pt x="1170" y="1295"/>
                    <a:pt x="1191" y="1275"/>
                  </a:cubicBezTo>
                  <a:cubicBezTo>
                    <a:pt x="1262" y="1203"/>
                    <a:pt x="1286" y="1084"/>
                    <a:pt x="1298" y="977"/>
                  </a:cubicBezTo>
                  <a:cubicBezTo>
                    <a:pt x="1310" y="894"/>
                    <a:pt x="1298" y="787"/>
                    <a:pt x="1262" y="703"/>
                  </a:cubicBezTo>
                  <a:cubicBezTo>
                    <a:pt x="1226" y="548"/>
                    <a:pt x="1143" y="417"/>
                    <a:pt x="1048" y="298"/>
                  </a:cubicBezTo>
                  <a:cubicBezTo>
                    <a:pt x="1084" y="263"/>
                    <a:pt x="1131" y="251"/>
                    <a:pt x="1191" y="239"/>
                  </a:cubicBezTo>
                  <a:cubicBezTo>
                    <a:pt x="1226" y="226"/>
                    <a:pt x="1261" y="221"/>
                    <a:pt x="1296" y="221"/>
                  </a:cubicBezTo>
                  <a:cubicBezTo>
                    <a:pt x="1356" y="221"/>
                    <a:pt x="1416" y="236"/>
                    <a:pt x="1476" y="251"/>
                  </a:cubicBezTo>
                  <a:cubicBezTo>
                    <a:pt x="1560" y="298"/>
                    <a:pt x="1607" y="382"/>
                    <a:pt x="1703" y="429"/>
                  </a:cubicBezTo>
                  <a:cubicBezTo>
                    <a:pt x="1713" y="439"/>
                    <a:pt x="1726" y="444"/>
                    <a:pt x="1741" y="444"/>
                  </a:cubicBezTo>
                  <a:cubicBezTo>
                    <a:pt x="1779" y="444"/>
                    <a:pt x="1825" y="413"/>
                    <a:pt x="1834" y="370"/>
                  </a:cubicBezTo>
                  <a:cubicBezTo>
                    <a:pt x="1834" y="132"/>
                    <a:pt x="1488" y="1"/>
                    <a:pt x="1286"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6" name="Google Shape;6269;p63"/>
            <p:cNvSpPr/>
            <p:nvPr/>
          </p:nvSpPr>
          <p:spPr>
            <a:xfrm>
              <a:off x="6140362" y="2364271"/>
              <a:ext cx="176773" cy="72125"/>
            </a:xfrm>
            <a:custGeom>
              <a:avLst/>
              <a:gdLst/>
              <a:ahLst/>
              <a:cxnLst/>
              <a:rect l="l" t="t" r="r" b="b"/>
              <a:pathLst>
                <a:path w="3571" h="1457" extrusionOk="0">
                  <a:moveTo>
                    <a:pt x="2885" y="0"/>
                  </a:moveTo>
                  <a:cubicBezTo>
                    <a:pt x="2551" y="0"/>
                    <a:pt x="2206" y="194"/>
                    <a:pt x="1584" y="242"/>
                  </a:cubicBezTo>
                  <a:cubicBezTo>
                    <a:pt x="1466" y="251"/>
                    <a:pt x="1354" y="255"/>
                    <a:pt x="1250" y="255"/>
                  </a:cubicBezTo>
                  <a:cubicBezTo>
                    <a:pt x="874" y="255"/>
                    <a:pt x="586" y="209"/>
                    <a:pt x="407" y="209"/>
                  </a:cubicBezTo>
                  <a:cubicBezTo>
                    <a:pt x="309" y="209"/>
                    <a:pt x="243" y="223"/>
                    <a:pt x="215" y="266"/>
                  </a:cubicBezTo>
                  <a:cubicBezTo>
                    <a:pt x="0" y="623"/>
                    <a:pt x="750" y="1457"/>
                    <a:pt x="1846" y="1457"/>
                  </a:cubicBezTo>
                  <a:cubicBezTo>
                    <a:pt x="1851" y="1457"/>
                    <a:pt x="1856" y="1457"/>
                    <a:pt x="1861" y="1457"/>
                  </a:cubicBezTo>
                  <a:cubicBezTo>
                    <a:pt x="2947" y="1457"/>
                    <a:pt x="3570" y="206"/>
                    <a:pt x="3132" y="40"/>
                  </a:cubicBezTo>
                  <a:cubicBezTo>
                    <a:pt x="3048" y="12"/>
                    <a:pt x="2967" y="0"/>
                    <a:pt x="28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7" name="Google Shape;6270;p63"/>
            <p:cNvSpPr/>
            <p:nvPr/>
          </p:nvSpPr>
          <p:spPr>
            <a:xfrm>
              <a:off x="6297733" y="2247145"/>
              <a:ext cx="41879" cy="63215"/>
            </a:xfrm>
            <a:custGeom>
              <a:avLst/>
              <a:gdLst/>
              <a:ahLst/>
              <a:cxnLst/>
              <a:rect l="l" t="t" r="r" b="b"/>
              <a:pathLst>
                <a:path w="846" h="1277" extrusionOk="0">
                  <a:moveTo>
                    <a:pt x="453" y="1"/>
                  </a:moveTo>
                  <a:cubicBezTo>
                    <a:pt x="226" y="1"/>
                    <a:pt x="12" y="263"/>
                    <a:pt x="12" y="620"/>
                  </a:cubicBezTo>
                  <a:cubicBezTo>
                    <a:pt x="0" y="977"/>
                    <a:pt x="179" y="1263"/>
                    <a:pt x="405" y="1275"/>
                  </a:cubicBezTo>
                  <a:cubicBezTo>
                    <a:pt x="414" y="1276"/>
                    <a:pt x="423" y="1276"/>
                    <a:pt x="431" y="1276"/>
                  </a:cubicBezTo>
                  <a:cubicBezTo>
                    <a:pt x="646" y="1276"/>
                    <a:pt x="822" y="999"/>
                    <a:pt x="834" y="656"/>
                  </a:cubicBezTo>
                  <a:cubicBezTo>
                    <a:pt x="846" y="299"/>
                    <a:pt x="667" y="13"/>
                    <a:pt x="453"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8" name="Google Shape;6271;p63"/>
            <p:cNvSpPr/>
            <p:nvPr/>
          </p:nvSpPr>
          <p:spPr>
            <a:xfrm>
              <a:off x="6108531" y="2242443"/>
              <a:ext cx="33612" cy="52522"/>
            </a:xfrm>
            <a:custGeom>
              <a:avLst/>
              <a:gdLst/>
              <a:ahLst/>
              <a:cxnLst/>
              <a:rect l="l" t="t" r="r" b="b"/>
              <a:pathLst>
                <a:path w="679" h="1061" extrusionOk="0">
                  <a:moveTo>
                    <a:pt x="345" y="0"/>
                  </a:moveTo>
                  <a:cubicBezTo>
                    <a:pt x="172" y="0"/>
                    <a:pt x="24" y="234"/>
                    <a:pt x="12" y="524"/>
                  </a:cubicBezTo>
                  <a:cubicBezTo>
                    <a:pt x="0" y="822"/>
                    <a:pt x="143" y="1060"/>
                    <a:pt x="322" y="1060"/>
                  </a:cubicBezTo>
                  <a:cubicBezTo>
                    <a:pt x="500" y="1060"/>
                    <a:pt x="667" y="834"/>
                    <a:pt x="667" y="536"/>
                  </a:cubicBezTo>
                  <a:cubicBezTo>
                    <a:pt x="679" y="239"/>
                    <a:pt x="536" y="1"/>
                    <a:pt x="357" y="1"/>
                  </a:cubicBezTo>
                  <a:cubicBezTo>
                    <a:pt x="353" y="0"/>
                    <a:pt x="349" y="0"/>
                    <a:pt x="345"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9" name="Google Shape;6272;p63"/>
            <p:cNvSpPr/>
            <p:nvPr/>
          </p:nvSpPr>
          <p:spPr>
            <a:xfrm>
              <a:off x="6258824" y="2138139"/>
              <a:ext cx="111975" cy="52572"/>
            </a:xfrm>
            <a:custGeom>
              <a:avLst/>
              <a:gdLst/>
              <a:ahLst/>
              <a:cxnLst/>
              <a:rect l="l" t="t" r="r" b="b"/>
              <a:pathLst>
                <a:path w="2262" h="1062" extrusionOk="0">
                  <a:moveTo>
                    <a:pt x="643" y="0"/>
                  </a:moveTo>
                  <a:cubicBezTo>
                    <a:pt x="536" y="0"/>
                    <a:pt x="417" y="0"/>
                    <a:pt x="310" y="12"/>
                  </a:cubicBezTo>
                  <a:cubicBezTo>
                    <a:pt x="227" y="24"/>
                    <a:pt x="84" y="48"/>
                    <a:pt x="24" y="119"/>
                  </a:cubicBezTo>
                  <a:cubicBezTo>
                    <a:pt x="0" y="167"/>
                    <a:pt x="12" y="226"/>
                    <a:pt x="60" y="250"/>
                  </a:cubicBezTo>
                  <a:cubicBezTo>
                    <a:pt x="88" y="269"/>
                    <a:pt x="125" y="275"/>
                    <a:pt x="162" y="275"/>
                  </a:cubicBezTo>
                  <a:cubicBezTo>
                    <a:pt x="219" y="275"/>
                    <a:pt x="279" y="262"/>
                    <a:pt x="322" y="262"/>
                  </a:cubicBezTo>
                  <a:cubicBezTo>
                    <a:pt x="417" y="262"/>
                    <a:pt x="524" y="262"/>
                    <a:pt x="608" y="286"/>
                  </a:cubicBezTo>
                  <a:cubicBezTo>
                    <a:pt x="810" y="298"/>
                    <a:pt x="977" y="345"/>
                    <a:pt x="1155" y="417"/>
                  </a:cubicBezTo>
                  <a:cubicBezTo>
                    <a:pt x="1334" y="476"/>
                    <a:pt x="1501" y="560"/>
                    <a:pt x="1655" y="679"/>
                  </a:cubicBezTo>
                  <a:lnTo>
                    <a:pt x="1870" y="857"/>
                  </a:lnTo>
                  <a:cubicBezTo>
                    <a:pt x="1953" y="917"/>
                    <a:pt x="2013" y="1012"/>
                    <a:pt x="2096" y="1060"/>
                  </a:cubicBezTo>
                  <a:cubicBezTo>
                    <a:pt x="2102" y="1061"/>
                    <a:pt x="2108" y="1061"/>
                    <a:pt x="2115" y="1061"/>
                  </a:cubicBezTo>
                  <a:cubicBezTo>
                    <a:pt x="2183" y="1061"/>
                    <a:pt x="2262" y="1006"/>
                    <a:pt x="2251" y="941"/>
                  </a:cubicBezTo>
                  <a:cubicBezTo>
                    <a:pt x="2215" y="834"/>
                    <a:pt x="2155" y="762"/>
                    <a:pt x="2084" y="667"/>
                  </a:cubicBezTo>
                  <a:cubicBezTo>
                    <a:pt x="2013" y="584"/>
                    <a:pt x="1929" y="500"/>
                    <a:pt x="1846" y="441"/>
                  </a:cubicBezTo>
                  <a:cubicBezTo>
                    <a:pt x="1667" y="310"/>
                    <a:pt x="1477" y="203"/>
                    <a:pt x="1262" y="131"/>
                  </a:cubicBezTo>
                  <a:cubicBezTo>
                    <a:pt x="1060" y="60"/>
                    <a:pt x="846" y="12"/>
                    <a:pt x="64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0" name="Google Shape;6273;p63"/>
            <p:cNvSpPr/>
            <p:nvPr/>
          </p:nvSpPr>
          <p:spPr>
            <a:xfrm>
              <a:off x="6082146" y="2142247"/>
              <a:ext cx="74749" cy="47968"/>
            </a:xfrm>
            <a:custGeom>
              <a:avLst/>
              <a:gdLst/>
              <a:ahLst/>
              <a:cxnLst/>
              <a:rect l="l" t="t" r="r" b="b"/>
              <a:pathLst>
                <a:path w="1510" h="969" extrusionOk="0">
                  <a:moveTo>
                    <a:pt x="1069" y="1"/>
                  </a:moveTo>
                  <a:cubicBezTo>
                    <a:pt x="914" y="1"/>
                    <a:pt x="771" y="48"/>
                    <a:pt x="640" y="108"/>
                  </a:cubicBezTo>
                  <a:cubicBezTo>
                    <a:pt x="486" y="167"/>
                    <a:pt x="367" y="274"/>
                    <a:pt x="248" y="393"/>
                  </a:cubicBezTo>
                  <a:cubicBezTo>
                    <a:pt x="188" y="453"/>
                    <a:pt x="140" y="513"/>
                    <a:pt x="105" y="596"/>
                  </a:cubicBezTo>
                  <a:cubicBezTo>
                    <a:pt x="69" y="679"/>
                    <a:pt x="21" y="751"/>
                    <a:pt x="9" y="858"/>
                  </a:cubicBezTo>
                  <a:cubicBezTo>
                    <a:pt x="0" y="913"/>
                    <a:pt x="41" y="968"/>
                    <a:pt x="82" y="968"/>
                  </a:cubicBezTo>
                  <a:cubicBezTo>
                    <a:pt x="94" y="968"/>
                    <a:pt x="106" y="964"/>
                    <a:pt x="117" y="953"/>
                  </a:cubicBezTo>
                  <a:cubicBezTo>
                    <a:pt x="176" y="917"/>
                    <a:pt x="224" y="834"/>
                    <a:pt x="259" y="774"/>
                  </a:cubicBezTo>
                  <a:cubicBezTo>
                    <a:pt x="319" y="739"/>
                    <a:pt x="367" y="679"/>
                    <a:pt x="414" y="620"/>
                  </a:cubicBezTo>
                  <a:cubicBezTo>
                    <a:pt x="498" y="513"/>
                    <a:pt x="605" y="441"/>
                    <a:pt x="724" y="382"/>
                  </a:cubicBezTo>
                  <a:cubicBezTo>
                    <a:pt x="843" y="310"/>
                    <a:pt x="962" y="286"/>
                    <a:pt x="1093" y="274"/>
                  </a:cubicBezTo>
                  <a:cubicBezTo>
                    <a:pt x="1113" y="266"/>
                    <a:pt x="1135" y="264"/>
                    <a:pt x="1159" y="264"/>
                  </a:cubicBezTo>
                  <a:cubicBezTo>
                    <a:pt x="1205" y="264"/>
                    <a:pt x="1256" y="274"/>
                    <a:pt x="1295" y="274"/>
                  </a:cubicBezTo>
                  <a:cubicBezTo>
                    <a:pt x="1335" y="274"/>
                    <a:pt x="1380" y="290"/>
                    <a:pt x="1420" y="290"/>
                  </a:cubicBezTo>
                  <a:cubicBezTo>
                    <a:pt x="1439" y="290"/>
                    <a:pt x="1458" y="286"/>
                    <a:pt x="1474" y="274"/>
                  </a:cubicBezTo>
                  <a:cubicBezTo>
                    <a:pt x="1498" y="262"/>
                    <a:pt x="1510" y="191"/>
                    <a:pt x="1486" y="155"/>
                  </a:cubicBezTo>
                  <a:cubicBezTo>
                    <a:pt x="1438" y="60"/>
                    <a:pt x="1355" y="48"/>
                    <a:pt x="1295" y="36"/>
                  </a:cubicBezTo>
                  <a:cubicBezTo>
                    <a:pt x="1212" y="1"/>
                    <a:pt x="1141" y="1"/>
                    <a:pt x="1069"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1" name="Google Shape;6274;p63"/>
            <p:cNvSpPr/>
            <p:nvPr/>
          </p:nvSpPr>
          <p:spPr>
            <a:xfrm>
              <a:off x="6135609" y="2221998"/>
              <a:ext cx="55492" cy="124598"/>
            </a:xfrm>
            <a:custGeom>
              <a:avLst/>
              <a:gdLst/>
              <a:ahLst/>
              <a:cxnLst/>
              <a:rect l="l" t="t" r="r" b="b"/>
              <a:pathLst>
                <a:path w="1121" h="2517" extrusionOk="0">
                  <a:moveTo>
                    <a:pt x="791" y="1"/>
                  </a:moveTo>
                  <a:cubicBezTo>
                    <a:pt x="763" y="1"/>
                    <a:pt x="736" y="19"/>
                    <a:pt x="751" y="56"/>
                  </a:cubicBezTo>
                  <a:cubicBezTo>
                    <a:pt x="763" y="223"/>
                    <a:pt x="823" y="366"/>
                    <a:pt x="846" y="533"/>
                  </a:cubicBezTo>
                  <a:cubicBezTo>
                    <a:pt x="882" y="699"/>
                    <a:pt x="906" y="878"/>
                    <a:pt x="894" y="1045"/>
                  </a:cubicBezTo>
                  <a:cubicBezTo>
                    <a:pt x="894" y="1176"/>
                    <a:pt x="894" y="1354"/>
                    <a:pt x="823" y="1473"/>
                  </a:cubicBezTo>
                  <a:cubicBezTo>
                    <a:pt x="777" y="1536"/>
                    <a:pt x="709" y="1555"/>
                    <a:pt x="637" y="1555"/>
                  </a:cubicBezTo>
                  <a:cubicBezTo>
                    <a:pt x="560" y="1555"/>
                    <a:pt x="479" y="1533"/>
                    <a:pt x="418" y="1521"/>
                  </a:cubicBezTo>
                  <a:cubicBezTo>
                    <a:pt x="370" y="1503"/>
                    <a:pt x="308" y="1488"/>
                    <a:pt x="248" y="1488"/>
                  </a:cubicBezTo>
                  <a:cubicBezTo>
                    <a:pt x="189" y="1488"/>
                    <a:pt x="132" y="1503"/>
                    <a:pt x="96" y="1545"/>
                  </a:cubicBezTo>
                  <a:cubicBezTo>
                    <a:pt x="1" y="1652"/>
                    <a:pt x="84" y="1819"/>
                    <a:pt x="120" y="1914"/>
                  </a:cubicBezTo>
                  <a:cubicBezTo>
                    <a:pt x="239" y="2176"/>
                    <a:pt x="453" y="2378"/>
                    <a:pt x="692" y="2509"/>
                  </a:cubicBezTo>
                  <a:cubicBezTo>
                    <a:pt x="701" y="2515"/>
                    <a:pt x="710" y="2517"/>
                    <a:pt x="719" y="2517"/>
                  </a:cubicBezTo>
                  <a:cubicBezTo>
                    <a:pt x="767" y="2517"/>
                    <a:pt x="801" y="2444"/>
                    <a:pt x="751" y="2414"/>
                  </a:cubicBezTo>
                  <a:cubicBezTo>
                    <a:pt x="513" y="2247"/>
                    <a:pt x="322" y="2009"/>
                    <a:pt x="227" y="1735"/>
                  </a:cubicBezTo>
                  <a:cubicBezTo>
                    <a:pt x="227" y="1723"/>
                    <a:pt x="203" y="1676"/>
                    <a:pt x="227" y="1664"/>
                  </a:cubicBezTo>
                  <a:cubicBezTo>
                    <a:pt x="232" y="1654"/>
                    <a:pt x="248" y="1650"/>
                    <a:pt x="266" y="1650"/>
                  </a:cubicBezTo>
                  <a:cubicBezTo>
                    <a:pt x="291" y="1650"/>
                    <a:pt x="321" y="1657"/>
                    <a:pt x="334" y="1664"/>
                  </a:cubicBezTo>
                  <a:cubicBezTo>
                    <a:pt x="406" y="1688"/>
                    <a:pt x="465" y="1711"/>
                    <a:pt x="537" y="1723"/>
                  </a:cubicBezTo>
                  <a:cubicBezTo>
                    <a:pt x="580" y="1735"/>
                    <a:pt x="625" y="1742"/>
                    <a:pt x="669" y="1742"/>
                  </a:cubicBezTo>
                  <a:cubicBezTo>
                    <a:pt x="758" y="1742"/>
                    <a:pt x="842" y="1715"/>
                    <a:pt x="906" y="1652"/>
                  </a:cubicBezTo>
                  <a:cubicBezTo>
                    <a:pt x="1120" y="1485"/>
                    <a:pt x="1108" y="1128"/>
                    <a:pt x="1084" y="890"/>
                  </a:cubicBezTo>
                  <a:cubicBezTo>
                    <a:pt x="1073" y="616"/>
                    <a:pt x="1025" y="235"/>
                    <a:pt x="834" y="21"/>
                  </a:cubicBezTo>
                  <a:cubicBezTo>
                    <a:pt x="825" y="7"/>
                    <a:pt x="808" y="1"/>
                    <a:pt x="791"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2" name="Google Shape;6275;p63"/>
            <p:cNvSpPr/>
            <p:nvPr/>
          </p:nvSpPr>
          <p:spPr>
            <a:xfrm>
              <a:off x="6607130" y="3252661"/>
              <a:ext cx="198109" cy="291223"/>
            </a:xfrm>
            <a:custGeom>
              <a:avLst/>
              <a:gdLst/>
              <a:ahLst/>
              <a:cxnLst/>
              <a:rect l="l" t="t" r="r" b="b"/>
              <a:pathLst>
                <a:path w="4002" h="5883" extrusionOk="0">
                  <a:moveTo>
                    <a:pt x="1323" y="1"/>
                  </a:moveTo>
                  <a:cubicBezTo>
                    <a:pt x="1323" y="1"/>
                    <a:pt x="1251" y="1049"/>
                    <a:pt x="1132" y="1465"/>
                  </a:cubicBezTo>
                  <a:cubicBezTo>
                    <a:pt x="1013" y="1894"/>
                    <a:pt x="1" y="3870"/>
                    <a:pt x="239" y="4001"/>
                  </a:cubicBezTo>
                  <a:cubicBezTo>
                    <a:pt x="257" y="4013"/>
                    <a:pt x="277" y="4018"/>
                    <a:pt x="298" y="4018"/>
                  </a:cubicBezTo>
                  <a:cubicBezTo>
                    <a:pt x="562" y="4018"/>
                    <a:pt x="1060" y="3204"/>
                    <a:pt x="1061" y="3204"/>
                  </a:cubicBezTo>
                  <a:lnTo>
                    <a:pt x="1061" y="3204"/>
                  </a:lnTo>
                  <a:cubicBezTo>
                    <a:pt x="1061" y="3204"/>
                    <a:pt x="989" y="5275"/>
                    <a:pt x="1287" y="5347"/>
                  </a:cubicBezTo>
                  <a:cubicBezTo>
                    <a:pt x="1295" y="5349"/>
                    <a:pt x="1303" y="5350"/>
                    <a:pt x="1311" y="5350"/>
                  </a:cubicBezTo>
                  <a:cubicBezTo>
                    <a:pt x="1596" y="5350"/>
                    <a:pt x="1799" y="3930"/>
                    <a:pt x="1799" y="3930"/>
                  </a:cubicBezTo>
                  <a:cubicBezTo>
                    <a:pt x="1799" y="3930"/>
                    <a:pt x="1799" y="5871"/>
                    <a:pt x="2156" y="5883"/>
                  </a:cubicBezTo>
                  <a:cubicBezTo>
                    <a:pt x="2157" y="5883"/>
                    <a:pt x="2158" y="5883"/>
                    <a:pt x="2159" y="5883"/>
                  </a:cubicBezTo>
                  <a:cubicBezTo>
                    <a:pt x="2537" y="5883"/>
                    <a:pt x="2513" y="3943"/>
                    <a:pt x="2513" y="3942"/>
                  </a:cubicBezTo>
                  <a:lnTo>
                    <a:pt x="2513" y="3942"/>
                  </a:lnTo>
                  <a:cubicBezTo>
                    <a:pt x="2513" y="3942"/>
                    <a:pt x="2909" y="5550"/>
                    <a:pt x="3183" y="5550"/>
                  </a:cubicBezTo>
                  <a:cubicBezTo>
                    <a:pt x="3186" y="5550"/>
                    <a:pt x="3189" y="5550"/>
                    <a:pt x="3192" y="5549"/>
                  </a:cubicBezTo>
                  <a:cubicBezTo>
                    <a:pt x="3454" y="5525"/>
                    <a:pt x="3263" y="3704"/>
                    <a:pt x="3263" y="3704"/>
                  </a:cubicBezTo>
                  <a:lnTo>
                    <a:pt x="3263" y="3704"/>
                  </a:lnTo>
                  <a:cubicBezTo>
                    <a:pt x="3263" y="3704"/>
                    <a:pt x="3609" y="4740"/>
                    <a:pt x="3801" y="4740"/>
                  </a:cubicBezTo>
                  <a:cubicBezTo>
                    <a:pt x="3805" y="4740"/>
                    <a:pt x="3808" y="4740"/>
                    <a:pt x="3811" y="4740"/>
                  </a:cubicBezTo>
                  <a:cubicBezTo>
                    <a:pt x="4001" y="4692"/>
                    <a:pt x="3632" y="3049"/>
                    <a:pt x="3573" y="2418"/>
                  </a:cubicBezTo>
                  <a:cubicBezTo>
                    <a:pt x="3513" y="1775"/>
                    <a:pt x="3513" y="275"/>
                    <a:pt x="3513" y="251"/>
                  </a:cubicBezTo>
                  <a:lnTo>
                    <a:pt x="1323"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 name="Group 2">
            <a:extLst>
              <a:ext uri="{FF2B5EF4-FFF2-40B4-BE49-F238E27FC236}">
                <a16:creationId xmlns:a16="http://schemas.microsoft.com/office/drawing/2014/main" xmlns="" id="{AD0B4657-5F03-4EBD-94B5-4C4FFE749EC8}"/>
              </a:ext>
            </a:extLst>
          </p:cNvPr>
          <p:cNvGrpSpPr/>
          <p:nvPr/>
        </p:nvGrpSpPr>
        <p:grpSpPr>
          <a:xfrm>
            <a:off x="1902226" y="2435924"/>
            <a:ext cx="1074085" cy="3061409"/>
            <a:chOff x="1902225" y="1826942"/>
            <a:chExt cx="1074085" cy="2296057"/>
          </a:xfrm>
        </p:grpSpPr>
        <p:sp>
          <p:nvSpPr>
            <p:cNvPr id="673" name="Google Shape;5833;p62"/>
            <p:cNvSpPr/>
            <p:nvPr/>
          </p:nvSpPr>
          <p:spPr>
            <a:xfrm>
              <a:off x="2773176" y="3250222"/>
              <a:ext cx="203134" cy="270024"/>
            </a:xfrm>
            <a:custGeom>
              <a:avLst/>
              <a:gdLst/>
              <a:ahLst/>
              <a:cxnLst/>
              <a:rect l="l" t="t" r="r" b="b"/>
              <a:pathLst>
                <a:path w="4121" h="5478" extrusionOk="0">
                  <a:moveTo>
                    <a:pt x="1918" y="1"/>
                  </a:moveTo>
                  <a:cubicBezTo>
                    <a:pt x="1275" y="286"/>
                    <a:pt x="644" y="536"/>
                    <a:pt x="1" y="763"/>
                  </a:cubicBezTo>
                  <a:cubicBezTo>
                    <a:pt x="132" y="1048"/>
                    <a:pt x="501" y="1941"/>
                    <a:pt x="536" y="2382"/>
                  </a:cubicBezTo>
                  <a:cubicBezTo>
                    <a:pt x="655" y="2929"/>
                    <a:pt x="382" y="4334"/>
                    <a:pt x="525" y="4358"/>
                  </a:cubicBezTo>
                  <a:cubicBezTo>
                    <a:pt x="529" y="4359"/>
                    <a:pt x="534" y="4360"/>
                    <a:pt x="539" y="4360"/>
                  </a:cubicBezTo>
                  <a:cubicBezTo>
                    <a:pt x="730" y="4360"/>
                    <a:pt x="1024" y="3453"/>
                    <a:pt x="1013" y="3453"/>
                  </a:cubicBezTo>
                  <a:lnTo>
                    <a:pt x="1013" y="3453"/>
                  </a:lnTo>
                  <a:cubicBezTo>
                    <a:pt x="1060" y="3453"/>
                    <a:pt x="870" y="5061"/>
                    <a:pt x="1060" y="5108"/>
                  </a:cubicBezTo>
                  <a:cubicBezTo>
                    <a:pt x="1066" y="5109"/>
                    <a:pt x="1071" y="5110"/>
                    <a:pt x="1077" y="5110"/>
                  </a:cubicBezTo>
                  <a:cubicBezTo>
                    <a:pt x="1362" y="5110"/>
                    <a:pt x="1762" y="3620"/>
                    <a:pt x="1727" y="3608"/>
                  </a:cubicBezTo>
                  <a:lnTo>
                    <a:pt x="1727" y="3608"/>
                  </a:lnTo>
                  <a:cubicBezTo>
                    <a:pt x="1787" y="3608"/>
                    <a:pt x="1703" y="5465"/>
                    <a:pt x="1965" y="5477"/>
                  </a:cubicBezTo>
                  <a:cubicBezTo>
                    <a:pt x="1966" y="5477"/>
                    <a:pt x="1968" y="5477"/>
                    <a:pt x="1969" y="5477"/>
                  </a:cubicBezTo>
                  <a:cubicBezTo>
                    <a:pt x="2359" y="5477"/>
                    <a:pt x="2429" y="3703"/>
                    <a:pt x="2382" y="3549"/>
                  </a:cubicBezTo>
                  <a:lnTo>
                    <a:pt x="2382" y="3549"/>
                  </a:lnTo>
                  <a:cubicBezTo>
                    <a:pt x="2428" y="3688"/>
                    <a:pt x="2600" y="4979"/>
                    <a:pt x="2831" y="4979"/>
                  </a:cubicBezTo>
                  <a:cubicBezTo>
                    <a:pt x="2836" y="4979"/>
                    <a:pt x="2841" y="4979"/>
                    <a:pt x="2846" y="4977"/>
                  </a:cubicBezTo>
                  <a:cubicBezTo>
                    <a:pt x="3203" y="4894"/>
                    <a:pt x="3072" y="2834"/>
                    <a:pt x="2989" y="2691"/>
                  </a:cubicBezTo>
                  <a:lnTo>
                    <a:pt x="2989" y="2691"/>
                  </a:lnTo>
                  <a:cubicBezTo>
                    <a:pt x="3065" y="2767"/>
                    <a:pt x="3546" y="3475"/>
                    <a:pt x="3784" y="3475"/>
                  </a:cubicBezTo>
                  <a:cubicBezTo>
                    <a:pt x="3807" y="3475"/>
                    <a:pt x="3828" y="3468"/>
                    <a:pt x="3846" y="3453"/>
                  </a:cubicBezTo>
                  <a:cubicBezTo>
                    <a:pt x="4120" y="3215"/>
                    <a:pt x="2799" y="1239"/>
                    <a:pt x="2477" y="929"/>
                  </a:cubicBezTo>
                  <a:cubicBezTo>
                    <a:pt x="2334" y="703"/>
                    <a:pt x="2096" y="298"/>
                    <a:pt x="191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4" name="Google Shape;5834;p62"/>
            <p:cNvSpPr/>
            <p:nvPr/>
          </p:nvSpPr>
          <p:spPr>
            <a:xfrm>
              <a:off x="2588871" y="2673496"/>
              <a:ext cx="358652" cy="723515"/>
            </a:xfrm>
            <a:custGeom>
              <a:avLst/>
              <a:gdLst/>
              <a:ahLst/>
              <a:cxnLst/>
              <a:rect l="l" t="t" r="r" b="b"/>
              <a:pathLst>
                <a:path w="7276" h="14678" extrusionOk="0">
                  <a:moveTo>
                    <a:pt x="1293" y="0"/>
                  </a:moveTo>
                  <a:cubicBezTo>
                    <a:pt x="500" y="0"/>
                    <a:pt x="1" y="1758"/>
                    <a:pt x="108" y="3045"/>
                  </a:cubicBezTo>
                  <a:cubicBezTo>
                    <a:pt x="251" y="4592"/>
                    <a:pt x="1263" y="5378"/>
                    <a:pt x="2263" y="8653"/>
                  </a:cubicBezTo>
                  <a:cubicBezTo>
                    <a:pt x="2954" y="10915"/>
                    <a:pt x="3525" y="12939"/>
                    <a:pt x="3811" y="13963"/>
                  </a:cubicBezTo>
                  <a:cubicBezTo>
                    <a:pt x="3823" y="13998"/>
                    <a:pt x="3823" y="14034"/>
                    <a:pt x="3847" y="14070"/>
                  </a:cubicBezTo>
                  <a:cubicBezTo>
                    <a:pt x="3942" y="14475"/>
                    <a:pt x="4025" y="14677"/>
                    <a:pt x="4025" y="14677"/>
                  </a:cubicBezTo>
                  <a:cubicBezTo>
                    <a:pt x="4978" y="14558"/>
                    <a:pt x="7276" y="13939"/>
                    <a:pt x="7157" y="13427"/>
                  </a:cubicBezTo>
                  <a:lnTo>
                    <a:pt x="7026" y="12844"/>
                  </a:lnTo>
                  <a:cubicBezTo>
                    <a:pt x="7026" y="12820"/>
                    <a:pt x="7014" y="12784"/>
                    <a:pt x="7014" y="12760"/>
                  </a:cubicBezTo>
                  <a:cubicBezTo>
                    <a:pt x="5573" y="6581"/>
                    <a:pt x="2775" y="1175"/>
                    <a:pt x="1858" y="282"/>
                  </a:cubicBezTo>
                  <a:cubicBezTo>
                    <a:pt x="1658" y="86"/>
                    <a:pt x="1468" y="0"/>
                    <a:pt x="12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5" name="Google Shape;5835;p62"/>
            <p:cNvSpPr/>
            <p:nvPr/>
          </p:nvSpPr>
          <p:spPr>
            <a:xfrm>
              <a:off x="2777268" y="3302472"/>
              <a:ext cx="158525" cy="64573"/>
            </a:xfrm>
            <a:custGeom>
              <a:avLst/>
              <a:gdLst/>
              <a:ahLst/>
              <a:cxnLst/>
              <a:rect l="l" t="t" r="r" b="b"/>
              <a:pathLst>
                <a:path w="3216" h="1310" extrusionOk="0">
                  <a:moveTo>
                    <a:pt x="3204" y="0"/>
                  </a:moveTo>
                  <a:cubicBezTo>
                    <a:pt x="2644" y="203"/>
                    <a:pt x="2061" y="429"/>
                    <a:pt x="1489" y="643"/>
                  </a:cubicBezTo>
                  <a:cubicBezTo>
                    <a:pt x="989" y="822"/>
                    <a:pt x="477" y="1000"/>
                    <a:pt x="1" y="1203"/>
                  </a:cubicBezTo>
                  <a:cubicBezTo>
                    <a:pt x="25" y="1238"/>
                    <a:pt x="25" y="1274"/>
                    <a:pt x="37" y="1310"/>
                  </a:cubicBezTo>
                  <a:cubicBezTo>
                    <a:pt x="537" y="1143"/>
                    <a:pt x="1037" y="941"/>
                    <a:pt x="1525" y="738"/>
                  </a:cubicBezTo>
                  <a:cubicBezTo>
                    <a:pt x="2085" y="524"/>
                    <a:pt x="2656" y="310"/>
                    <a:pt x="3216" y="84"/>
                  </a:cubicBezTo>
                  <a:cubicBezTo>
                    <a:pt x="3216" y="60"/>
                    <a:pt x="3204" y="24"/>
                    <a:pt x="3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6" name="Google Shape;5836;p62"/>
            <p:cNvSpPr/>
            <p:nvPr/>
          </p:nvSpPr>
          <p:spPr>
            <a:xfrm>
              <a:off x="2602377" y="3122011"/>
              <a:ext cx="302311" cy="459258"/>
            </a:xfrm>
            <a:custGeom>
              <a:avLst/>
              <a:gdLst/>
              <a:ahLst/>
              <a:cxnLst/>
              <a:rect l="l" t="t" r="r" b="b"/>
              <a:pathLst>
                <a:path w="6133" h="9317" extrusionOk="0">
                  <a:moveTo>
                    <a:pt x="2917" y="0"/>
                  </a:moveTo>
                  <a:cubicBezTo>
                    <a:pt x="2480" y="0"/>
                    <a:pt x="2029" y="67"/>
                    <a:pt x="1680" y="256"/>
                  </a:cubicBezTo>
                  <a:cubicBezTo>
                    <a:pt x="834" y="685"/>
                    <a:pt x="1" y="1149"/>
                    <a:pt x="180" y="2697"/>
                  </a:cubicBezTo>
                  <a:cubicBezTo>
                    <a:pt x="358" y="4245"/>
                    <a:pt x="846" y="8912"/>
                    <a:pt x="1311" y="9102"/>
                  </a:cubicBezTo>
                  <a:cubicBezTo>
                    <a:pt x="1683" y="9261"/>
                    <a:pt x="2674" y="9317"/>
                    <a:pt x="3322" y="9317"/>
                  </a:cubicBezTo>
                  <a:cubicBezTo>
                    <a:pt x="3503" y="9317"/>
                    <a:pt x="3657" y="9313"/>
                    <a:pt x="3763" y="9305"/>
                  </a:cubicBezTo>
                  <a:cubicBezTo>
                    <a:pt x="4263" y="9257"/>
                    <a:pt x="5514" y="9138"/>
                    <a:pt x="5811" y="8769"/>
                  </a:cubicBezTo>
                  <a:cubicBezTo>
                    <a:pt x="6133" y="8364"/>
                    <a:pt x="5097" y="566"/>
                    <a:pt x="4347" y="232"/>
                  </a:cubicBezTo>
                  <a:cubicBezTo>
                    <a:pt x="4104" y="128"/>
                    <a:pt x="3524"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7" name="Google Shape;5837;p62"/>
            <p:cNvSpPr/>
            <p:nvPr/>
          </p:nvSpPr>
          <p:spPr>
            <a:xfrm>
              <a:off x="2746164" y="3122849"/>
              <a:ext cx="158525" cy="454920"/>
            </a:xfrm>
            <a:custGeom>
              <a:avLst/>
              <a:gdLst/>
              <a:ahLst/>
              <a:cxnLst/>
              <a:rect l="l" t="t" r="r" b="b"/>
              <a:pathLst>
                <a:path w="3216" h="9229" extrusionOk="0">
                  <a:moveTo>
                    <a:pt x="13" y="1"/>
                  </a:moveTo>
                  <a:cubicBezTo>
                    <a:pt x="1" y="1406"/>
                    <a:pt x="251" y="2823"/>
                    <a:pt x="441" y="4228"/>
                  </a:cubicBezTo>
                  <a:cubicBezTo>
                    <a:pt x="680" y="5894"/>
                    <a:pt x="846" y="7597"/>
                    <a:pt x="1311" y="9228"/>
                  </a:cubicBezTo>
                  <a:cubicBezTo>
                    <a:pt x="1882" y="9169"/>
                    <a:pt x="2692" y="9026"/>
                    <a:pt x="2918" y="8728"/>
                  </a:cubicBezTo>
                  <a:cubicBezTo>
                    <a:pt x="3216" y="8359"/>
                    <a:pt x="2204" y="560"/>
                    <a:pt x="1442" y="239"/>
                  </a:cubicBezTo>
                  <a:cubicBezTo>
                    <a:pt x="1203" y="132"/>
                    <a:pt x="620" y="1"/>
                    <a:pt x="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8" name="Google Shape;5838;p62"/>
            <p:cNvSpPr/>
            <p:nvPr/>
          </p:nvSpPr>
          <p:spPr>
            <a:xfrm>
              <a:off x="1902225" y="2064681"/>
              <a:ext cx="522402" cy="1033319"/>
            </a:xfrm>
            <a:custGeom>
              <a:avLst/>
              <a:gdLst/>
              <a:ahLst/>
              <a:cxnLst/>
              <a:rect l="l" t="t" r="r" b="b"/>
              <a:pathLst>
                <a:path w="10598" h="20963" extrusionOk="0">
                  <a:moveTo>
                    <a:pt x="3836" y="1"/>
                  </a:moveTo>
                  <a:cubicBezTo>
                    <a:pt x="3434" y="1"/>
                    <a:pt x="3034" y="160"/>
                    <a:pt x="2715" y="418"/>
                  </a:cubicBezTo>
                  <a:cubicBezTo>
                    <a:pt x="2263" y="787"/>
                    <a:pt x="1965" y="1311"/>
                    <a:pt x="1787" y="1858"/>
                  </a:cubicBezTo>
                  <a:cubicBezTo>
                    <a:pt x="1525" y="2692"/>
                    <a:pt x="1477" y="3632"/>
                    <a:pt x="1799" y="4454"/>
                  </a:cubicBezTo>
                  <a:cubicBezTo>
                    <a:pt x="2084" y="5144"/>
                    <a:pt x="2608" y="5716"/>
                    <a:pt x="3025" y="6359"/>
                  </a:cubicBezTo>
                  <a:cubicBezTo>
                    <a:pt x="3442" y="6990"/>
                    <a:pt x="3739" y="7764"/>
                    <a:pt x="3501" y="8478"/>
                  </a:cubicBezTo>
                  <a:cubicBezTo>
                    <a:pt x="3370" y="8883"/>
                    <a:pt x="3073" y="9216"/>
                    <a:pt x="2775" y="9526"/>
                  </a:cubicBezTo>
                  <a:cubicBezTo>
                    <a:pt x="2203" y="10097"/>
                    <a:pt x="1549" y="10609"/>
                    <a:pt x="1179" y="11324"/>
                  </a:cubicBezTo>
                  <a:cubicBezTo>
                    <a:pt x="810" y="12038"/>
                    <a:pt x="810" y="13038"/>
                    <a:pt x="1430" y="13526"/>
                  </a:cubicBezTo>
                  <a:cubicBezTo>
                    <a:pt x="1727" y="13765"/>
                    <a:pt x="2156" y="13907"/>
                    <a:pt x="2299" y="14276"/>
                  </a:cubicBezTo>
                  <a:cubicBezTo>
                    <a:pt x="2394" y="14586"/>
                    <a:pt x="2215" y="14919"/>
                    <a:pt x="2025" y="15181"/>
                  </a:cubicBezTo>
                  <a:cubicBezTo>
                    <a:pt x="1620" y="15717"/>
                    <a:pt x="1084" y="16146"/>
                    <a:pt x="691" y="16670"/>
                  </a:cubicBezTo>
                  <a:cubicBezTo>
                    <a:pt x="287" y="17205"/>
                    <a:pt x="1" y="17896"/>
                    <a:pt x="191" y="18527"/>
                  </a:cubicBezTo>
                  <a:cubicBezTo>
                    <a:pt x="394" y="19170"/>
                    <a:pt x="1001" y="19599"/>
                    <a:pt x="1620" y="19837"/>
                  </a:cubicBezTo>
                  <a:cubicBezTo>
                    <a:pt x="2027" y="20002"/>
                    <a:pt x="2467" y="20111"/>
                    <a:pt x="2902" y="20111"/>
                  </a:cubicBezTo>
                  <a:cubicBezTo>
                    <a:pt x="3154" y="20111"/>
                    <a:pt x="3404" y="20075"/>
                    <a:pt x="3644" y="19991"/>
                  </a:cubicBezTo>
                  <a:cubicBezTo>
                    <a:pt x="3788" y="19940"/>
                    <a:pt x="3941" y="19880"/>
                    <a:pt x="4088" y="19880"/>
                  </a:cubicBezTo>
                  <a:cubicBezTo>
                    <a:pt x="4111" y="19880"/>
                    <a:pt x="4133" y="19881"/>
                    <a:pt x="4156" y="19884"/>
                  </a:cubicBezTo>
                  <a:cubicBezTo>
                    <a:pt x="4382" y="19920"/>
                    <a:pt x="4525" y="20122"/>
                    <a:pt x="4692" y="20289"/>
                  </a:cubicBezTo>
                  <a:cubicBezTo>
                    <a:pt x="5144" y="20741"/>
                    <a:pt x="5787" y="20962"/>
                    <a:pt x="6430" y="20962"/>
                  </a:cubicBezTo>
                  <a:cubicBezTo>
                    <a:pt x="6651" y="20962"/>
                    <a:pt x="6872" y="20936"/>
                    <a:pt x="7085" y="20884"/>
                  </a:cubicBezTo>
                  <a:cubicBezTo>
                    <a:pt x="7918" y="20670"/>
                    <a:pt x="8633" y="20099"/>
                    <a:pt x="9121" y="19396"/>
                  </a:cubicBezTo>
                  <a:cubicBezTo>
                    <a:pt x="9740" y="18551"/>
                    <a:pt x="10050" y="17444"/>
                    <a:pt x="9823" y="16432"/>
                  </a:cubicBezTo>
                  <a:cubicBezTo>
                    <a:pt x="9597" y="15408"/>
                    <a:pt x="8788" y="14503"/>
                    <a:pt x="7740" y="14336"/>
                  </a:cubicBezTo>
                  <a:lnTo>
                    <a:pt x="7740" y="14336"/>
                  </a:lnTo>
                  <a:cubicBezTo>
                    <a:pt x="7806" y="14347"/>
                    <a:pt x="7873" y="14352"/>
                    <a:pt x="7939" y="14352"/>
                  </a:cubicBezTo>
                  <a:cubicBezTo>
                    <a:pt x="8397" y="14352"/>
                    <a:pt x="8851" y="14112"/>
                    <a:pt x="9204" y="13800"/>
                  </a:cubicBezTo>
                  <a:cubicBezTo>
                    <a:pt x="10109" y="13014"/>
                    <a:pt x="10597" y="11645"/>
                    <a:pt x="10073" y="10574"/>
                  </a:cubicBezTo>
                  <a:cubicBezTo>
                    <a:pt x="9526" y="9419"/>
                    <a:pt x="8145" y="9002"/>
                    <a:pt x="6906" y="8704"/>
                  </a:cubicBezTo>
                  <a:cubicBezTo>
                    <a:pt x="7371" y="8335"/>
                    <a:pt x="7835" y="7954"/>
                    <a:pt x="8157" y="7454"/>
                  </a:cubicBezTo>
                  <a:cubicBezTo>
                    <a:pt x="9002" y="6180"/>
                    <a:pt x="8692" y="4406"/>
                    <a:pt x="7847" y="3144"/>
                  </a:cubicBezTo>
                  <a:cubicBezTo>
                    <a:pt x="7359" y="2418"/>
                    <a:pt x="6704" y="1799"/>
                    <a:pt x="6013" y="1263"/>
                  </a:cubicBezTo>
                  <a:cubicBezTo>
                    <a:pt x="5656" y="989"/>
                    <a:pt x="5299" y="727"/>
                    <a:pt x="4930" y="477"/>
                  </a:cubicBezTo>
                  <a:cubicBezTo>
                    <a:pt x="4644" y="287"/>
                    <a:pt x="4382" y="49"/>
                    <a:pt x="4025" y="13"/>
                  </a:cubicBezTo>
                  <a:cubicBezTo>
                    <a:pt x="3962" y="5"/>
                    <a:pt x="3899" y="1"/>
                    <a:pt x="3836"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9" name="Google Shape;5839;p62"/>
            <p:cNvSpPr/>
            <p:nvPr/>
          </p:nvSpPr>
          <p:spPr>
            <a:xfrm>
              <a:off x="2020182" y="2065174"/>
              <a:ext cx="404445" cy="1033417"/>
            </a:xfrm>
            <a:custGeom>
              <a:avLst/>
              <a:gdLst/>
              <a:ahLst/>
              <a:cxnLst/>
              <a:rect l="l" t="t" r="r" b="b"/>
              <a:pathLst>
                <a:path w="8205" h="20965" extrusionOk="0">
                  <a:moveTo>
                    <a:pt x="1540" y="1"/>
                  </a:moveTo>
                  <a:cubicBezTo>
                    <a:pt x="1328" y="1"/>
                    <a:pt x="1105" y="36"/>
                    <a:pt x="918" y="98"/>
                  </a:cubicBezTo>
                  <a:cubicBezTo>
                    <a:pt x="870" y="158"/>
                    <a:pt x="822" y="229"/>
                    <a:pt x="775" y="289"/>
                  </a:cubicBezTo>
                  <a:cubicBezTo>
                    <a:pt x="287" y="1074"/>
                    <a:pt x="84" y="2051"/>
                    <a:pt x="37" y="2967"/>
                  </a:cubicBezTo>
                  <a:cubicBezTo>
                    <a:pt x="1" y="3860"/>
                    <a:pt x="299" y="4765"/>
                    <a:pt x="739" y="5539"/>
                  </a:cubicBezTo>
                  <a:cubicBezTo>
                    <a:pt x="930" y="5896"/>
                    <a:pt x="1156" y="6242"/>
                    <a:pt x="1418" y="6551"/>
                  </a:cubicBezTo>
                  <a:cubicBezTo>
                    <a:pt x="1632" y="6813"/>
                    <a:pt x="1846" y="7028"/>
                    <a:pt x="2049" y="7301"/>
                  </a:cubicBezTo>
                  <a:cubicBezTo>
                    <a:pt x="2227" y="7551"/>
                    <a:pt x="2370" y="7825"/>
                    <a:pt x="2418" y="8123"/>
                  </a:cubicBezTo>
                  <a:cubicBezTo>
                    <a:pt x="2477" y="8492"/>
                    <a:pt x="2418" y="8861"/>
                    <a:pt x="2323" y="9218"/>
                  </a:cubicBezTo>
                  <a:cubicBezTo>
                    <a:pt x="2085" y="10052"/>
                    <a:pt x="1596" y="10814"/>
                    <a:pt x="1418" y="11659"/>
                  </a:cubicBezTo>
                  <a:cubicBezTo>
                    <a:pt x="1227" y="12492"/>
                    <a:pt x="1287" y="13493"/>
                    <a:pt x="1823" y="14207"/>
                  </a:cubicBezTo>
                  <a:cubicBezTo>
                    <a:pt x="2025" y="14481"/>
                    <a:pt x="2311" y="14755"/>
                    <a:pt x="2358" y="15124"/>
                  </a:cubicBezTo>
                  <a:cubicBezTo>
                    <a:pt x="2406" y="15540"/>
                    <a:pt x="2192" y="15933"/>
                    <a:pt x="2001" y="16291"/>
                  </a:cubicBezTo>
                  <a:cubicBezTo>
                    <a:pt x="1775" y="16672"/>
                    <a:pt x="1549" y="17064"/>
                    <a:pt x="1418" y="17493"/>
                  </a:cubicBezTo>
                  <a:cubicBezTo>
                    <a:pt x="1287" y="17910"/>
                    <a:pt x="1239" y="18338"/>
                    <a:pt x="1287" y="18791"/>
                  </a:cubicBezTo>
                  <a:cubicBezTo>
                    <a:pt x="1311" y="19172"/>
                    <a:pt x="1418" y="19553"/>
                    <a:pt x="1596" y="19886"/>
                  </a:cubicBezTo>
                  <a:cubicBezTo>
                    <a:pt x="1626" y="19880"/>
                    <a:pt x="1653" y="19877"/>
                    <a:pt x="1680" y="19877"/>
                  </a:cubicBezTo>
                  <a:cubicBezTo>
                    <a:pt x="1706" y="19877"/>
                    <a:pt x="1733" y="19880"/>
                    <a:pt x="1763" y="19886"/>
                  </a:cubicBezTo>
                  <a:cubicBezTo>
                    <a:pt x="1989" y="19922"/>
                    <a:pt x="2132" y="20124"/>
                    <a:pt x="2299" y="20291"/>
                  </a:cubicBezTo>
                  <a:cubicBezTo>
                    <a:pt x="2751" y="20743"/>
                    <a:pt x="3394" y="20964"/>
                    <a:pt x="4037" y="20964"/>
                  </a:cubicBezTo>
                  <a:cubicBezTo>
                    <a:pt x="4258" y="20964"/>
                    <a:pt x="4479" y="20938"/>
                    <a:pt x="4692" y="20886"/>
                  </a:cubicBezTo>
                  <a:cubicBezTo>
                    <a:pt x="5525" y="20684"/>
                    <a:pt x="6240" y="20101"/>
                    <a:pt x="6728" y="19398"/>
                  </a:cubicBezTo>
                  <a:cubicBezTo>
                    <a:pt x="7347" y="18553"/>
                    <a:pt x="7657" y="17445"/>
                    <a:pt x="7430" y="16433"/>
                  </a:cubicBezTo>
                  <a:cubicBezTo>
                    <a:pt x="7204" y="15421"/>
                    <a:pt x="6395" y="14493"/>
                    <a:pt x="5347" y="14326"/>
                  </a:cubicBezTo>
                  <a:lnTo>
                    <a:pt x="5347" y="14326"/>
                  </a:lnTo>
                  <a:cubicBezTo>
                    <a:pt x="5413" y="14337"/>
                    <a:pt x="5480" y="14342"/>
                    <a:pt x="5546" y="14342"/>
                  </a:cubicBezTo>
                  <a:cubicBezTo>
                    <a:pt x="6004" y="14342"/>
                    <a:pt x="6458" y="14102"/>
                    <a:pt x="6811" y="13790"/>
                  </a:cubicBezTo>
                  <a:cubicBezTo>
                    <a:pt x="7716" y="12993"/>
                    <a:pt x="8204" y="11623"/>
                    <a:pt x="7680" y="10552"/>
                  </a:cubicBezTo>
                  <a:cubicBezTo>
                    <a:pt x="7133" y="9409"/>
                    <a:pt x="5752" y="8992"/>
                    <a:pt x="4513" y="8694"/>
                  </a:cubicBezTo>
                  <a:cubicBezTo>
                    <a:pt x="4978" y="8325"/>
                    <a:pt x="5442" y="7932"/>
                    <a:pt x="5764" y="7444"/>
                  </a:cubicBezTo>
                  <a:cubicBezTo>
                    <a:pt x="6609" y="6170"/>
                    <a:pt x="6299" y="4396"/>
                    <a:pt x="5454" y="3134"/>
                  </a:cubicBezTo>
                  <a:cubicBezTo>
                    <a:pt x="4966" y="2408"/>
                    <a:pt x="4311" y="1789"/>
                    <a:pt x="3620" y="1253"/>
                  </a:cubicBezTo>
                  <a:cubicBezTo>
                    <a:pt x="3263" y="979"/>
                    <a:pt x="2906" y="717"/>
                    <a:pt x="2537" y="467"/>
                  </a:cubicBezTo>
                  <a:cubicBezTo>
                    <a:pt x="2251" y="277"/>
                    <a:pt x="1989" y="39"/>
                    <a:pt x="1632" y="3"/>
                  </a:cubicBezTo>
                  <a:cubicBezTo>
                    <a:pt x="1602" y="1"/>
                    <a:pt x="1571" y="1"/>
                    <a:pt x="1540"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0" name="Google Shape;5840;p62"/>
            <p:cNvSpPr/>
            <p:nvPr/>
          </p:nvSpPr>
          <p:spPr>
            <a:xfrm>
              <a:off x="1910457" y="4004401"/>
              <a:ext cx="1028882" cy="118598"/>
            </a:xfrm>
            <a:custGeom>
              <a:avLst/>
              <a:gdLst/>
              <a:ahLst/>
              <a:cxnLst/>
              <a:rect l="l" t="t" r="r" b="b"/>
              <a:pathLst>
                <a:path w="20873" h="2406" extrusionOk="0">
                  <a:moveTo>
                    <a:pt x="10430" y="0"/>
                  </a:moveTo>
                  <a:cubicBezTo>
                    <a:pt x="4668" y="0"/>
                    <a:pt x="0" y="536"/>
                    <a:pt x="0" y="1203"/>
                  </a:cubicBezTo>
                  <a:cubicBezTo>
                    <a:pt x="0" y="1869"/>
                    <a:pt x="4668" y="2405"/>
                    <a:pt x="10430" y="2405"/>
                  </a:cubicBezTo>
                  <a:cubicBezTo>
                    <a:pt x="16193" y="2405"/>
                    <a:pt x="20872" y="1869"/>
                    <a:pt x="20872" y="1203"/>
                  </a:cubicBezTo>
                  <a:cubicBezTo>
                    <a:pt x="20872" y="536"/>
                    <a:pt x="16193" y="0"/>
                    <a:pt x="10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1" name="Google Shape;5841;p62"/>
            <p:cNvSpPr/>
            <p:nvPr/>
          </p:nvSpPr>
          <p:spPr>
            <a:xfrm>
              <a:off x="2468597" y="3407515"/>
              <a:ext cx="1775" cy="641"/>
            </a:xfrm>
            <a:custGeom>
              <a:avLst/>
              <a:gdLst/>
              <a:ahLst/>
              <a:cxnLst/>
              <a:rect l="l" t="t" r="r" b="b"/>
              <a:pathLst>
                <a:path w="36" h="13" extrusionOk="0">
                  <a:moveTo>
                    <a:pt x="12" y="0"/>
                  </a:moveTo>
                  <a:cubicBezTo>
                    <a:pt x="0" y="0"/>
                    <a:pt x="0"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2" name="Google Shape;5842;p62"/>
            <p:cNvSpPr/>
            <p:nvPr/>
          </p:nvSpPr>
          <p:spPr>
            <a:xfrm>
              <a:off x="2465048" y="3338259"/>
              <a:ext cx="236012" cy="637993"/>
            </a:xfrm>
            <a:custGeom>
              <a:avLst/>
              <a:gdLst/>
              <a:ahLst/>
              <a:cxnLst/>
              <a:rect l="l" t="t" r="r" b="b"/>
              <a:pathLst>
                <a:path w="4788" h="12943" extrusionOk="0">
                  <a:moveTo>
                    <a:pt x="4763" y="0"/>
                  </a:moveTo>
                  <a:cubicBezTo>
                    <a:pt x="3942" y="179"/>
                    <a:pt x="3096" y="262"/>
                    <a:pt x="2251" y="310"/>
                  </a:cubicBezTo>
                  <a:cubicBezTo>
                    <a:pt x="1608" y="346"/>
                    <a:pt x="965" y="358"/>
                    <a:pt x="322" y="358"/>
                  </a:cubicBezTo>
                  <a:cubicBezTo>
                    <a:pt x="370" y="2572"/>
                    <a:pt x="13" y="10597"/>
                    <a:pt x="1" y="12943"/>
                  </a:cubicBezTo>
                  <a:lnTo>
                    <a:pt x="3454" y="12943"/>
                  </a:lnTo>
                  <a:cubicBezTo>
                    <a:pt x="3454" y="12943"/>
                    <a:pt x="4120" y="6501"/>
                    <a:pt x="4537" y="3560"/>
                  </a:cubicBezTo>
                  <a:cubicBezTo>
                    <a:pt x="4644" y="2822"/>
                    <a:pt x="4728" y="1548"/>
                    <a:pt x="4787"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3" name="Google Shape;5843;p62"/>
            <p:cNvSpPr/>
            <p:nvPr/>
          </p:nvSpPr>
          <p:spPr>
            <a:xfrm>
              <a:off x="2479737" y="3338259"/>
              <a:ext cx="222457" cy="164982"/>
            </a:xfrm>
            <a:custGeom>
              <a:avLst/>
              <a:gdLst/>
              <a:ahLst/>
              <a:cxnLst/>
              <a:rect l="l" t="t" r="r" b="b"/>
              <a:pathLst>
                <a:path w="4513" h="3347" extrusionOk="0">
                  <a:moveTo>
                    <a:pt x="4477" y="0"/>
                  </a:moveTo>
                  <a:cubicBezTo>
                    <a:pt x="3656" y="179"/>
                    <a:pt x="2810" y="274"/>
                    <a:pt x="1965" y="310"/>
                  </a:cubicBezTo>
                  <a:cubicBezTo>
                    <a:pt x="1322" y="346"/>
                    <a:pt x="679" y="358"/>
                    <a:pt x="48" y="358"/>
                  </a:cubicBezTo>
                  <a:cubicBezTo>
                    <a:pt x="60" y="989"/>
                    <a:pt x="24" y="2072"/>
                    <a:pt x="1" y="3346"/>
                  </a:cubicBezTo>
                  <a:cubicBezTo>
                    <a:pt x="655" y="3334"/>
                    <a:pt x="1322" y="3322"/>
                    <a:pt x="1977" y="3263"/>
                  </a:cubicBezTo>
                  <a:cubicBezTo>
                    <a:pt x="2620" y="3203"/>
                    <a:pt x="3263" y="3132"/>
                    <a:pt x="3882" y="3025"/>
                  </a:cubicBezTo>
                  <a:cubicBezTo>
                    <a:pt x="4037" y="3013"/>
                    <a:pt x="4180" y="2977"/>
                    <a:pt x="4334" y="2953"/>
                  </a:cubicBezTo>
                  <a:cubicBezTo>
                    <a:pt x="4406" y="2203"/>
                    <a:pt x="4465" y="1179"/>
                    <a:pt x="4513"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4" name="Google Shape;5844;p62"/>
            <p:cNvSpPr/>
            <p:nvPr/>
          </p:nvSpPr>
          <p:spPr>
            <a:xfrm>
              <a:off x="2465048" y="3714461"/>
              <a:ext cx="199585" cy="262384"/>
            </a:xfrm>
            <a:custGeom>
              <a:avLst/>
              <a:gdLst/>
              <a:ahLst/>
              <a:cxnLst/>
              <a:rect l="l" t="t" r="r" b="b"/>
              <a:pathLst>
                <a:path w="4049" h="5323" extrusionOk="0">
                  <a:moveTo>
                    <a:pt x="4049" y="0"/>
                  </a:moveTo>
                  <a:lnTo>
                    <a:pt x="4049" y="0"/>
                  </a:lnTo>
                  <a:cubicBezTo>
                    <a:pt x="3289" y="42"/>
                    <a:pt x="2529" y="60"/>
                    <a:pt x="1771" y="60"/>
                  </a:cubicBezTo>
                  <a:cubicBezTo>
                    <a:pt x="1235" y="60"/>
                    <a:pt x="700" y="51"/>
                    <a:pt x="168" y="36"/>
                  </a:cubicBezTo>
                  <a:cubicBezTo>
                    <a:pt x="144" y="286"/>
                    <a:pt x="144" y="536"/>
                    <a:pt x="132" y="798"/>
                  </a:cubicBezTo>
                  <a:lnTo>
                    <a:pt x="132" y="881"/>
                  </a:lnTo>
                  <a:cubicBezTo>
                    <a:pt x="132" y="1012"/>
                    <a:pt x="120" y="1167"/>
                    <a:pt x="120" y="1298"/>
                  </a:cubicBezTo>
                  <a:lnTo>
                    <a:pt x="120" y="1405"/>
                  </a:lnTo>
                  <a:cubicBezTo>
                    <a:pt x="60" y="3060"/>
                    <a:pt x="13" y="4525"/>
                    <a:pt x="1" y="5322"/>
                  </a:cubicBezTo>
                  <a:lnTo>
                    <a:pt x="3454" y="5322"/>
                  </a:lnTo>
                  <a:cubicBezTo>
                    <a:pt x="3454" y="5322"/>
                    <a:pt x="3644" y="3441"/>
                    <a:pt x="3894" y="1239"/>
                  </a:cubicBezTo>
                  <a:cubicBezTo>
                    <a:pt x="3894" y="1215"/>
                    <a:pt x="3918" y="1179"/>
                    <a:pt x="3918" y="1155"/>
                  </a:cubicBezTo>
                  <a:cubicBezTo>
                    <a:pt x="3930" y="1012"/>
                    <a:pt x="3942" y="893"/>
                    <a:pt x="3954" y="762"/>
                  </a:cubicBezTo>
                  <a:cubicBezTo>
                    <a:pt x="3954" y="739"/>
                    <a:pt x="3954" y="703"/>
                    <a:pt x="3978" y="691"/>
                  </a:cubicBezTo>
                  <a:cubicBezTo>
                    <a:pt x="4001" y="465"/>
                    <a:pt x="4013" y="227"/>
                    <a:pt x="40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5" name="Google Shape;5845;p62"/>
            <p:cNvSpPr/>
            <p:nvPr/>
          </p:nvSpPr>
          <p:spPr>
            <a:xfrm>
              <a:off x="2471506" y="3749065"/>
              <a:ext cx="189628" cy="12077"/>
            </a:xfrm>
            <a:custGeom>
              <a:avLst/>
              <a:gdLst/>
              <a:ahLst/>
              <a:cxnLst/>
              <a:rect l="l" t="t" r="r" b="b"/>
              <a:pathLst>
                <a:path w="3847" h="245" extrusionOk="0">
                  <a:moveTo>
                    <a:pt x="3847" y="1"/>
                  </a:moveTo>
                  <a:lnTo>
                    <a:pt x="3847" y="1"/>
                  </a:lnTo>
                  <a:cubicBezTo>
                    <a:pt x="3704" y="13"/>
                    <a:pt x="3573" y="37"/>
                    <a:pt x="3430" y="60"/>
                  </a:cubicBezTo>
                  <a:cubicBezTo>
                    <a:pt x="2770" y="143"/>
                    <a:pt x="2117" y="176"/>
                    <a:pt x="1466" y="176"/>
                  </a:cubicBezTo>
                  <a:cubicBezTo>
                    <a:pt x="1271" y="176"/>
                    <a:pt x="1076" y="173"/>
                    <a:pt x="882" y="167"/>
                  </a:cubicBezTo>
                  <a:cubicBezTo>
                    <a:pt x="584" y="144"/>
                    <a:pt x="298" y="132"/>
                    <a:pt x="1" y="108"/>
                  </a:cubicBezTo>
                  <a:lnTo>
                    <a:pt x="1" y="179"/>
                  </a:lnTo>
                  <a:cubicBezTo>
                    <a:pt x="479" y="224"/>
                    <a:pt x="956" y="245"/>
                    <a:pt x="1431" y="245"/>
                  </a:cubicBezTo>
                  <a:cubicBezTo>
                    <a:pt x="2233" y="245"/>
                    <a:pt x="3030" y="184"/>
                    <a:pt x="3823" y="72"/>
                  </a:cubicBezTo>
                  <a:cubicBezTo>
                    <a:pt x="3823" y="48"/>
                    <a:pt x="3823" y="13"/>
                    <a:pt x="3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6" name="Google Shape;5846;p62"/>
            <p:cNvSpPr/>
            <p:nvPr/>
          </p:nvSpPr>
          <p:spPr>
            <a:xfrm>
              <a:off x="2470372" y="3772577"/>
              <a:ext cx="186671" cy="15133"/>
            </a:xfrm>
            <a:custGeom>
              <a:avLst/>
              <a:gdLst/>
              <a:ahLst/>
              <a:cxnLst/>
              <a:rect l="l" t="t" r="r" b="b"/>
              <a:pathLst>
                <a:path w="3787" h="307" extrusionOk="0">
                  <a:moveTo>
                    <a:pt x="3786" y="0"/>
                  </a:moveTo>
                  <a:cubicBezTo>
                    <a:pt x="3608" y="36"/>
                    <a:pt x="3453" y="60"/>
                    <a:pt x="3274" y="95"/>
                  </a:cubicBezTo>
                  <a:cubicBezTo>
                    <a:pt x="2655" y="179"/>
                    <a:pt x="2048" y="214"/>
                    <a:pt x="1429" y="214"/>
                  </a:cubicBezTo>
                  <a:cubicBezTo>
                    <a:pt x="1107" y="214"/>
                    <a:pt x="810" y="191"/>
                    <a:pt x="512" y="179"/>
                  </a:cubicBezTo>
                  <a:cubicBezTo>
                    <a:pt x="369" y="167"/>
                    <a:pt x="214" y="167"/>
                    <a:pt x="71" y="155"/>
                  </a:cubicBezTo>
                  <a:lnTo>
                    <a:pt x="0" y="155"/>
                  </a:lnTo>
                  <a:cubicBezTo>
                    <a:pt x="12" y="155"/>
                    <a:pt x="12" y="179"/>
                    <a:pt x="0" y="226"/>
                  </a:cubicBezTo>
                  <a:cubicBezTo>
                    <a:pt x="24" y="226"/>
                    <a:pt x="71" y="238"/>
                    <a:pt x="95" y="238"/>
                  </a:cubicBezTo>
                  <a:cubicBezTo>
                    <a:pt x="274" y="250"/>
                    <a:pt x="441" y="274"/>
                    <a:pt x="619" y="286"/>
                  </a:cubicBezTo>
                  <a:cubicBezTo>
                    <a:pt x="865" y="300"/>
                    <a:pt x="1111" y="306"/>
                    <a:pt x="1357" y="306"/>
                  </a:cubicBezTo>
                  <a:cubicBezTo>
                    <a:pt x="2170" y="306"/>
                    <a:pt x="2979" y="232"/>
                    <a:pt x="3774" y="95"/>
                  </a:cubicBezTo>
                  <a:cubicBezTo>
                    <a:pt x="3774" y="60"/>
                    <a:pt x="3786" y="36"/>
                    <a:pt x="3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7" name="Google Shape;5847;p62"/>
            <p:cNvSpPr/>
            <p:nvPr/>
          </p:nvSpPr>
          <p:spPr>
            <a:xfrm>
              <a:off x="2439810" y="3967924"/>
              <a:ext cx="306994" cy="96663"/>
            </a:xfrm>
            <a:custGeom>
              <a:avLst/>
              <a:gdLst/>
              <a:ahLst/>
              <a:cxnLst/>
              <a:rect l="l" t="t" r="r" b="b"/>
              <a:pathLst>
                <a:path w="6228" h="1961" extrusionOk="0">
                  <a:moveTo>
                    <a:pt x="3242" y="1"/>
                  </a:moveTo>
                  <a:cubicBezTo>
                    <a:pt x="2233" y="1"/>
                    <a:pt x="601" y="40"/>
                    <a:pt x="501" y="73"/>
                  </a:cubicBezTo>
                  <a:cubicBezTo>
                    <a:pt x="334" y="121"/>
                    <a:pt x="1" y="1514"/>
                    <a:pt x="191" y="1823"/>
                  </a:cubicBezTo>
                  <a:cubicBezTo>
                    <a:pt x="245" y="1927"/>
                    <a:pt x="929" y="1961"/>
                    <a:pt x="1820" y="1961"/>
                  </a:cubicBezTo>
                  <a:cubicBezTo>
                    <a:pt x="3284" y="1961"/>
                    <a:pt x="5306" y="1869"/>
                    <a:pt x="6002" y="1847"/>
                  </a:cubicBezTo>
                  <a:cubicBezTo>
                    <a:pt x="6145" y="1847"/>
                    <a:pt x="6228" y="1693"/>
                    <a:pt x="6168" y="1573"/>
                  </a:cubicBezTo>
                  <a:cubicBezTo>
                    <a:pt x="6049" y="1335"/>
                    <a:pt x="5764" y="990"/>
                    <a:pt x="5216" y="633"/>
                  </a:cubicBezTo>
                  <a:cubicBezTo>
                    <a:pt x="4323" y="38"/>
                    <a:pt x="4025" y="26"/>
                    <a:pt x="4025" y="26"/>
                  </a:cubicBezTo>
                  <a:cubicBezTo>
                    <a:pt x="3990" y="8"/>
                    <a:pt x="3672" y="1"/>
                    <a:pt x="3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8" name="Google Shape;5848;p62"/>
            <p:cNvSpPr/>
            <p:nvPr/>
          </p:nvSpPr>
          <p:spPr>
            <a:xfrm>
              <a:off x="2628798" y="3995134"/>
              <a:ext cx="78129" cy="26224"/>
            </a:xfrm>
            <a:custGeom>
              <a:avLst/>
              <a:gdLst/>
              <a:ahLst/>
              <a:cxnLst/>
              <a:rect l="l" t="t" r="r" b="b"/>
              <a:pathLst>
                <a:path w="1585" h="532" extrusionOk="0">
                  <a:moveTo>
                    <a:pt x="1223" y="1"/>
                  </a:moveTo>
                  <a:cubicBezTo>
                    <a:pt x="1082" y="1"/>
                    <a:pt x="943" y="16"/>
                    <a:pt x="798" y="45"/>
                  </a:cubicBezTo>
                  <a:cubicBezTo>
                    <a:pt x="596" y="81"/>
                    <a:pt x="394" y="140"/>
                    <a:pt x="215" y="248"/>
                  </a:cubicBezTo>
                  <a:cubicBezTo>
                    <a:pt x="144" y="295"/>
                    <a:pt x="1" y="367"/>
                    <a:pt x="36" y="474"/>
                  </a:cubicBezTo>
                  <a:cubicBezTo>
                    <a:pt x="54" y="517"/>
                    <a:pt x="82" y="532"/>
                    <a:pt x="114" y="532"/>
                  </a:cubicBezTo>
                  <a:cubicBezTo>
                    <a:pt x="172" y="532"/>
                    <a:pt x="245" y="485"/>
                    <a:pt x="298" y="462"/>
                  </a:cubicBezTo>
                  <a:cubicBezTo>
                    <a:pt x="667" y="248"/>
                    <a:pt x="1072" y="176"/>
                    <a:pt x="1489" y="176"/>
                  </a:cubicBezTo>
                  <a:cubicBezTo>
                    <a:pt x="1560" y="176"/>
                    <a:pt x="1584"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9" name="Google Shape;5849;p62"/>
            <p:cNvSpPr/>
            <p:nvPr/>
          </p:nvSpPr>
          <p:spPr>
            <a:xfrm>
              <a:off x="2598533" y="3982663"/>
              <a:ext cx="80199" cy="30118"/>
            </a:xfrm>
            <a:custGeom>
              <a:avLst/>
              <a:gdLst/>
              <a:ahLst/>
              <a:cxnLst/>
              <a:rect l="l" t="t" r="r" b="b"/>
              <a:pathLst>
                <a:path w="1627" h="611" extrusionOk="0">
                  <a:moveTo>
                    <a:pt x="1520" y="0"/>
                  </a:moveTo>
                  <a:cubicBezTo>
                    <a:pt x="1270" y="0"/>
                    <a:pt x="1008" y="24"/>
                    <a:pt x="758" y="96"/>
                  </a:cubicBezTo>
                  <a:lnTo>
                    <a:pt x="400" y="239"/>
                  </a:lnTo>
                  <a:cubicBezTo>
                    <a:pt x="317" y="274"/>
                    <a:pt x="198" y="322"/>
                    <a:pt x="103" y="393"/>
                  </a:cubicBezTo>
                  <a:cubicBezTo>
                    <a:pt x="91" y="393"/>
                    <a:pt x="79" y="417"/>
                    <a:pt x="55" y="429"/>
                  </a:cubicBezTo>
                  <a:cubicBezTo>
                    <a:pt x="0" y="484"/>
                    <a:pt x="47" y="610"/>
                    <a:pt x="129" y="610"/>
                  </a:cubicBezTo>
                  <a:cubicBezTo>
                    <a:pt x="136" y="610"/>
                    <a:pt x="143" y="609"/>
                    <a:pt x="150" y="608"/>
                  </a:cubicBezTo>
                  <a:cubicBezTo>
                    <a:pt x="269" y="560"/>
                    <a:pt x="377" y="489"/>
                    <a:pt x="472" y="429"/>
                  </a:cubicBezTo>
                  <a:cubicBezTo>
                    <a:pt x="579" y="370"/>
                    <a:pt x="686" y="322"/>
                    <a:pt x="805" y="298"/>
                  </a:cubicBezTo>
                  <a:cubicBezTo>
                    <a:pt x="1043" y="215"/>
                    <a:pt x="1281" y="179"/>
                    <a:pt x="1520" y="155"/>
                  </a:cubicBezTo>
                  <a:cubicBezTo>
                    <a:pt x="1627" y="143"/>
                    <a:pt x="1627" y="0"/>
                    <a:pt x="15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0" name="Google Shape;5850;p62"/>
            <p:cNvSpPr/>
            <p:nvPr/>
          </p:nvSpPr>
          <p:spPr>
            <a:xfrm>
              <a:off x="2583055" y="3969058"/>
              <a:ext cx="70439" cy="25287"/>
            </a:xfrm>
            <a:custGeom>
              <a:avLst/>
              <a:gdLst/>
              <a:ahLst/>
              <a:cxnLst/>
              <a:rect l="l" t="t" r="r" b="b"/>
              <a:pathLst>
                <a:path w="1429" h="513" extrusionOk="0">
                  <a:moveTo>
                    <a:pt x="1098" y="0"/>
                  </a:moveTo>
                  <a:cubicBezTo>
                    <a:pt x="943" y="0"/>
                    <a:pt x="790" y="17"/>
                    <a:pt x="631" y="62"/>
                  </a:cubicBezTo>
                  <a:cubicBezTo>
                    <a:pt x="512" y="98"/>
                    <a:pt x="393" y="134"/>
                    <a:pt x="274" y="193"/>
                  </a:cubicBezTo>
                  <a:cubicBezTo>
                    <a:pt x="179" y="241"/>
                    <a:pt x="0" y="312"/>
                    <a:pt x="0" y="431"/>
                  </a:cubicBezTo>
                  <a:cubicBezTo>
                    <a:pt x="0" y="467"/>
                    <a:pt x="24" y="479"/>
                    <a:pt x="36" y="491"/>
                  </a:cubicBezTo>
                  <a:cubicBezTo>
                    <a:pt x="61" y="506"/>
                    <a:pt x="81" y="512"/>
                    <a:pt x="102" y="512"/>
                  </a:cubicBezTo>
                  <a:cubicBezTo>
                    <a:pt x="129" y="512"/>
                    <a:pt x="156" y="500"/>
                    <a:pt x="191" y="479"/>
                  </a:cubicBezTo>
                  <a:cubicBezTo>
                    <a:pt x="262" y="443"/>
                    <a:pt x="298" y="419"/>
                    <a:pt x="357" y="396"/>
                  </a:cubicBezTo>
                  <a:cubicBezTo>
                    <a:pt x="452" y="336"/>
                    <a:pt x="572" y="288"/>
                    <a:pt x="667" y="253"/>
                  </a:cubicBezTo>
                  <a:cubicBezTo>
                    <a:pt x="893" y="181"/>
                    <a:pt x="1131" y="134"/>
                    <a:pt x="1369" y="122"/>
                  </a:cubicBezTo>
                  <a:cubicBezTo>
                    <a:pt x="1429" y="110"/>
                    <a:pt x="1429" y="38"/>
                    <a:pt x="1369" y="15"/>
                  </a:cubicBezTo>
                  <a:cubicBezTo>
                    <a:pt x="1278" y="6"/>
                    <a:pt x="1188" y="0"/>
                    <a:pt x="10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1" name="Google Shape;5851;p62"/>
            <p:cNvSpPr/>
            <p:nvPr/>
          </p:nvSpPr>
          <p:spPr>
            <a:xfrm>
              <a:off x="2145188" y="3338259"/>
              <a:ext cx="307585" cy="637993"/>
            </a:xfrm>
            <a:custGeom>
              <a:avLst/>
              <a:gdLst/>
              <a:ahLst/>
              <a:cxnLst/>
              <a:rect l="l" t="t" r="r" b="b"/>
              <a:pathLst>
                <a:path w="6240" h="12943" extrusionOk="0">
                  <a:moveTo>
                    <a:pt x="6204" y="0"/>
                  </a:moveTo>
                  <a:cubicBezTo>
                    <a:pt x="5359" y="179"/>
                    <a:pt x="4490" y="262"/>
                    <a:pt x="3644" y="310"/>
                  </a:cubicBezTo>
                  <a:cubicBezTo>
                    <a:pt x="3001" y="346"/>
                    <a:pt x="2370" y="358"/>
                    <a:pt x="1727" y="358"/>
                  </a:cubicBezTo>
                  <a:cubicBezTo>
                    <a:pt x="1537" y="2572"/>
                    <a:pt x="299" y="10597"/>
                    <a:pt x="1" y="12943"/>
                  </a:cubicBezTo>
                  <a:lnTo>
                    <a:pt x="3454" y="12943"/>
                  </a:lnTo>
                  <a:cubicBezTo>
                    <a:pt x="3454" y="12943"/>
                    <a:pt x="4835" y="6501"/>
                    <a:pt x="5585" y="3560"/>
                  </a:cubicBezTo>
                  <a:cubicBezTo>
                    <a:pt x="5775" y="2822"/>
                    <a:pt x="6014" y="1548"/>
                    <a:pt x="624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2" name="Google Shape;5852;p62"/>
            <p:cNvSpPr/>
            <p:nvPr/>
          </p:nvSpPr>
          <p:spPr>
            <a:xfrm>
              <a:off x="2212128" y="3338259"/>
              <a:ext cx="240646" cy="164982"/>
            </a:xfrm>
            <a:custGeom>
              <a:avLst/>
              <a:gdLst/>
              <a:ahLst/>
              <a:cxnLst/>
              <a:rect l="l" t="t" r="r" b="b"/>
              <a:pathLst>
                <a:path w="4882" h="3347" extrusionOk="0">
                  <a:moveTo>
                    <a:pt x="4846" y="0"/>
                  </a:moveTo>
                  <a:cubicBezTo>
                    <a:pt x="4001" y="179"/>
                    <a:pt x="3132" y="274"/>
                    <a:pt x="2286" y="310"/>
                  </a:cubicBezTo>
                  <a:cubicBezTo>
                    <a:pt x="1643" y="346"/>
                    <a:pt x="1012" y="358"/>
                    <a:pt x="369" y="358"/>
                  </a:cubicBezTo>
                  <a:cubicBezTo>
                    <a:pt x="310" y="989"/>
                    <a:pt x="179" y="2072"/>
                    <a:pt x="0" y="3346"/>
                  </a:cubicBezTo>
                  <a:cubicBezTo>
                    <a:pt x="667" y="3334"/>
                    <a:pt x="1322" y="3322"/>
                    <a:pt x="1989" y="3263"/>
                  </a:cubicBezTo>
                  <a:cubicBezTo>
                    <a:pt x="2632" y="3203"/>
                    <a:pt x="3286" y="3132"/>
                    <a:pt x="3929" y="3025"/>
                  </a:cubicBezTo>
                  <a:cubicBezTo>
                    <a:pt x="4072" y="3013"/>
                    <a:pt x="4227" y="2977"/>
                    <a:pt x="4370" y="2953"/>
                  </a:cubicBezTo>
                  <a:cubicBezTo>
                    <a:pt x="4525" y="2203"/>
                    <a:pt x="4703" y="1179"/>
                    <a:pt x="48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3" name="Google Shape;5853;p62"/>
            <p:cNvSpPr/>
            <p:nvPr/>
          </p:nvSpPr>
          <p:spPr>
            <a:xfrm>
              <a:off x="2146371" y="3714461"/>
              <a:ext cx="227781" cy="262384"/>
            </a:xfrm>
            <a:custGeom>
              <a:avLst/>
              <a:gdLst/>
              <a:ahLst/>
              <a:cxnLst/>
              <a:rect l="l" t="t" r="r" b="b"/>
              <a:pathLst>
                <a:path w="4621" h="5323" extrusionOk="0">
                  <a:moveTo>
                    <a:pt x="4620" y="0"/>
                  </a:moveTo>
                  <a:cubicBezTo>
                    <a:pt x="3860" y="42"/>
                    <a:pt x="3096" y="60"/>
                    <a:pt x="2337" y="60"/>
                  </a:cubicBezTo>
                  <a:cubicBezTo>
                    <a:pt x="1800" y="60"/>
                    <a:pt x="1267" y="51"/>
                    <a:pt x="739" y="36"/>
                  </a:cubicBezTo>
                  <a:cubicBezTo>
                    <a:pt x="703" y="286"/>
                    <a:pt x="656" y="536"/>
                    <a:pt x="632" y="798"/>
                  </a:cubicBezTo>
                  <a:cubicBezTo>
                    <a:pt x="632" y="822"/>
                    <a:pt x="620" y="846"/>
                    <a:pt x="620" y="881"/>
                  </a:cubicBezTo>
                  <a:cubicBezTo>
                    <a:pt x="596" y="1012"/>
                    <a:pt x="572" y="1167"/>
                    <a:pt x="560" y="1298"/>
                  </a:cubicBezTo>
                  <a:cubicBezTo>
                    <a:pt x="560" y="1334"/>
                    <a:pt x="537" y="1370"/>
                    <a:pt x="537" y="1405"/>
                  </a:cubicBezTo>
                  <a:cubicBezTo>
                    <a:pt x="298" y="3060"/>
                    <a:pt x="96" y="4525"/>
                    <a:pt x="1" y="5322"/>
                  </a:cubicBezTo>
                  <a:lnTo>
                    <a:pt x="3454" y="5322"/>
                  </a:lnTo>
                  <a:cubicBezTo>
                    <a:pt x="3454" y="5322"/>
                    <a:pt x="3858" y="3441"/>
                    <a:pt x="4347" y="1239"/>
                  </a:cubicBezTo>
                  <a:cubicBezTo>
                    <a:pt x="4347" y="1215"/>
                    <a:pt x="4370" y="1179"/>
                    <a:pt x="4370" y="1155"/>
                  </a:cubicBezTo>
                  <a:cubicBezTo>
                    <a:pt x="4394" y="1012"/>
                    <a:pt x="4430" y="893"/>
                    <a:pt x="4454" y="762"/>
                  </a:cubicBezTo>
                  <a:cubicBezTo>
                    <a:pt x="4454" y="739"/>
                    <a:pt x="4466" y="703"/>
                    <a:pt x="4466" y="691"/>
                  </a:cubicBezTo>
                  <a:cubicBezTo>
                    <a:pt x="4513" y="465"/>
                    <a:pt x="4573" y="227"/>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4" name="Google Shape;5854;p62"/>
            <p:cNvSpPr/>
            <p:nvPr/>
          </p:nvSpPr>
          <p:spPr>
            <a:xfrm>
              <a:off x="2176884" y="3749065"/>
              <a:ext cx="189628" cy="12077"/>
            </a:xfrm>
            <a:custGeom>
              <a:avLst/>
              <a:gdLst/>
              <a:ahLst/>
              <a:cxnLst/>
              <a:rect l="l" t="t" r="r" b="b"/>
              <a:pathLst>
                <a:path w="3847" h="245" extrusionOk="0">
                  <a:moveTo>
                    <a:pt x="3847" y="1"/>
                  </a:moveTo>
                  <a:lnTo>
                    <a:pt x="3847" y="1"/>
                  </a:lnTo>
                  <a:cubicBezTo>
                    <a:pt x="3716" y="13"/>
                    <a:pt x="3573" y="37"/>
                    <a:pt x="3430" y="60"/>
                  </a:cubicBezTo>
                  <a:cubicBezTo>
                    <a:pt x="2779" y="143"/>
                    <a:pt x="2121" y="176"/>
                    <a:pt x="1473" y="176"/>
                  </a:cubicBezTo>
                  <a:cubicBezTo>
                    <a:pt x="1279" y="176"/>
                    <a:pt x="1086" y="173"/>
                    <a:pt x="894" y="167"/>
                  </a:cubicBezTo>
                  <a:cubicBezTo>
                    <a:pt x="596" y="144"/>
                    <a:pt x="310" y="132"/>
                    <a:pt x="13" y="108"/>
                  </a:cubicBezTo>
                  <a:cubicBezTo>
                    <a:pt x="1" y="120"/>
                    <a:pt x="1" y="156"/>
                    <a:pt x="1" y="179"/>
                  </a:cubicBezTo>
                  <a:cubicBezTo>
                    <a:pt x="470" y="224"/>
                    <a:pt x="945" y="245"/>
                    <a:pt x="1421" y="245"/>
                  </a:cubicBezTo>
                  <a:cubicBezTo>
                    <a:pt x="2225" y="245"/>
                    <a:pt x="3035" y="184"/>
                    <a:pt x="3835" y="72"/>
                  </a:cubicBezTo>
                  <a:cubicBezTo>
                    <a:pt x="3835" y="48"/>
                    <a:pt x="3847" y="13"/>
                    <a:pt x="3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5" name="Google Shape;5855;p62"/>
            <p:cNvSpPr/>
            <p:nvPr/>
          </p:nvSpPr>
          <p:spPr>
            <a:xfrm>
              <a:off x="2172792" y="3772577"/>
              <a:ext cx="189037" cy="15133"/>
            </a:xfrm>
            <a:custGeom>
              <a:avLst/>
              <a:gdLst/>
              <a:ahLst/>
              <a:cxnLst/>
              <a:rect l="l" t="t" r="r" b="b"/>
              <a:pathLst>
                <a:path w="3835" h="307" extrusionOk="0">
                  <a:moveTo>
                    <a:pt x="3834" y="0"/>
                  </a:moveTo>
                  <a:lnTo>
                    <a:pt x="3299" y="95"/>
                  </a:lnTo>
                  <a:cubicBezTo>
                    <a:pt x="2668" y="179"/>
                    <a:pt x="2060" y="214"/>
                    <a:pt x="1429" y="214"/>
                  </a:cubicBezTo>
                  <a:cubicBezTo>
                    <a:pt x="1120" y="214"/>
                    <a:pt x="822" y="191"/>
                    <a:pt x="524" y="179"/>
                  </a:cubicBezTo>
                  <a:cubicBezTo>
                    <a:pt x="382" y="167"/>
                    <a:pt x="227" y="167"/>
                    <a:pt x="84" y="155"/>
                  </a:cubicBezTo>
                  <a:lnTo>
                    <a:pt x="1" y="155"/>
                  </a:lnTo>
                  <a:lnTo>
                    <a:pt x="1" y="226"/>
                  </a:lnTo>
                  <a:cubicBezTo>
                    <a:pt x="36" y="226"/>
                    <a:pt x="84" y="238"/>
                    <a:pt x="108" y="238"/>
                  </a:cubicBezTo>
                  <a:cubicBezTo>
                    <a:pt x="274" y="250"/>
                    <a:pt x="453" y="274"/>
                    <a:pt x="632" y="286"/>
                  </a:cubicBezTo>
                  <a:cubicBezTo>
                    <a:pt x="878" y="300"/>
                    <a:pt x="1124" y="306"/>
                    <a:pt x="1371" y="306"/>
                  </a:cubicBezTo>
                  <a:cubicBezTo>
                    <a:pt x="2188" y="306"/>
                    <a:pt x="3006" y="232"/>
                    <a:pt x="3811" y="95"/>
                  </a:cubicBezTo>
                  <a:cubicBezTo>
                    <a:pt x="3811" y="60"/>
                    <a:pt x="3834" y="36"/>
                    <a:pt x="38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6" name="Google Shape;5856;p62"/>
            <p:cNvSpPr/>
            <p:nvPr/>
          </p:nvSpPr>
          <p:spPr>
            <a:xfrm>
              <a:off x="2121725" y="3967924"/>
              <a:ext cx="306402" cy="96663"/>
            </a:xfrm>
            <a:custGeom>
              <a:avLst/>
              <a:gdLst/>
              <a:ahLst/>
              <a:cxnLst/>
              <a:rect l="l" t="t" r="r" b="b"/>
              <a:pathLst>
                <a:path w="6216" h="1961" extrusionOk="0">
                  <a:moveTo>
                    <a:pt x="3232" y="1"/>
                  </a:moveTo>
                  <a:cubicBezTo>
                    <a:pt x="2226" y="1"/>
                    <a:pt x="597" y="40"/>
                    <a:pt x="489" y="73"/>
                  </a:cubicBezTo>
                  <a:cubicBezTo>
                    <a:pt x="322" y="121"/>
                    <a:pt x="1" y="1514"/>
                    <a:pt x="179" y="1823"/>
                  </a:cubicBezTo>
                  <a:cubicBezTo>
                    <a:pt x="233" y="1927"/>
                    <a:pt x="919" y="1961"/>
                    <a:pt x="1811" y="1961"/>
                  </a:cubicBezTo>
                  <a:cubicBezTo>
                    <a:pt x="3279" y="1961"/>
                    <a:pt x="5305" y="1869"/>
                    <a:pt x="6001" y="1847"/>
                  </a:cubicBezTo>
                  <a:cubicBezTo>
                    <a:pt x="6132" y="1847"/>
                    <a:pt x="6216" y="1693"/>
                    <a:pt x="6156" y="1573"/>
                  </a:cubicBezTo>
                  <a:cubicBezTo>
                    <a:pt x="6037" y="1335"/>
                    <a:pt x="5763" y="990"/>
                    <a:pt x="5204" y="633"/>
                  </a:cubicBezTo>
                  <a:cubicBezTo>
                    <a:pt x="4299" y="38"/>
                    <a:pt x="4013" y="26"/>
                    <a:pt x="4013" y="26"/>
                  </a:cubicBezTo>
                  <a:cubicBezTo>
                    <a:pt x="3977" y="8"/>
                    <a:pt x="3661" y="1"/>
                    <a:pt x="32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7" name="Google Shape;5857;p62"/>
            <p:cNvSpPr/>
            <p:nvPr/>
          </p:nvSpPr>
          <p:spPr>
            <a:xfrm>
              <a:off x="2309530" y="3995134"/>
              <a:ext cx="78720" cy="26224"/>
            </a:xfrm>
            <a:custGeom>
              <a:avLst/>
              <a:gdLst/>
              <a:ahLst/>
              <a:cxnLst/>
              <a:rect l="l" t="t" r="r" b="b"/>
              <a:pathLst>
                <a:path w="1597" h="532" extrusionOk="0">
                  <a:moveTo>
                    <a:pt x="1223" y="1"/>
                  </a:moveTo>
                  <a:cubicBezTo>
                    <a:pt x="1082" y="1"/>
                    <a:pt x="943" y="16"/>
                    <a:pt x="798" y="45"/>
                  </a:cubicBezTo>
                  <a:cubicBezTo>
                    <a:pt x="596" y="81"/>
                    <a:pt x="406" y="140"/>
                    <a:pt x="227" y="248"/>
                  </a:cubicBezTo>
                  <a:cubicBezTo>
                    <a:pt x="144" y="295"/>
                    <a:pt x="1" y="367"/>
                    <a:pt x="48" y="474"/>
                  </a:cubicBezTo>
                  <a:cubicBezTo>
                    <a:pt x="61" y="517"/>
                    <a:pt x="88" y="532"/>
                    <a:pt x="121" y="532"/>
                  </a:cubicBezTo>
                  <a:cubicBezTo>
                    <a:pt x="178" y="532"/>
                    <a:pt x="253" y="485"/>
                    <a:pt x="298" y="462"/>
                  </a:cubicBezTo>
                  <a:cubicBezTo>
                    <a:pt x="667" y="248"/>
                    <a:pt x="1072" y="176"/>
                    <a:pt x="1489" y="176"/>
                  </a:cubicBezTo>
                  <a:cubicBezTo>
                    <a:pt x="1560" y="176"/>
                    <a:pt x="1596"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8" name="Google Shape;5858;p62"/>
            <p:cNvSpPr/>
            <p:nvPr/>
          </p:nvSpPr>
          <p:spPr>
            <a:xfrm>
              <a:off x="2279807" y="3982663"/>
              <a:ext cx="79657" cy="30118"/>
            </a:xfrm>
            <a:custGeom>
              <a:avLst/>
              <a:gdLst/>
              <a:ahLst/>
              <a:cxnLst/>
              <a:rect l="l" t="t" r="r" b="b"/>
              <a:pathLst>
                <a:path w="1616" h="611" extrusionOk="0">
                  <a:moveTo>
                    <a:pt x="1509" y="0"/>
                  </a:moveTo>
                  <a:cubicBezTo>
                    <a:pt x="1259" y="0"/>
                    <a:pt x="1009" y="24"/>
                    <a:pt x="758" y="96"/>
                  </a:cubicBezTo>
                  <a:lnTo>
                    <a:pt x="389" y="239"/>
                  </a:lnTo>
                  <a:cubicBezTo>
                    <a:pt x="306" y="274"/>
                    <a:pt x="187" y="322"/>
                    <a:pt x="92" y="393"/>
                  </a:cubicBezTo>
                  <a:cubicBezTo>
                    <a:pt x="80" y="393"/>
                    <a:pt x="68" y="417"/>
                    <a:pt x="56" y="429"/>
                  </a:cubicBezTo>
                  <a:cubicBezTo>
                    <a:pt x="1" y="484"/>
                    <a:pt x="48" y="610"/>
                    <a:pt x="121" y="610"/>
                  </a:cubicBezTo>
                  <a:cubicBezTo>
                    <a:pt x="127" y="610"/>
                    <a:pt x="133" y="609"/>
                    <a:pt x="139" y="608"/>
                  </a:cubicBezTo>
                  <a:cubicBezTo>
                    <a:pt x="258" y="560"/>
                    <a:pt x="366" y="489"/>
                    <a:pt x="473" y="429"/>
                  </a:cubicBezTo>
                  <a:cubicBezTo>
                    <a:pt x="568" y="370"/>
                    <a:pt x="675" y="322"/>
                    <a:pt x="794" y="298"/>
                  </a:cubicBezTo>
                  <a:cubicBezTo>
                    <a:pt x="1032" y="215"/>
                    <a:pt x="1270" y="179"/>
                    <a:pt x="1509" y="155"/>
                  </a:cubicBezTo>
                  <a:cubicBezTo>
                    <a:pt x="1616" y="143"/>
                    <a:pt x="1616" y="0"/>
                    <a:pt x="15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9" name="Google Shape;5859;p62"/>
            <p:cNvSpPr/>
            <p:nvPr/>
          </p:nvSpPr>
          <p:spPr>
            <a:xfrm>
              <a:off x="2264920" y="3969058"/>
              <a:ext cx="70488" cy="25287"/>
            </a:xfrm>
            <a:custGeom>
              <a:avLst/>
              <a:gdLst/>
              <a:ahLst/>
              <a:cxnLst/>
              <a:rect l="l" t="t" r="r" b="b"/>
              <a:pathLst>
                <a:path w="1430" h="513" extrusionOk="0">
                  <a:moveTo>
                    <a:pt x="1095" y="0"/>
                  </a:moveTo>
                  <a:cubicBezTo>
                    <a:pt x="937" y="0"/>
                    <a:pt x="778" y="17"/>
                    <a:pt x="620" y="62"/>
                  </a:cubicBezTo>
                  <a:cubicBezTo>
                    <a:pt x="501" y="98"/>
                    <a:pt x="382" y="134"/>
                    <a:pt x="263" y="193"/>
                  </a:cubicBezTo>
                  <a:cubicBezTo>
                    <a:pt x="156" y="241"/>
                    <a:pt x="1" y="312"/>
                    <a:pt x="1" y="431"/>
                  </a:cubicBezTo>
                  <a:cubicBezTo>
                    <a:pt x="1" y="467"/>
                    <a:pt x="13" y="479"/>
                    <a:pt x="25" y="491"/>
                  </a:cubicBezTo>
                  <a:cubicBezTo>
                    <a:pt x="50" y="506"/>
                    <a:pt x="72" y="512"/>
                    <a:pt x="95" y="512"/>
                  </a:cubicBezTo>
                  <a:cubicBezTo>
                    <a:pt x="126" y="512"/>
                    <a:pt x="157" y="500"/>
                    <a:pt x="191" y="479"/>
                  </a:cubicBezTo>
                  <a:cubicBezTo>
                    <a:pt x="251" y="443"/>
                    <a:pt x="298" y="419"/>
                    <a:pt x="358" y="396"/>
                  </a:cubicBezTo>
                  <a:cubicBezTo>
                    <a:pt x="441" y="336"/>
                    <a:pt x="560" y="288"/>
                    <a:pt x="668" y="253"/>
                  </a:cubicBezTo>
                  <a:cubicBezTo>
                    <a:pt x="894" y="181"/>
                    <a:pt x="1132" y="134"/>
                    <a:pt x="1370" y="122"/>
                  </a:cubicBezTo>
                  <a:cubicBezTo>
                    <a:pt x="1430" y="110"/>
                    <a:pt x="1430" y="38"/>
                    <a:pt x="1370" y="15"/>
                  </a:cubicBezTo>
                  <a:cubicBezTo>
                    <a:pt x="1279" y="6"/>
                    <a:pt x="1187" y="0"/>
                    <a:pt x="10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0" name="Google Shape;5860;p62"/>
            <p:cNvSpPr/>
            <p:nvPr/>
          </p:nvSpPr>
          <p:spPr>
            <a:xfrm>
              <a:off x="2108219" y="3073408"/>
              <a:ext cx="684969" cy="396805"/>
            </a:xfrm>
            <a:custGeom>
              <a:avLst/>
              <a:gdLst/>
              <a:ahLst/>
              <a:cxnLst/>
              <a:rect l="l" t="t" r="r" b="b"/>
              <a:pathLst>
                <a:path w="13896" h="8050" extrusionOk="0">
                  <a:moveTo>
                    <a:pt x="12323" y="1"/>
                  </a:moveTo>
                  <a:cubicBezTo>
                    <a:pt x="12316" y="1"/>
                    <a:pt x="12308" y="2"/>
                    <a:pt x="12300" y="4"/>
                  </a:cubicBezTo>
                  <a:cubicBezTo>
                    <a:pt x="12133" y="28"/>
                    <a:pt x="11979" y="75"/>
                    <a:pt x="11812" y="111"/>
                  </a:cubicBezTo>
                  <a:cubicBezTo>
                    <a:pt x="11776" y="123"/>
                    <a:pt x="11740" y="123"/>
                    <a:pt x="11705" y="123"/>
                  </a:cubicBezTo>
                  <a:cubicBezTo>
                    <a:pt x="11121" y="206"/>
                    <a:pt x="10550" y="289"/>
                    <a:pt x="9966" y="325"/>
                  </a:cubicBezTo>
                  <a:lnTo>
                    <a:pt x="9919" y="325"/>
                  </a:lnTo>
                  <a:cubicBezTo>
                    <a:pt x="9859" y="325"/>
                    <a:pt x="9812" y="349"/>
                    <a:pt x="9776" y="349"/>
                  </a:cubicBezTo>
                  <a:cubicBezTo>
                    <a:pt x="9657" y="361"/>
                    <a:pt x="9514" y="361"/>
                    <a:pt x="9395" y="373"/>
                  </a:cubicBezTo>
                  <a:cubicBezTo>
                    <a:pt x="9371" y="373"/>
                    <a:pt x="9335" y="373"/>
                    <a:pt x="9312" y="385"/>
                  </a:cubicBezTo>
                  <a:cubicBezTo>
                    <a:pt x="8578" y="436"/>
                    <a:pt x="7847" y="459"/>
                    <a:pt x="7119" y="459"/>
                  </a:cubicBezTo>
                  <a:cubicBezTo>
                    <a:pt x="6488" y="459"/>
                    <a:pt x="5858" y="442"/>
                    <a:pt x="5228" y="409"/>
                  </a:cubicBezTo>
                  <a:lnTo>
                    <a:pt x="5109" y="409"/>
                  </a:lnTo>
                  <a:cubicBezTo>
                    <a:pt x="4859" y="385"/>
                    <a:pt x="4609" y="373"/>
                    <a:pt x="4359" y="349"/>
                  </a:cubicBezTo>
                  <a:cubicBezTo>
                    <a:pt x="4061" y="313"/>
                    <a:pt x="3763" y="301"/>
                    <a:pt x="3466" y="266"/>
                  </a:cubicBezTo>
                  <a:lnTo>
                    <a:pt x="3382" y="266"/>
                  </a:lnTo>
                  <a:cubicBezTo>
                    <a:pt x="3144" y="242"/>
                    <a:pt x="2906" y="206"/>
                    <a:pt x="2668" y="194"/>
                  </a:cubicBezTo>
                  <a:cubicBezTo>
                    <a:pt x="2662" y="193"/>
                    <a:pt x="2656" y="193"/>
                    <a:pt x="2649" y="193"/>
                  </a:cubicBezTo>
                  <a:cubicBezTo>
                    <a:pt x="2585" y="193"/>
                    <a:pt x="2525" y="248"/>
                    <a:pt x="2525" y="313"/>
                  </a:cubicBezTo>
                  <a:cubicBezTo>
                    <a:pt x="2430" y="980"/>
                    <a:pt x="2346" y="1540"/>
                    <a:pt x="2275" y="1837"/>
                  </a:cubicBezTo>
                  <a:cubicBezTo>
                    <a:pt x="1775" y="3599"/>
                    <a:pt x="501" y="6659"/>
                    <a:pt x="1" y="7350"/>
                  </a:cubicBezTo>
                  <a:cubicBezTo>
                    <a:pt x="358" y="7469"/>
                    <a:pt x="810" y="7576"/>
                    <a:pt x="1334" y="7671"/>
                  </a:cubicBezTo>
                  <a:cubicBezTo>
                    <a:pt x="1358" y="7671"/>
                    <a:pt x="1394" y="7683"/>
                    <a:pt x="1406" y="7683"/>
                  </a:cubicBezTo>
                  <a:cubicBezTo>
                    <a:pt x="2695" y="7907"/>
                    <a:pt x="4401" y="8050"/>
                    <a:pt x="6238" y="8050"/>
                  </a:cubicBezTo>
                  <a:cubicBezTo>
                    <a:pt x="8797" y="8050"/>
                    <a:pt x="11608" y="7773"/>
                    <a:pt x="13895" y="7052"/>
                  </a:cubicBezTo>
                  <a:cubicBezTo>
                    <a:pt x="13479" y="5623"/>
                    <a:pt x="13086" y="3766"/>
                    <a:pt x="12741" y="1921"/>
                  </a:cubicBezTo>
                  <a:cubicBezTo>
                    <a:pt x="12729" y="1873"/>
                    <a:pt x="12729" y="1813"/>
                    <a:pt x="12717" y="1778"/>
                  </a:cubicBezTo>
                  <a:cubicBezTo>
                    <a:pt x="12610" y="1194"/>
                    <a:pt x="12491" y="611"/>
                    <a:pt x="12395" y="63"/>
                  </a:cubicBezTo>
                  <a:cubicBezTo>
                    <a:pt x="12376" y="24"/>
                    <a:pt x="12356" y="1"/>
                    <a:pt x="12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1" name="Google Shape;5861;p62"/>
            <p:cNvSpPr/>
            <p:nvPr/>
          </p:nvSpPr>
          <p:spPr>
            <a:xfrm>
              <a:off x="2173975" y="3085880"/>
              <a:ext cx="103317" cy="366293"/>
            </a:xfrm>
            <a:custGeom>
              <a:avLst/>
              <a:gdLst/>
              <a:ahLst/>
              <a:cxnLst/>
              <a:rect l="l" t="t" r="r" b="b"/>
              <a:pathLst>
                <a:path w="2096" h="7431" extrusionOk="0">
                  <a:moveTo>
                    <a:pt x="2024" y="1"/>
                  </a:moveTo>
                  <a:cubicBezTo>
                    <a:pt x="1965" y="429"/>
                    <a:pt x="1882" y="846"/>
                    <a:pt x="1810" y="1263"/>
                  </a:cubicBezTo>
                  <a:cubicBezTo>
                    <a:pt x="1608" y="2394"/>
                    <a:pt x="1322" y="3513"/>
                    <a:pt x="989" y="4632"/>
                  </a:cubicBezTo>
                  <a:cubicBezTo>
                    <a:pt x="834" y="5180"/>
                    <a:pt x="631" y="5751"/>
                    <a:pt x="441" y="6299"/>
                  </a:cubicBezTo>
                  <a:cubicBezTo>
                    <a:pt x="298" y="6656"/>
                    <a:pt x="143" y="7037"/>
                    <a:pt x="0" y="7418"/>
                  </a:cubicBezTo>
                  <a:cubicBezTo>
                    <a:pt x="24" y="7418"/>
                    <a:pt x="60" y="7430"/>
                    <a:pt x="72" y="7430"/>
                  </a:cubicBezTo>
                  <a:cubicBezTo>
                    <a:pt x="131" y="7299"/>
                    <a:pt x="179" y="7156"/>
                    <a:pt x="238" y="7025"/>
                  </a:cubicBezTo>
                  <a:cubicBezTo>
                    <a:pt x="358" y="6716"/>
                    <a:pt x="477" y="6418"/>
                    <a:pt x="596" y="6109"/>
                  </a:cubicBezTo>
                  <a:cubicBezTo>
                    <a:pt x="1322" y="4108"/>
                    <a:pt x="1822" y="2061"/>
                    <a:pt x="2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2" name="Google Shape;5862;p62"/>
            <p:cNvSpPr/>
            <p:nvPr/>
          </p:nvSpPr>
          <p:spPr>
            <a:xfrm>
              <a:off x="2246485" y="3091745"/>
              <a:ext cx="118253" cy="158673"/>
            </a:xfrm>
            <a:custGeom>
              <a:avLst/>
              <a:gdLst/>
              <a:ahLst/>
              <a:cxnLst/>
              <a:rect l="l" t="t" r="r" b="b"/>
              <a:pathLst>
                <a:path w="2399" h="3219" extrusionOk="0">
                  <a:moveTo>
                    <a:pt x="2280" y="1"/>
                  </a:moveTo>
                  <a:cubicBezTo>
                    <a:pt x="2280" y="13"/>
                    <a:pt x="2280" y="13"/>
                    <a:pt x="2256" y="37"/>
                  </a:cubicBezTo>
                  <a:cubicBezTo>
                    <a:pt x="2077" y="644"/>
                    <a:pt x="1780" y="1239"/>
                    <a:pt x="1399" y="1775"/>
                  </a:cubicBezTo>
                  <a:cubicBezTo>
                    <a:pt x="1006" y="2311"/>
                    <a:pt x="530" y="2751"/>
                    <a:pt x="30" y="3168"/>
                  </a:cubicBezTo>
                  <a:cubicBezTo>
                    <a:pt x="0" y="3197"/>
                    <a:pt x="19" y="3219"/>
                    <a:pt x="40" y="3219"/>
                  </a:cubicBezTo>
                  <a:cubicBezTo>
                    <a:pt x="45" y="3219"/>
                    <a:pt x="49" y="3218"/>
                    <a:pt x="53" y="3216"/>
                  </a:cubicBezTo>
                  <a:cubicBezTo>
                    <a:pt x="387" y="3025"/>
                    <a:pt x="672" y="2775"/>
                    <a:pt x="934" y="2489"/>
                  </a:cubicBezTo>
                  <a:cubicBezTo>
                    <a:pt x="1399" y="2013"/>
                    <a:pt x="1780" y="1465"/>
                    <a:pt x="2066" y="870"/>
                  </a:cubicBezTo>
                  <a:cubicBezTo>
                    <a:pt x="2196" y="584"/>
                    <a:pt x="2316" y="298"/>
                    <a:pt x="23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3" name="Google Shape;5863;p62"/>
            <p:cNvSpPr/>
            <p:nvPr/>
          </p:nvSpPr>
          <p:spPr>
            <a:xfrm>
              <a:off x="2684548" y="3077697"/>
              <a:ext cx="51708" cy="89811"/>
            </a:xfrm>
            <a:custGeom>
              <a:avLst/>
              <a:gdLst/>
              <a:ahLst/>
              <a:cxnLst/>
              <a:rect l="l" t="t" r="r" b="b"/>
              <a:pathLst>
                <a:path w="1049" h="1822" extrusionOk="0">
                  <a:moveTo>
                    <a:pt x="1" y="0"/>
                  </a:moveTo>
                  <a:cubicBezTo>
                    <a:pt x="96" y="286"/>
                    <a:pt x="239" y="572"/>
                    <a:pt x="370" y="822"/>
                  </a:cubicBezTo>
                  <a:cubicBezTo>
                    <a:pt x="560" y="1179"/>
                    <a:pt x="787" y="1512"/>
                    <a:pt x="1049" y="1822"/>
                  </a:cubicBezTo>
                  <a:cubicBezTo>
                    <a:pt x="1037" y="1774"/>
                    <a:pt x="1037" y="1715"/>
                    <a:pt x="1025" y="1667"/>
                  </a:cubicBezTo>
                  <a:cubicBezTo>
                    <a:pt x="799" y="1393"/>
                    <a:pt x="608" y="1095"/>
                    <a:pt x="441" y="774"/>
                  </a:cubicBezTo>
                  <a:cubicBezTo>
                    <a:pt x="310" y="524"/>
                    <a:pt x="203" y="262"/>
                    <a:pt x="96"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4" name="Google Shape;5864;p62"/>
            <p:cNvSpPr/>
            <p:nvPr/>
          </p:nvSpPr>
          <p:spPr>
            <a:xfrm>
              <a:off x="2561317" y="3088837"/>
              <a:ext cx="38793" cy="126583"/>
            </a:xfrm>
            <a:custGeom>
              <a:avLst/>
              <a:gdLst/>
              <a:ahLst/>
              <a:cxnLst/>
              <a:rect l="l" t="t" r="r" b="b"/>
              <a:pathLst>
                <a:path w="787" h="2568" extrusionOk="0">
                  <a:moveTo>
                    <a:pt x="715" y="0"/>
                  </a:moveTo>
                  <a:cubicBezTo>
                    <a:pt x="727" y="298"/>
                    <a:pt x="739" y="596"/>
                    <a:pt x="727" y="905"/>
                  </a:cubicBezTo>
                  <a:cubicBezTo>
                    <a:pt x="727" y="1191"/>
                    <a:pt x="715" y="1465"/>
                    <a:pt x="691" y="1739"/>
                  </a:cubicBezTo>
                  <a:cubicBezTo>
                    <a:pt x="679" y="1965"/>
                    <a:pt x="691" y="2322"/>
                    <a:pt x="429" y="2453"/>
                  </a:cubicBezTo>
                  <a:cubicBezTo>
                    <a:pt x="387" y="2471"/>
                    <a:pt x="350" y="2480"/>
                    <a:pt x="319" y="2480"/>
                  </a:cubicBezTo>
                  <a:cubicBezTo>
                    <a:pt x="145" y="2480"/>
                    <a:pt x="121" y="2235"/>
                    <a:pt x="131" y="2084"/>
                  </a:cubicBezTo>
                  <a:cubicBezTo>
                    <a:pt x="143" y="1834"/>
                    <a:pt x="191" y="1596"/>
                    <a:pt x="203" y="1346"/>
                  </a:cubicBezTo>
                  <a:cubicBezTo>
                    <a:pt x="239" y="905"/>
                    <a:pt x="215" y="477"/>
                    <a:pt x="179" y="48"/>
                  </a:cubicBezTo>
                  <a:cubicBezTo>
                    <a:pt x="143" y="48"/>
                    <a:pt x="120" y="48"/>
                    <a:pt x="84" y="60"/>
                  </a:cubicBezTo>
                  <a:cubicBezTo>
                    <a:pt x="96" y="107"/>
                    <a:pt x="96" y="167"/>
                    <a:pt x="96" y="227"/>
                  </a:cubicBezTo>
                  <a:cubicBezTo>
                    <a:pt x="143" y="786"/>
                    <a:pt x="131" y="1370"/>
                    <a:pt x="60" y="1953"/>
                  </a:cubicBezTo>
                  <a:cubicBezTo>
                    <a:pt x="24" y="2132"/>
                    <a:pt x="0" y="2358"/>
                    <a:pt x="131" y="2489"/>
                  </a:cubicBezTo>
                  <a:cubicBezTo>
                    <a:pt x="178" y="2544"/>
                    <a:pt x="240" y="2567"/>
                    <a:pt x="306" y="2567"/>
                  </a:cubicBezTo>
                  <a:cubicBezTo>
                    <a:pt x="412" y="2567"/>
                    <a:pt x="527" y="2509"/>
                    <a:pt x="608" y="2429"/>
                  </a:cubicBezTo>
                  <a:cubicBezTo>
                    <a:pt x="786" y="2239"/>
                    <a:pt x="774" y="1953"/>
                    <a:pt x="774" y="1715"/>
                  </a:cubicBezTo>
                  <a:cubicBezTo>
                    <a:pt x="786" y="1417"/>
                    <a:pt x="786" y="1108"/>
                    <a:pt x="786" y="810"/>
                  </a:cubicBezTo>
                  <a:cubicBezTo>
                    <a:pt x="786" y="536"/>
                    <a:pt x="774" y="274"/>
                    <a:pt x="751"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5" name="Google Shape;5865;p62"/>
            <p:cNvSpPr/>
            <p:nvPr/>
          </p:nvSpPr>
          <p:spPr>
            <a:xfrm>
              <a:off x="2188664" y="2631006"/>
              <a:ext cx="566962" cy="589883"/>
            </a:xfrm>
            <a:custGeom>
              <a:avLst/>
              <a:gdLst/>
              <a:ahLst/>
              <a:cxnLst/>
              <a:rect l="l" t="t" r="r" b="b"/>
              <a:pathLst>
                <a:path w="11502" h="11967" extrusionOk="0">
                  <a:moveTo>
                    <a:pt x="4650" y="1"/>
                  </a:moveTo>
                  <a:cubicBezTo>
                    <a:pt x="4608" y="1"/>
                    <a:pt x="4566" y="1"/>
                    <a:pt x="4524" y="1"/>
                  </a:cubicBezTo>
                  <a:cubicBezTo>
                    <a:pt x="2703" y="49"/>
                    <a:pt x="1417" y="359"/>
                    <a:pt x="1000" y="763"/>
                  </a:cubicBezTo>
                  <a:cubicBezTo>
                    <a:pt x="941" y="823"/>
                    <a:pt x="893" y="871"/>
                    <a:pt x="881" y="930"/>
                  </a:cubicBezTo>
                  <a:cubicBezTo>
                    <a:pt x="833" y="1025"/>
                    <a:pt x="750" y="1585"/>
                    <a:pt x="667" y="2418"/>
                  </a:cubicBezTo>
                  <a:cubicBezTo>
                    <a:pt x="619" y="2787"/>
                    <a:pt x="583" y="3216"/>
                    <a:pt x="536" y="3692"/>
                  </a:cubicBezTo>
                  <a:cubicBezTo>
                    <a:pt x="488" y="4228"/>
                    <a:pt x="429" y="4812"/>
                    <a:pt x="381" y="5407"/>
                  </a:cubicBezTo>
                  <a:cubicBezTo>
                    <a:pt x="333" y="5931"/>
                    <a:pt x="298" y="6478"/>
                    <a:pt x="250" y="7014"/>
                  </a:cubicBezTo>
                  <a:cubicBezTo>
                    <a:pt x="202" y="7610"/>
                    <a:pt x="155" y="8205"/>
                    <a:pt x="119" y="8764"/>
                  </a:cubicBezTo>
                  <a:cubicBezTo>
                    <a:pt x="83" y="9241"/>
                    <a:pt x="60" y="9693"/>
                    <a:pt x="36" y="10110"/>
                  </a:cubicBezTo>
                  <a:cubicBezTo>
                    <a:pt x="24" y="10658"/>
                    <a:pt x="12" y="11169"/>
                    <a:pt x="0" y="11562"/>
                  </a:cubicBezTo>
                  <a:cubicBezTo>
                    <a:pt x="509" y="11637"/>
                    <a:pt x="2902" y="11966"/>
                    <a:pt x="5882" y="11966"/>
                  </a:cubicBezTo>
                  <a:cubicBezTo>
                    <a:pt x="7640" y="11966"/>
                    <a:pt x="9602" y="11852"/>
                    <a:pt x="11501" y="11503"/>
                  </a:cubicBezTo>
                  <a:cubicBezTo>
                    <a:pt x="11501" y="11050"/>
                    <a:pt x="11466" y="10586"/>
                    <a:pt x="11454" y="10098"/>
                  </a:cubicBezTo>
                  <a:cubicBezTo>
                    <a:pt x="11430" y="9598"/>
                    <a:pt x="11394" y="9098"/>
                    <a:pt x="11347" y="8610"/>
                  </a:cubicBezTo>
                  <a:cubicBezTo>
                    <a:pt x="11311" y="8050"/>
                    <a:pt x="11251" y="7502"/>
                    <a:pt x="11192" y="6967"/>
                  </a:cubicBezTo>
                  <a:cubicBezTo>
                    <a:pt x="11109" y="6371"/>
                    <a:pt x="11037" y="5788"/>
                    <a:pt x="10954" y="5228"/>
                  </a:cubicBezTo>
                  <a:cubicBezTo>
                    <a:pt x="10859" y="4657"/>
                    <a:pt x="10751" y="4121"/>
                    <a:pt x="10668" y="3645"/>
                  </a:cubicBezTo>
                  <a:cubicBezTo>
                    <a:pt x="10561" y="3133"/>
                    <a:pt x="10442" y="2668"/>
                    <a:pt x="10347" y="2276"/>
                  </a:cubicBezTo>
                  <a:cubicBezTo>
                    <a:pt x="10192" y="1740"/>
                    <a:pt x="10025" y="1347"/>
                    <a:pt x="9870" y="1133"/>
                  </a:cubicBezTo>
                  <a:cubicBezTo>
                    <a:pt x="9811" y="1049"/>
                    <a:pt x="9585" y="930"/>
                    <a:pt x="9251" y="811"/>
                  </a:cubicBezTo>
                  <a:cubicBezTo>
                    <a:pt x="8242" y="428"/>
                    <a:pt x="6228" y="1"/>
                    <a:pt x="46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6" name="Google Shape;5866;p62"/>
            <p:cNvSpPr/>
            <p:nvPr/>
          </p:nvSpPr>
          <p:spPr>
            <a:xfrm>
              <a:off x="2336345" y="2637611"/>
              <a:ext cx="266672" cy="210627"/>
            </a:xfrm>
            <a:custGeom>
              <a:avLst/>
              <a:gdLst/>
              <a:ahLst/>
              <a:cxnLst/>
              <a:rect l="l" t="t" r="r" b="b"/>
              <a:pathLst>
                <a:path w="5410" h="4273" extrusionOk="0">
                  <a:moveTo>
                    <a:pt x="1506" y="1"/>
                  </a:moveTo>
                  <a:cubicBezTo>
                    <a:pt x="542" y="1"/>
                    <a:pt x="0" y="268"/>
                    <a:pt x="778" y="1106"/>
                  </a:cubicBezTo>
                  <a:cubicBezTo>
                    <a:pt x="1743" y="2142"/>
                    <a:pt x="3100" y="3273"/>
                    <a:pt x="3814" y="3868"/>
                  </a:cubicBezTo>
                  <a:cubicBezTo>
                    <a:pt x="4124" y="4130"/>
                    <a:pt x="4326" y="4273"/>
                    <a:pt x="4326" y="4273"/>
                  </a:cubicBezTo>
                  <a:cubicBezTo>
                    <a:pt x="4326" y="4273"/>
                    <a:pt x="4445" y="4070"/>
                    <a:pt x="4588" y="3737"/>
                  </a:cubicBezTo>
                  <a:cubicBezTo>
                    <a:pt x="4934" y="3011"/>
                    <a:pt x="5410" y="1713"/>
                    <a:pt x="5076" y="820"/>
                  </a:cubicBezTo>
                  <a:cubicBezTo>
                    <a:pt x="4862" y="237"/>
                    <a:pt x="3886" y="260"/>
                    <a:pt x="2779" y="106"/>
                  </a:cubicBezTo>
                  <a:cubicBezTo>
                    <a:pt x="2326" y="42"/>
                    <a:pt x="1883" y="1"/>
                    <a:pt x="1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7" name="Google Shape;5867;p62"/>
            <p:cNvSpPr/>
            <p:nvPr/>
          </p:nvSpPr>
          <p:spPr>
            <a:xfrm>
              <a:off x="2370554" y="2557707"/>
              <a:ext cx="209000" cy="135061"/>
            </a:xfrm>
            <a:custGeom>
              <a:avLst/>
              <a:gdLst/>
              <a:ahLst/>
              <a:cxnLst/>
              <a:rect l="l" t="t" r="r" b="b"/>
              <a:pathLst>
                <a:path w="4240" h="2740" extrusionOk="0">
                  <a:moveTo>
                    <a:pt x="549" y="0"/>
                  </a:moveTo>
                  <a:lnTo>
                    <a:pt x="168" y="1310"/>
                  </a:lnTo>
                  <a:cubicBezTo>
                    <a:pt x="168" y="1310"/>
                    <a:pt x="1" y="2119"/>
                    <a:pt x="1668" y="2560"/>
                  </a:cubicBezTo>
                  <a:cubicBezTo>
                    <a:pt x="2166" y="2692"/>
                    <a:pt x="2551" y="2739"/>
                    <a:pt x="2848" y="2739"/>
                  </a:cubicBezTo>
                  <a:cubicBezTo>
                    <a:pt x="3592" y="2739"/>
                    <a:pt x="3775" y="2441"/>
                    <a:pt x="3775" y="2441"/>
                  </a:cubicBezTo>
                  <a:lnTo>
                    <a:pt x="4240" y="786"/>
                  </a:lnTo>
                  <a:lnTo>
                    <a:pt x="549"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8" name="Google Shape;5868;p62"/>
            <p:cNvSpPr/>
            <p:nvPr/>
          </p:nvSpPr>
          <p:spPr>
            <a:xfrm>
              <a:off x="2377012" y="2540652"/>
              <a:ext cx="209592" cy="100360"/>
            </a:xfrm>
            <a:custGeom>
              <a:avLst/>
              <a:gdLst/>
              <a:ahLst/>
              <a:cxnLst/>
              <a:rect l="l" t="t" r="r" b="b"/>
              <a:pathLst>
                <a:path w="4252" h="2036" extrusionOk="0">
                  <a:moveTo>
                    <a:pt x="1192" y="1"/>
                  </a:moveTo>
                  <a:cubicBezTo>
                    <a:pt x="942" y="1"/>
                    <a:pt x="668" y="1"/>
                    <a:pt x="418" y="84"/>
                  </a:cubicBezTo>
                  <a:cubicBezTo>
                    <a:pt x="287" y="120"/>
                    <a:pt x="144" y="179"/>
                    <a:pt x="72" y="287"/>
                  </a:cubicBezTo>
                  <a:cubicBezTo>
                    <a:pt x="1" y="406"/>
                    <a:pt x="25" y="560"/>
                    <a:pt x="72" y="691"/>
                  </a:cubicBezTo>
                  <a:cubicBezTo>
                    <a:pt x="203" y="1072"/>
                    <a:pt x="537" y="1406"/>
                    <a:pt x="942" y="1608"/>
                  </a:cubicBezTo>
                  <a:cubicBezTo>
                    <a:pt x="1334" y="1823"/>
                    <a:pt x="1787" y="1930"/>
                    <a:pt x="2227" y="1989"/>
                  </a:cubicBezTo>
                  <a:cubicBezTo>
                    <a:pt x="2411" y="2018"/>
                    <a:pt x="2591" y="2035"/>
                    <a:pt x="2768" y="2035"/>
                  </a:cubicBezTo>
                  <a:cubicBezTo>
                    <a:pt x="2960" y="2035"/>
                    <a:pt x="3149" y="2015"/>
                    <a:pt x="3335" y="1965"/>
                  </a:cubicBezTo>
                  <a:cubicBezTo>
                    <a:pt x="3632" y="1894"/>
                    <a:pt x="4037" y="1715"/>
                    <a:pt x="4168" y="1453"/>
                  </a:cubicBezTo>
                  <a:cubicBezTo>
                    <a:pt x="4251" y="1239"/>
                    <a:pt x="4180" y="822"/>
                    <a:pt x="4049" y="644"/>
                  </a:cubicBezTo>
                  <a:cubicBezTo>
                    <a:pt x="3930" y="501"/>
                    <a:pt x="3739" y="441"/>
                    <a:pt x="3537" y="394"/>
                  </a:cubicBezTo>
                  <a:cubicBezTo>
                    <a:pt x="2763" y="179"/>
                    <a:pt x="1977" y="25"/>
                    <a:pt x="119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9" name="Google Shape;5869;p62"/>
            <p:cNvSpPr/>
            <p:nvPr/>
          </p:nvSpPr>
          <p:spPr>
            <a:xfrm>
              <a:off x="2346253" y="2608085"/>
              <a:ext cx="247399" cy="154581"/>
            </a:xfrm>
            <a:custGeom>
              <a:avLst/>
              <a:gdLst/>
              <a:ahLst/>
              <a:cxnLst/>
              <a:rect l="l" t="t" r="r" b="b"/>
              <a:pathLst>
                <a:path w="5019" h="3136" extrusionOk="0">
                  <a:moveTo>
                    <a:pt x="740" y="1"/>
                  </a:moveTo>
                  <a:cubicBezTo>
                    <a:pt x="372" y="1"/>
                    <a:pt x="0" y="1006"/>
                    <a:pt x="53" y="1133"/>
                  </a:cubicBezTo>
                  <a:cubicBezTo>
                    <a:pt x="887" y="3002"/>
                    <a:pt x="2554" y="3038"/>
                    <a:pt x="2899" y="3133"/>
                  </a:cubicBezTo>
                  <a:cubicBezTo>
                    <a:pt x="2904" y="3135"/>
                    <a:pt x="2909" y="3136"/>
                    <a:pt x="2915" y="3136"/>
                  </a:cubicBezTo>
                  <a:cubicBezTo>
                    <a:pt x="3147" y="3136"/>
                    <a:pt x="3828" y="1967"/>
                    <a:pt x="3828" y="1967"/>
                  </a:cubicBezTo>
                  <a:cubicBezTo>
                    <a:pt x="3828" y="1967"/>
                    <a:pt x="4416" y="2907"/>
                    <a:pt x="4563" y="2907"/>
                  </a:cubicBezTo>
                  <a:cubicBezTo>
                    <a:pt x="4564" y="2907"/>
                    <a:pt x="4565" y="2907"/>
                    <a:pt x="4566" y="2907"/>
                  </a:cubicBezTo>
                  <a:cubicBezTo>
                    <a:pt x="4721" y="2895"/>
                    <a:pt x="4995" y="1990"/>
                    <a:pt x="5018" y="1717"/>
                  </a:cubicBezTo>
                  <a:cubicBezTo>
                    <a:pt x="5018" y="1550"/>
                    <a:pt x="4756" y="907"/>
                    <a:pt x="4637" y="657"/>
                  </a:cubicBezTo>
                  <a:cubicBezTo>
                    <a:pt x="4632" y="647"/>
                    <a:pt x="4619" y="641"/>
                    <a:pt x="4605" y="641"/>
                  </a:cubicBezTo>
                  <a:cubicBezTo>
                    <a:pt x="4584" y="641"/>
                    <a:pt x="4561" y="653"/>
                    <a:pt x="4554" y="681"/>
                  </a:cubicBezTo>
                  <a:cubicBezTo>
                    <a:pt x="4459" y="883"/>
                    <a:pt x="4280" y="1359"/>
                    <a:pt x="3887" y="1395"/>
                  </a:cubicBezTo>
                  <a:cubicBezTo>
                    <a:pt x="3798" y="1402"/>
                    <a:pt x="3711" y="1405"/>
                    <a:pt x="3626" y="1405"/>
                  </a:cubicBezTo>
                  <a:cubicBezTo>
                    <a:pt x="2101" y="1405"/>
                    <a:pt x="1258" y="343"/>
                    <a:pt x="875" y="50"/>
                  </a:cubicBezTo>
                  <a:cubicBezTo>
                    <a:pt x="831" y="16"/>
                    <a:pt x="785" y="1"/>
                    <a:pt x="74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0" name="Google Shape;5870;p62"/>
            <p:cNvSpPr/>
            <p:nvPr/>
          </p:nvSpPr>
          <p:spPr>
            <a:xfrm>
              <a:off x="2342112" y="2598275"/>
              <a:ext cx="251540" cy="153842"/>
            </a:xfrm>
            <a:custGeom>
              <a:avLst/>
              <a:gdLst/>
              <a:ahLst/>
              <a:cxnLst/>
              <a:rect l="l" t="t" r="r" b="b"/>
              <a:pathLst>
                <a:path w="5103" h="3121" extrusionOk="0">
                  <a:moveTo>
                    <a:pt x="754" y="1"/>
                  </a:moveTo>
                  <a:cubicBezTo>
                    <a:pt x="376" y="1"/>
                    <a:pt x="1" y="1014"/>
                    <a:pt x="54" y="1142"/>
                  </a:cubicBezTo>
                  <a:cubicBezTo>
                    <a:pt x="899" y="2987"/>
                    <a:pt x="2614" y="3035"/>
                    <a:pt x="2923" y="3118"/>
                  </a:cubicBezTo>
                  <a:cubicBezTo>
                    <a:pt x="2929" y="3120"/>
                    <a:pt x="2934" y="3120"/>
                    <a:pt x="2940" y="3120"/>
                  </a:cubicBezTo>
                  <a:cubicBezTo>
                    <a:pt x="3172" y="3120"/>
                    <a:pt x="3864" y="1951"/>
                    <a:pt x="3864" y="1951"/>
                  </a:cubicBezTo>
                  <a:cubicBezTo>
                    <a:pt x="3864" y="1951"/>
                    <a:pt x="4445" y="2880"/>
                    <a:pt x="4620" y="2880"/>
                  </a:cubicBezTo>
                  <a:cubicBezTo>
                    <a:pt x="4622" y="2880"/>
                    <a:pt x="4624" y="2880"/>
                    <a:pt x="4626" y="2880"/>
                  </a:cubicBezTo>
                  <a:cubicBezTo>
                    <a:pt x="4781" y="2856"/>
                    <a:pt x="5067" y="1951"/>
                    <a:pt x="5079" y="1677"/>
                  </a:cubicBezTo>
                  <a:cubicBezTo>
                    <a:pt x="5102" y="1511"/>
                    <a:pt x="4840" y="880"/>
                    <a:pt x="4709" y="618"/>
                  </a:cubicBezTo>
                  <a:cubicBezTo>
                    <a:pt x="4704" y="608"/>
                    <a:pt x="4691" y="602"/>
                    <a:pt x="4677" y="602"/>
                  </a:cubicBezTo>
                  <a:cubicBezTo>
                    <a:pt x="4656" y="602"/>
                    <a:pt x="4633" y="614"/>
                    <a:pt x="4626" y="642"/>
                  </a:cubicBezTo>
                  <a:cubicBezTo>
                    <a:pt x="4531" y="856"/>
                    <a:pt x="4352" y="1332"/>
                    <a:pt x="3947" y="1368"/>
                  </a:cubicBezTo>
                  <a:cubicBezTo>
                    <a:pt x="3849" y="1376"/>
                    <a:pt x="3753" y="1380"/>
                    <a:pt x="3660" y="1380"/>
                  </a:cubicBezTo>
                  <a:cubicBezTo>
                    <a:pt x="2137" y="1380"/>
                    <a:pt x="1269" y="338"/>
                    <a:pt x="888" y="46"/>
                  </a:cubicBezTo>
                  <a:cubicBezTo>
                    <a:pt x="843" y="15"/>
                    <a:pt x="799" y="1"/>
                    <a:pt x="7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1" name="Google Shape;5871;p62"/>
            <p:cNvSpPr/>
            <p:nvPr/>
          </p:nvSpPr>
          <p:spPr>
            <a:xfrm>
              <a:off x="2587442" y="2650723"/>
              <a:ext cx="243751" cy="537338"/>
            </a:xfrm>
            <a:custGeom>
              <a:avLst/>
              <a:gdLst/>
              <a:ahLst/>
              <a:cxnLst/>
              <a:rect l="l" t="t" r="r" b="b"/>
              <a:pathLst>
                <a:path w="4945" h="10901" extrusionOk="0">
                  <a:moveTo>
                    <a:pt x="48" y="0"/>
                  </a:moveTo>
                  <a:cubicBezTo>
                    <a:pt x="16" y="0"/>
                    <a:pt x="1" y="6"/>
                    <a:pt x="6" y="18"/>
                  </a:cubicBezTo>
                  <a:cubicBezTo>
                    <a:pt x="2638" y="6483"/>
                    <a:pt x="3411" y="10900"/>
                    <a:pt x="3411" y="10900"/>
                  </a:cubicBezTo>
                  <a:lnTo>
                    <a:pt x="4924" y="10710"/>
                  </a:lnTo>
                  <a:cubicBezTo>
                    <a:pt x="4924" y="10710"/>
                    <a:pt x="4924" y="10710"/>
                    <a:pt x="4924" y="10710"/>
                  </a:cubicBezTo>
                  <a:cubicBezTo>
                    <a:pt x="4945" y="10710"/>
                    <a:pt x="3018" y="2612"/>
                    <a:pt x="1649" y="494"/>
                  </a:cubicBezTo>
                  <a:cubicBezTo>
                    <a:pt x="1533" y="336"/>
                    <a:pt x="296"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2" name="Google Shape;5872;p62"/>
            <p:cNvSpPr/>
            <p:nvPr/>
          </p:nvSpPr>
          <p:spPr>
            <a:xfrm>
              <a:off x="2078890" y="3324161"/>
              <a:ext cx="80445" cy="60778"/>
            </a:xfrm>
            <a:custGeom>
              <a:avLst/>
              <a:gdLst/>
              <a:ahLst/>
              <a:cxnLst/>
              <a:rect l="l" t="t" r="r" b="b"/>
              <a:pathLst>
                <a:path w="1632" h="1233" extrusionOk="0">
                  <a:moveTo>
                    <a:pt x="340" y="0"/>
                  </a:moveTo>
                  <a:cubicBezTo>
                    <a:pt x="286" y="0"/>
                    <a:pt x="242" y="14"/>
                    <a:pt x="215" y="48"/>
                  </a:cubicBezTo>
                  <a:cubicBezTo>
                    <a:pt x="84" y="215"/>
                    <a:pt x="536" y="584"/>
                    <a:pt x="536" y="584"/>
                  </a:cubicBezTo>
                  <a:cubicBezTo>
                    <a:pt x="536" y="584"/>
                    <a:pt x="357" y="527"/>
                    <a:pt x="227" y="527"/>
                  </a:cubicBezTo>
                  <a:cubicBezTo>
                    <a:pt x="85" y="527"/>
                    <a:pt x="1" y="595"/>
                    <a:pt x="274" y="882"/>
                  </a:cubicBezTo>
                  <a:cubicBezTo>
                    <a:pt x="539" y="1165"/>
                    <a:pt x="904" y="1232"/>
                    <a:pt x="1189" y="1232"/>
                  </a:cubicBezTo>
                  <a:cubicBezTo>
                    <a:pt x="1442" y="1232"/>
                    <a:pt x="1632" y="1179"/>
                    <a:pt x="1632" y="1179"/>
                  </a:cubicBezTo>
                  <a:lnTo>
                    <a:pt x="894" y="203"/>
                  </a:lnTo>
                  <a:cubicBezTo>
                    <a:pt x="894" y="203"/>
                    <a:pt x="548" y="0"/>
                    <a:pt x="34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3" name="Google Shape;5873;p62"/>
            <p:cNvSpPr/>
            <p:nvPr/>
          </p:nvSpPr>
          <p:spPr>
            <a:xfrm>
              <a:off x="2095403" y="3231983"/>
              <a:ext cx="161384" cy="152215"/>
            </a:xfrm>
            <a:custGeom>
              <a:avLst/>
              <a:gdLst/>
              <a:ahLst/>
              <a:cxnLst/>
              <a:rect l="l" t="t" r="r" b="b"/>
              <a:pathLst>
                <a:path w="3274" h="3088" extrusionOk="0">
                  <a:moveTo>
                    <a:pt x="1915" y="0"/>
                  </a:moveTo>
                  <a:cubicBezTo>
                    <a:pt x="1365" y="0"/>
                    <a:pt x="0" y="1138"/>
                    <a:pt x="11" y="1275"/>
                  </a:cubicBezTo>
                  <a:cubicBezTo>
                    <a:pt x="23" y="1442"/>
                    <a:pt x="856" y="3026"/>
                    <a:pt x="1201" y="3085"/>
                  </a:cubicBezTo>
                  <a:cubicBezTo>
                    <a:pt x="1212" y="3087"/>
                    <a:pt x="1224" y="3088"/>
                    <a:pt x="1236" y="3088"/>
                  </a:cubicBezTo>
                  <a:cubicBezTo>
                    <a:pt x="1643" y="3088"/>
                    <a:pt x="3156" y="2186"/>
                    <a:pt x="3214" y="1621"/>
                  </a:cubicBezTo>
                  <a:cubicBezTo>
                    <a:pt x="3273" y="1037"/>
                    <a:pt x="2083" y="61"/>
                    <a:pt x="2083" y="61"/>
                  </a:cubicBezTo>
                  <a:cubicBezTo>
                    <a:pt x="2043" y="19"/>
                    <a:pt x="1986" y="0"/>
                    <a:pt x="1915"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4" name="Google Shape;5874;p62"/>
            <p:cNvSpPr/>
            <p:nvPr/>
          </p:nvSpPr>
          <p:spPr>
            <a:xfrm>
              <a:off x="2113740" y="3329928"/>
              <a:ext cx="28590" cy="41258"/>
            </a:xfrm>
            <a:custGeom>
              <a:avLst/>
              <a:gdLst/>
              <a:ahLst/>
              <a:cxnLst/>
              <a:rect l="l" t="t" r="r" b="b"/>
              <a:pathLst>
                <a:path w="580" h="837" extrusionOk="0">
                  <a:moveTo>
                    <a:pt x="40" y="1"/>
                  </a:moveTo>
                  <a:cubicBezTo>
                    <a:pt x="20" y="1"/>
                    <a:pt x="1" y="21"/>
                    <a:pt x="8" y="50"/>
                  </a:cubicBezTo>
                  <a:cubicBezTo>
                    <a:pt x="56" y="205"/>
                    <a:pt x="127" y="348"/>
                    <a:pt x="222" y="479"/>
                  </a:cubicBezTo>
                  <a:cubicBezTo>
                    <a:pt x="270" y="562"/>
                    <a:pt x="306" y="610"/>
                    <a:pt x="365" y="681"/>
                  </a:cubicBezTo>
                  <a:lnTo>
                    <a:pt x="460" y="765"/>
                  </a:lnTo>
                  <a:cubicBezTo>
                    <a:pt x="484" y="800"/>
                    <a:pt x="520" y="824"/>
                    <a:pt x="544" y="836"/>
                  </a:cubicBezTo>
                  <a:cubicBezTo>
                    <a:pt x="568" y="836"/>
                    <a:pt x="579" y="824"/>
                    <a:pt x="579" y="812"/>
                  </a:cubicBezTo>
                  <a:cubicBezTo>
                    <a:pt x="544" y="800"/>
                    <a:pt x="520" y="765"/>
                    <a:pt x="508" y="741"/>
                  </a:cubicBezTo>
                  <a:cubicBezTo>
                    <a:pt x="472" y="705"/>
                    <a:pt x="448" y="681"/>
                    <a:pt x="425" y="646"/>
                  </a:cubicBezTo>
                  <a:cubicBezTo>
                    <a:pt x="365" y="586"/>
                    <a:pt x="329" y="527"/>
                    <a:pt x="282" y="455"/>
                  </a:cubicBezTo>
                  <a:cubicBezTo>
                    <a:pt x="187" y="324"/>
                    <a:pt x="115" y="169"/>
                    <a:pt x="67" y="27"/>
                  </a:cubicBezTo>
                  <a:cubicBezTo>
                    <a:pt x="63" y="8"/>
                    <a:pt x="51" y="1"/>
                    <a:pt x="40" y="1"/>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5" name="Google Shape;5875;p62"/>
            <p:cNvSpPr/>
            <p:nvPr/>
          </p:nvSpPr>
          <p:spPr>
            <a:xfrm>
              <a:off x="1914548" y="2658758"/>
              <a:ext cx="397988" cy="674272"/>
            </a:xfrm>
            <a:custGeom>
              <a:avLst/>
              <a:gdLst/>
              <a:ahLst/>
              <a:cxnLst/>
              <a:rect l="l" t="t" r="r" b="b"/>
              <a:pathLst>
                <a:path w="8074" h="13679" extrusionOk="0">
                  <a:moveTo>
                    <a:pt x="6920" y="1"/>
                  </a:moveTo>
                  <a:cubicBezTo>
                    <a:pt x="5835" y="1"/>
                    <a:pt x="2349" y="3138"/>
                    <a:pt x="1180" y="5320"/>
                  </a:cubicBezTo>
                  <a:cubicBezTo>
                    <a:pt x="1" y="7487"/>
                    <a:pt x="1477" y="10095"/>
                    <a:pt x="3085" y="12940"/>
                  </a:cubicBezTo>
                  <a:cubicBezTo>
                    <a:pt x="3108" y="12964"/>
                    <a:pt x="3120" y="12988"/>
                    <a:pt x="3132" y="13012"/>
                  </a:cubicBezTo>
                  <a:cubicBezTo>
                    <a:pt x="3251" y="13238"/>
                    <a:pt x="3382" y="13464"/>
                    <a:pt x="3501" y="13678"/>
                  </a:cubicBezTo>
                  <a:lnTo>
                    <a:pt x="6156" y="11416"/>
                  </a:lnTo>
                  <a:cubicBezTo>
                    <a:pt x="6156" y="11416"/>
                    <a:pt x="5978" y="11154"/>
                    <a:pt x="5740" y="10726"/>
                  </a:cubicBezTo>
                  <a:lnTo>
                    <a:pt x="5692" y="10630"/>
                  </a:lnTo>
                  <a:cubicBezTo>
                    <a:pt x="5144" y="9654"/>
                    <a:pt x="4299" y="7987"/>
                    <a:pt x="4323" y="7011"/>
                  </a:cubicBezTo>
                  <a:cubicBezTo>
                    <a:pt x="4370" y="5570"/>
                    <a:pt x="6216" y="4570"/>
                    <a:pt x="7252" y="3915"/>
                  </a:cubicBezTo>
                  <a:cubicBezTo>
                    <a:pt x="8073" y="3403"/>
                    <a:pt x="7907" y="427"/>
                    <a:pt x="7085" y="34"/>
                  </a:cubicBezTo>
                  <a:cubicBezTo>
                    <a:pt x="7039" y="11"/>
                    <a:pt x="6983" y="1"/>
                    <a:pt x="6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6" name="Google Shape;5876;p62"/>
            <p:cNvSpPr/>
            <p:nvPr/>
          </p:nvSpPr>
          <p:spPr>
            <a:xfrm>
              <a:off x="2065975" y="3182148"/>
              <a:ext cx="131512" cy="117415"/>
            </a:xfrm>
            <a:custGeom>
              <a:avLst/>
              <a:gdLst/>
              <a:ahLst/>
              <a:cxnLst/>
              <a:rect l="l" t="t" r="r" b="b"/>
              <a:pathLst>
                <a:path w="2668" h="2382" extrusionOk="0">
                  <a:moveTo>
                    <a:pt x="2584" y="0"/>
                  </a:moveTo>
                  <a:cubicBezTo>
                    <a:pt x="2572" y="0"/>
                    <a:pt x="2560" y="12"/>
                    <a:pt x="2549" y="24"/>
                  </a:cubicBezTo>
                  <a:cubicBezTo>
                    <a:pt x="2287" y="203"/>
                    <a:pt x="2037" y="405"/>
                    <a:pt x="1787" y="608"/>
                  </a:cubicBezTo>
                  <a:cubicBezTo>
                    <a:pt x="1298" y="1012"/>
                    <a:pt x="834" y="1429"/>
                    <a:pt x="405" y="1870"/>
                  </a:cubicBezTo>
                  <a:cubicBezTo>
                    <a:pt x="263" y="2024"/>
                    <a:pt x="132" y="2155"/>
                    <a:pt x="1" y="2310"/>
                  </a:cubicBezTo>
                  <a:cubicBezTo>
                    <a:pt x="13" y="2334"/>
                    <a:pt x="24" y="2346"/>
                    <a:pt x="48" y="2382"/>
                  </a:cubicBezTo>
                  <a:cubicBezTo>
                    <a:pt x="489" y="1917"/>
                    <a:pt x="953" y="1453"/>
                    <a:pt x="1453" y="1024"/>
                  </a:cubicBezTo>
                  <a:cubicBezTo>
                    <a:pt x="1751" y="774"/>
                    <a:pt x="2072" y="524"/>
                    <a:pt x="2394" y="286"/>
                  </a:cubicBezTo>
                  <a:cubicBezTo>
                    <a:pt x="2489" y="203"/>
                    <a:pt x="2572" y="143"/>
                    <a:pt x="2668" y="84"/>
                  </a:cubicBezTo>
                  <a:cubicBezTo>
                    <a:pt x="2644" y="60"/>
                    <a:pt x="2620" y="24"/>
                    <a:pt x="2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7" name="Google Shape;5877;p62"/>
            <p:cNvSpPr/>
            <p:nvPr/>
          </p:nvSpPr>
          <p:spPr>
            <a:xfrm>
              <a:off x="2209170" y="2851739"/>
              <a:ext cx="62848" cy="41110"/>
            </a:xfrm>
            <a:custGeom>
              <a:avLst/>
              <a:gdLst/>
              <a:ahLst/>
              <a:cxnLst/>
              <a:rect l="l" t="t" r="r" b="b"/>
              <a:pathLst>
                <a:path w="1275" h="834" extrusionOk="0">
                  <a:moveTo>
                    <a:pt x="1275" y="0"/>
                  </a:moveTo>
                  <a:lnTo>
                    <a:pt x="1275" y="0"/>
                  </a:lnTo>
                  <a:cubicBezTo>
                    <a:pt x="1025" y="95"/>
                    <a:pt x="798" y="214"/>
                    <a:pt x="596" y="345"/>
                  </a:cubicBezTo>
                  <a:cubicBezTo>
                    <a:pt x="382" y="476"/>
                    <a:pt x="179" y="631"/>
                    <a:pt x="1" y="834"/>
                  </a:cubicBezTo>
                  <a:cubicBezTo>
                    <a:pt x="156" y="822"/>
                    <a:pt x="310" y="798"/>
                    <a:pt x="477" y="774"/>
                  </a:cubicBezTo>
                  <a:cubicBezTo>
                    <a:pt x="632" y="750"/>
                    <a:pt x="787" y="715"/>
                    <a:pt x="953" y="655"/>
                  </a:cubicBezTo>
                  <a:cubicBezTo>
                    <a:pt x="858" y="631"/>
                    <a:pt x="787" y="619"/>
                    <a:pt x="691" y="619"/>
                  </a:cubicBezTo>
                  <a:cubicBezTo>
                    <a:pt x="650" y="607"/>
                    <a:pt x="605" y="601"/>
                    <a:pt x="562" y="601"/>
                  </a:cubicBezTo>
                  <a:cubicBezTo>
                    <a:pt x="519" y="601"/>
                    <a:pt x="477" y="607"/>
                    <a:pt x="441" y="619"/>
                  </a:cubicBezTo>
                  <a:cubicBezTo>
                    <a:pt x="429" y="619"/>
                    <a:pt x="417" y="619"/>
                    <a:pt x="394" y="631"/>
                  </a:cubicBezTo>
                  <a:cubicBezTo>
                    <a:pt x="489" y="584"/>
                    <a:pt x="572" y="524"/>
                    <a:pt x="667" y="465"/>
                  </a:cubicBezTo>
                  <a:cubicBezTo>
                    <a:pt x="870" y="334"/>
                    <a:pt x="1096" y="179"/>
                    <a:pt x="1275" y="0"/>
                  </a:cubicBezTo>
                  <a:close/>
                </a:path>
              </a:pathLst>
            </a:custGeom>
            <a:solidFill>
              <a:srgbClr val="443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8" name="Google Shape;5878;p62"/>
            <p:cNvSpPr/>
            <p:nvPr/>
          </p:nvSpPr>
          <p:spPr>
            <a:xfrm>
              <a:off x="2590054" y="1929816"/>
              <a:ext cx="245378" cy="284368"/>
            </a:xfrm>
            <a:custGeom>
              <a:avLst/>
              <a:gdLst/>
              <a:ahLst/>
              <a:cxnLst/>
              <a:rect l="l" t="t" r="r" b="b"/>
              <a:pathLst>
                <a:path w="4978" h="5769" extrusionOk="0">
                  <a:moveTo>
                    <a:pt x="1357" y="0"/>
                  </a:moveTo>
                  <a:cubicBezTo>
                    <a:pt x="938" y="0"/>
                    <a:pt x="524" y="115"/>
                    <a:pt x="334" y="487"/>
                  </a:cubicBezTo>
                  <a:cubicBezTo>
                    <a:pt x="1" y="1201"/>
                    <a:pt x="370" y="2249"/>
                    <a:pt x="620" y="2844"/>
                  </a:cubicBezTo>
                  <a:cubicBezTo>
                    <a:pt x="965" y="3642"/>
                    <a:pt x="1501" y="4344"/>
                    <a:pt x="2049" y="5035"/>
                  </a:cubicBezTo>
                  <a:cubicBezTo>
                    <a:pt x="2334" y="5383"/>
                    <a:pt x="2712" y="5769"/>
                    <a:pt x="3218" y="5769"/>
                  </a:cubicBezTo>
                  <a:cubicBezTo>
                    <a:pt x="3282" y="5769"/>
                    <a:pt x="3349" y="5763"/>
                    <a:pt x="3418" y="5749"/>
                  </a:cubicBezTo>
                  <a:cubicBezTo>
                    <a:pt x="3763" y="5666"/>
                    <a:pt x="4073" y="5428"/>
                    <a:pt x="4263" y="5166"/>
                  </a:cubicBezTo>
                  <a:cubicBezTo>
                    <a:pt x="4478" y="4892"/>
                    <a:pt x="4561" y="4582"/>
                    <a:pt x="4621" y="4285"/>
                  </a:cubicBezTo>
                  <a:cubicBezTo>
                    <a:pt x="4978" y="2487"/>
                    <a:pt x="4001" y="760"/>
                    <a:pt x="2275" y="153"/>
                  </a:cubicBezTo>
                  <a:cubicBezTo>
                    <a:pt x="2049" y="78"/>
                    <a:pt x="1702" y="0"/>
                    <a:pt x="1357"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9" name="Google Shape;5879;p62"/>
            <p:cNvSpPr/>
            <p:nvPr/>
          </p:nvSpPr>
          <p:spPr>
            <a:xfrm>
              <a:off x="2186890" y="1923211"/>
              <a:ext cx="619212" cy="694728"/>
            </a:xfrm>
            <a:custGeom>
              <a:avLst/>
              <a:gdLst/>
              <a:ahLst/>
              <a:cxnLst/>
              <a:rect l="l" t="t" r="r" b="b"/>
              <a:pathLst>
                <a:path w="12562" h="14094" extrusionOk="0">
                  <a:moveTo>
                    <a:pt x="7114" y="0"/>
                  </a:moveTo>
                  <a:cubicBezTo>
                    <a:pt x="6889" y="0"/>
                    <a:pt x="6657" y="13"/>
                    <a:pt x="6418" y="37"/>
                  </a:cubicBezTo>
                  <a:cubicBezTo>
                    <a:pt x="2727" y="430"/>
                    <a:pt x="0" y="4062"/>
                    <a:pt x="357" y="8003"/>
                  </a:cubicBezTo>
                  <a:cubicBezTo>
                    <a:pt x="465" y="9217"/>
                    <a:pt x="858" y="10300"/>
                    <a:pt x="1429" y="11205"/>
                  </a:cubicBezTo>
                  <a:cubicBezTo>
                    <a:pt x="2569" y="12986"/>
                    <a:pt x="4483" y="14094"/>
                    <a:pt x="6626" y="14094"/>
                  </a:cubicBezTo>
                  <a:cubicBezTo>
                    <a:pt x="6833" y="14094"/>
                    <a:pt x="7041" y="14084"/>
                    <a:pt x="7251" y="14063"/>
                  </a:cubicBezTo>
                  <a:cubicBezTo>
                    <a:pt x="7430" y="14051"/>
                    <a:pt x="7608" y="14027"/>
                    <a:pt x="7775" y="14003"/>
                  </a:cubicBezTo>
                  <a:cubicBezTo>
                    <a:pt x="9585" y="13753"/>
                    <a:pt x="10728" y="13170"/>
                    <a:pt x="11442" y="12372"/>
                  </a:cubicBezTo>
                  <a:cubicBezTo>
                    <a:pt x="12276" y="11420"/>
                    <a:pt x="12549" y="10146"/>
                    <a:pt x="12549" y="8693"/>
                  </a:cubicBezTo>
                  <a:cubicBezTo>
                    <a:pt x="12561" y="8062"/>
                    <a:pt x="12526" y="7395"/>
                    <a:pt x="12478" y="6717"/>
                  </a:cubicBezTo>
                  <a:cubicBezTo>
                    <a:pt x="12166" y="2541"/>
                    <a:pt x="10365" y="0"/>
                    <a:pt x="711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0" name="Google Shape;5880;p62"/>
            <p:cNvSpPr/>
            <p:nvPr/>
          </p:nvSpPr>
          <p:spPr>
            <a:xfrm>
              <a:off x="2059518" y="1826942"/>
              <a:ext cx="661456" cy="550647"/>
            </a:xfrm>
            <a:custGeom>
              <a:avLst/>
              <a:gdLst/>
              <a:ahLst/>
              <a:cxnLst/>
              <a:rect l="l" t="t" r="r" b="b"/>
              <a:pathLst>
                <a:path w="13419" h="11171" extrusionOk="0">
                  <a:moveTo>
                    <a:pt x="9177" y="1"/>
                  </a:moveTo>
                  <a:cubicBezTo>
                    <a:pt x="8748" y="1"/>
                    <a:pt x="8315" y="41"/>
                    <a:pt x="7883" y="109"/>
                  </a:cubicBezTo>
                  <a:cubicBezTo>
                    <a:pt x="7823" y="121"/>
                    <a:pt x="7775" y="121"/>
                    <a:pt x="7716" y="133"/>
                  </a:cubicBezTo>
                  <a:cubicBezTo>
                    <a:pt x="6263" y="383"/>
                    <a:pt x="4739" y="823"/>
                    <a:pt x="3406" y="1562"/>
                  </a:cubicBezTo>
                  <a:cubicBezTo>
                    <a:pt x="2953" y="1812"/>
                    <a:pt x="2525" y="2097"/>
                    <a:pt x="2120" y="2431"/>
                  </a:cubicBezTo>
                  <a:cubicBezTo>
                    <a:pt x="1441" y="2990"/>
                    <a:pt x="846" y="3681"/>
                    <a:pt x="489" y="4502"/>
                  </a:cubicBezTo>
                  <a:cubicBezTo>
                    <a:pt x="36" y="5479"/>
                    <a:pt x="1" y="6550"/>
                    <a:pt x="263" y="7479"/>
                  </a:cubicBezTo>
                  <a:cubicBezTo>
                    <a:pt x="536" y="8396"/>
                    <a:pt x="1263" y="9932"/>
                    <a:pt x="1727" y="10158"/>
                  </a:cubicBezTo>
                  <a:cubicBezTo>
                    <a:pt x="1818" y="10205"/>
                    <a:pt x="1944" y="10222"/>
                    <a:pt x="2088" y="10222"/>
                  </a:cubicBezTo>
                  <a:cubicBezTo>
                    <a:pt x="2446" y="10222"/>
                    <a:pt x="2917" y="10118"/>
                    <a:pt x="3256" y="10118"/>
                  </a:cubicBezTo>
                  <a:cubicBezTo>
                    <a:pt x="3367" y="10118"/>
                    <a:pt x="3463" y="10129"/>
                    <a:pt x="3537" y="10158"/>
                  </a:cubicBezTo>
                  <a:cubicBezTo>
                    <a:pt x="4001" y="10313"/>
                    <a:pt x="4358" y="10587"/>
                    <a:pt x="4549" y="10908"/>
                  </a:cubicBezTo>
                  <a:cubicBezTo>
                    <a:pt x="4633" y="11060"/>
                    <a:pt x="4736" y="11170"/>
                    <a:pt x="4907" y="11170"/>
                  </a:cubicBezTo>
                  <a:cubicBezTo>
                    <a:pt x="4978" y="11170"/>
                    <a:pt x="5059" y="11152"/>
                    <a:pt x="5156" y="11110"/>
                  </a:cubicBezTo>
                  <a:cubicBezTo>
                    <a:pt x="5394" y="11003"/>
                    <a:pt x="5608" y="10813"/>
                    <a:pt x="5692" y="10610"/>
                  </a:cubicBezTo>
                  <a:cubicBezTo>
                    <a:pt x="6013" y="10253"/>
                    <a:pt x="5775" y="9741"/>
                    <a:pt x="5728" y="9301"/>
                  </a:cubicBezTo>
                  <a:cubicBezTo>
                    <a:pt x="5751" y="9086"/>
                    <a:pt x="5799" y="8836"/>
                    <a:pt x="5918" y="8610"/>
                  </a:cubicBezTo>
                  <a:cubicBezTo>
                    <a:pt x="6097" y="8253"/>
                    <a:pt x="6418" y="7979"/>
                    <a:pt x="6799" y="7836"/>
                  </a:cubicBezTo>
                  <a:cubicBezTo>
                    <a:pt x="7144" y="7693"/>
                    <a:pt x="7478" y="7634"/>
                    <a:pt x="7811" y="7539"/>
                  </a:cubicBezTo>
                  <a:cubicBezTo>
                    <a:pt x="8168" y="7431"/>
                    <a:pt x="9764" y="7015"/>
                    <a:pt x="10919" y="6193"/>
                  </a:cubicBezTo>
                  <a:cubicBezTo>
                    <a:pt x="11621" y="5705"/>
                    <a:pt x="12312" y="5133"/>
                    <a:pt x="12824" y="4443"/>
                  </a:cubicBezTo>
                  <a:cubicBezTo>
                    <a:pt x="13169" y="3979"/>
                    <a:pt x="13419" y="3431"/>
                    <a:pt x="13407" y="2859"/>
                  </a:cubicBezTo>
                  <a:cubicBezTo>
                    <a:pt x="13359" y="1478"/>
                    <a:pt x="11931" y="573"/>
                    <a:pt x="10800" y="228"/>
                  </a:cubicBezTo>
                  <a:cubicBezTo>
                    <a:pt x="10271" y="67"/>
                    <a:pt x="9727" y="1"/>
                    <a:pt x="9177"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1" name="Google Shape;5881;p62"/>
            <p:cNvSpPr/>
            <p:nvPr/>
          </p:nvSpPr>
          <p:spPr>
            <a:xfrm>
              <a:off x="2226768" y="1833449"/>
              <a:ext cx="420859" cy="236062"/>
            </a:xfrm>
            <a:custGeom>
              <a:avLst/>
              <a:gdLst/>
              <a:ahLst/>
              <a:cxnLst/>
              <a:rect l="l" t="t" r="r" b="b"/>
              <a:pathLst>
                <a:path w="8538" h="4789" extrusionOk="0">
                  <a:moveTo>
                    <a:pt x="4478" y="1"/>
                  </a:moveTo>
                  <a:cubicBezTo>
                    <a:pt x="4418" y="25"/>
                    <a:pt x="4371" y="25"/>
                    <a:pt x="4311" y="37"/>
                  </a:cubicBezTo>
                  <a:cubicBezTo>
                    <a:pt x="2870" y="287"/>
                    <a:pt x="1334" y="715"/>
                    <a:pt x="1" y="1465"/>
                  </a:cubicBezTo>
                  <a:cubicBezTo>
                    <a:pt x="156" y="2299"/>
                    <a:pt x="906" y="3025"/>
                    <a:pt x="1763" y="3061"/>
                  </a:cubicBezTo>
                  <a:cubicBezTo>
                    <a:pt x="1787" y="3062"/>
                    <a:pt x="1812" y="3062"/>
                    <a:pt x="1837" y="3062"/>
                  </a:cubicBezTo>
                  <a:cubicBezTo>
                    <a:pt x="1975" y="3062"/>
                    <a:pt x="2116" y="3052"/>
                    <a:pt x="2252" y="3052"/>
                  </a:cubicBezTo>
                  <a:cubicBezTo>
                    <a:pt x="2471" y="3052"/>
                    <a:pt x="2676" y="3078"/>
                    <a:pt x="2835" y="3216"/>
                  </a:cubicBezTo>
                  <a:cubicBezTo>
                    <a:pt x="2954" y="3323"/>
                    <a:pt x="3037" y="3454"/>
                    <a:pt x="3120" y="3573"/>
                  </a:cubicBezTo>
                  <a:cubicBezTo>
                    <a:pt x="3466" y="4048"/>
                    <a:pt x="4056" y="4329"/>
                    <a:pt x="4645" y="4329"/>
                  </a:cubicBezTo>
                  <a:cubicBezTo>
                    <a:pt x="4868" y="4329"/>
                    <a:pt x="5090" y="4289"/>
                    <a:pt x="5299" y="4204"/>
                  </a:cubicBezTo>
                  <a:cubicBezTo>
                    <a:pt x="5355" y="4172"/>
                    <a:pt x="5426" y="4140"/>
                    <a:pt x="5489" y="4140"/>
                  </a:cubicBezTo>
                  <a:cubicBezTo>
                    <a:pt x="5520" y="4140"/>
                    <a:pt x="5549" y="4148"/>
                    <a:pt x="5573" y="4168"/>
                  </a:cubicBezTo>
                  <a:cubicBezTo>
                    <a:pt x="5633" y="4216"/>
                    <a:pt x="5656" y="4287"/>
                    <a:pt x="5680" y="4347"/>
                  </a:cubicBezTo>
                  <a:cubicBezTo>
                    <a:pt x="5787" y="4609"/>
                    <a:pt x="6049" y="4751"/>
                    <a:pt x="6323" y="4787"/>
                  </a:cubicBezTo>
                  <a:cubicBezTo>
                    <a:pt x="6346" y="4788"/>
                    <a:pt x="6370" y="4789"/>
                    <a:pt x="6393" y="4789"/>
                  </a:cubicBezTo>
                  <a:cubicBezTo>
                    <a:pt x="6643" y="4789"/>
                    <a:pt x="6892" y="4731"/>
                    <a:pt x="7121" y="4644"/>
                  </a:cubicBezTo>
                  <a:cubicBezTo>
                    <a:pt x="7478" y="4525"/>
                    <a:pt x="7859" y="4382"/>
                    <a:pt x="8121" y="4109"/>
                  </a:cubicBezTo>
                  <a:cubicBezTo>
                    <a:pt x="8395" y="3835"/>
                    <a:pt x="8538" y="3394"/>
                    <a:pt x="8371" y="3085"/>
                  </a:cubicBezTo>
                  <a:cubicBezTo>
                    <a:pt x="8240" y="2823"/>
                    <a:pt x="7954" y="2656"/>
                    <a:pt x="7692" y="2501"/>
                  </a:cubicBezTo>
                  <a:cubicBezTo>
                    <a:pt x="6692" y="1942"/>
                    <a:pt x="5728" y="1299"/>
                    <a:pt x="4918" y="477"/>
                  </a:cubicBezTo>
                  <a:cubicBezTo>
                    <a:pt x="4787" y="334"/>
                    <a:pt x="4621" y="179"/>
                    <a:pt x="4478"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2" name="Google Shape;5882;p62"/>
            <p:cNvSpPr/>
            <p:nvPr/>
          </p:nvSpPr>
          <p:spPr>
            <a:xfrm>
              <a:off x="2498518" y="2136895"/>
              <a:ext cx="1232" cy="641"/>
            </a:xfrm>
            <a:custGeom>
              <a:avLst/>
              <a:gdLst/>
              <a:ahLst/>
              <a:cxnLst/>
              <a:rect l="l" t="t" r="r" b="b"/>
              <a:pathLst>
                <a:path w="25" h="13" extrusionOk="0">
                  <a:moveTo>
                    <a:pt x="24" y="12"/>
                  </a:moveTo>
                  <a:lnTo>
                    <a:pt x="24" y="12"/>
                  </a:lnTo>
                  <a:cubicBezTo>
                    <a:pt x="1" y="0"/>
                    <a:pt x="1" y="0"/>
                    <a:pt x="24"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3" name="Google Shape;5883;p62"/>
            <p:cNvSpPr/>
            <p:nvPr/>
          </p:nvSpPr>
          <p:spPr>
            <a:xfrm>
              <a:off x="2088847" y="2295716"/>
              <a:ext cx="180263" cy="183910"/>
            </a:xfrm>
            <a:custGeom>
              <a:avLst/>
              <a:gdLst/>
              <a:ahLst/>
              <a:cxnLst/>
              <a:rect l="l" t="t" r="r" b="b"/>
              <a:pathLst>
                <a:path w="3657" h="3731" extrusionOk="0">
                  <a:moveTo>
                    <a:pt x="1412" y="0"/>
                  </a:moveTo>
                  <a:cubicBezTo>
                    <a:pt x="1142" y="0"/>
                    <a:pt x="879" y="53"/>
                    <a:pt x="656" y="184"/>
                  </a:cubicBezTo>
                  <a:cubicBezTo>
                    <a:pt x="418" y="315"/>
                    <a:pt x="215" y="529"/>
                    <a:pt x="120" y="850"/>
                  </a:cubicBezTo>
                  <a:cubicBezTo>
                    <a:pt x="1" y="1208"/>
                    <a:pt x="13" y="1577"/>
                    <a:pt x="96" y="1910"/>
                  </a:cubicBezTo>
                  <a:cubicBezTo>
                    <a:pt x="299" y="2636"/>
                    <a:pt x="799" y="3208"/>
                    <a:pt x="1454" y="3505"/>
                  </a:cubicBezTo>
                  <a:cubicBezTo>
                    <a:pt x="1722" y="3628"/>
                    <a:pt x="2078" y="3730"/>
                    <a:pt x="2430" y="3730"/>
                  </a:cubicBezTo>
                  <a:cubicBezTo>
                    <a:pt x="2796" y="3730"/>
                    <a:pt x="3157" y="3619"/>
                    <a:pt x="3406" y="3303"/>
                  </a:cubicBezTo>
                  <a:cubicBezTo>
                    <a:pt x="3632" y="3041"/>
                    <a:pt x="3656" y="2672"/>
                    <a:pt x="3632" y="2339"/>
                  </a:cubicBezTo>
                  <a:cubicBezTo>
                    <a:pt x="3549" y="1624"/>
                    <a:pt x="3347" y="779"/>
                    <a:pt x="2763" y="386"/>
                  </a:cubicBezTo>
                  <a:cubicBezTo>
                    <a:pt x="2424" y="178"/>
                    <a:pt x="1906" y="0"/>
                    <a:pt x="1412"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4" name="Google Shape;5884;p62"/>
            <p:cNvSpPr/>
            <p:nvPr/>
          </p:nvSpPr>
          <p:spPr>
            <a:xfrm>
              <a:off x="2108219" y="2343136"/>
              <a:ext cx="112140" cy="64425"/>
            </a:xfrm>
            <a:custGeom>
              <a:avLst/>
              <a:gdLst/>
              <a:ahLst/>
              <a:cxnLst/>
              <a:rect l="l" t="t" r="r" b="b"/>
              <a:pathLst>
                <a:path w="2275" h="1307" extrusionOk="0">
                  <a:moveTo>
                    <a:pt x="786" y="1"/>
                  </a:moveTo>
                  <a:cubicBezTo>
                    <a:pt x="693" y="1"/>
                    <a:pt x="601" y="14"/>
                    <a:pt x="513" y="43"/>
                  </a:cubicBezTo>
                  <a:cubicBezTo>
                    <a:pt x="394" y="67"/>
                    <a:pt x="287" y="126"/>
                    <a:pt x="203" y="222"/>
                  </a:cubicBezTo>
                  <a:cubicBezTo>
                    <a:pt x="132" y="293"/>
                    <a:pt x="1" y="424"/>
                    <a:pt x="37" y="543"/>
                  </a:cubicBezTo>
                  <a:cubicBezTo>
                    <a:pt x="45" y="595"/>
                    <a:pt x="92" y="629"/>
                    <a:pt x="140" y="629"/>
                  </a:cubicBezTo>
                  <a:cubicBezTo>
                    <a:pt x="158" y="629"/>
                    <a:pt x="175" y="624"/>
                    <a:pt x="191" y="615"/>
                  </a:cubicBezTo>
                  <a:cubicBezTo>
                    <a:pt x="263" y="591"/>
                    <a:pt x="322" y="484"/>
                    <a:pt x="382" y="436"/>
                  </a:cubicBezTo>
                  <a:cubicBezTo>
                    <a:pt x="453" y="376"/>
                    <a:pt x="525" y="341"/>
                    <a:pt x="620" y="305"/>
                  </a:cubicBezTo>
                  <a:cubicBezTo>
                    <a:pt x="680" y="293"/>
                    <a:pt x="727" y="281"/>
                    <a:pt x="787" y="281"/>
                  </a:cubicBezTo>
                  <a:cubicBezTo>
                    <a:pt x="703" y="424"/>
                    <a:pt x="668" y="591"/>
                    <a:pt x="680" y="769"/>
                  </a:cubicBezTo>
                  <a:cubicBezTo>
                    <a:pt x="691" y="877"/>
                    <a:pt x="727" y="972"/>
                    <a:pt x="763" y="1067"/>
                  </a:cubicBezTo>
                  <a:cubicBezTo>
                    <a:pt x="799" y="1115"/>
                    <a:pt x="822" y="1174"/>
                    <a:pt x="870" y="1198"/>
                  </a:cubicBezTo>
                  <a:cubicBezTo>
                    <a:pt x="882" y="1210"/>
                    <a:pt x="894" y="1246"/>
                    <a:pt x="930" y="1258"/>
                  </a:cubicBezTo>
                  <a:cubicBezTo>
                    <a:pt x="965" y="1293"/>
                    <a:pt x="989" y="1293"/>
                    <a:pt x="1037" y="1305"/>
                  </a:cubicBezTo>
                  <a:cubicBezTo>
                    <a:pt x="1041" y="1306"/>
                    <a:pt x="1046" y="1306"/>
                    <a:pt x="1050" y="1306"/>
                  </a:cubicBezTo>
                  <a:cubicBezTo>
                    <a:pt x="1105" y="1306"/>
                    <a:pt x="1154" y="1241"/>
                    <a:pt x="1132" y="1186"/>
                  </a:cubicBezTo>
                  <a:cubicBezTo>
                    <a:pt x="1120" y="1150"/>
                    <a:pt x="1120" y="1127"/>
                    <a:pt x="1108" y="1115"/>
                  </a:cubicBezTo>
                  <a:cubicBezTo>
                    <a:pt x="1096" y="1091"/>
                    <a:pt x="1084" y="1079"/>
                    <a:pt x="1061" y="1055"/>
                  </a:cubicBezTo>
                  <a:cubicBezTo>
                    <a:pt x="1037" y="1019"/>
                    <a:pt x="1013" y="996"/>
                    <a:pt x="1001" y="960"/>
                  </a:cubicBezTo>
                  <a:cubicBezTo>
                    <a:pt x="953" y="888"/>
                    <a:pt x="930" y="817"/>
                    <a:pt x="930" y="722"/>
                  </a:cubicBezTo>
                  <a:cubicBezTo>
                    <a:pt x="918" y="579"/>
                    <a:pt x="941" y="424"/>
                    <a:pt x="1001" y="293"/>
                  </a:cubicBezTo>
                  <a:cubicBezTo>
                    <a:pt x="1108" y="305"/>
                    <a:pt x="1215" y="353"/>
                    <a:pt x="1299" y="400"/>
                  </a:cubicBezTo>
                  <a:cubicBezTo>
                    <a:pt x="1644" y="555"/>
                    <a:pt x="1989" y="877"/>
                    <a:pt x="2144" y="1234"/>
                  </a:cubicBezTo>
                  <a:cubicBezTo>
                    <a:pt x="2152" y="1262"/>
                    <a:pt x="2171" y="1274"/>
                    <a:pt x="2191" y="1274"/>
                  </a:cubicBezTo>
                  <a:cubicBezTo>
                    <a:pt x="2231" y="1274"/>
                    <a:pt x="2275" y="1229"/>
                    <a:pt x="2251" y="1174"/>
                  </a:cubicBezTo>
                  <a:cubicBezTo>
                    <a:pt x="2168" y="924"/>
                    <a:pt x="2061" y="722"/>
                    <a:pt x="1894" y="543"/>
                  </a:cubicBezTo>
                  <a:cubicBezTo>
                    <a:pt x="1715" y="365"/>
                    <a:pt x="1525" y="222"/>
                    <a:pt x="1287" y="115"/>
                  </a:cubicBezTo>
                  <a:cubicBezTo>
                    <a:pt x="1132" y="45"/>
                    <a:pt x="958" y="1"/>
                    <a:pt x="786"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5" name="Google Shape;5885;p62"/>
            <p:cNvSpPr/>
            <p:nvPr/>
          </p:nvSpPr>
          <p:spPr>
            <a:xfrm>
              <a:off x="2257871" y="2406527"/>
              <a:ext cx="326957" cy="211416"/>
            </a:xfrm>
            <a:custGeom>
              <a:avLst/>
              <a:gdLst/>
              <a:ahLst/>
              <a:cxnLst/>
              <a:rect l="l" t="t" r="r" b="b"/>
              <a:pathLst>
                <a:path w="6633" h="4289" extrusionOk="0">
                  <a:moveTo>
                    <a:pt x="2526" y="1"/>
                  </a:moveTo>
                  <a:cubicBezTo>
                    <a:pt x="2458" y="1"/>
                    <a:pt x="2391" y="3"/>
                    <a:pt x="2323" y="7"/>
                  </a:cubicBezTo>
                  <a:cubicBezTo>
                    <a:pt x="1573" y="43"/>
                    <a:pt x="775" y="376"/>
                    <a:pt x="287" y="972"/>
                  </a:cubicBezTo>
                  <a:cubicBezTo>
                    <a:pt x="168" y="1103"/>
                    <a:pt x="84" y="1246"/>
                    <a:pt x="1" y="1400"/>
                  </a:cubicBezTo>
                  <a:cubicBezTo>
                    <a:pt x="1141" y="3181"/>
                    <a:pt x="3054" y="4289"/>
                    <a:pt x="5198" y="4289"/>
                  </a:cubicBezTo>
                  <a:cubicBezTo>
                    <a:pt x="5405" y="4289"/>
                    <a:pt x="5613" y="4279"/>
                    <a:pt x="5823" y="4258"/>
                  </a:cubicBezTo>
                  <a:cubicBezTo>
                    <a:pt x="6002" y="4246"/>
                    <a:pt x="6180" y="4222"/>
                    <a:pt x="6347" y="4198"/>
                  </a:cubicBezTo>
                  <a:cubicBezTo>
                    <a:pt x="6371" y="4127"/>
                    <a:pt x="6395" y="4055"/>
                    <a:pt x="6418" y="3972"/>
                  </a:cubicBezTo>
                  <a:cubicBezTo>
                    <a:pt x="6633" y="3281"/>
                    <a:pt x="6478" y="2519"/>
                    <a:pt x="6121" y="1924"/>
                  </a:cubicBezTo>
                  <a:cubicBezTo>
                    <a:pt x="5740" y="1329"/>
                    <a:pt x="5156" y="865"/>
                    <a:pt x="4513" y="543"/>
                  </a:cubicBezTo>
                  <a:cubicBezTo>
                    <a:pt x="3906" y="218"/>
                    <a:pt x="3220" y="1"/>
                    <a:pt x="2526"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7" name="Google Shape;5887;p62"/>
            <p:cNvSpPr/>
            <p:nvPr/>
          </p:nvSpPr>
          <p:spPr>
            <a:xfrm>
              <a:off x="2558113" y="2367980"/>
              <a:ext cx="168778" cy="72214"/>
            </a:xfrm>
            <a:custGeom>
              <a:avLst/>
              <a:gdLst/>
              <a:ahLst/>
              <a:cxnLst/>
              <a:rect l="l" t="t" r="r" b="b"/>
              <a:pathLst>
                <a:path w="3424" h="1465" extrusionOk="0">
                  <a:moveTo>
                    <a:pt x="3040" y="0"/>
                  </a:moveTo>
                  <a:cubicBezTo>
                    <a:pt x="2836" y="0"/>
                    <a:pt x="2435" y="151"/>
                    <a:pt x="1863" y="170"/>
                  </a:cubicBezTo>
                  <a:cubicBezTo>
                    <a:pt x="1816" y="172"/>
                    <a:pt x="1771" y="173"/>
                    <a:pt x="1727" y="173"/>
                  </a:cubicBezTo>
                  <a:cubicBezTo>
                    <a:pt x="1270" y="173"/>
                    <a:pt x="968" y="64"/>
                    <a:pt x="707" y="64"/>
                  </a:cubicBezTo>
                  <a:cubicBezTo>
                    <a:pt x="592" y="64"/>
                    <a:pt x="484" y="85"/>
                    <a:pt x="375" y="146"/>
                  </a:cubicBezTo>
                  <a:cubicBezTo>
                    <a:pt x="0" y="339"/>
                    <a:pt x="741" y="1464"/>
                    <a:pt x="1709" y="1464"/>
                  </a:cubicBezTo>
                  <a:cubicBezTo>
                    <a:pt x="1756" y="1464"/>
                    <a:pt x="1804" y="1461"/>
                    <a:pt x="1851" y="1456"/>
                  </a:cubicBezTo>
                  <a:cubicBezTo>
                    <a:pt x="2863" y="1325"/>
                    <a:pt x="3423" y="384"/>
                    <a:pt x="3161" y="39"/>
                  </a:cubicBezTo>
                  <a:cubicBezTo>
                    <a:pt x="3136" y="11"/>
                    <a:pt x="3095" y="0"/>
                    <a:pt x="3040"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8" name="Google Shape;5888;p62"/>
            <p:cNvSpPr/>
            <p:nvPr/>
          </p:nvSpPr>
          <p:spPr>
            <a:xfrm>
              <a:off x="2571274" y="2385479"/>
              <a:ext cx="102775" cy="54813"/>
            </a:xfrm>
            <a:custGeom>
              <a:avLst/>
              <a:gdLst/>
              <a:ahLst/>
              <a:cxnLst/>
              <a:rect l="l" t="t" r="r" b="b"/>
              <a:pathLst>
                <a:path w="2085" h="1112" extrusionOk="0">
                  <a:moveTo>
                    <a:pt x="268" y="0"/>
                  </a:moveTo>
                  <a:cubicBezTo>
                    <a:pt x="171" y="0"/>
                    <a:pt x="79" y="16"/>
                    <a:pt x="1" y="53"/>
                  </a:cubicBezTo>
                  <a:cubicBezTo>
                    <a:pt x="90" y="442"/>
                    <a:pt x="677" y="1112"/>
                    <a:pt x="1404" y="1112"/>
                  </a:cubicBezTo>
                  <a:cubicBezTo>
                    <a:pt x="1455" y="1112"/>
                    <a:pt x="1508" y="1108"/>
                    <a:pt x="1561" y="1101"/>
                  </a:cubicBezTo>
                  <a:cubicBezTo>
                    <a:pt x="1763" y="1065"/>
                    <a:pt x="1942" y="1030"/>
                    <a:pt x="2084" y="946"/>
                  </a:cubicBezTo>
                  <a:cubicBezTo>
                    <a:pt x="1799" y="613"/>
                    <a:pt x="1430" y="375"/>
                    <a:pt x="1061" y="208"/>
                  </a:cubicBezTo>
                  <a:cubicBezTo>
                    <a:pt x="859" y="120"/>
                    <a:pt x="541" y="0"/>
                    <a:pt x="268"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9" name="Google Shape;5889;p62"/>
            <p:cNvSpPr/>
            <p:nvPr/>
          </p:nvSpPr>
          <p:spPr>
            <a:xfrm>
              <a:off x="2512616" y="2175639"/>
              <a:ext cx="93360" cy="33026"/>
            </a:xfrm>
            <a:custGeom>
              <a:avLst/>
              <a:gdLst/>
              <a:ahLst/>
              <a:cxnLst/>
              <a:rect l="l" t="t" r="r" b="b"/>
              <a:pathLst>
                <a:path w="1894" h="670" extrusionOk="0">
                  <a:moveTo>
                    <a:pt x="1084" y="0"/>
                  </a:moveTo>
                  <a:cubicBezTo>
                    <a:pt x="893" y="0"/>
                    <a:pt x="715" y="48"/>
                    <a:pt x="572" y="107"/>
                  </a:cubicBezTo>
                  <a:cubicBezTo>
                    <a:pt x="357" y="191"/>
                    <a:pt x="155" y="322"/>
                    <a:pt x="48" y="536"/>
                  </a:cubicBezTo>
                  <a:cubicBezTo>
                    <a:pt x="36" y="548"/>
                    <a:pt x="36" y="584"/>
                    <a:pt x="12" y="596"/>
                  </a:cubicBezTo>
                  <a:cubicBezTo>
                    <a:pt x="2" y="637"/>
                    <a:pt x="0" y="669"/>
                    <a:pt x="31" y="669"/>
                  </a:cubicBezTo>
                  <a:cubicBezTo>
                    <a:pt x="36" y="669"/>
                    <a:pt x="42" y="669"/>
                    <a:pt x="48" y="667"/>
                  </a:cubicBezTo>
                  <a:cubicBezTo>
                    <a:pt x="60" y="667"/>
                    <a:pt x="96" y="643"/>
                    <a:pt x="107" y="619"/>
                  </a:cubicBezTo>
                  <a:cubicBezTo>
                    <a:pt x="325" y="424"/>
                    <a:pt x="632" y="273"/>
                    <a:pt x="1006" y="273"/>
                  </a:cubicBezTo>
                  <a:cubicBezTo>
                    <a:pt x="1020" y="273"/>
                    <a:pt x="1034" y="274"/>
                    <a:pt x="1048" y="274"/>
                  </a:cubicBezTo>
                  <a:cubicBezTo>
                    <a:pt x="1143" y="298"/>
                    <a:pt x="1250" y="298"/>
                    <a:pt x="1358" y="322"/>
                  </a:cubicBezTo>
                  <a:cubicBezTo>
                    <a:pt x="1445" y="351"/>
                    <a:pt x="1540" y="388"/>
                    <a:pt x="1649" y="388"/>
                  </a:cubicBezTo>
                  <a:cubicBezTo>
                    <a:pt x="1674" y="388"/>
                    <a:pt x="1700" y="386"/>
                    <a:pt x="1727" y="381"/>
                  </a:cubicBezTo>
                  <a:cubicBezTo>
                    <a:pt x="1858" y="381"/>
                    <a:pt x="1893" y="250"/>
                    <a:pt x="1834" y="191"/>
                  </a:cubicBezTo>
                  <a:cubicBezTo>
                    <a:pt x="1762" y="84"/>
                    <a:pt x="1560" y="60"/>
                    <a:pt x="1441" y="24"/>
                  </a:cubicBezTo>
                  <a:cubicBezTo>
                    <a:pt x="1322" y="12"/>
                    <a:pt x="1191" y="0"/>
                    <a:pt x="1084"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0" name="Google Shape;5890;p62"/>
            <p:cNvSpPr/>
            <p:nvPr/>
          </p:nvSpPr>
          <p:spPr>
            <a:xfrm>
              <a:off x="2691696" y="2167802"/>
              <a:ext cx="73692" cy="26963"/>
            </a:xfrm>
            <a:custGeom>
              <a:avLst/>
              <a:gdLst/>
              <a:ahLst/>
              <a:cxnLst/>
              <a:rect l="l" t="t" r="r" b="b"/>
              <a:pathLst>
                <a:path w="1495" h="547" extrusionOk="0">
                  <a:moveTo>
                    <a:pt x="640" y="0"/>
                  </a:moveTo>
                  <a:cubicBezTo>
                    <a:pt x="606" y="0"/>
                    <a:pt x="571" y="2"/>
                    <a:pt x="534" y="4"/>
                  </a:cubicBezTo>
                  <a:cubicBezTo>
                    <a:pt x="451" y="16"/>
                    <a:pt x="368" y="40"/>
                    <a:pt x="284" y="76"/>
                  </a:cubicBezTo>
                  <a:cubicBezTo>
                    <a:pt x="201" y="123"/>
                    <a:pt x="70" y="171"/>
                    <a:pt x="34" y="290"/>
                  </a:cubicBezTo>
                  <a:cubicBezTo>
                    <a:pt x="0" y="358"/>
                    <a:pt x="53" y="470"/>
                    <a:pt x="151" y="470"/>
                  </a:cubicBezTo>
                  <a:cubicBezTo>
                    <a:pt x="155" y="470"/>
                    <a:pt x="160" y="469"/>
                    <a:pt x="165" y="469"/>
                  </a:cubicBezTo>
                  <a:cubicBezTo>
                    <a:pt x="273" y="457"/>
                    <a:pt x="344" y="397"/>
                    <a:pt x="439" y="362"/>
                  </a:cubicBezTo>
                  <a:cubicBezTo>
                    <a:pt x="511" y="338"/>
                    <a:pt x="582" y="302"/>
                    <a:pt x="654" y="290"/>
                  </a:cubicBezTo>
                  <a:cubicBezTo>
                    <a:pt x="718" y="274"/>
                    <a:pt x="782" y="266"/>
                    <a:pt x="844" y="266"/>
                  </a:cubicBezTo>
                  <a:cubicBezTo>
                    <a:pt x="1059" y="266"/>
                    <a:pt x="1259" y="357"/>
                    <a:pt x="1416" y="504"/>
                  </a:cubicBezTo>
                  <a:cubicBezTo>
                    <a:pt x="1427" y="516"/>
                    <a:pt x="1463" y="528"/>
                    <a:pt x="1475" y="540"/>
                  </a:cubicBezTo>
                  <a:cubicBezTo>
                    <a:pt x="1479" y="545"/>
                    <a:pt x="1483" y="547"/>
                    <a:pt x="1485" y="547"/>
                  </a:cubicBezTo>
                  <a:cubicBezTo>
                    <a:pt x="1494" y="547"/>
                    <a:pt x="1483" y="508"/>
                    <a:pt x="1463" y="469"/>
                  </a:cubicBezTo>
                  <a:cubicBezTo>
                    <a:pt x="1439" y="457"/>
                    <a:pt x="1427" y="421"/>
                    <a:pt x="1427" y="409"/>
                  </a:cubicBezTo>
                  <a:cubicBezTo>
                    <a:pt x="1296" y="219"/>
                    <a:pt x="1118" y="112"/>
                    <a:pt x="951" y="52"/>
                  </a:cubicBezTo>
                  <a:cubicBezTo>
                    <a:pt x="851" y="16"/>
                    <a:pt x="751" y="0"/>
                    <a:pt x="64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1" name="Google Shape;5891;p62"/>
            <p:cNvSpPr/>
            <p:nvPr/>
          </p:nvSpPr>
          <p:spPr>
            <a:xfrm>
              <a:off x="2485160" y="2273535"/>
              <a:ext cx="101444" cy="37019"/>
            </a:xfrm>
            <a:custGeom>
              <a:avLst/>
              <a:gdLst/>
              <a:ahLst/>
              <a:cxnLst/>
              <a:rect l="l" t="t" r="r" b="b"/>
              <a:pathLst>
                <a:path w="2058" h="751" extrusionOk="0">
                  <a:moveTo>
                    <a:pt x="1073" y="1"/>
                  </a:moveTo>
                  <a:cubicBezTo>
                    <a:pt x="870" y="1"/>
                    <a:pt x="669" y="49"/>
                    <a:pt x="498" y="145"/>
                  </a:cubicBezTo>
                  <a:cubicBezTo>
                    <a:pt x="391" y="181"/>
                    <a:pt x="295" y="264"/>
                    <a:pt x="212" y="336"/>
                  </a:cubicBezTo>
                  <a:cubicBezTo>
                    <a:pt x="141" y="407"/>
                    <a:pt x="33" y="503"/>
                    <a:pt x="10" y="598"/>
                  </a:cubicBezTo>
                  <a:cubicBezTo>
                    <a:pt x="1" y="634"/>
                    <a:pt x="19" y="670"/>
                    <a:pt x="49" y="670"/>
                  </a:cubicBezTo>
                  <a:cubicBezTo>
                    <a:pt x="58" y="670"/>
                    <a:pt x="69" y="666"/>
                    <a:pt x="81" y="657"/>
                  </a:cubicBezTo>
                  <a:cubicBezTo>
                    <a:pt x="152" y="622"/>
                    <a:pt x="236" y="526"/>
                    <a:pt x="307" y="479"/>
                  </a:cubicBezTo>
                  <a:cubicBezTo>
                    <a:pt x="379" y="419"/>
                    <a:pt x="474" y="360"/>
                    <a:pt x="557" y="324"/>
                  </a:cubicBezTo>
                  <a:cubicBezTo>
                    <a:pt x="705" y="245"/>
                    <a:pt x="861" y="199"/>
                    <a:pt x="1012" y="199"/>
                  </a:cubicBezTo>
                  <a:cubicBezTo>
                    <a:pt x="1043" y="199"/>
                    <a:pt x="1074" y="201"/>
                    <a:pt x="1105" y="205"/>
                  </a:cubicBezTo>
                  <a:cubicBezTo>
                    <a:pt x="1284" y="217"/>
                    <a:pt x="1450" y="276"/>
                    <a:pt x="1605" y="360"/>
                  </a:cubicBezTo>
                  <a:cubicBezTo>
                    <a:pt x="1676" y="407"/>
                    <a:pt x="1748" y="467"/>
                    <a:pt x="1807" y="538"/>
                  </a:cubicBezTo>
                  <a:cubicBezTo>
                    <a:pt x="1867" y="598"/>
                    <a:pt x="1915" y="693"/>
                    <a:pt x="1974" y="741"/>
                  </a:cubicBezTo>
                  <a:cubicBezTo>
                    <a:pt x="1980" y="747"/>
                    <a:pt x="1989" y="750"/>
                    <a:pt x="1999" y="750"/>
                  </a:cubicBezTo>
                  <a:cubicBezTo>
                    <a:pt x="2026" y="750"/>
                    <a:pt x="2057" y="728"/>
                    <a:pt x="2057" y="693"/>
                  </a:cubicBezTo>
                  <a:cubicBezTo>
                    <a:pt x="2057" y="598"/>
                    <a:pt x="1998" y="479"/>
                    <a:pt x="1938" y="419"/>
                  </a:cubicBezTo>
                  <a:cubicBezTo>
                    <a:pt x="1879" y="348"/>
                    <a:pt x="1807" y="276"/>
                    <a:pt x="1724" y="217"/>
                  </a:cubicBezTo>
                  <a:cubicBezTo>
                    <a:pt x="1545" y="98"/>
                    <a:pt x="1343" y="26"/>
                    <a:pt x="1141" y="3"/>
                  </a:cubicBezTo>
                  <a:cubicBezTo>
                    <a:pt x="1118" y="1"/>
                    <a:pt x="1095" y="1"/>
                    <a:pt x="1073"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2" name="Google Shape;5892;p62"/>
            <p:cNvSpPr/>
            <p:nvPr/>
          </p:nvSpPr>
          <p:spPr>
            <a:xfrm>
              <a:off x="2709195" y="2262986"/>
              <a:ext cx="66298" cy="40321"/>
            </a:xfrm>
            <a:custGeom>
              <a:avLst/>
              <a:gdLst/>
              <a:ahLst/>
              <a:cxnLst/>
              <a:rect l="l" t="t" r="r" b="b"/>
              <a:pathLst>
                <a:path w="1345" h="818" extrusionOk="0">
                  <a:moveTo>
                    <a:pt x="651" y="0"/>
                  </a:moveTo>
                  <a:cubicBezTo>
                    <a:pt x="613" y="0"/>
                    <a:pt x="575" y="5"/>
                    <a:pt x="537" y="14"/>
                  </a:cubicBezTo>
                  <a:cubicBezTo>
                    <a:pt x="406" y="38"/>
                    <a:pt x="287" y="133"/>
                    <a:pt x="179" y="264"/>
                  </a:cubicBezTo>
                  <a:cubicBezTo>
                    <a:pt x="132" y="324"/>
                    <a:pt x="96" y="395"/>
                    <a:pt x="60" y="490"/>
                  </a:cubicBezTo>
                  <a:cubicBezTo>
                    <a:pt x="37" y="562"/>
                    <a:pt x="1" y="681"/>
                    <a:pt x="1" y="776"/>
                  </a:cubicBezTo>
                  <a:cubicBezTo>
                    <a:pt x="1" y="799"/>
                    <a:pt x="21" y="818"/>
                    <a:pt x="38" y="818"/>
                  </a:cubicBezTo>
                  <a:cubicBezTo>
                    <a:pt x="48" y="818"/>
                    <a:pt x="56" y="812"/>
                    <a:pt x="60" y="800"/>
                  </a:cubicBezTo>
                  <a:cubicBezTo>
                    <a:pt x="96" y="740"/>
                    <a:pt x="120" y="669"/>
                    <a:pt x="156" y="598"/>
                  </a:cubicBezTo>
                  <a:cubicBezTo>
                    <a:pt x="179" y="514"/>
                    <a:pt x="227" y="455"/>
                    <a:pt x="275" y="395"/>
                  </a:cubicBezTo>
                  <a:cubicBezTo>
                    <a:pt x="346" y="300"/>
                    <a:pt x="465" y="217"/>
                    <a:pt x="572" y="193"/>
                  </a:cubicBezTo>
                  <a:cubicBezTo>
                    <a:pt x="601" y="190"/>
                    <a:pt x="628" y="189"/>
                    <a:pt x="655" y="189"/>
                  </a:cubicBezTo>
                  <a:cubicBezTo>
                    <a:pt x="755" y="189"/>
                    <a:pt x="848" y="208"/>
                    <a:pt x="941" y="264"/>
                  </a:cubicBezTo>
                  <a:cubicBezTo>
                    <a:pt x="1001" y="300"/>
                    <a:pt x="1061" y="359"/>
                    <a:pt x="1120" y="395"/>
                  </a:cubicBezTo>
                  <a:cubicBezTo>
                    <a:pt x="1180" y="443"/>
                    <a:pt x="1227" y="514"/>
                    <a:pt x="1287" y="562"/>
                  </a:cubicBezTo>
                  <a:cubicBezTo>
                    <a:pt x="1290" y="563"/>
                    <a:pt x="1293" y="564"/>
                    <a:pt x="1297" y="564"/>
                  </a:cubicBezTo>
                  <a:cubicBezTo>
                    <a:pt x="1319" y="564"/>
                    <a:pt x="1345" y="532"/>
                    <a:pt x="1334" y="490"/>
                  </a:cubicBezTo>
                  <a:cubicBezTo>
                    <a:pt x="1287" y="395"/>
                    <a:pt x="1227" y="312"/>
                    <a:pt x="1168" y="252"/>
                  </a:cubicBezTo>
                  <a:cubicBezTo>
                    <a:pt x="1096" y="181"/>
                    <a:pt x="1037" y="133"/>
                    <a:pt x="953" y="86"/>
                  </a:cubicBezTo>
                  <a:cubicBezTo>
                    <a:pt x="857" y="33"/>
                    <a:pt x="755" y="0"/>
                    <a:pt x="651"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3" name="Google Shape;5893;p62"/>
            <p:cNvSpPr/>
            <p:nvPr/>
          </p:nvSpPr>
          <p:spPr>
            <a:xfrm>
              <a:off x="2653445" y="2219165"/>
              <a:ext cx="54665" cy="130280"/>
            </a:xfrm>
            <a:custGeom>
              <a:avLst/>
              <a:gdLst/>
              <a:ahLst/>
              <a:cxnLst/>
              <a:rect l="l" t="t" r="r" b="b"/>
              <a:pathLst>
                <a:path w="1109" h="2643" extrusionOk="0">
                  <a:moveTo>
                    <a:pt x="267" y="1"/>
                  </a:moveTo>
                  <a:cubicBezTo>
                    <a:pt x="246" y="1"/>
                    <a:pt x="226" y="13"/>
                    <a:pt x="215" y="34"/>
                  </a:cubicBezTo>
                  <a:cubicBezTo>
                    <a:pt x="179" y="94"/>
                    <a:pt x="167" y="177"/>
                    <a:pt x="156" y="248"/>
                  </a:cubicBezTo>
                  <a:cubicBezTo>
                    <a:pt x="132" y="320"/>
                    <a:pt x="120" y="391"/>
                    <a:pt x="108" y="486"/>
                  </a:cubicBezTo>
                  <a:cubicBezTo>
                    <a:pt x="96" y="617"/>
                    <a:pt x="72" y="760"/>
                    <a:pt x="60" y="915"/>
                  </a:cubicBezTo>
                  <a:cubicBezTo>
                    <a:pt x="36" y="1177"/>
                    <a:pt x="1" y="1475"/>
                    <a:pt x="132" y="1713"/>
                  </a:cubicBezTo>
                  <a:cubicBezTo>
                    <a:pt x="179" y="1808"/>
                    <a:pt x="275" y="1891"/>
                    <a:pt x="358" y="1951"/>
                  </a:cubicBezTo>
                  <a:cubicBezTo>
                    <a:pt x="477" y="2010"/>
                    <a:pt x="596" y="2010"/>
                    <a:pt x="715" y="2010"/>
                  </a:cubicBezTo>
                  <a:lnTo>
                    <a:pt x="822" y="2010"/>
                  </a:lnTo>
                  <a:cubicBezTo>
                    <a:pt x="870" y="2010"/>
                    <a:pt x="894" y="2010"/>
                    <a:pt x="906" y="2070"/>
                  </a:cubicBezTo>
                  <a:cubicBezTo>
                    <a:pt x="929" y="2118"/>
                    <a:pt x="882" y="2213"/>
                    <a:pt x="870" y="2249"/>
                  </a:cubicBezTo>
                  <a:cubicBezTo>
                    <a:pt x="810" y="2368"/>
                    <a:pt x="727" y="2475"/>
                    <a:pt x="632" y="2546"/>
                  </a:cubicBezTo>
                  <a:cubicBezTo>
                    <a:pt x="588" y="2579"/>
                    <a:pt x="605" y="2643"/>
                    <a:pt x="645" y="2643"/>
                  </a:cubicBezTo>
                  <a:cubicBezTo>
                    <a:pt x="649" y="2643"/>
                    <a:pt x="652" y="2642"/>
                    <a:pt x="656" y="2641"/>
                  </a:cubicBezTo>
                  <a:cubicBezTo>
                    <a:pt x="882" y="2546"/>
                    <a:pt x="1025" y="2344"/>
                    <a:pt x="1072" y="2106"/>
                  </a:cubicBezTo>
                  <a:cubicBezTo>
                    <a:pt x="1108" y="1725"/>
                    <a:pt x="656" y="1879"/>
                    <a:pt x="465" y="1796"/>
                  </a:cubicBezTo>
                  <a:cubicBezTo>
                    <a:pt x="191" y="1665"/>
                    <a:pt x="227" y="1284"/>
                    <a:pt x="239" y="1034"/>
                  </a:cubicBezTo>
                  <a:lnTo>
                    <a:pt x="287" y="546"/>
                  </a:lnTo>
                  <a:cubicBezTo>
                    <a:pt x="298" y="451"/>
                    <a:pt x="298" y="379"/>
                    <a:pt x="310" y="284"/>
                  </a:cubicBezTo>
                  <a:cubicBezTo>
                    <a:pt x="310" y="213"/>
                    <a:pt x="346" y="141"/>
                    <a:pt x="334" y="58"/>
                  </a:cubicBezTo>
                  <a:cubicBezTo>
                    <a:pt x="321" y="18"/>
                    <a:pt x="293" y="1"/>
                    <a:pt x="267"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734" name="Google Shape;5784;p62"/>
          <p:cNvGrpSpPr/>
          <p:nvPr/>
        </p:nvGrpSpPr>
        <p:grpSpPr>
          <a:xfrm>
            <a:off x="4788671" y="2424028"/>
            <a:ext cx="1065260" cy="3073305"/>
            <a:chOff x="4674383" y="1818020"/>
            <a:chExt cx="1065260" cy="2304979"/>
          </a:xfrm>
        </p:grpSpPr>
        <p:sp>
          <p:nvSpPr>
            <p:cNvPr id="735" name="Google Shape;5785;p62"/>
            <p:cNvSpPr/>
            <p:nvPr/>
          </p:nvSpPr>
          <p:spPr>
            <a:xfrm>
              <a:off x="4787756" y="3281473"/>
              <a:ext cx="68024" cy="63932"/>
            </a:xfrm>
            <a:custGeom>
              <a:avLst/>
              <a:gdLst/>
              <a:ahLst/>
              <a:cxnLst/>
              <a:rect l="l" t="t" r="r" b="b"/>
              <a:pathLst>
                <a:path w="1380" h="1297" extrusionOk="0">
                  <a:moveTo>
                    <a:pt x="323" y="0"/>
                  </a:moveTo>
                  <a:cubicBezTo>
                    <a:pt x="288" y="0"/>
                    <a:pt x="258" y="10"/>
                    <a:pt x="237" y="33"/>
                  </a:cubicBezTo>
                  <a:cubicBezTo>
                    <a:pt x="94" y="176"/>
                    <a:pt x="475" y="593"/>
                    <a:pt x="475" y="593"/>
                  </a:cubicBezTo>
                  <a:cubicBezTo>
                    <a:pt x="475" y="593"/>
                    <a:pt x="278" y="498"/>
                    <a:pt x="156" y="498"/>
                  </a:cubicBezTo>
                  <a:cubicBezTo>
                    <a:pt x="50" y="498"/>
                    <a:pt x="0" y="571"/>
                    <a:pt x="189" y="843"/>
                  </a:cubicBezTo>
                  <a:cubicBezTo>
                    <a:pt x="458" y="1235"/>
                    <a:pt x="918" y="1296"/>
                    <a:pt x="1181" y="1296"/>
                  </a:cubicBezTo>
                  <a:cubicBezTo>
                    <a:pt x="1301" y="1296"/>
                    <a:pt x="1380" y="1283"/>
                    <a:pt x="1380" y="1283"/>
                  </a:cubicBezTo>
                  <a:lnTo>
                    <a:pt x="832" y="259"/>
                  </a:lnTo>
                  <a:cubicBezTo>
                    <a:pt x="832" y="259"/>
                    <a:pt x="506" y="0"/>
                    <a:pt x="323"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6" name="Google Shape;5786;p62"/>
            <p:cNvSpPr/>
            <p:nvPr/>
          </p:nvSpPr>
          <p:spPr>
            <a:xfrm>
              <a:off x="4808804" y="3203837"/>
              <a:ext cx="146152" cy="142406"/>
            </a:xfrm>
            <a:custGeom>
              <a:avLst/>
              <a:gdLst/>
              <a:ahLst/>
              <a:cxnLst/>
              <a:rect l="l" t="t" r="r" b="b"/>
              <a:pathLst>
                <a:path w="2965" h="2889" extrusionOk="0">
                  <a:moveTo>
                    <a:pt x="1791" y="0"/>
                  </a:moveTo>
                  <a:cubicBezTo>
                    <a:pt x="1261" y="0"/>
                    <a:pt x="0" y="879"/>
                    <a:pt x="0" y="1001"/>
                  </a:cubicBezTo>
                  <a:cubicBezTo>
                    <a:pt x="0" y="1156"/>
                    <a:pt x="560" y="2787"/>
                    <a:pt x="857" y="2882"/>
                  </a:cubicBezTo>
                  <a:cubicBezTo>
                    <a:pt x="874" y="2887"/>
                    <a:pt x="894" y="2889"/>
                    <a:pt x="917" y="2889"/>
                  </a:cubicBezTo>
                  <a:cubicBezTo>
                    <a:pt x="1320" y="2889"/>
                    <a:pt x="2709" y="2233"/>
                    <a:pt x="2822" y="1715"/>
                  </a:cubicBezTo>
                  <a:cubicBezTo>
                    <a:pt x="2965" y="1168"/>
                    <a:pt x="1988" y="84"/>
                    <a:pt x="1988" y="84"/>
                  </a:cubicBezTo>
                  <a:cubicBezTo>
                    <a:pt x="1950" y="25"/>
                    <a:pt x="1881" y="0"/>
                    <a:pt x="179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7" name="Google Shape;5787;p62"/>
            <p:cNvSpPr/>
            <p:nvPr/>
          </p:nvSpPr>
          <p:spPr>
            <a:xfrm>
              <a:off x="4818761" y="3290149"/>
              <a:ext cx="21196" cy="42884"/>
            </a:xfrm>
            <a:custGeom>
              <a:avLst/>
              <a:gdLst/>
              <a:ahLst/>
              <a:cxnLst/>
              <a:rect l="l" t="t" r="r" b="b"/>
              <a:pathLst>
                <a:path w="430" h="870" extrusionOk="0">
                  <a:moveTo>
                    <a:pt x="37" y="0"/>
                  </a:moveTo>
                  <a:cubicBezTo>
                    <a:pt x="20" y="0"/>
                    <a:pt x="0" y="21"/>
                    <a:pt x="0" y="36"/>
                  </a:cubicBezTo>
                  <a:cubicBezTo>
                    <a:pt x="36" y="191"/>
                    <a:pt x="72" y="334"/>
                    <a:pt x="155" y="488"/>
                  </a:cubicBezTo>
                  <a:cubicBezTo>
                    <a:pt x="179" y="560"/>
                    <a:pt x="227" y="619"/>
                    <a:pt x="251" y="691"/>
                  </a:cubicBezTo>
                  <a:cubicBezTo>
                    <a:pt x="274" y="726"/>
                    <a:pt x="298" y="750"/>
                    <a:pt x="334" y="798"/>
                  </a:cubicBezTo>
                  <a:cubicBezTo>
                    <a:pt x="346" y="834"/>
                    <a:pt x="370" y="857"/>
                    <a:pt x="405" y="869"/>
                  </a:cubicBezTo>
                  <a:cubicBezTo>
                    <a:pt x="417" y="869"/>
                    <a:pt x="429" y="869"/>
                    <a:pt x="429" y="857"/>
                  </a:cubicBezTo>
                  <a:cubicBezTo>
                    <a:pt x="429" y="798"/>
                    <a:pt x="417" y="786"/>
                    <a:pt x="393" y="750"/>
                  </a:cubicBezTo>
                  <a:cubicBezTo>
                    <a:pt x="381" y="726"/>
                    <a:pt x="346" y="691"/>
                    <a:pt x="334" y="667"/>
                  </a:cubicBezTo>
                  <a:cubicBezTo>
                    <a:pt x="286" y="607"/>
                    <a:pt x="251" y="536"/>
                    <a:pt x="215" y="453"/>
                  </a:cubicBezTo>
                  <a:cubicBezTo>
                    <a:pt x="155" y="322"/>
                    <a:pt x="96" y="179"/>
                    <a:pt x="60" y="24"/>
                  </a:cubicBezTo>
                  <a:cubicBezTo>
                    <a:pt x="56" y="7"/>
                    <a:pt x="47" y="0"/>
                    <a:pt x="37" y="0"/>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8" name="Google Shape;5788;p62"/>
            <p:cNvSpPr/>
            <p:nvPr/>
          </p:nvSpPr>
          <p:spPr>
            <a:xfrm>
              <a:off x="4674383" y="2659842"/>
              <a:ext cx="389756" cy="628578"/>
            </a:xfrm>
            <a:custGeom>
              <a:avLst/>
              <a:gdLst/>
              <a:ahLst/>
              <a:cxnLst/>
              <a:rect l="l" t="t" r="r" b="b"/>
              <a:pathLst>
                <a:path w="7907" h="12752" extrusionOk="0">
                  <a:moveTo>
                    <a:pt x="6965" y="1"/>
                  </a:moveTo>
                  <a:cubicBezTo>
                    <a:pt x="5886" y="1"/>
                    <a:pt x="2558" y="2522"/>
                    <a:pt x="1298" y="4429"/>
                  </a:cubicBezTo>
                  <a:cubicBezTo>
                    <a:pt x="1" y="6382"/>
                    <a:pt x="1024" y="9060"/>
                    <a:pt x="2156" y="11989"/>
                  </a:cubicBezTo>
                  <a:cubicBezTo>
                    <a:pt x="2167" y="12025"/>
                    <a:pt x="2167" y="12037"/>
                    <a:pt x="2191" y="12073"/>
                  </a:cubicBezTo>
                  <a:cubicBezTo>
                    <a:pt x="2275" y="12287"/>
                    <a:pt x="2370" y="12525"/>
                    <a:pt x="2453" y="12751"/>
                  </a:cubicBezTo>
                  <a:lnTo>
                    <a:pt x="5085" y="10894"/>
                  </a:lnTo>
                  <a:cubicBezTo>
                    <a:pt x="5085" y="10894"/>
                    <a:pt x="4965" y="10608"/>
                    <a:pt x="4787" y="10168"/>
                  </a:cubicBezTo>
                  <a:cubicBezTo>
                    <a:pt x="4775" y="10132"/>
                    <a:pt x="4775" y="10108"/>
                    <a:pt x="4763" y="10073"/>
                  </a:cubicBezTo>
                  <a:cubicBezTo>
                    <a:pt x="4370" y="9060"/>
                    <a:pt x="3811" y="7370"/>
                    <a:pt x="3942" y="6441"/>
                  </a:cubicBezTo>
                  <a:cubicBezTo>
                    <a:pt x="4156" y="5072"/>
                    <a:pt x="5918" y="4334"/>
                    <a:pt x="6918" y="3822"/>
                  </a:cubicBezTo>
                  <a:cubicBezTo>
                    <a:pt x="7728" y="3417"/>
                    <a:pt x="7906" y="536"/>
                    <a:pt x="7192" y="59"/>
                  </a:cubicBezTo>
                  <a:cubicBezTo>
                    <a:pt x="7135" y="20"/>
                    <a:pt x="7058" y="1"/>
                    <a:pt x="69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9" name="Google Shape;5789;p62"/>
            <p:cNvSpPr/>
            <p:nvPr/>
          </p:nvSpPr>
          <p:spPr>
            <a:xfrm>
              <a:off x="4816395" y="2814769"/>
              <a:ext cx="223098" cy="434908"/>
            </a:xfrm>
            <a:custGeom>
              <a:avLst/>
              <a:gdLst/>
              <a:ahLst/>
              <a:cxnLst/>
              <a:rect l="l" t="t" r="r" b="b"/>
              <a:pathLst>
                <a:path w="4526" h="8823" extrusionOk="0">
                  <a:moveTo>
                    <a:pt x="4525" y="0"/>
                  </a:moveTo>
                  <a:lnTo>
                    <a:pt x="4525" y="0"/>
                  </a:lnTo>
                  <a:cubicBezTo>
                    <a:pt x="4454" y="12"/>
                    <a:pt x="4382" y="36"/>
                    <a:pt x="4311" y="83"/>
                  </a:cubicBezTo>
                  <a:cubicBezTo>
                    <a:pt x="3549" y="441"/>
                    <a:pt x="2787" y="845"/>
                    <a:pt x="2132" y="1369"/>
                  </a:cubicBezTo>
                  <a:cubicBezTo>
                    <a:pt x="1513" y="1857"/>
                    <a:pt x="941" y="2453"/>
                    <a:pt x="572" y="3167"/>
                  </a:cubicBezTo>
                  <a:cubicBezTo>
                    <a:pt x="156" y="3965"/>
                    <a:pt x="1" y="4846"/>
                    <a:pt x="48" y="5739"/>
                  </a:cubicBezTo>
                  <a:cubicBezTo>
                    <a:pt x="84" y="6370"/>
                    <a:pt x="191" y="6977"/>
                    <a:pt x="334" y="7584"/>
                  </a:cubicBezTo>
                  <a:cubicBezTo>
                    <a:pt x="441" y="8001"/>
                    <a:pt x="572" y="8418"/>
                    <a:pt x="703" y="8823"/>
                  </a:cubicBezTo>
                  <a:lnTo>
                    <a:pt x="2227" y="7751"/>
                  </a:lnTo>
                  <a:cubicBezTo>
                    <a:pt x="2227" y="7751"/>
                    <a:pt x="2084" y="7465"/>
                    <a:pt x="1930" y="7025"/>
                  </a:cubicBezTo>
                  <a:cubicBezTo>
                    <a:pt x="1918" y="6989"/>
                    <a:pt x="1918" y="6965"/>
                    <a:pt x="1894" y="6930"/>
                  </a:cubicBezTo>
                  <a:cubicBezTo>
                    <a:pt x="1513" y="5917"/>
                    <a:pt x="930" y="4227"/>
                    <a:pt x="1084" y="3298"/>
                  </a:cubicBezTo>
                  <a:cubicBezTo>
                    <a:pt x="1287" y="1929"/>
                    <a:pt x="3061" y="1191"/>
                    <a:pt x="4061" y="679"/>
                  </a:cubicBezTo>
                  <a:cubicBezTo>
                    <a:pt x="4251" y="572"/>
                    <a:pt x="4418" y="322"/>
                    <a:pt x="4525"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0" name="Google Shape;5790;p62"/>
            <p:cNvSpPr/>
            <p:nvPr/>
          </p:nvSpPr>
          <p:spPr>
            <a:xfrm>
              <a:off x="4782383" y="3155727"/>
              <a:ext cx="129146" cy="99226"/>
            </a:xfrm>
            <a:custGeom>
              <a:avLst/>
              <a:gdLst/>
              <a:ahLst/>
              <a:cxnLst/>
              <a:rect l="l" t="t" r="r" b="b"/>
              <a:pathLst>
                <a:path w="2620" h="2013" extrusionOk="0">
                  <a:moveTo>
                    <a:pt x="2584" y="1"/>
                  </a:moveTo>
                  <a:cubicBezTo>
                    <a:pt x="2572" y="13"/>
                    <a:pt x="2560" y="13"/>
                    <a:pt x="2548" y="24"/>
                  </a:cubicBezTo>
                  <a:cubicBezTo>
                    <a:pt x="2286" y="191"/>
                    <a:pt x="2036" y="346"/>
                    <a:pt x="1798" y="501"/>
                  </a:cubicBezTo>
                  <a:cubicBezTo>
                    <a:pt x="1322" y="834"/>
                    <a:pt x="858" y="1191"/>
                    <a:pt x="417" y="1560"/>
                  </a:cubicBezTo>
                  <a:cubicBezTo>
                    <a:pt x="262" y="1679"/>
                    <a:pt x="131" y="1810"/>
                    <a:pt x="0" y="1929"/>
                  </a:cubicBezTo>
                  <a:cubicBezTo>
                    <a:pt x="12" y="1965"/>
                    <a:pt x="12" y="1977"/>
                    <a:pt x="24" y="2013"/>
                  </a:cubicBezTo>
                  <a:cubicBezTo>
                    <a:pt x="477" y="1608"/>
                    <a:pt x="953" y="1215"/>
                    <a:pt x="1441" y="858"/>
                  </a:cubicBezTo>
                  <a:cubicBezTo>
                    <a:pt x="1739" y="655"/>
                    <a:pt x="2048" y="441"/>
                    <a:pt x="2370" y="251"/>
                  </a:cubicBezTo>
                  <a:cubicBezTo>
                    <a:pt x="2453" y="203"/>
                    <a:pt x="2524" y="143"/>
                    <a:pt x="2620" y="108"/>
                  </a:cubicBezTo>
                  <a:cubicBezTo>
                    <a:pt x="2608" y="72"/>
                    <a:pt x="2584" y="48"/>
                    <a:pt x="25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1" name="Google Shape;5791;p62"/>
            <p:cNvSpPr/>
            <p:nvPr/>
          </p:nvSpPr>
          <p:spPr>
            <a:xfrm>
              <a:off x="47107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2" name="Google Shape;5792;p62"/>
            <p:cNvSpPr/>
            <p:nvPr/>
          </p:nvSpPr>
          <p:spPr>
            <a:xfrm>
              <a:off x="5065865" y="2593987"/>
              <a:ext cx="576919" cy="719621"/>
            </a:xfrm>
            <a:custGeom>
              <a:avLst/>
              <a:gdLst/>
              <a:ahLst/>
              <a:cxnLst/>
              <a:rect l="l" t="t" r="r" b="b"/>
              <a:pathLst>
                <a:path w="11704" h="14599" extrusionOk="0">
                  <a:moveTo>
                    <a:pt x="5997" y="1"/>
                  </a:moveTo>
                  <a:cubicBezTo>
                    <a:pt x="3848" y="1"/>
                    <a:pt x="2017" y="371"/>
                    <a:pt x="1822" y="669"/>
                  </a:cubicBezTo>
                  <a:cubicBezTo>
                    <a:pt x="0" y="3443"/>
                    <a:pt x="214" y="12956"/>
                    <a:pt x="1167" y="13956"/>
                  </a:cubicBezTo>
                  <a:cubicBezTo>
                    <a:pt x="1596" y="14407"/>
                    <a:pt x="3406" y="14599"/>
                    <a:pt x="5350" y="14599"/>
                  </a:cubicBezTo>
                  <a:cubicBezTo>
                    <a:pt x="7723" y="14599"/>
                    <a:pt x="10295" y="14313"/>
                    <a:pt x="10799" y="13861"/>
                  </a:cubicBezTo>
                  <a:cubicBezTo>
                    <a:pt x="11704" y="13063"/>
                    <a:pt x="11275" y="7729"/>
                    <a:pt x="11275" y="5467"/>
                  </a:cubicBezTo>
                  <a:cubicBezTo>
                    <a:pt x="11275" y="3205"/>
                    <a:pt x="10692" y="407"/>
                    <a:pt x="7846" y="98"/>
                  </a:cubicBezTo>
                  <a:cubicBezTo>
                    <a:pt x="7224" y="30"/>
                    <a:pt x="6598" y="1"/>
                    <a:pt x="59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3" name="Google Shape;5793;p62"/>
            <p:cNvSpPr/>
            <p:nvPr/>
          </p:nvSpPr>
          <p:spPr>
            <a:xfrm>
              <a:off x="5461981" y="2622823"/>
              <a:ext cx="180213" cy="677920"/>
            </a:xfrm>
            <a:custGeom>
              <a:avLst/>
              <a:gdLst/>
              <a:ahLst/>
              <a:cxnLst/>
              <a:rect l="l" t="t" r="r" b="b"/>
              <a:pathLst>
                <a:path w="3656" h="13753" extrusionOk="0">
                  <a:moveTo>
                    <a:pt x="1299" y="1"/>
                  </a:moveTo>
                  <a:cubicBezTo>
                    <a:pt x="1096" y="167"/>
                    <a:pt x="894" y="394"/>
                    <a:pt x="751" y="644"/>
                  </a:cubicBezTo>
                  <a:cubicBezTo>
                    <a:pt x="406" y="1251"/>
                    <a:pt x="286" y="2001"/>
                    <a:pt x="227" y="2715"/>
                  </a:cubicBezTo>
                  <a:cubicBezTo>
                    <a:pt x="96" y="4382"/>
                    <a:pt x="36" y="6061"/>
                    <a:pt x="25" y="7728"/>
                  </a:cubicBezTo>
                  <a:cubicBezTo>
                    <a:pt x="1" y="8597"/>
                    <a:pt x="25" y="9442"/>
                    <a:pt x="60" y="10300"/>
                  </a:cubicBezTo>
                  <a:cubicBezTo>
                    <a:pt x="96" y="10824"/>
                    <a:pt x="132" y="11335"/>
                    <a:pt x="203" y="11836"/>
                  </a:cubicBezTo>
                  <a:cubicBezTo>
                    <a:pt x="275" y="12324"/>
                    <a:pt x="394" y="12800"/>
                    <a:pt x="632" y="13217"/>
                  </a:cubicBezTo>
                  <a:cubicBezTo>
                    <a:pt x="763" y="13455"/>
                    <a:pt x="941" y="13633"/>
                    <a:pt x="1144" y="13752"/>
                  </a:cubicBezTo>
                  <a:cubicBezTo>
                    <a:pt x="1930" y="13633"/>
                    <a:pt x="2525" y="13479"/>
                    <a:pt x="2751" y="13276"/>
                  </a:cubicBezTo>
                  <a:cubicBezTo>
                    <a:pt x="3656" y="12467"/>
                    <a:pt x="3227" y="7144"/>
                    <a:pt x="3227" y="4882"/>
                  </a:cubicBezTo>
                  <a:cubicBezTo>
                    <a:pt x="3239" y="3096"/>
                    <a:pt x="2858" y="977"/>
                    <a:pt x="1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4" name="Google Shape;5794;p62"/>
            <p:cNvSpPr/>
            <p:nvPr/>
          </p:nvSpPr>
          <p:spPr>
            <a:xfrm>
              <a:off x="4940810" y="3213844"/>
              <a:ext cx="582243" cy="763590"/>
            </a:xfrm>
            <a:custGeom>
              <a:avLst/>
              <a:gdLst/>
              <a:ahLst/>
              <a:cxnLst/>
              <a:rect l="l" t="t" r="r" b="b"/>
              <a:pathLst>
                <a:path w="11812" h="15491" extrusionOk="0">
                  <a:moveTo>
                    <a:pt x="1" y="0"/>
                  </a:moveTo>
                  <a:lnTo>
                    <a:pt x="1" y="0"/>
                  </a:lnTo>
                  <a:cubicBezTo>
                    <a:pt x="25" y="2620"/>
                    <a:pt x="156" y="4977"/>
                    <a:pt x="322" y="6096"/>
                  </a:cubicBezTo>
                  <a:cubicBezTo>
                    <a:pt x="739" y="9049"/>
                    <a:pt x="1406" y="15490"/>
                    <a:pt x="1406" y="15490"/>
                  </a:cubicBezTo>
                  <a:lnTo>
                    <a:pt x="4859" y="15490"/>
                  </a:lnTo>
                  <a:cubicBezTo>
                    <a:pt x="4847" y="12752"/>
                    <a:pt x="4371" y="2358"/>
                    <a:pt x="4597" y="2322"/>
                  </a:cubicBezTo>
                  <a:cubicBezTo>
                    <a:pt x="4659" y="2309"/>
                    <a:pt x="4724" y="2300"/>
                    <a:pt x="4796" y="2300"/>
                  </a:cubicBezTo>
                  <a:cubicBezTo>
                    <a:pt x="4988" y="2300"/>
                    <a:pt x="5227" y="2361"/>
                    <a:pt x="5573" y="2560"/>
                  </a:cubicBezTo>
                  <a:cubicBezTo>
                    <a:pt x="6216" y="2894"/>
                    <a:pt x="8395" y="15490"/>
                    <a:pt x="8395" y="15490"/>
                  </a:cubicBezTo>
                  <a:lnTo>
                    <a:pt x="11812" y="15490"/>
                  </a:lnTo>
                  <a:cubicBezTo>
                    <a:pt x="11502" y="12502"/>
                    <a:pt x="10157" y="3310"/>
                    <a:pt x="9788" y="310"/>
                  </a:cubicBezTo>
                  <a:cubicBezTo>
                    <a:pt x="9669" y="310"/>
                    <a:pt x="9586" y="322"/>
                    <a:pt x="9478" y="322"/>
                  </a:cubicBezTo>
                  <a:cubicBezTo>
                    <a:pt x="8190" y="468"/>
                    <a:pt x="6901" y="529"/>
                    <a:pt x="5612" y="529"/>
                  </a:cubicBezTo>
                  <a:cubicBezTo>
                    <a:pt x="4901" y="529"/>
                    <a:pt x="4189" y="510"/>
                    <a:pt x="3478" y="477"/>
                  </a:cubicBezTo>
                  <a:cubicBezTo>
                    <a:pt x="2323" y="417"/>
                    <a:pt x="1132" y="298"/>
                    <a:pt x="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5" name="Google Shape;5795;p62"/>
            <p:cNvSpPr/>
            <p:nvPr/>
          </p:nvSpPr>
          <p:spPr>
            <a:xfrm>
              <a:off x="5337566" y="3862339"/>
              <a:ext cx="184945" cy="114506"/>
            </a:xfrm>
            <a:custGeom>
              <a:avLst/>
              <a:gdLst/>
              <a:ahLst/>
              <a:cxnLst/>
              <a:rect l="l" t="t" r="r" b="b"/>
              <a:pathLst>
                <a:path w="3752" h="2323" extrusionOk="0">
                  <a:moveTo>
                    <a:pt x="3465" y="1"/>
                  </a:moveTo>
                  <a:cubicBezTo>
                    <a:pt x="3120" y="60"/>
                    <a:pt x="2799" y="120"/>
                    <a:pt x="2465" y="155"/>
                  </a:cubicBezTo>
                  <a:cubicBezTo>
                    <a:pt x="1656" y="275"/>
                    <a:pt x="822" y="370"/>
                    <a:pt x="1" y="429"/>
                  </a:cubicBezTo>
                  <a:cubicBezTo>
                    <a:pt x="191" y="1572"/>
                    <a:pt x="322" y="2322"/>
                    <a:pt x="322" y="2322"/>
                  </a:cubicBezTo>
                  <a:lnTo>
                    <a:pt x="3751" y="2322"/>
                  </a:lnTo>
                  <a:cubicBezTo>
                    <a:pt x="3692" y="1751"/>
                    <a:pt x="3584" y="929"/>
                    <a:pt x="3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6" name="Google Shape;5796;p62"/>
            <p:cNvSpPr/>
            <p:nvPr/>
          </p:nvSpPr>
          <p:spPr>
            <a:xfrm>
              <a:off x="5000109" y="3887577"/>
              <a:ext cx="179622" cy="89860"/>
            </a:xfrm>
            <a:custGeom>
              <a:avLst/>
              <a:gdLst/>
              <a:ahLst/>
              <a:cxnLst/>
              <a:rect l="l" t="t" r="r" b="b"/>
              <a:pathLst>
                <a:path w="3644" h="1823" extrusionOk="0">
                  <a:moveTo>
                    <a:pt x="1" y="1"/>
                  </a:moveTo>
                  <a:cubicBezTo>
                    <a:pt x="120" y="1096"/>
                    <a:pt x="191" y="1822"/>
                    <a:pt x="191" y="1822"/>
                  </a:cubicBezTo>
                  <a:lnTo>
                    <a:pt x="3644" y="1822"/>
                  </a:lnTo>
                  <a:cubicBezTo>
                    <a:pt x="3644" y="1394"/>
                    <a:pt x="3632" y="798"/>
                    <a:pt x="3620" y="84"/>
                  </a:cubicBezTo>
                  <a:cubicBezTo>
                    <a:pt x="2977" y="84"/>
                    <a:pt x="2358" y="84"/>
                    <a:pt x="1715" y="60"/>
                  </a:cubicBezTo>
                  <a:cubicBezTo>
                    <a:pt x="1144" y="48"/>
                    <a:pt x="584" y="2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7" name="Google Shape;5797;p62"/>
            <p:cNvSpPr/>
            <p:nvPr/>
          </p:nvSpPr>
          <p:spPr>
            <a:xfrm>
              <a:off x="4941401" y="3214435"/>
              <a:ext cx="542957" cy="478334"/>
            </a:xfrm>
            <a:custGeom>
              <a:avLst/>
              <a:gdLst/>
              <a:ahLst/>
              <a:cxnLst/>
              <a:rect l="l" t="t" r="r" b="b"/>
              <a:pathLst>
                <a:path w="11015" h="9704" extrusionOk="0">
                  <a:moveTo>
                    <a:pt x="1" y="0"/>
                  </a:moveTo>
                  <a:lnTo>
                    <a:pt x="1" y="0"/>
                  </a:lnTo>
                  <a:cubicBezTo>
                    <a:pt x="25" y="2620"/>
                    <a:pt x="168" y="4989"/>
                    <a:pt x="322" y="6096"/>
                  </a:cubicBezTo>
                  <a:cubicBezTo>
                    <a:pt x="418" y="6906"/>
                    <a:pt x="549" y="8001"/>
                    <a:pt x="703" y="9168"/>
                  </a:cubicBezTo>
                  <a:cubicBezTo>
                    <a:pt x="1013" y="9228"/>
                    <a:pt x="1322" y="9287"/>
                    <a:pt x="1656" y="9335"/>
                  </a:cubicBezTo>
                  <a:cubicBezTo>
                    <a:pt x="2513" y="9454"/>
                    <a:pt x="3394" y="9525"/>
                    <a:pt x="4251" y="9597"/>
                  </a:cubicBezTo>
                  <a:cubicBezTo>
                    <a:pt x="4406" y="9609"/>
                    <a:pt x="4537" y="9609"/>
                    <a:pt x="4692" y="9632"/>
                  </a:cubicBezTo>
                  <a:cubicBezTo>
                    <a:pt x="4573" y="6060"/>
                    <a:pt x="4454" y="2334"/>
                    <a:pt x="4585" y="2310"/>
                  </a:cubicBezTo>
                  <a:cubicBezTo>
                    <a:pt x="4647" y="2297"/>
                    <a:pt x="4713" y="2288"/>
                    <a:pt x="4786" y="2288"/>
                  </a:cubicBezTo>
                  <a:cubicBezTo>
                    <a:pt x="4980" y="2288"/>
                    <a:pt x="5224" y="2349"/>
                    <a:pt x="5561" y="2548"/>
                  </a:cubicBezTo>
                  <a:cubicBezTo>
                    <a:pt x="5906" y="2727"/>
                    <a:pt x="6668" y="6334"/>
                    <a:pt x="7323" y="9704"/>
                  </a:cubicBezTo>
                  <a:cubicBezTo>
                    <a:pt x="8561" y="9668"/>
                    <a:pt x="9800" y="9549"/>
                    <a:pt x="11014" y="9394"/>
                  </a:cubicBezTo>
                  <a:cubicBezTo>
                    <a:pt x="10538" y="5894"/>
                    <a:pt x="9990" y="2048"/>
                    <a:pt x="9764" y="298"/>
                  </a:cubicBezTo>
                  <a:cubicBezTo>
                    <a:pt x="9681" y="310"/>
                    <a:pt x="9574" y="310"/>
                    <a:pt x="9478" y="322"/>
                  </a:cubicBezTo>
                  <a:cubicBezTo>
                    <a:pt x="8194" y="468"/>
                    <a:pt x="6900" y="534"/>
                    <a:pt x="5605" y="534"/>
                  </a:cubicBezTo>
                  <a:cubicBezTo>
                    <a:pt x="4896" y="534"/>
                    <a:pt x="4186" y="514"/>
                    <a:pt x="3478" y="476"/>
                  </a:cubicBezTo>
                  <a:cubicBezTo>
                    <a:pt x="2323" y="417"/>
                    <a:pt x="1132" y="298"/>
                    <a:pt x="1"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8" name="Google Shape;5798;p62"/>
            <p:cNvSpPr/>
            <p:nvPr/>
          </p:nvSpPr>
          <p:spPr>
            <a:xfrm>
              <a:off x="4898566" y="3967924"/>
              <a:ext cx="306994" cy="96663"/>
            </a:xfrm>
            <a:custGeom>
              <a:avLst/>
              <a:gdLst/>
              <a:ahLst/>
              <a:cxnLst/>
              <a:rect l="l" t="t" r="r" b="b"/>
              <a:pathLst>
                <a:path w="6228" h="1961" extrusionOk="0">
                  <a:moveTo>
                    <a:pt x="2992" y="1"/>
                  </a:moveTo>
                  <a:cubicBezTo>
                    <a:pt x="2561" y="1"/>
                    <a:pt x="2243" y="8"/>
                    <a:pt x="2203" y="26"/>
                  </a:cubicBezTo>
                  <a:cubicBezTo>
                    <a:pt x="2203" y="26"/>
                    <a:pt x="1906" y="38"/>
                    <a:pt x="1013" y="633"/>
                  </a:cubicBezTo>
                  <a:cubicBezTo>
                    <a:pt x="465" y="990"/>
                    <a:pt x="179" y="1335"/>
                    <a:pt x="60" y="1573"/>
                  </a:cubicBezTo>
                  <a:cubicBezTo>
                    <a:pt x="1" y="1693"/>
                    <a:pt x="96" y="1847"/>
                    <a:pt x="227" y="1847"/>
                  </a:cubicBezTo>
                  <a:cubicBezTo>
                    <a:pt x="923" y="1869"/>
                    <a:pt x="2945" y="1961"/>
                    <a:pt x="4412" y="1961"/>
                  </a:cubicBezTo>
                  <a:cubicBezTo>
                    <a:pt x="5304" y="1961"/>
                    <a:pt x="5991" y="1927"/>
                    <a:pt x="6049" y="1823"/>
                  </a:cubicBezTo>
                  <a:cubicBezTo>
                    <a:pt x="6228" y="1514"/>
                    <a:pt x="5894" y="121"/>
                    <a:pt x="5740" y="73"/>
                  </a:cubicBezTo>
                  <a:cubicBezTo>
                    <a:pt x="5631" y="40"/>
                    <a:pt x="4003" y="1"/>
                    <a:pt x="29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9" name="Google Shape;5799;p62"/>
            <p:cNvSpPr/>
            <p:nvPr/>
          </p:nvSpPr>
          <p:spPr>
            <a:xfrm>
              <a:off x="5243072"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0" name="Google Shape;5800;p62"/>
            <p:cNvSpPr/>
            <p:nvPr/>
          </p:nvSpPr>
          <p:spPr>
            <a:xfrm>
              <a:off x="4887426" y="3206203"/>
              <a:ext cx="642084" cy="450878"/>
            </a:xfrm>
            <a:custGeom>
              <a:avLst/>
              <a:gdLst/>
              <a:ahLst/>
              <a:cxnLst/>
              <a:rect l="l" t="t" r="r" b="b"/>
              <a:pathLst>
                <a:path w="13026" h="9147" extrusionOk="0">
                  <a:moveTo>
                    <a:pt x="203" y="1"/>
                  </a:moveTo>
                  <a:cubicBezTo>
                    <a:pt x="203" y="1"/>
                    <a:pt x="143" y="894"/>
                    <a:pt x="96" y="2060"/>
                  </a:cubicBezTo>
                  <a:lnTo>
                    <a:pt x="96" y="2203"/>
                  </a:lnTo>
                  <a:cubicBezTo>
                    <a:pt x="36" y="3489"/>
                    <a:pt x="1" y="5049"/>
                    <a:pt x="36" y="6025"/>
                  </a:cubicBezTo>
                  <a:cubicBezTo>
                    <a:pt x="143" y="7930"/>
                    <a:pt x="239" y="8442"/>
                    <a:pt x="239" y="8442"/>
                  </a:cubicBezTo>
                  <a:cubicBezTo>
                    <a:pt x="239" y="8442"/>
                    <a:pt x="2048" y="8787"/>
                    <a:pt x="3632" y="8918"/>
                  </a:cubicBezTo>
                  <a:cubicBezTo>
                    <a:pt x="4022" y="8954"/>
                    <a:pt x="4390" y="8967"/>
                    <a:pt x="4723" y="8967"/>
                  </a:cubicBezTo>
                  <a:cubicBezTo>
                    <a:pt x="5723" y="8967"/>
                    <a:pt x="6406" y="8847"/>
                    <a:pt x="6406" y="8847"/>
                  </a:cubicBezTo>
                  <a:cubicBezTo>
                    <a:pt x="6406" y="8847"/>
                    <a:pt x="5787" y="6227"/>
                    <a:pt x="5989" y="5989"/>
                  </a:cubicBezTo>
                  <a:cubicBezTo>
                    <a:pt x="6013" y="5966"/>
                    <a:pt x="6013" y="5966"/>
                    <a:pt x="6025" y="5966"/>
                  </a:cubicBezTo>
                  <a:cubicBezTo>
                    <a:pt x="6049" y="5966"/>
                    <a:pt x="6085" y="5989"/>
                    <a:pt x="6108" y="6025"/>
                  </a:cubicBezTo>
                  <a:cubicBezTo>
                    <a:pt x="6394" y="6442"/>
                    <a:pt x="6859" y="8787"/>
                    <a:pt x="6859" y="8787"/>
                  </a:cubicBezTo>
                  <a:cubicBezTo>
                    <a:pt x="6859" y="8787"/>
                    <a:pt x="7991" y="9147"/>
                    <a:pt x="9997" y="9147"/>
                  </a:cubicBezTo>
                  <a:cubicBezTo>
                    <a:pt x="10088" y="9147"/>
                    <a:pt x="10181" y="9146"/>
                    <a:pt x="10276" y="9145"/>
                  </a:cubicBezTo>
                  <a:cubicBezTo>
                    <a:pt x="11097" y="9145"/>
                    <a:pt x="11681" y="8990"/>
                    <a:pt x="12097" y="8823"/>
                  </a:cubicBezTo>
                  <a:cubicBezTo>
                    <a:pt x="12133" y="8811"/>
                    <a:pt x="12169" y="8799"/>
                    <a:pt x="12193" y="8787"/>
                  </a:cubicBezTo>
                  <a:cubicBezTo>
                    <a:pt x="12835" y="8513"/>
                    <a:pt x="13026" y="8168"/>
                    <a:pt x="13026" y="8168"/>
                  </a:cubicBezTo>
                  <a:cubicBezTo>
                    <a:pt x="13026" y="8168"/>
                    <a:pt x="11752" y="1203"/>
                    <a:pt x="11419" y="298"/>
                  </a:cubicBezTo>
                  <a:cubicBezTo>
                    <a:pt x="11419" y="298"/>
                    <a:pt x="11288" y="286"/>
                    <a:pt x="11050" y="286"/>
                  </a:cubicBezTo>
                  <a:lnTo>
                    <a:pt x="10919" y="286"/>
                  </a:lnTo>
                  <a:cubicBezTo>
                    <a:pt x="10418" y="274"/>
                    <a:pt x="9537" y="239"/>
                    <a:pt x="8513" y="215"/>
                  </a:cubicBezTo>
                  <a:lnTo>
                    <a:pt x="8383" y="215"/>
                  </a:lnTo>
                  <a:cubicBezTo>
                    <a:pt x="7370" y="179"/>
                    <a:pt x="6227" y="155"/>
                    <a:pt x="5132" y="120"/>
                  </a:cubicBezTo>
                  <a:lnTo>
                    <a:pt x="5037" y="120"/>
                  </a:lnTo>
                  <a:cubicBezTo>
                    <a:pt x="4906" y="120"/>
                    <a:pt x="4787" y="108"/>
                    <a:pt x="4656" y="108"/>
                  </a:cubicBezTo>
                  <a:lnTo>
                    <a:pt x="4573" y="108"/>
                  </a:lnTo>
                  <a:cubicBezTo>
                    <a:pt x="3239" y="72"/>
                    <a:pt x="2013" y="36"/>
                    <a:pt x="1239" y="12"/>
                  </a:cubicBezTo>
                  <a:lnTo>
                    <a:pt x="1144" y="12"/>
                  </a:lnTo>
                  <a:cubicBezTo>
                    <a:pt x="679" y="12"/>
                    <a:pt x="405" y="1"/>
                    <a:pt x="3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1" name="Google Shape;5801;p62"/>
            <p:cNvSpPr/>
            <p:nvPr/>
          </p:nvSpPr>
          <p:spPr>
            <a:xfrm>
              <a:off x="5301780" y="3219709"/>
              <a:ext cx="187854" cy="421451"/>
            </a:xfrm>
            <a:custGeom>
              <a:avLst/>
              <a:gdLst/>
              <a:ahLst/>
              <a:cxnLst/>
              <a:rect l="l" t="t" r="r" b="b"/>
              <a:pathLst>
                <a:path w="3811" h="8550" extrusionOk="0">
                  <a:moveTo>
                    <a:pt x="0" y="0"/>
                  </a:moveTo>
                  <a:cubicBezTo>
                    <a:pt x="191" y="1143"/>
                    <a:pt x="834" y="2215"/>
                    <a:pt x="1762" y="2929"/>
                  </a:cubicBezTo>
                  <a:cubicBezTo>
                    <a:pt x="2120" y="3215"/>
                    <a:pt x="2524" y="3417"/>
                    <a:pt x="2953" y="3572"/>
                  </a:cubicBezTo>
                  <a:cubicBezTo>
                    <a:pt x="3108" y="4703"/>
                    <a:pt x="3275" y="5834"/>
                    <a:pt x="3453" y="6966"/>
                  </a:cubicBezTo>
                  <a:cubicBezTo>
                    <a:pt x="3513" y="7323"/>
                    <a:pt x="3572" y="7692"/>
                    <a:pt x="3632" y="8049"/>
                  </a:cubicBezTo>
                  <a:cubicBezTo>
                    <a:pt x="3656" y="8216"/>
                    <a:pt x="3679" y="8394"/>
                    <a:pt x="3703" y="8549"/>
                  </a:cubicBezTo>
                  <a:cubicBezTo>
                    <a:pt x="3751" y="8537"/>
                    <a:pt x="3775" y="8525"/>
                    <a:pt x="3810" y="8513"/>
                  </a:cubicBezTo>
                  <a:cubicBezTo>
                    <a:pt x="3787" y="8406"/>
                    <a:pt x="3763" y="8299"/>
                    <a:pt x="3763" y="8192"/>
                  </a:cubicBezTo>
                  <a:cubicBezTo>
                    <a:pt x="3715" y="7870"/>
                    <a:pt x="3656" y="7537"/>
                    <a:pt x="3608" y="7216"/>
                  </a:cubicBezTo>
                  <a:cubicBezTo>
                    <a:pt x="3525" y="6561"/>
                    <a:pt x="3417" y="5906"/>
                    <a:pt x="3334" y="5251"/>
                  </a:cubicBezTo>
                  <a:cubicBezTo>
                    <a:pt x="3155" y="3941"/>
                    <a:pt x="2977" y="2608"/>
                    <a:pt x="2822" y="1286"/>
                  </a:cubicBezTo>
                  <a:cubicBezTo>
                    <a:pt x="2774" y="917"/>
                    <a:pt x="2739" y="560"/>
                    <a:pt x="2691" y="191"/>
                  </a:cubicBezTo>
                  <a:cubicBezTo>
                    <a:pt x="2691" y="155"/>
                    <a:pt x="2679" y="119"/>
                    <a:pt x="2679" y="72"/>
                  </a:cubicBezTo>
                  <a:lnTo>
                    <a:pt x="2536" y="72"/>
                  </a:lnTo>
                  <a:lnTo>
                    <a:pt x="2536" y="84"/>
                  </a:lnTo>
                  <a:cubicBezTo>
                    <a:pt x="2584" y="417"/>
                    <a:pt x="2620" y="739"/>
                    <a:pt x="2655" y="1072"/>
                  </a:cubicBezTo>
                  <a:cubicBezTo>
                    <a:pt x="2739" y="1739"/>
                    <a:pt x="2810" y="2394"/>
                    <a:pt x="2894" y="3048"/>
                  </a:cubicBezTo>
                  <a:cubicBezTo>
                    <a:pt x="2917" y="3191"/>
                    <a:pt x="2941" y="3358"/>
                    <a:pt x="2953" y="3513"/>
                  </a:cubicBezTo>
                  <a:cubicBezTo>
                    <a:pt x="2227" y="3191"/>
                    <a:pt x="1596" y="2739"/>
                    <a:pt x="1084" y="2120"/>
                  </a:cubicBezTo>
                  <a:cubicBezTo>
                    <a:pt x="572" y="1512"/>
                    <a:pt x="250" y="774"/>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2" name="Google Shape;5802;p62"/>
            <p:cNvSpPr/>
            <p:nvPr/>
          </p:nvSpPr>
          <p:spPr>
            <a:xfrm>
              <a:off x="5106334" y="3212661"/>
              <a:ext cx="34110" cy="180213"/>
            </a:xfrm>
            <a:custGeom>
              <a:avLst/>
              <a:gdLst/>
              <a:ahLst/>
              <a:cxnLst/>
              <a:rect l="l" t="t" r="r" b="b"/>
              <a:pathLst>
                <a:path w="692" h="3656" extrusionOk="0">
                  <a:moveTo>
                    <a:pt x="155" y="1"/>
                  </a:moveTo>
                  <a:cubicBezTo>
                    <a:pt x="72" y="501"/>
                    <a:pt x="48" y="1001"/>
                    <a:pt x="36" y="1489"/>
                  </a:cubicBezTo>
                  <a:cubicBezTo>
                    <a:pt x="1" y="2203"/>
                    <a:pt x="48" y="2906"/>
                    <a:pt x="120" y="3608"/>
                  </a:cubicBezTo>
                  <a:cubicBezTo>
                    <a:pt x="120" y="3620"/>
                    <a:pt x="132" y="3656"/>
                    <a:pt x="167" y="3656"/>
                  </a:cubicBezTo>
                  <a:cubicBezTo>
                    <a:pt x="310" y="3620"/>
                    <a:pt x="453" y="3608"/>
                    <a:pt x="596" y="3596"/>
                  </a:cubicBezTo>
                  <a:cubicBezTo>
                    <a:pt x="620" y="3596"/>
                    <a:pt x="643" y="3572"/>
                    <a:pt x="643" y="3549"/>
                  </a:cubicBezTo>
                  <a:cubicBezTo>
                    <a:pt x="513" y="2370"/>
                    <a:pt x="524" y="1179"/>
                    <a:pt x="691" y="24"/>
                  </a:cubicBezTo>
                  <a:lnTo>
                    <a:pt x="596" y="24"/>
                  </a:lnTo>
                  <a:cubicBezTo>
                    <a:pt x="572" y="155"/>
                    <a:pt x="548" y="286"/>
                    <a:pt x="536" y="417"/>
                  </a:cubicBezTo>
                  <a:cubicBezTo>
                    <a:pt x="465" y="1072"/>
                    <a:pt x="429" y="1751"/>
                    <a:pt x="453" y="2417"/>
                  </a:cubicBezTo>
                  <a:cubicBezTo>
                    <a:pt x="465" y="2775"/>
                    <a:pt x="489" y="3144"/>
                    <a:pt x="536" y="3501"/>
                  </a:cubicBezTo>
                  <a:cubicBezTo>
                    <a:pt x="429" y="3513"/>
                    <a:pt x="310" y="3537"/>
                    <a:pt x="191" y="3549"/>
                  </a:cubicBezTo>
                  <a:cubicBezTo>
                    <a:pt x="120" y="2882"/>
                    <a:pt x="96" y="2191"/>
                    <a:pt x="108" y="1525"/>
                  </a:cubicBezTo>
                  <a:cubicBezTo>
                    <a:pt x="120" y="1013"/>
                    <a:pt x="167" y="512"/>
                    <a:pt x="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3" name="Google Shape;5803;p62"/>
            <p:cNvSpPr/>
            <p:nvPr/>
          </p:nvSpPr>
          <p:spPr>
            <a:xfrm>
              <a:off x="4892109" y="3208569"/>
              <a:ext cx="57574" cy="106866"/>
            </a:xfrm>
            <a:custGeom>
              <a:avLst/>
              <a:gdLst/>
              <a:ahLst/>
              <a:cxnLst/>
              <a:rect l="l" t="t" r="r" b="b"/>
              <a:pathLst>
                <a:path w="1168" h="2168" extrusionOk="0">
                  <a:moveTo>
                    <a:pt x="1025" y="0"/>
                  </a:moveTo>
                  <a:cubicBezTo>
                    <a:pt x="1025" y="12"/>
                    <a:pt x="1013" y="48"/>
                    <a:pt x="1013" y="72"/>
                  </a:cubicBezTo>
                  <a:cubicBezTo>
                    <a:pt x="846" y="715"/>
                    <a:pt x="548" y="1322"/>
                    <a:pt x="156" y="1846"/>
                  </a:cubicBezTo>
                  <a:cubicBezTo>
                    <a:pt x="108" y="1905"/>
                    <a:pt x="60" y="1965"/>
                    <a:pt x="1" y="2024"/>
                  </a:cubicBezTo>
                  <a:lnTo>
                    <a:pt x="1" y="2167"/>
                  </a:lnTo>
                  <a:cubicBezTo>
                    <a:pt x="572" y="1560"/>
                    <a:pt x="965" y="798"/>
                    <a:pt x="1168"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4" name="Google Shape;5804;p62"/>
            <p:cNvSpPr/>
            <p:nvPr/>
          </p:nvSpPr>
          <p:spPr>
            <a:xfrm>
              <a:off x="5092237" y="3472088"/>
              <a:ext cx="104451" cy="34357"/>
            </a:xfrm>
            <a:custGeom>
              <a:avLst/>
              <a:gdLst/>
              <a:ahLst/>
              <a:cxnLst/>
              <a:rect l="l" t="t" r="r" b="b"/>
              <a:pathLst>
                <a:path w="2119" h="697" extrusionOk="0">
                  <a:moveTo>
                    <a:pt x="48" y="0"/>
                  </a:moveTo>
                  <a:cubicBezTo>
                    <a:pt x="25" y="0"/>
                    <a:pt x="1" y="36"/>
                    <a:pt x="37" y="36"/>
                  </a:cubicBezTo>
                  <a:cubicBezTo>
                    <a:pt x="739" y="202"/>
                    <a:pt x="1418" y="417"/>
                    <a:pt x="2072" y="691"/>
                  </a:cubicBezTo>
                  <a:cubicBezTo>
                    <a:pt x="2078" y="694"/>
                    <a:pt x="2083" y="696"/>
                    <a:pt x="2088" y="696"/>
                  </a:cubicBezTo>
                  <a:cubicBezTo>
                    <a:pt x="2111" y="696"/>
                    <a:pt x="2118" y="651"/>
                    <a:pt x="2108" y="631"/>
                  </a:cubicBezTo>
                  <a:cubicBezTo>
                    <a:pt x="1465" y="310"/>
                    <a:pt x="763" y="83"/>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5" name="Google Shape;5805;p62"/>
            <p:cNvSpPr/>
            <p:nvPr/>
          </p:nvSpPr>
          <p:spPr>
            <a:xfrm>
              <a:off x="4957865" y="2622232"/>
              <a:ext cx="389707" cy="604129"/>
            </a:xfrm>
            <a:custGeom>
              <a:avLst/>
              <a:gdLst/>
              <a:ahLst/>
              <a:cxnLst/>
              <a:rect l="l" t="t" r="r" b="b"/>
              <a:pathLst>
                <a:path w="7906" h="12256" extrusionOk="0">
                  <a:moveTo>
                    <a:pt x="4968" y="0"/>
                  </a:moveTo>
                  <a:cubicBezTo>
                    <a:pt x="4266" y="0"/>
                    <a:pt x="3407" y="175"/>
                    <a:pt x="2739" y="406"/>
                  </a:cubicBezTo>
                  <a:cubicBezTo>
                    <a:pt x="2715" y="418"/>
                    <a:pt x="2691" y="418"/>
                    <a:pt x="2679" y="429"/>
                  </a:cubicBezTo>
                  <a:cubicBezTo>
                    <a:pt x="2143" y="608"/>
                    <a:pt x="1739" y="822"/>
                    <a:pt x="1643" y="953"/>
                  </a:cubicBezTo>
                  <a:cubicBezTo>
                    <a:pt x="1048" y="1906"/>
                    <a:pt x="453" y="6525"/>
                    <a:pt x="0" y="11562"/>
                  </a:cubicBezTo>
                  <a:cubicBezTo>
                    <a:pt x="298" y="11705"/>
                    <a:pt x="596" y="11788"/>
                    <a:pt x="905" y="11883"/>
                  </a:cubicBezTo>
                  <a:cubicBezTo>
                    <a:pt x="1940" y="12163"/>
                    <a:pt x="3023" y="12256"/>
                    <a:pt x="4111" y="12256"/>
                  </a:cubicBezTo>
                  <a:cubicBezTo>
                    <a:pt x="4551" y="12256"/>
                    <a:pt x="4991" y="12241"/>
                    <a:pt x="5430" y="12217"/>
                  </a:cubicBezTo>
                  <a:cubicBezTo>
                    <a:pt x="6263" y="12193"/>
                    <a:pt x="7096" y="12074"/>
                    <a:pt x="7906" y="11907"/>
                  </a:cubicBezTo>
                  <a:cubicBezTo>
                    <a:pt x="7882" y="11669"/>
                    <a:pt x="7846" y="11502"/>
                    <a:pt x="7858" y="11371"/>
                  </a:cubicBezTo>
                  <a:cubicBezTo>
                    <a:pt x="7632" y="9514"/>
                    <a:pt x="7561" y="1501"/>
                    <a:pt x="7406" y="1084"/>
                  </a:cubicBezTo>
                  <a:cubicBezTo>
                    <a:pt x="7299" y="775"/>
                    <a:pt x="6727" y="310"/>
                    <a:pt x="5858" y="108"/>
                  </a:cubicBezTo>
                  <a:cubicBezTo>
                    <a:pt x="5834" y="108"/>
                    <a:pt x="5799" y="96"/>
                    <a:pt x="5775" y="96"/>
                  </a:cubicBezTo>
                  <a:cubicBezTo>
                    <a:pt x="5549" y="48"/>
                    <a:pt x="5299" y="13"/>
                    <a:pt x="5037" y="1"/>
                  </a:cubicBezTo>
                  <a:cubicBezTo>
                    <a:pt x="5014" y="0"/>
                    <a:pt x="4991" y="0"/>
                    <a:pt x="49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6" name="Google Shape;5806;p62"/>
            <p:cNvSpPr/>
            <p:nvPr/>
          </p:nvSpPr>
          <p:spPr>
            <a:xfrm>
              <a:off x="4853365" y="2617943"/>
              <a:ext cx="653865" cy="751464"/>
            </a:xfrm>
            <a:custGeom>
              <a:avLst/>
              <a:gdLst/>
              <a:ahLst/>
              <a:cxnLst/>
              <a:rect l="l" t="t" r="r" b="b"/>
              <a:pathLst>
                <a:path w="13265" h="15245" extrusionOk="0">
                  <a:moveTo>
                    <a:pt x="7816" y="1"/>
                  </a:moveTo>
                  <a:cubicBezTo>
                    <a:pt x="6719" y="1"/>
                    <a:pt x="5411" y="213"/>
                    <a:pt x="4371" y="445"/>
                  </a:cubicBezTo>
                  <a:cubicBezTo>
                    <a:pt x="4347" y="457"/>
                    <a:pt x="4299" y="457"/>
                    <a:pt x="4275" y="481"/>
                  </a:cubicBezTo>
                  <a:cubicBezTo>
                    <a:pt x="3418" y="683"/>
                    <a:pt x="2763" y="909"/>
                    <a:pt x="2632" y="1076"/>
                  </a:cubicBezTo>
                  <a:cubicBezTo>
                    <a:pt x="1668" y="2160"/>
                    <a:pt x="715" y="8827"/>
                    <a:pt x="1" y="14447"/>
                  </a:cubicBezTo>
                  <a:cubicBezTo>
                    <a:pt x="477" y="14602"/>
                    <a:pt x="965" y="14721"/>
                    <a:pt x="1454" y="14804"/>
                  </a:cubicBezTo>
                  <a:cubicBezTo>
                    <a:pt x="2275" y="14971"/>
                    <a:pt x="3108" y="15078"/>
                    <a:pt x="3942" y="15137"/>
                  </a:cubicBezTo>
                  <a:cubicBezTo>
                    <a:pt x="3918" y="14625"/>
                    <a:pt x="3870" y="14125"/>
                    <a:pt x="3835" y="13613"/>
                  </a:cubicBezTo>
                  <a:cubicBezTo>
                    <a:pt x="3740" y="12208"/>
                    <a:pt x="3644" y="9303"/>
                    <a:pt x="3597" y="7886"/>
                  </a:cubicBezTo>
                  <a:cubicBezTo>
                    <a:pt x="3561" y="6493"/>
                    <a:pt x="3537" y="5088"/>
                    <a:pt x="3704" y="3707"/>
                  </a:cubicBezTo>
                  <a:cubicBezTo>
                    <a:pt x="3811" y="2862"/>
                    <a:pt x="3954" y="1886"/>
                    <a:pt x="4656" y="1314"/>
                  </a:cubicBezTo>
                  <a:cubicBezTo>
                    <a:pt x="4966" y="1040"/>
                    <a:pt x="5359" y="909"/>
                    <a:pt x="5740" y="778"/>
                  </a:cubicBezTo>
                  <a:cubicBezTo>
                    <a:pt x="6133" y="659"/>
                    <a:pt x="6537" y="528"/>
                    <a:pt x="6930" y="481"/>
                  </a:cubicBezTo>
                  <a:cubicBezTo>
                    <a:pt x="7109" y="459"/>
                    <a:pt x="7292" y="440"/>
                    <a:pt x="7472" y="440"/>
                  </a:cubicBezTo>
                  <a:cubicBezTo>
                    <a:pt x="7689" y="440"/>
                    <a:pt x="7902" y="468"/>
                    <a:pt x="8097" y="552"/>
                  </a:cubicBezTo>
                  <a:cubicBezTo>
                    <a:pt x="8264" y="624"/>
                    <a:pt x="8407" y="719"/>
                    <a:pt x="8514" y="862"/>
                  </a:cubicBezTo>
                  <a:cubicBezTo>
                    <a:pt x="8645" y="1040"/>
                    <a:pt x="8681" y="1231"/>
                    <a:pt x="8645" y="1457"/>
                  </a:cubicBezTo>
                  <a:cubicBezTo>
                    <a:pt x="8621" y="1707"/>
                    <a:pt x="8514" y="1945"/>
                    <a:pt x="8431" y="2171"/>
                  </a:cubicBezTo>
                  <a:cubicBezTo>
                    <a:pt x="8323" y="2421"/>
                    <a:pt x="8228" y="2683"/>
                    <a:pt x="8157" y="2945"/>
                  </a:cubicBezTo>
                  <a:cubicBezTo>
                    <a:pt x="7942" y="3612"/>
                    <a:pt x="7752" y="4291"/>
                    <a:pt x="7573" y="4957"/>
                  </a:cubicBezTo>
                  <a:cubicBezTo>
                    <a:pt x="7395" y="5624"/>
                    <a:pt x="7252" y="6315"/>
                    <a:pt x="7121" y="6982"/>
                  </a:cubicBezTo>
                  <a:cubicBezTo>
                    <a:pt x="6966" y="7648"/>
                    <a:pt x="6847" y="8351"/>
                    <a:pt x="6740" y="9029"/>
                  </a:cubicBezTo>
                  <a:cubicBezTo>
                    <a:pt x="6633" y="9732"/>
                    <a:pt x="6573" y="10434"/>
                    <a:pt x="6549" y="11137"/>
                  </a:cubicBezTo>
                  <a:cubicBezTo>
                    <a:pt x="6526" y="11827"/>
                    <a:pt x="6561" y="14030"/>
                    <a:pt x="6609" y="14733"/>
                  </a:cubicBezTo>
                  <a:cubicBezTo>
                    <a:pt x="6609" y="14911"/>
                    <a:pt x="6621" y="15078"/>
                    <a:pt x="6621" y="15244"/>
                  </a:cubicBezTo>
                  <a:cubicBezTo>
                    <a:pt x="7323" y="15244"/>
                    <a:pt x="8014" y="15221"/>
                    <a:pt x="8693" y="15197"/>
                  </a:cubicBezTo>
                  <a:cubicBezTo>
                    <a:pt x="10014" y="15137"/>
                    <a:pt x="11955" y="15042"/>
                    <a:pt x="13265" y="14863"/>
                  </a:cubicBezTo>
                  <a:cubicBezTo>
                    <a:pt x="13217" y="14613"/>
                    <a:pt x="13181" y="14411"/>
                    <a:pt x="13157" y="14268"/>
                  </a:cubicBezTo>
                  <a:cubicBezTo>
                    <a:pt x="12800" y="12208"/>
                    <a:pt x="12086" y="1671"/>
                    <a:pt x="11860" y="1207"/>
                  </a:cubicBezTo>
                  <a:cubicBezTo>
                    <a:pt x="11681" y="850"/>
                    <a:pt x="10752" y="362"/>
                    <a:pt x="9359" y="124"/>
                  </a:cubicBezTo>
                  <a:cubicBezTo>
                    <a:pt x="9312" y="124"/>
                    <a:pt x="9276" y="100"/>
                    <a:pt x="9228" y="100"/>
                  </a:cubicBezTo>
                  <a:cubicBezTo>
                    <a:pt x="8871" y="40"/>
                    <a:pt x="8478" y="16"/>
                    <a:pt x="8061" y="5"/>
                  </a:cubicBezTo>
                  <a:cubicBezTo>
                    <a:pt x="7981" y="2"/>
                    <a:pt x="7899" y="1"/>
                    <a:pt x="78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7" name="Google Shape;5807;p62"/>
            <p:cNvSpPr/>
            <p:nvPr/>
          </p:nvSpPr>
          <p:spPr>
            <a:xfrm>
              <a:off x="5266535" y="2618140"/>
              <a:ext cx="235421" cy="567554"/>
            </a:xfrm>
            <a:custGeom>
              <a:avLst/>
              <a:gdLst/>
              <a:ahLst/>
              <a:cxnLst/>
              <a:rect l="l" t="t" r="r" b="b"/>
              <a:pathLst>
                <a:path w="4776" h="11514" extrusionOk="0">
                  <a:moveTo>
                    <a:pt x="870" y="1"/>
                  </a:moveTo>
                  <a:cubicBezTo>
                    <a:pt x="846" y="1"/>
                    <a:pt x="811" y="12"/>
                    <a:pt x="799" y="36"/>
                  </a:cubicBezTo>
                  <a:cubicBezTo>
                    <a:pt x="1" y="1846"/>
                    <a:pt x="25" y="4180"/>
                    <a:pt x="596" y="6251"/>
                  </a:cubicBezTo>
                  <a:cubicBezTo>
                    <a:pt x="1168" y="8394"/>
                    <a:pt x="2477" y="10311"/>
                    <a:pt x="4132" y="11442"/>
                  </a:cubicBezTo>
                  <a:cubicBezTo>
                    <a:pt x="4201" y="11490"/>
                    <a:pt x="4280" y="11514"/>
                    <a:pt x="4356" y="11514"/>
                  </a:cubicBezTo>
                  <a:cubicBezTo>
                    <a:pt x="4489" y="11514"/>
                    <a:pt x="4615" y="11439"/>
                    <a:pt x="4668" y="11288"/>
                  </a:cubicBezTo>
                  <a:cubicBezTo>
                    <a:pt x="4775" y="11026"/>
                    <a:pt x="4597" y="10680"/>
                    <a:pt x="4418" y="10430"/>
                  </a:cubicBezTo>
                  <a:cubicBezTo>
                    <a:pt x="3930" y="9740"/>
                    <a:pt x="2644" y="7918"/>
                    <a:pt x="2061" y="5644"/>
                  </a:cubicBezTo>
                  <a:cubicBezTo>
                    <a:pt x="1489" y="3382"/>
                    <a:pt x="1989" y="1560"/>
                    <a:pt x="2346" y="512"/>
                  </a:cubicBezTo>
                  <a:cubicBezTo>
                    <a:pt x="2358" y="453"/>
                    <a:pt x="2358" y="381"/>
                    <a:pt x="2299" y="346"/>
                  </a:cubicBezTo>
                  <a:cubicBezTo>
                    <a:pt x="1942" y="191"/>
                    <a:pt x="1251" y="36"/>
                    <a:pt x="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8" name="Google Shape;5808;p62"/>
            <p:cNvSpPr/>
            <p:nvPr/>
          </p:nvSpPr>
          <p:spPr>
            <a:xfrm>
              <a:off x="4847499" y="2634752"/>
              <a:ext cx="217824" cy="455167"/>
            </a:xfrm>
            <a:custGeom>
              <a:avLst/>
              <a:gdLst/>
              <a:ahLst/>
              <a:cxnLst/>
              <a:rect l="l" t="t" r="r" b="b"/>
              <a:pathLst>
                <a:path w="4419" h="9234" extrusionOk="0">
                  <a:moveTo>
                    <a:pt x="4284" y="1"/>
                  </a:moveTo>
                  <a:cubicBezTo>
                    <a:pt x="4067" y="1"/>
                    <a:pt x="3654" y="158"/>
                    <a:pt x="3585" y="175"/>
                  </a:cubicBezTo>
                  <a:cubicBezTo>
                    <a:pt x="3525" y="211"/>
                    <a:pt x="3466" y="235"/>
                    <a:pt x="3418" y="259"/>
                  </a:cubicBezTo>
                  <a:cubicBezTo>
                    <a:pt x="2858" y="509"/>
                    <a:pt x="2370" y="914"/>
                    <a:pt x="2049" y="1509"/>
                  </a:cubicBezTo>
                  <a:cubicBezTo>
                    <a:pt x="1" y="5271"/>
                    <a:pt x="465" y="9034"/>
                    <a:pt x="584" y="9188"/>
                  </a:cubicBezTo>
                  <a:cubicBezTo>
                    <a:pt x="606" y="9220"/>
                    <a:pt x="629" y="9233"/>
                    <a:pt x="654" y="9233"/>
                  </a:cubicBezTo>
                  <a:cubicBezTo>
                    <a:pt x="777" y="9233"/>
                    <a:pt x="922" y="8891"/>
                    <a:pt x="941" y="8831"/>
                  </a:cubicBezTo>
                  <a:cubicBezTo>
                    <a:pt x="1561" y="5164"/>
                    <a:pt x="2346" y="3176"/>
                    <a:pt x="2906" y="2176"/>
                  </a:cubicBezTo>
                  <a:cubicBezTo>
                    <a:pt x="3156" y="1723"/>
                    <a:pt x="3418" y="1307"/>
                    <a:pt x="3739" y="926"/>
                  </a:cubicBezTo>
                  <a:cubicBezTo>
                    <a:pt x="3894" y="735"/>
                    <a:pt x="4061" y="533"/>
                    <a:pt x="4228" y="354"/>
                  </a:cubicBezTo>
                  <a:cubicBezTo>
                    <a:pt x="4275" y="295"/>
                    <a:pt x="4418" y="175"/>
                    <a:pt x="4418" y="80"/>
                  </a:cubicBezTo>
                  <a:cubicBezTo>
                    <a:pt x="4418" y="22"/>
                    <a:pt x="4364" y="1"/>
                    <a:pt x="4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9" name="Google Shape;5809;p62"/>
            <p:cNvSpPr/>
            <p:nvPr/>
          </p:nvSpPr>
          <p:spPr>
            <a:xfrm>
              <a:off x="5066999" y="2554750"/>
              <a:ext cx="209000" cy="135061"/>
            </a:xfrm>
            <a:custGeom>
              <a:avLst/>
              <a:gdLst/>
              <a:ahLst/>
              <a:cxnLst/>
              <a:rect l="l" t="t" r="r" b="b"/>
              <a:pathLst>
                <a:path w="4240" h="2740" extrusionOk="0">
                  <a:moveTo>
                    <a:pt x="3692" y="1"/>
                  </a:moveTo>
                  <a:lnTo>
                    <a:pt x="1" y="786"/>
                  </a:lnTo>
                  <a:lnTo>
                    <a:pt x="453" y="2441"/>
                  </a:lnTo>
                  <a:cubicBezTo>
                    <a:pt x="453" y="2441"/>
                    <a:pt x="636" y="2740"/>
                    <a:pt x="1385" y="2740"/>
                  </a:cubicBezTo>
                  <a:cubicBezTo>
                    <a:pt x="1683" y="2740"/>
                    <a:pt x="2071" y="2693"/>
                    <a:pt x="2573" y="2560"/>
                  </a:cubicBezTo>
                  <a:cubicBezTo>
                    <a:pt x="4239" y="2120"/>
                    <a:pt x="4073" y="1310"/>
                    <a:pt x="4073" y="1310"/>
                  </a:cubicBezTo>
                  <a:lnTo>
                    <a:pt x="3692"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0" name="Google Shape;5810;p62"/>
            <p:cNvSpPr/>
            <p:nvPr/>
          </p:nvSpPr>
          <p:spPr>
            <a:xfrm>
              <a:off x="5066975" y="2523800"/>
              <a:ext cx="207253" cy="112474"/>
            </a:xfrm>
            <a:custGeom>
              <a:avLst/>
              <a:gdLst/>
              <a:ahLst/>
              <a:cxnLst/>
              <a:rect l="l" t="t" r="r" b="b"/>
              <a:pathLst>
                <a:path w="4585" h="2282" extrusionOk="0">
                  <a:moveTo>
                    <a:pt x="3755" y="1"/>
                  </a:moveTo>
                  <a:cubicBezTo>
                    <a:pt x="3580" y="1"/>
                    <a:pt x="3405" y="16"/>
                    <a:pt x="3239" y="45"/>
                  </a:cubicBezTo>
                  <a:cubicBezTo>
                    <a:pt x="2358" y="164"/>
                    <a:pt x="1525" y="438"/>
                    <a:pt x="691" y="736"/>
                  </a:cubicBezTo>
                  <a:cubicBezTo>
                    <a:pt x="501" y="807"/>
                    <a:pt x="275" y="902"/>
                    <a:pt x="168" y="1045"/>
                  </a:cubicBezTo>
                  <a:cubicBezTo>
                    <a:pt x="37" y="1236"/>
                    <a:pt x="1" y="1676"/>
                    <a:pt x="144" y="1867"/>
                  </a:cubicBezTo>
                  <a:cubicBezTo>
                    <a:pt x="298" y="2117"/>
                    <a:pt x="763" y="2236"/>
                    <a:pt x="1096" y="2272"/>
                  </a:cubicBezTo>
                  <a:cubicBezTo>
                    <a:pt x="1167" y="2278"/>
                    <a:pt x="1238" y="2281"/>
                    <a:pt x="1309" y="2281"/>
                  </a:cubicBezTo>
                  <a:cubicBezTo>
                    <a:pt x="1638" y="2281"/>
                    <a:pt x="1978" y="2219"/>
                    <a:pt x="2311" y="2141"/>
                  </a:cubicBezTo>
                  <a:cubicBezTo>
                    <a:pt x="2799" y="2022"/>
                    <a:pt x="3275" y="1879"/>
                    <a:pt x="3692" y="1605"/>
                  </a:cubicBezTo>
                  <a:cubicBezTo>
                    <a:pt x="4120" y="1355"/>
                    <a:pt x="4442" y="986"/>
                    <a:pt x="4549" y="581"/>
                  </a:cubicBezTo>
                  <a:cubicBezTo>
                    <a:pt x="4573" y="450"/>
                    <a:pt x="4585" y="283"/>
                    <a:pt x="4501" y="188"/>
                  </a:cubicBezTo>
                  <a:cubicBezTo>
                    <a:pt x="4406" y="81"/>
                    <a:pt x="4263" y="45"/>
                    <a:pt x="4097" y="21"/>
                  </a:cubicBezTo>
                  <a:cubicBezTo>
                    <a:pt x="3984" y="7"/>
                    <a:pt x="3869" y="1"/>
                    <a:pt x="3755"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1" name="Google Shape;5811;p62"/>
            <p:cNvSpPr/>
            <p:nvPr/>
          </p:nvSpPr>
          <p:spPr>
            <a:xfrm>
              <a:off x="5048218" y="2592903"/>
              <a:ext cx="243801" cy="151574"/>
            </a:xfrm>
            <a:custGeom>
              <a:avLst/>
              <a:gdLst/>
              <a:ahLst/>
              <a:cxnLst/>
              <a:rect l="l" t="t" r="r" b="b"/>
              <a:pathLst>
                <a:path w="4946" h="3075" extrusionOk="0">
                  <a:moveTo>
                    <a:pt x="4220" y="1"/>
                  </a:moveTo>
                  <a:cubicBezTo>
                    <a:pt x="4175" y="1"/>
                    <a:pt x="4129" y="15"/>
                    <a:pt x="4085" y="48"/>
                  </a:cubicBezTo>
                  <a:cubicBezTo>
                    <a:pt x="3700" y="331"/>
                    <a:pt x="2831" y="1367"/>
                    <a:pt x="1356" y="1367"/>
                  </a:cubicBezTo>
                  <a:cubicBezTo>
                    <a:pt x="1279" y="1367"/>
                    <a:pt x="1200" y="1364"/>
                    <a:pt x="1120" y="1358"/>
                  </a:cubicBezTo>
                  <a:cubicBezTo>
                    <a:pt x="739" y="1322"/>
                    <a:pt x="596" y="882"/>
                    <a:pt x="525" y="691"/>
                  </a:cubicBezTo>
                  <a:cubicBezTo>
                    <a:pt x="518" y="663"/>
                    <a:pt x="498" y="652"/>
                    <a:pt x="479" y="652"/>
                  </a:cubicBezTo>
                  <a:cubicBezTo>
                    <a:pt x="465" y="652"/>
                    <a:pt x="451" y="657"/>
                    <a:pt x="441" y="667"/>
                  </a:cubicBezTo>
                  <a:cubicBezTo>
                    <a:pt x="298" y="905"/>
                    <a:pt x="37" y="1525"/>
                    <a:pt x="25" y="1679"/>
                  </a:cubicBezTo>
                  <a:cubicBezTo>
                    <a:pt x="1" y="1941"/>
                    <a:pt x="227" y="2834"/>
                    <a:pt x="382" y="2846"/>
                  </a:cubicBezTo>
                  <a:cubicBezTo>
                    <a:pt x="383" y="2846"/>
                    <a:pt x="384" y="2846"/>
                    <a:pt x="385" y="2846"/>
                  </a:cubicBezTo>
                  <a:cubicBezTo>
                    <a:pt x="533" y="2846"/>
                    <a:pt x="1156" y="1917"/>
                    <a:pt x="1156" y="1917"/>
                  </a:cubicBezTo>
                  <a:cubicBezTo>
                    <a:pt x="1156" y="1917"/>
                    <a:pt x="1780" y="3074"/>
                    <a:pt x="1998" y="3074"/>
                  </a:cubicBezTo>
                  <a:cubicBezTo>
                    <a:pt x="2003" y="3074"/>
                    <a:pt x="2008" y="3074"/>
                    <a:pt x="2013" y="3072"/>
                  </a:cubicBezTo>
                  <a:cubicBezTo>
                    <a:pt x="2346" y="2965"/>
                    <a:pt x="4025" y="2918"/>
                    <a:pt x="4882" y="1072"/>
                  </a:cubicBezTo>
                  <a:cubicBezTo>
                    <a:pt x="4946" y="956"/>
                    <a:pt x="4586" y="1"/>
                    <a:pt x="422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2" name="Google Shape;5812;p62"/>
            <p:cNvSpPr/>
            <p:nvPr/>
          </p:nvSpPr>
          <p:spPr>
            <a:xfrm>
              <a:off x="5048218" y="2583537"/>
              <a:ext cx="247991" cy="149800"/>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3" name="Google Shape;5813;p62"/>
            <p:cNvSpPr/>
            <p:nvPr/>
          </p:nvSpPr>
          <p:spPr>
            <a:xfrm>
              <a:off x="4837542" y="1934893"/>
              <a:ext cx="184354" cy="288361"/>
            </a:xfrm>
            <a:custGeom>
              <a:avLst/>
              <a:gdLst/>
              <a:ahLst/>
              <a:cxnLst/>
              <a:rect l="l" t="t" r="r" b="b"/>
              <a:pathLst>
                <a:path w="3740" h="5850" extrusionOk="0">
                  <a:moveTo>
                    <a:pt x="2917" y="0"/>
                  </a:moveTo>
                  <a:cubicBezTo>
                    <a:pt x="2544" y="0"/>
                    <a:pt x="2102" y="246"/>
                    <a:pt x="1870" y="431"/>
                  </a:cubicBezTo>
                  <a:cubicBezTo>
                    <a:pt x="572" y="1419"/>
                    <a:pt x="0" y="3229"/>
                    <a:pt x="453" y="4789"/>
                  </a:cubicBezTo>
                  <a:cubicBezTo>
                    <a:pt x="524" y="5063"/>
                    <a:pt x="632" y="5313"/>
                    <a:pt x="822" y="5527"/>
                  </a:cubicBezTo>
                  <a:cubicBezTo>
                    <a:pt x="993" y="5721"/>
                    <a:pt x="1252" y="5849"/>
                    <a:pt x="1514" y="5849"/>
                  </a:cubicBezTo>
                  <a:cubicBezTo>
                    <a:pt x="1525" y="5849"/>
                    <a:pt x="1537" y="5849"/>
                    <a:pt x="1548" y="5849"/>
                  </a:cubicBezTo>
                  <a:cubicBezTo>
                    <a:pt x="2036" y="5801"/>
                    <a:pt x="2334" y="5301"/>
                    <a:pt x="2537" y="4848"/>
                  </a:cubicBezTo>
                  <a:cubicBezTo>
                    <a:pt x="2894" y="4098"/>
                    <a:pt x="3239" y="3324"/>
                    <a:pt x="3429" y="2491"/>
                  </a:cubicBezTo>
                  <a:cubicBezTo>
                    <a:pt x="3572" y="1872"/>
                    <a:pt x="3739" y="836"/>
                    <a:pt x="3418" y="265"/>
                  </a:cubicBezTo>
                  <a:cubicBezTo>
                    <a:pt x="3301" y="72"/>
                    <a:pt x="3119" y="0"/>
                    <a:pt x="2917"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4" name="Google Shape;5814;p62"/>
            <p:cNvSpPr/>
            <p:nvPr/>
          </p:nvSpPr>
          <p:spPr>
            <a:xfrm>
              <a:off x="4844590" y="1928485"/>
              <a:ext cx="599249" cy="684426"/>
            </a:xfrm>
            <a:custGeom>
              <a:avLst/>
              <a:gdLst/>
              <a:ahLst/>
              <a:cxnLst/>
              <a:rect l="l" t="t" r="r" b="b"/>
              <a:pathLst>
                <a:path w="12157" h="13885" extrusionOk="0">
                  <a:moveTo>
                    <a:pt x="5857" y="1"/>
                  </a:moveTo>
                  <a:cubicBezTo>
                    <a:pt x="2498" y="1"/>
                    <a:pt x="46" y="2793"/>
                    <a:pt x="0" y="7229"/>
                  </a:cubicBezTo>
                  <a:cubicBezTo>
                    <a:pt x="0" y="7800"/>
                    <a:pt x="12" y="8324"/>
                    <a:pt x="72" y="8848"/>
                  </a:cubicBezTo>
                  <a:lnTo>
                    <a:pt x="72" y="8884"/>
                  </a:lnTo>
                  <a:cubicBezTo>
                    <a:pt x="84" y="9039"/>
                    <a:pt x="119" y="9193"/>
                    <a:pt x="131" y="9360"/>
                  </a:cubicBezTo>
                  <a:cubicBezTo>
                    <a:pt x="346" y="10682"/>
                    <a:pt x="810" y="11813"/>
                    <a:pt x="1679" y="12598"/>
                  </a:cubicBezTo>
                  <a:lnTo>
                    <a:pt x="1703" y="12610"/>
                  </a:lnTo>
                  <a:cubicBezTo>
                    <a:pt x="1846" y="12753"/>
                    <a:pt x="2024" y="12884"/>
                    <a:pt x="2203" y="13003"/>
                  </a:cubicBezTo>
                  <a:cubicBezTo>
                    <a:pt x="2965" y="13491"/>
                    <a:pt x="3977" y="13801"/>
                    <a:pt x="5299" y="13884"/>
                  </a:cubicBezTo>
                  <a:lnTo>
                    <a:pt x="5692" y="13884"/>
                  </a:lnTo>
                  <a:cubicBezTo>
                    <a:pt x="5834" y="13884"/>
                    <a:pt x="5989" y="13884"/>
                    <a:pt x="6144" y="13861"/>
                  </a:cubicBezTo>
                  <a:cubicBezTo>
                    <a:pt x="8037" y="13730"/>
                    <a:pt x="9716" y="12587"/>
                    <a:pt x="10752" y="10848"/>
                  </a:cubicBezTo>
                  <a:cubicBezTo>
                    <a:pt x="10764" y="10824"/>
                    <a:pt x="10764" y="10813"/>
                    <a:pt x="10776" y="10801"/>
                  </a:cubicBezTo>
                  <a:cubicBezTo>
                    <a:pt x="10871" y="10646"/>
                    <a:pt x="10942" y="10515"/>
                    <a:pt x="11014" y="10348"/>
                  </a:cubicBezTo>
                  <a:cubicBezTo>
                    <a:pt x="11383" y="9574"/>
                    <a:pt x="11633" y="8717"/>
                    <a:pt x="11740" y="7765"/>
                  </a:cubicBezTo>
                  <a:cubicBezTo>
                    <a:pt x="12157" y="3847"/>
                    <a:pt x="9752" y="228"/>
                    <a:pt x="6251" y="14"/>
                  </a:cubicBezTo>
                  <a:cubicBezTo>
                    <a:pt x="6119" y="5"/>
                    <a:pt x="5987" y="1"/>
                    <a:pt x="5857"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5" name="Google Shape;5815;p62"/>
            <p:cNvSpPr/>
            <p:nvPr/>
          </p:nvSpPr>
          <p:spPr>
            <a:xfrm>
              <a:off x="4819353" y="1818020"/>
              <a:ext cx="738944" cy="525261"/>
            </a:xfrm>
            <a:custGeom>
              <a:avLst/>
              <a:gdLst/>
              <a:ahLst/>
              <a:cxnLst/>
              <a:rect l="l" t="t" r="r" b="b"/>
              <a:pathLst>
                <a:path w="14991" h="10656" extrusionOk="0">
                  <a:moveTo>
                    <a:pt x="2980" y="0"/>
                  </a:moveTo>
                  <a:cubicBezTo>
                    <a:pt x="2631" y="0"/>
                    <a:pt x="2280" y="21"/>
                    <a:pt x="1929" y="64"/>
                  </a:cubicBezTo>
                  <a:cubicBezTo>
                    <a:pt x="1679" y="88"/>
                    <a:pt x="1417" y="135"/>
                    <a:pt x="1167" y="231"/>
                  </a:cubicBezTo>
                  <a:cubicBezTo>
                    <a:pt x="1001" y="290"/>
                    <a:pt x="810" y="385"/>
                    <a:pt x="750" y="564"/>
                  </a:cubicBezTo>
                  <a:cubicBezTo>
                    <a:pt x="667" y="826"/>
                    <a:pt x="846" y="1076"/>
                    <a:pt x="1036" y="1243"/>
                  </a:cubicBezTo>
                  <a:cubicBezTo>
                    <a:pt x="1262" y="1397"/>
                    <a:pt x="1512" y="1481"/>
                    <a:pt x="1774" y="1493"/>
                  </a:cubicBezTo>
                  <a:cubicBezTo>
                    <a:pt x="1096" y="1778"/>
                    <a:pt x="512" y="2326"/>
                    <a:pt x="203" y="3005"/>
                  </a:cubicBezTo>
                  <a:cubicBezTo>
                    <a:pt x="96" y="3290"/>
                    <a:pt x="0" y="3552"/>
                    <a:pt x="36" y="3802"/>
                  </a:cubicBezTo>
                  <a:cubicBezTo>
                    <a:pt x="48" y="4124"/>
                    <a:pt x="239" y="4422"/>
                    <a:pt x="477" y="4600"/>
                  </a:cubicBezTo>
                  <a:cubicBezTo>
                    <a:pt x="739" y="4803"/>
                    <a:pt x="1036" y="4886"/>
                    <a:pt x="1346" y="4933"/>
                  </a:cubicBezTo>
                  <a:cubicBezTo>
                    <a:pt x="1440" y="4945"/>
                    <a:pt x="1535" y="4951"/>
                    <a:pt x="1631" y="4951"/>
                  </a:cubicBezTo>
                  <a:cubicBezTo>
                    <a:pt x="2391" y="4951"/>
                    <a:pt x="3165" y="4579"/>
                    <a:pt x="3620" y="3933"/>
                  </a:cubicBezTo>
                  <a:lnTo>
                    <a:pt x="3620" y="3933"/>
                  </a:lnTo>
                  <a:cubicBezTo>
                    <a:pt x="3548" y="4052"/>
                    <a:pt x="3560" y="4219"/>
                    <a:pt x="3644" y="4338"/>
                  </a:cubicBezTo>
                  <a:cubicBezTo>
                    <a:pt x="3715" y="4457"/>
                    <a:pt x="3810" y="4529"/>
                    <a:pt x="3953" y="4588"/>
                  </a:cubicBezTo>
                  <a:cubicBezTo>
                    <a:pt x="4184" y="4704"/>
                    <a:pt x="4462" y="4745"/>
                    <a:pt x="4736" y="4745"/>
                  </a:cubicBezTo>
                  <a:cubicBezTo>
                    <a:pt x="4773" y="4745"/>
                    <a:pt x="4810" y="4744"/>
                    <a:pt x="4846" y="4743"/>
                  </a:cubicBezTo>
                  <a:cubicBezTo>
                    <a:pt x="5513" y="4719"/>
                    <a:pt x="6168" y="4517"/>
                    <a:pt x="6727" y="4160"/>
                  </a:cubicBezTo>
                  <a:lnTo>
                    <a:pt x="6727" y="4160"/>
                  </a:lnTo>
                  <a:cubicBezTo>
                    <a:pt x="6573" y="4386"/>
                    <a:pt x="6465" y="4660"/>
                    <a:pt x="6525" y="4922"/>
                  </a:cubicBezTo>
                  <a:cubicBezTo>
                    <a:pt x="6573" y="5088"/>
                    <a:pt x="6692" y="5231"/>
                    <a:pt x="6811" y="5350"/>
                  </a:cubicBezTo>
                  <a:cubicBezTo>
                    <a:pt x="7192" y="5708"/>
                    <a:pt x="7742" y="5898"/>
                    <a:pt x="8274" y="5898"/>
                  </a:cubicBezTo>
                  <a:cubicBezTo>
                    <a:pt x="8291" y="5898"/>
                    <a:pt x="8307" y="5898"/>
                    <a:pt x="8323" y="5898"/>
                  </a:cubicBezTo>
                  <a:cubicBezTo>
                    <a:pt x="8871" y="5874"/>
                    <a:pt x="9430" y="5648"/>
                    <a:pt x="9883" y="5291"/>
                  </a:cubicBezTo>
                  <a:lnTo>
                    <a:pt x="9883" y="5291"/>
                  </a:lnTo>
                  <a:cubicBezTo>
                    <a:pt x="9787" y="5707"/>
                    <a:pt x="9525" y="6065"/>
                    <a:pt x="9394" y="6481"/>
                  </a:cubicBezTo>
                  <a:cubicBezTo>
                    <a:pt x="9323" y="6719"/>
                    <a:pt x="9287" y="6969"/>
                    <a:pt x="9311" y="7208"/>
                  </a:cubicBezTo>
                  <a:cubicBezTo>
                    <a:pt x="9323" y="7434"/>
                    <a:pt x="9383" y="7660"/>
                    <a:pt x="9549" y="7803"/>
                  </a:cubicBezTo>
                  <a:cubicBezTo>
                    <a:pt x="9622" y="7882"/>
                    <a:pt x="9729" y="7923"/>
                    <a:pt x="9836" y="7923"/>
                  </a:cubicBezTo>
                  <a:cubicBezTo>
                    <a:pt x="9940" y="7923"/>
                    <a:pt x="10045" y="7885"/>
                    <a:pt x="10121" y="7803"/>
                  </a:cubicBezTo>
                  <a:lnTo>
                    <a:pt x="10121" y="7803"/>
                  </a:lnTo>
                  <a:cubicBezTo>
                    <a:pt x="10085" y="8017"/>
                    <a:pt x="10049" y="8220"/>
                    <a:pt x="10049" y="8422"/>
                  </a:cubicBezTo>
                  <a:cubicBezTo>
                    <a:pt x="10049" y="8553"/>
                    <a:pt x="10061" y="8660"/>
                    <a:pt x="10145" y="8743"/>
                  </a:cubicBezTo>
                  <a:cubicBezTo>
                    <a:pt x="10198" y="8812"/>
                    <a:pt x="10285" y="8842"/>
                    <a:pt x="10375" y="8842"/>
                  </a:cubicBezTo>
                  <a:cubicBezTo>
                    <a:pt x="10426" y="8842"/>
                    <a:pt x="10478" y="8832"/>
                    <a:pt x="10526" y="8815"/>
                  </a:cubicBezTo>
                  <a:cubicBezTo>
                    <a:pt x="10656" y="8767"/>
                    <a:pt x="10776" y="8660"/>
                    <a:pt x="10883" y="8577"/>
                  </a:cubicBezTo>
                  <a:lnTo>
                    <a:pt x="10883" y="8577"/>
                  </a:lnTo>
                  <a:cubicBezTo>
                    <a:pt x="10799" y="8934"/>
                    <a:pt x="10585" y="9267"/>
                    <a:pt x="10502" y="9613"/>
                  </a:cubicBezTo>
                  <a:cubicBezTo>
                    <a:pt x="10406" y="9970"/>
                    <a:pt x="10454" y="10422"/>
                    <a:pt x="10764" y="10601"/>
                  </a:cubicBezTo>
                  <a:cubicBezTo>
                    <a:pt x="10839" y="10638"/>
                    <a:pt x="10920" y="10656"/>
                    <a:pt x="11004" y="10656"/>
                  </a:cubicBezTo>
                  <a:cubicBezTo>
                    <a:pt x="11186" y="10656"/>
                    <a:pt x="11375" y="10573"/>
                    <a:pt x="11514" y="10434"/>
                  </a:cubicBezTo>
                  <a:cubicBezTo>
                    <a:pt x="11716" y="10244"/>
                    <a:pt x="11823" y="9958"/>
                    <a:pt x="11871" y="9672"/>
                  </a:cubicBezTo>
                  <a:cubicBezTo>
                    <a:pt x="12113" y="9696"/>
                    <a:pt x="12371" y="9724"/>
                    <a:pt x="12624" y="9724"/>
                  </a:cubicBezTo>
                  <a:cubicBezTo>
                    <a:pt x="12756" y="9724"/>
                    <a:pt x="12887" y="9716"/>
                    <a:pt x="13014" y="9696"/>
                  </a:cubicBezTo>
                  <a:cubicBezTo>
                    <a:pt x="13145" y="9672"/>
                    <a:pt x="13300" y="9648"/>
                    <a:pt x="13431" y="9577"/>
                  </a:cubicBezTo>
                  <a:cubicBezTo>
                    <a:pt x="13716" y="9446"/>
                    <a:pt x="13907" y="9124"/>
                    <a:pt x="14050" y="8851"/>
                  </a:cubicBezTo>
                  <a:cubicBezTo>
                    <a:pt x="14514" y="7958"/>
                    <a:pt x="14824" y="6981"/>
                    <a:pt x="14931" y="5993"/>
                  </a:cubicBezTo>
                  <a:cubicBezTo>
                    <a:pt x="14967" y="5755"/>
                    <a:pt x="14978" y="5517"/>
                    <a:pt x="14978" y="5279"/>
                  </a:cubicBezTo>
                  <a:cubicBezTo>
                    <a:pt x="14990" y="4826"/>
                    <a:pt x="14967" y="4386"/>
                    <a:pt x="14812" y="3981"/>
                  </a:cubicBezTo>
                  <a:cubicBezTo>
                    <a:pt x="14752" y="3802"/>
                    <a:pt x="14669" y="3636"/>
                    <a:pt x="14562" y="3493"/>
                  </a:cubicBezTo>
                  <a:cubicBezTo>
                    <a:pt x="14431" y="3290"/>
                    <a:pt x="14252" y="3136"/>
                    <a:pt x="14026" y="3028"/>
                  </a:cubicBezTo>
                  <a:cubicBezTo>
                    <a:pt x="13837" y="2934"/>
                    <a:pt x="13612" y="2889"/>
                    <a:pt x="13389" y="2889"/>
                  </a:cubicBezTo>
                  <a:cubicBezTo>
                    <a:pt x="13303" y="2889"/>
                    <a:pt x="13216" y="2896"/>
                    <a:pt x="13133" y="2909"/>
                  </a:cubicBezTo>
                  <a:cubicBezTo>
                    <a:pt x="13014" y="2338"/>
                    <a:pt x="12692" y="1838"/>
                    <a:pt x="12252" y="1445"/>
                  </a:cubicBezTo>
                  <a:cubicBezTo>
                    <a:pt x="12073" y="1278"/>
                    <a:pt x="11883" y="1135"/>
                    <a:pt x="11680" y="1016"/>
                  </a:cubicBezTo>
                  <a:cubicBezTo>
                    <a:pt x="11245" y="755"/>
                    <a:pt x="10739" y="583"/>
                    <a:pt x="10228" y="583"/>
                  </a:cubicBezTo>
                  <a:cubicBezTo>
                    <a:pt x="10180" y="583"/>
                    <a:pt x="10133" y="585"/>
                    <a:pt x="10085" y="588"/>
                  </a:cubicBezTo>
                  <a:lnTo>
                    <a:pt x="9990" y="588"/>
                  </a:lnTo>
                  <a:cubicBezTo>
                    <a:pt x="9775" y="612"/>
                    <a:pt x="9537" y="671"/>
                    <a:pt x="9371" y="850"/>
                  </a:cubicBezTo>
                  <a:cubicBezTo>
                    <a:pt x="9323" y="909"/>
                    <a:pt x="9275" y="969"/>
                    <a:pt x="9263" y="1052"/>
                  </a:cubicBezTo>
                  <a:cubicBezTo>
                    <a:pt x="8799" y="588"/>
                    <a:pt x="8240" y="254"/>
                    <a:pt x="7608" y="88"/>
                  </a:cubicBezTo>
                  <a:cubicBezTo>
                    <a:pt x="7493" y="55"/>
                    <a:pt x="7370" y="34"/>
                    <a:pt x="7246" y="34"/>
                  </a:cubicBezTo>
                  <a:cubicBezTo>
                    <a:pt x="7140" y="34"/>
                    <a:pt x="7034" y="49"/>
                    <a:pt x="6930" y="88"/>
                  </a:cubicBezTo>
                  <a:cubicBezTo>
                    <a:pt x="6811" y="135"/>
                    <a:pt x="6692" y="231"/>
                    <a:pt x="6680" y="350"/>
                  </a:cubicBezTo>
                  <a:cubicBezTo>
                    <a:pt x="6656" y="421"/>
                    <a:pt x="6680" y="504"/>
                    <a:pt x="6704" y="564"/>
                  </a:cubicBezTo>
                  <a:cubicBezTo>
                    <a:pt x="6751" y="719"/>
                    <a:pt x="6823" y="850"/>
                    <a:pt x="6930" y="969"/>
                  </a:cubicBezTo>
                  <a:cubicBezTo>
                    <a:pt x="6632" y="778"/>
                    <a:pt x="6287" y="623"/>
                    <a:pt x="5942" y="504"/>
                  </a:cubicBezTo>
                  <a:cubicBezTo>
                    <a:pt x="5002" y="177"/>
                    <a:pt x="3997" y="0"/>
                    <a:pt x="298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6" name="Google Shape;5816;p62"/>
            <p:cNvSpPr/>
            <p:nvPr/>
          </p:nvSpPr>
          <p:spPr>
            <a:xfrm>
              <a:off x="5307645" y="1845673"/>
              <a:ext cx="250652" cy="305367"/>
            </a:xfrm>
            <a:custGeom>
              <a:avLst/>
              <a:gdLst/>
              <a:ahLst/>
              <a:cxnLst/>
              <a:rect l="l" t="t" r="r" b="b"/>
              <a:pathLst>
                <a:path w="5085" h="6195" extrusionOk="0">
                  <a:moveTo>
                    <a:pt x="279" y="1"/>
                  </a:moveTo>
                  <a:cubicBezTo>
                    <a:pt x="246" y="1"/>
                    <a:pt x="212" y="1"/>
                    <a:pt x="179" y="3"/>
                  </a:cubicBezTo>
                  <a:lnTo>
                    <a:pt x="84" y="3"/>
                  </a:lnTo>
                  <a:cubicBezTo>
                    <a:pt x="12" y="253"/>
                    <a:pt x="0" y="455"/>
                    <a:pt x="12" y="646"/>
                  </a:cubicBezTo>
                  <a:cubicBezTo>
                    <a:pt x="72" y="1122"/>
                    <a:pt x="358" y="1527"/>
                    <a:pt x="691" y="1872"/>
                  </a:cubicBezTo>
                  <a:cubicBezTo>
                    <a:pt x="369" y="2051"/>
                    <a:pt x="0" y="2313"/>
                    <a:pt x="60" y="2694"/>
                  </a:cubicBezTo>
                  <a:cubicBezTo>
                    <a:pt x="72" y="2837"/>
                    <a:pt x="179" y="2968"/>
                    <a:pt x="274" y="3075"/>
                  </a:cubicBezTo>
                  <a:cubicBezTo>
                    <a:pt x="548" y="3349"/>
                    <a:pt x="905" y="3491"/>
                    <a:pt x="1262" y="3527"/>
                  </a:cubicBezTo>
                  <a:cubicBezTo>
                    <a:pt x="1322" y="3527"/>
                    <a:pt x="1382" y="3527"/>
                    <a:pt x="1441" y="3551"/>
                  </a:cubicBezTo>
                  <a:cubicBezTo>
                    <a:pt x="1632" y="3670"/>
                    <a:pt x="1465" y="3968"/>
                    <a:pt x="1512" y="4194"/>
                  </a:cubicBezTo>
                  <a:cubicBezTo>
                    <a:pt x="1556" y="4385"/>
                    <a:pt x="1758" y="4462"/>
                    <a:pt x="1970" y="4462"/>
                  </a:cubicBezTo>
                  <a:cubicBezTo>
                    <a:pt x="2049" y="4462"/>
                    <a:pt x="2129" y="4451"/>
                    <a:pt x="2203" y="4432"/>
                  </a:cubicBezTo>
                  <a:cubicBezTo>
                    <a:pt x="2391" y="4378"/>
                    <a:pt x="2598" y="4291"/>
                    <a:pt x="2791" y="4291"/>
                  </a:cubicBezTo>
                  <a:cubicBezTo>
                    <a:pt x="2855" y="4291"/>
                    <a:pt x="2917" y="4301"/>
                    <a:pt x="2977" y="4325"/>
                  </a:cubicBezTo>
                  <a:cubicBezTo>
                    <a:pt x="3298" y="4444"/>
                    <a:pt x="3370" y="4861"/>
                    <a:pt x="3465" y="5194"/>
                  </a:cubicBezTo>
                  <a:cubicBezTo>
                    <a:pt x="3548" y="5468"/>
                    <a:pt x="3668" y="5754"/>
                    <a:pt x="3846" y="5992"/>
                  </a:cubicBezTo>
                  <a:cubicBezTo>
                    <a:pt x="3894" y="6051"/>
                    <a:pt x="3953" y="6123"/>
                    <a:pt x="4013" y="6158"/>
                  </a:cubicBezTo>
                  <a:cubicBezTo>
                    <a:pt x="4057" y="6183"/>
                    <a:pt x="4103" y="6194"/>
                    <a:pt x="4151" y="6194"/>
                  </a:cubicBezTo>
                  <a:cubicBezTo>
                    <a:pt x="4305" y="6194"/>
                    <a:pt x="4468" y="6078"/>
                    <a:pt x="4596" y="5968"/>
                  </a:cubicBezTo>
                  <a:cubicBezTo>
                    <a:pt x="4739" y="5813"/>
                    <a:pt x="4894" y="5635"/>
                    <a:pt x="5025" y="5444"/>
                  </a:cubicBezTo>
                  <a:cubicBezTo>
                    <a:pt x="5061" y="5206"/>
                    <a:pt x="5072" y="4968"/>
                    <a:pt x="5072" y="4730"/>
                  </a:cubicBezTo>
                  <a:cubicBezTo>
                    <a:pt x="5084" y="4277"/>
                    <a:pt x="5061" y="3837"/>
                    <a:pt x="4906" y="3432"/>
                  </a:cubicBezTo>
                  <a:cubicBezTo>
                    <a:pt x="4846" y="3253"/>
                    <a:pt x="4763" y="3087"/>
                    <a:pt x="4656" y="2944"/>
                  </a:cubicBezTo>
                  <a:cubicBezTo>
                    <a:pt x="4596" y="2968"/>
                    <a:pt x="4525" y="3027"/>
                    <a:pt x="4477" y="3075"/>
                  </a:cubicBezTo>
                  <a:cubicBezTo>
                    <a:pt x="4346" y="3241"/>
                    <a:pt x="4287" y="3444"/>
                    <a:pt x="4251" y="3658"/>
                  </a:cubicBezTo>
                  <a:cubicBezTo>
                    <a:pt x="3882" y="3468"/>
                    <a:pt x="3465" y="3349"/>
                    <a:pt x="3048" y="3313"/>
                  </a:cubicBezTo>
                  <a:cubicBezTo>
                    <a:pt x="2858" y="3301"/>
                    <a:pt x="2632" y="3289"/>
                    <a:pt x="2525" y="3122"/>
                  </a:cubicBezTo>
                  <a:cubicBezTo>
                    <a:pt x="2394" y="2884"/>
                    <a:pt x="2667" y="2575"/>
                    <a:pt x="2536" y="2301"/>
                  </a:cubicBezTo>
                  <a:cubicBezTo>
                    <a:pt x="2477" y="2134"/>
                    <a:pt x="2286" y="2063"/>
                    <a:pt x="2144" y="1956"/>
                  </a:cubicBezTo>
                  <a:cubicBezTo>
                    <a:pt x="2024" y="1872"/>
                    <a:pt x="1929" y="1765"/>
                    <a:pt x="1870" y="1634"/>
                  </a:cubicBezTo>
                  <a:cubicBezTo>
                    <a:pt x="1846" y="1551"/>
                    <a:pt x="1810" y="1479"/>
                    <a:pt x="1810" y="1408"/>
                  </a:cubicBezTo>
                  <a:cubicBezTo>
                    <a:pt x="1822" y="1134"/>
                    <a:pt x="2155" y="1051"/>
                    <a:pt x="2346" y="872"/>
                  </a:cubicBezTo>
                  <a:cubicBezTo>
                    <a:pt x="2167" y="705"/>
                    <a:pt x="1977" y="562"/>
                    <a:pt x="1763" y="443"/>
                  </a:cubicBezTo>
                  <a:cubicBezTo>
                    <a:pt x="1315" y="175"/>
                    <a:pt x="804" y="1"/>
                    <a:pt x="279"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7" name="Google Shape;5817;p62"/>
            <p:cNvSpPr/>
            <p:nvPr/>
          </p:nvSpPr>
          <p:spPr>
            <a:xfrm>
              <a:off x="5366895" y="2242135"/>
              <a:ext cx="183171" cy="220830"/>
            </a:xfrm>
            <a:custGeom>
              <a:avLst/>
              <a:gdLst/>
              <a:ahLst/>
              <a:cxnLst/>
              <a:rect l="l" t="t" r="r" b="b"/>
              <a:pathLst>
                <a:path w="3716" h="4480" extrusionOk="0">
                  <a:moveTo>
                    <a:pt x="2317" y="1"/>
                  </a:moveTo>
                  <a:cubicBezTo>
                    <a:pt x="972" y="1"/>
                    <a:pt x="227" y="1554"/>
                    <a:pt x="72" y="2699"/>
                  </a:cubicBezTo>
                  <a:cubicBezTo>
                    <a:pt x="25" y="2985"/>
                    <a:pt x="1" y="3295"/>
                    <a:pt x="72" y="3580"/>
                  </a:cubicBezTo>
                  <a:cubicBezTo>
                    <a:pt x="194" y="4112"/>
                    <a:pt x="616" y="4479"/>
                    <a:pt x="1154" y="4479"/>
                  </a:cubicBezTo>
                  <a:cubicBezTo>
                    <a:pt x="1193" y="4479"/>
                    <a:pt x="1234" y="4477"/>
                    <a:pt x="1275" y="4473"/>
                  </a:cubicBezTo>
                  <a:cubicBezTo>
                    <a:pt x="1799" y="4426"/>
                    <a:pt x="2311" y="4116"/>
                    <a:pt x="2692" y="3771"/>
                  </a:cubicBezTo>
                  <a:cubicBezTo>
                    <a:pt x="3323" y="3223"/>
                    <a:pt x="3704" y="2425"/>
                    <a:pt x="3704" y="1616"/>
                  </a:cubicBezTo>
                  <a:cubicBezTo>
                    <a:pt x="3716" y="1235"/>
                    <a:pt x="3632" y="842"/>
                    <a:pt x="3406" y="520"/>
                  </a:cubicBezTo>
                  <a:cubicBezTo>
                    <a:pt x="3204" y="247"/>
                    <a:pt x="2930" y="92"/>
                    <a:pt x="2656" y="32"/>
                  </a:cubicBezTo>
                  <a:cubicBezTo>
                    <a:pt x="2539" y="11"/>
                    <a:pt x="2426" y="1"/>
                    <a:pt x="2317"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8" name="Google Shape;5818;p62"/>
            <p:cNvSpPr/>
            <p:nvPr/>
          </p:nvSpPr>
          <p:spPr>
            <a:xfrm>
              <a:off x="5425011" y="2301237"/>
              <a:ext cx="90452" cy="104500"/>
            </a:xfrm>
            <a:custGeom>
              <a:avLst/>
              <a:gdLst/>
              <a:ahLst/>
              <a:cxnLst/>
              <a:rect l="l" t="t" r="r" b="b"/>
              <a:pathLst>
                <a:path w="1835" h="2120" extrusionOk="0">
                  <a:moveTo>
                    <a:pt x="1275" y="0"/>
                  </a:moveTo>
                  <a:cubicBezTo>
                    <a:pt x="989" y="0"/>
                    <a:pt x="751" y="179"/>
                    <a:pt x="584" y="369"/>
                  </a:cubicBezTo>
                  <a:cubicBezTo>
                    <a:pt x="179" y="834"/>
                    <a:pt x="1" y="1441"/>
                    <a:pt x="60" y="2048"/>
                  </a:cubicBezTo>
                  <a:cubicBezTo>
                    <a:pt x="66" y="2096"/>
                    <a:pt x="102" y="2119"/>
                    <a:pt x="136" y="2119"/>
                  </a:cubicBezTo>
                  <a:cubicBezTo>
                    <a:pt x="170" y="2119"/>
                    <a:pt x="203" y="2096"/>
                    <a:pt x="203" y="2048"/>
                  </a:cubicBezTo>
                  <a:cubicBezTo>
                    <a:pt x="179" y="1560"/>
                    <a:pt x="346" y="1048"/>
                    <a:pt x="644" y="667"/>
                  </a:cubicBezTo>
                  <a:cubicBezTo>
                    <a:pt x="703" y="572"/>
                    <a:pt x="775" y="488"/>
                    <a:pt x="858" y="417"/>
                  </a:cubicBezTo>
                  <a:cubicBezTo>
                    <a:pt x="953" y="512"/>
                    <a:pt x="1013" y="631"/>
                    <a:pt x="1036" y="750"/>
                  </a:cubicBezTo>
                  <a:cubicBezTo>
                    <a:pt x="1048" y="834"/>
                    <a:pt x="1048" y="893"/>
                    <a:pt x="1048" y="976"/>
                  </a:cubicBezTo>
                  <a:lnTo>
                    <a:pt x="1048" y="1036"/>
                  </a:lnTo>
                  <a:lnTo>
                    <a:pt x="1048" y="1048"/>
                  </a:lnTo>
                  <a:lnTo>
                    <a:pt x="1048" y="1084"/>
                  </a:lnTo>
                  <a:cubicBezTo>
                    <a:pt x="1036" y="1131"/>
                    <a:pt x="1025" y="1167"/>
                    <a:pt x="1036" y="1215"/>
                  </a:cubicBezTo>
                  <a:cubicBezTo>
                    <a:pt x="1036" y="1263"/>
                    <a:pt x="1081" y="1301"/>
                    <a:pt x="1128" y="1301"/>
                  </a:cubicBezTo>
                  <a:cubicBezTo>
                    <a:pt x="1150" y="1301"/>
                    <a:pt x="1172" y="1293"/>
                    <a:pt x="1191" y="1274"/>
                  </a:cubicBezTo>
                  <a:cubicBezTo>
                    <a:pt x="1263" y="1203"/>
                    <a:pt x="1275" y="1084"/>
                    <a:pt x="1287" y="976"/>
                  </a:cubicBezTo>
                  <a:cubicBezTo>
                    <a:pt x="1310" y="881"/>
                    <a:pt x="1287" y="786"/>
                    <a:pt x="1263" y="691"/>
                  </a:cubicBezTo>
                  <a:cubicBezTo>
                    <a:pt x="1215" y="548"/>
                    <a:pt x="1144" y="417"/>
                    <a:pt x="1036" y="298"/>
                  </a:cubicBezTo>
                  <a:cubicBezTo>
                    <a:pt x="1084" y="262"/>
                    <a:pt x="1132" y="250"/>
                    <a:pt x="1191" y="238"/>
                  </a:cubicBezTo>
                  <a:cubicBezTo>
                    <a:pt x="1226" y="223"/>
                    <a:pt x="1265" y="217"/>
                    <a:pt x="1306" y="217"/>
                  </a:cubicBezTo>
                  <a:cubicBezTo>
                    <a:pt x="1362" y="217"/>
                    <a:pt x="1422" y="229"/>
                    <a:pt x="1477" y="250"/>
                  </a:cubicBezTo>
                  <a:cubicBezTo>
                    <a:pt x="1560" y="298"/>
                    <a:pt x="1608" y="381"/>
                    <a:pt x="1691" y="429"/>
                  </a:cubicBezTo>
                  <a:cubicBezTo>
                    <a:pt x="1704" y="435"/>
                    <a:pt x="1718" y="438"/>
                    <a:pt x="1732" y="438"/>
                  </a:cubicBezTo>
                  <a:cubicBezTo>
                    <a:pt x="1773" y="438"/>
                    <a:pt x="1817" y="413"/>
                    <a:pt x="1834" y="369"/>
                  </a:cubicBezTo>
                  <a:cubicBezTo>
                    <a:pt x="1822" y="131"/>
                    <a:pt x="1477" y="0"/>
                    <a:pt x="1275"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1" name="Google Shape;5821;p62"/>
            <p:cNvSpPr/>
            <p:nvPr/>
          </p:nvSpPr>
          <p:spPr>
            <a:xfrm>
              <a:off x="5073456" y="2154295"/>
              <a:ext cx="105782" cy="38596"/>
            </a:xfrm>
            <a:custGeom>
              <a:avLst/>
              <a:gdLst/>
              <a:ahLst/>
              <a:cxnLst/>
              <a:rect l="l" t="t" r="r" b="b"/>
              <a:pathLst>
                <a:path w="2146" h="783" extrusionOk="0">
                  <a:moveTo>
                    <a:pt x="538" y="0"/>
                  </a:moveTo>
                  <a:cubicBezTo>
                    <a:pt x="502" y="0"/>
                    <a:pt x="465" y="2"/>
                    <a:pt x="429" y="5"/>
                  </a:cubicBezTo>
                  <a:cubicBezTo>
                    <a:pt x="287" y="16"/>
                    <a:pt x="120" y="76"/>
                    <a:pt x="60" y="207"/>
                  </a:cubicBezTo>
                  <a:cubicBezTo>
                    <a:pt x="1" y="326"/>
                    <a:pt x="37" y="457"/>
                    <a:pt x="108" y="552"/>
                  </a:cubicBezTo>
                  <a:cubicBezTo>
                    <a:pt x="238" y="726"/>
                    <a:pt x="445" y="767"/>
                    <a:pt x="658" y="767"/>
                  </a:cubicBezTo>
                  <a:cubicBezTo>
                    <a:pt x="737" y="767"/>
                    <a:pt x="817" y="761"/>
                    <a:pt x="894" y="755"/>
                  </a:cubicBezTo>
                  <a:cubicBezTo>
                    <a:pt x="953" y="751"/>
                    <a:pt x="1013" y="749"/>
                    <a:pt x="1073" y="749"/>
                  </a:cubicBezTo>
                  <a:cubicBezTo>
                    <a:pt x="1193" y="749"/>
                    <a:pt x="1314" y="755"/>
                    <a:pt x="1441" y="755"/>
                  </a:cubicBezTo>
                  <a:cubicBezTo>
                    <a:pt x="1494" y="755"/>
                    <a:pt x="1679" y="783"/>
                    <a:pt x="1839" y="783"/>
                  </a:cubicBezTo>
                  <a:cubicBezTo>
                    <a:pt x="2006" y="783"/>
                    <a:pt x="2146" y="752"/>
                    <a:pt x="2072" y="624"/>
                  </a:cubicBezTo>
                  <a:cubicBezTo>
                    <a:pt x="2061" y="600"/>
                    <a:pt x="2013" y="564"/>
                    <a:pt x="1977" y="540"/>
                  </a:cubicBezTo>
                  <a:cubicBezTo>
                    <a:pt x="1894" y="493"/>
                    <a:pt x="1799" y="433"/>
                    <a:pt x="1715" y="386"/>
                  </a:cubicBezTo>
                  <a:cubicBezTo>
                    <a:pt x="1365" y="178"/>
                    <a:pt x="945" y="0"/>
                    <a:pt x="538"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2" name="Google Shape;5822;p62"/>
            <p:cNvSpPr/>
            <p:nvPr/>
          </p:nvSpPr>
          <p:spPr>
            <a:xfrm>
              <a:off x="4889496" y="2152176"/>
              <a:ext cx="80741" cy="38251"/>
            </a:xfrm>
            <a:custGeom>
              <a:avLst/>
              <a:gdLst/>
              <a:ahLst/>
              <a:cxnLst/>
              <a:rect l="l" t="t" r="r" b="b"/>
              <a:pathLst>
                <a:path w="1638" h="776" extrusionOk="0">
                  <a:moveTo>
                    <a:pt x="1094" y="0"/>
                  </a:moveTo>
                  <a:cubicBezTo>
                    <a:pt x="794" y="0"/>
                    <a:pt x="495" y="156"/>
                    <a:pt x="268" y="321"/>
                  </a:cubicBezTo>
                  <a:cubicBezTo>
                    <a:pt x="209" y="369"/>
                    <a:pt x="149" y="417"/>
                    <a:pt x="101" y="476"/>
                  </a:cubicBezTo>
                  <a:cubicBezTo>
                    <a:pt x="66" y="500"/>
                    <a:pt x="54" y="524"/>
                    <a:pt x="42" y="560"/>
                  </a:cubicBezTo>
                  <a:cubicBezTo>
                    <a:pt x="1" y="711"/>
                    <a:pt x="155" y="743"/>
                    <a:pt x="308" y="743"/>
                  </a:cubicBezTo>
                  <a:cubicBezTo>
                    <a:pt x="420" y="743"/>
                    <a:pt x="531" y="726"/>
                    <a:pt x="566" y="726"/>
                  </a:cubicBezTo>
                  <a:cubicBezTo>
                    <a:pt x="709" y="726"/>
                    <a:pt x="840" y="726"/>
                    <a:pt x="994" y="750"/>
                  </a:cubicBezTo>
                  <a:cubicBezTo>
                    <a:pt x="1076" y="763"/>
                    <a:pt x="1162" y="776"/>
                    <a:pt x="1244" y="776"/>
                  </a:cubicBezTo>
                  <a:cubicBezTo>
                    <a:pt x="1390" y="776"/>
                    <a:pt x="1521" y="735"/>
                    <a:pt x="1590" y="583"/>
                  </a:cubicBezTo>
                  <a:cubicBezTo>
                    <a:pt x="1637" y="476"/>
                    <a:pt x="1637" y="357"/>
                    <a:pt x="1554" y="238"/>
                  </a:cubicBezTo>
                  <a:cubicBezTo>
                    <a:pt x="1483" y="95"/>
                    <a:pt x="1352" y="24"/>
                    <a:pt x="1232" y="12"/>
                  </a:cubicBezTo>
                  <a:cubicBezTo>
                    <a:pt x="1186" y="4"/>
                    <a:pt x="1140" y="0"/>
                    <a:pt x="1094"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3" name="Google Shape;5823;p62"/>
            <p:cNvSpPr/>
            <p:nvPr/>
          </p:nvSpPr>
          <p:spPr>
            <a:xfrm>
              <a:off x="4959590" y="2234298"/>
              <a:ext cx="49391" cy="128752"/>
            </a:xfrm>
            <a:custGeom>
              <a:avLst/>
              <a:gdLst/>
              <a:ahLst/>
              <a:cxnLst/>
              <a:rect l="l" t="t" r="r" b="b"/>
              <a:pathLst>
                <a:path w="1002" h="2612" extrusionOk="0">
                  <a:moveTo>
                    <a:pt x="689" y="0"/>
                  </a:moveTo>
                  <a:cubicBezTo>
                    <a:pt x="655" y="0"/>
                    <a:pt x="625" y="30"/>
                    <a:pt x="632" y="72"/>
                  </a:cubicBezTo>
                  <a:cubicBezTo>
                    <a:pt x="715" y="429"/>
                    <a:pt x="799" y="822"/>
                    <a:pt x="811" y="1191"/>
                  </a:cubicBezTo>
                  <a:cubicBezTo>
                    <a:pt x="823" y="1275"/>
                    <a:pt x="823" y="1382"/>
                    <a:pt x="823" y="1465"/>
                  </a:cubicBezTo>
                  <a:lnTo>
                    <a:pt x="823" y="1501"/>
                  </a:lnTo>
                  <a:cubicBezTo>
                    <a:pt x="799" y="1489"/>
                    <a:pt x="763" y="1465"/>
                    <a:pt x="727" y="1465"/>
                  </a:cubicBezTo>
                  <a:cubicBezTo>
                    <a:pt x="679" y="1457"/>
                    <a:pt x="627" y="1451"/>
                    <a:pt x="573" y="1451"/>
                  </a:cubicBezTo>
                  <a:cubicBezTo>
                    <a:pt x="481" y="1451"/>
                    <a:pt x="386" y="1468"/>
                    <a:pt x="311" y="1513"/>
                  </a:cubicBezTo>
                  <a:cubicBezTo>
                    <a:pt x="49" y="1668"/>
                    <a:pt x="1" y="2025"/>
                    <a:pt x="96" y="2275"/>
                  </a:cubicBezTo>
                  <a:cubicBezTo>
                    <a:pt x="156" y="2406"/>
                    <a:pt x="263" y="2525"/>
                    <a:pt x="406" y="2584"/>
                  </a:cubicBezTo>
                  <a:cubicBezTo>
                    <a:pt x="455" y="2602"/>
                    <a:pt x="508" y="2612"/>
                    <a:pt x="562" y="2612"/>
                  </a:cubicBezTo>
                  <a:cubicBezTo>
                    <a:pt x="653" y="2612"/>
                    <a:pt x="743" y="2585"/>
                    <a:pt x="811" y="2525"/>
                  </a:cubicBezTo>
                  <a:cubicBezTo>
                    <a:pt x="834" y="2489"/>
                    <a:pt x="811" y="2430"/>
                    <a:pt x="763" y="2430"/>
                  </a:cubicBezTo>
                  <a:cubicBezTo>
                    <a:pt x="737" y="2432"/>
                    <a:pt x="711" y="2434"/>
                    <a:pt x="685" y="2434"/>
                  </a:cubicBezTo>
                  <a:cubicBezTo>
                    <a:pt x="581" y="2434"/>
                    <a:pt x="480" y="2411"/>
                    <a:pt x="394" y="2334"/>
                  </a:cubicBezTo>
                  <a:cubicBezTo>
                    <a:pt x="287" y="2251"/>
                    <a:pt x="239" y="2108"/>
                    <a:pt x="239" y="1977"/>
                  </a:cubicBezTo>
                  <a:cubicBezTo>
                    <a:pt x="263" y="1846"/>
                    <a:pt x="322" y="1715"/>
                    <a:pt x="453" y="1668"/>
                  </a:cubicBezTo>
                  <a:cubicBezTo>
                    <a:pt x="494" y="1659"/>
                    <a:pt x="541" y="1646"/>
                    <a:pt x="586" y="1646"/>
                  </a:cubicBezTo>
                  <a:cubicBezTo>
                    <a:pt x="606" y="1646"/>
                    <a:pt x="625" y="1648"/>
                    <a:pt x="644" y="1656"/>
                  </a:cubicBezTo>
                  <a:cubicBezTo>
                    <a:pt x="703" y="1668"/>
                    <a:pt x="763" y="1692"/>
                    <a:pt x="823" y="1692"/>
                  </a:cubicBezTo>
                  <a:cubicBezTo>
                    <a:pt x="832" y="1693"/>
                    <a:pt x="842" y="1694"/>
                    <a:pt x="851" y="1694"/>
                  </a:cubicBezTo>
                  <a:cubicBezTo>
                    <a:pt x="960" y="1694"/>
                    <a:pt x="1001" y="1565"/>
                    <a:pt x="1001" y="1477"/>
                  </a:cubicBezTo>
                  <a:cubicBezTo>
                    <a:pt x="1001" y="1311"/>
                    <a:pt x="977" y="1144"/>
                    <a:pt x="953" y="977"/>
                  </a:cubicBezTo>
                  <a:cubicBezTo>
                    <a:pt x="918" y="668"/>
                    <a:pt x="858" y="358"/>
                    <a:pt x="751" y="48"/>
                  </a:cubicBezTo>
                  <a:cubicBezTo>
                    <a:pt x="736" y="14"/>
                    <a:pt x="712" y="0"/>
                    <a:pt x="689"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4" name="Google Shape;5824;p62"/>
            <p:cNvSpPr/>
            <p:nvPr/>
          </p:nvSpPr>
          <p:spPr>
            <a:xfrm>
              <a:off x="5075822" y="2276196"/>
              <a:ext cx="102627" cy="39385"/>
            </a:xfrm>
            <a:custGeom>
              <a:avLst/>
              <a:gdLst/>
              <a:ahLst/>
              <a:cxnLst/>
              <a:rect l="l" t="t" r="r" b="b"/>
              <a:pathLst>
                <a:path w="2082" h="799" extrusionOk="0">
                  <a:moveTo>
                    <a:pt x="1040" y="1"/>
                  </a:moveTo>
                  <a:cubicBezTo>
                    <a:pt x="995" y="1"/>
                    <a:pt x="951" y="3"/>
                    <a:pt x="905" y="8"/>
                  </a:cubicBezTo>
                  <a:cubicBezTo>
                    <a:pt x="679" y="44"/>
                    <a:pt x="489" y="115"/>
                    <a:pt x="322" y="246"/>
                  </a:cubicBezTo>
                  <a:cubicBezTo>
                    <a:pt x="239" y="318"/>
                    <a:pt x="179" y="377"/>
                    <a:pt x="119" y="472"/>
                  </a:cubicBezTo>
                  <a:cubicBezTo>
                    <a:pt x="60" y="544"/>
                    <a:pt x="0" y="663"/>
                    <a:pt x="0" y="734"/>
                  </a:cubicBezTo>
                  <a:cubicBezTo>
                    <a:pt x="0" y="775"/>
                    <a:pt x="28" y="799"/>
                    <a:pt x="53" y="799"/>
                  </a:cubicBezTo>
                  <a:cubicBezTo>
                    <a:pt x="65" y="799"/>
                    <a:pt x="76" y="793"/>
                    <a:pt x="84" y="782"/>
                  </a:cubicBezTo>
                  <a:cubicBezTo>
                    <a:pt x="143" y="722"/>
                    <a:pt x="179" y="639"/>
                    <a:pt x="239" y="580"/>
                  </a:cubicBezTo>
                  <a:cubicBezTo>
                    <a:pt x="298" y="520"/>
                    <a:pt x="358" y="437"/>
                    <a:pt x="429" y="401"/>
                  </a:cubicBezTo>
                  <a:cubicBezTo>
                    <a:pt x="572" y="294"/>
                    <a:pt x="739" y="222"/>
                    <a:pt x="917" y="199"/>
                  </a:cubicBezTo>
                  <a:cubicBezTo>
                    <a:pt x="943" y="197"/>
                    <a:pt x="968" y="196"/>
                    <a:pt x="994" y="196"/>
                  </a:cubicBezTo>
                  <a:cubicBezTo>
                    <a:pt x="1168" y="196"/>
                    <a:pt x="1333" y="231"/>
                    <a:pt x="1489" y="294"/>
                  </a:cubicBezTo>
                  <a:cubicBezTo>
                    <a:pt x="1572" y="341"/>
                    <a:pt x="1667" y="377"/>
                    <a:pt x="1751" y="437"/>
                  </a:cubicBezTo>
                  <a:cubicBezTo>
                    <a:pt x="1846" y="496"/>
                    <a:pt x="1905" y="580"/>
                    <a:pt x="1989" y="615"/>
                  </a:cubicBezTo>
                  <a:cubicBezTo>
                    <a:pt x="2000" y="620"/>
                    <a:pt x="2010" y="622"/>
                    <a:pt x="2019" y="622"/>
                  </a:cubicBezTo>
                  <a:cubicBezTo>
                    <a:pt x="2060" y="622"/>
                    <a:pt x="2082" y="583"/>
                    <a:pt x="2072" y="544"/>
                  </a:cubicBezTo>
                  <a:cubicBezTo>
                    <a:pt x="2024" y="437"/>
                    <a:pt x="1929" y="353"/>
                    <a:pt x="1846" y="294"/>
                  </a:cubicBezTo>
                  <a:cubicBezTo>
                    <a:pt x="1751" y="222"/>
                    <a:pt x="1643" y="163"/>
                    <a:pt x="1548" y="115"/>
                  </a:cubicBezTo>
                  <a:cubicBezTo>
                    <a:pt x="1386" y="39"/>
                    <a:pt x="1217" y="1"/>
                    <a:pt x="1040"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5" name="Google Shape;5825;p62"/>
            <p:cNvSpPr/>
            <p:nvPr/>
          </p:nvSpPr>
          <p:spPr>
            <a:xfrm>
              <a:off x="4887031" y="2276196"/>
              <a:ext cx="66151" cy="39385"/>
            </a:xfrm>
            <a:custGeom>
              <a:avLst/>
              <a:gdLst/>
              <a:ahLst/>
              <a:cxnLst/>
              <a:rect l="l" t="t" r="r" b="b"/>
              <a:pathLst>
                <a:path w="1342" h="799" extrusionOk="0">
                  <a:moveTo>
                    <a:pt x="686" y="1"/>
                  </a:moveTo>
                  <a:cubicBezTo>
                    <a:pt x="575" y="1"/>
                    <a:pt x="468" y="39"/>
                    <a:pt x="354" y="115"/>
                  </a:cubicBezTo>
                  <a:cubicBezTo>
                    <a:pt x="282" y="163"/>
                    <a:pt x="223" y="222"/>
                    <a:pt x="163" y="294"/>
                  </a:cubicBezTo>
                  <a:cubicBezTo>
                    <a:pt x="104" y="353"/>
                    <a:pt x="44" y="437"/>
                    <a:pt x="20" y="544"/>
                  </a:cubicBezTo>
                  <a:cubicBezTo>
                    <a:pt x="1" y="583"/>
                    <a:pt x="21" y="622"/>
                    <a:pt x="42" y="622"/>
                  </a:cubicBezTo>
                  <a:cubicBezTo>
                    <a:pt x="47" y="622"/>
                    <a:pt x="52" y="620"/>
                    <a:pt x="56" y="615"/>
                  </a:cubicBezTo>
                  <a:cubicBezTo>
                    <a:pt x="116" y="580"/>
                    <a:pt x="163" y="496"/>
                    <a:pt x="211" y="437"/>
                  </a:cubicBezTo>
                  <a:cubicBezTo>
                    <a:pt x="270" y="377"/>
                    <a:pt x="318" y="341"/>
                    <a:pt x="390" y="294"/>
                  </a:cubicBezTo>
                  <a:cubicBezTo>
                    <a:pt x="493" y="231"/>
                    <a:pt x="597" y="196"/>
                    <a:pt x="701" y="196"/>
                  </a:cubicBezTo>
                  <a:cubicBezTo>
                    <a:pt x="716" y="196"/>
                    <a:pt x="732" y="197"/>
                    <a:pt x="747" y="199"/>
                  </a:cubicBezTo>
                  <a:cubicBezTo>
                    <a:pt x="866" y="222"/>
                    <a:pt x="973" y="294"/>
                    <a:pt x="1056" y="401"/>
                  </a:cubicBezTo>
                  <a:cubicBezTo>
                    <a:pt x="1104" y="437"/>
                    <a:pt x="1152" y="520"/>
                    <a:pt x="1175" y="580"/>
                  </a:cubicBezTo>
                  <a:cubicBezTo>
                    <a:pt x="1211" y="639"/>
                    <a:pt x="1235" y="722"/>
                    <a:pt x="1282" y="782"/>
                  </a:cubicBezTo>
                  <a:cubicBezTo>
                    <a:pt x="1286" y="793"/>
                    <a:pt x="1294" y="799"/>
                    <a:pt x="1302" y="799"/>
                  </a:cubicBezTo>
                  <a:cubicBezTo>
                    <a:pt x="1320" y="799"/>
                    <a:pt x="1342" y="775"/>
                    <a:pt x="1342" y="734"/>
                  </a:cubicBezTo>
                  <a:cubicBezTo>
                    <a:pt x="1342" y="663"/>
                    <a:pt x="1306" y="544"/>
                    <a:pt x="1282" y="472"/>
                  </a:cubicBezTo>
                  <a:cubicBezTo>
                    <a:pt x="1235" y="377"/>
                    <a:pt x="1211" y="318"/>
                    <a:pt x="1152" y="246"/>
                  </a:cubicBezTo>
                  <a:cubicBezTo>
                    <a:pt x="1044" y="115"/>
                    <a:pt x="913" y="44"/>
                    <a:pt x="771" y="8"/>
                  </a:cubicBezTo>
                  <a:cubicBezTo>
                    <a:pt x="742" y="3"/>
                    <a:pt x="714" y="1"/>
                    <a:pt x="686"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6" name="Google Shape;5826;p62"/>
            <p:cNvSpPr/>
            <p:nvPr/>
          </p:nvSpPr>
          <p:spPr>
            <a:xfrm>
              <a:off x="4947119" y="2359945"/>
              <a:ext cx="150194" cy="49440"/>
            </a:xfrm>
            <a:custGeom>
              <a:avLst/>
              <a:gdLst/>
              <a:ahLst/>
              <a:cxnLst/>
              <a:rect l="l" t="t" r="r" b="b"/>
              <a:pathLst>
                <a:path w="3047" h="1003" extrusionOk="0">
                  <a:moveTo>
                    <a:pt x="2970" y="1"/>
                  </a:moveTo>
                  <a:cubicBezTo>
                    <a:pt x="2958" y="1"/>
                    <a:pt x="2945" y="4"/>
                    <a:pt x="2933" y="12"/>
                  </a:cubicBezTo>
                  <a:cubicBezTo>
                    <a:pt x="2826" y="83"/>
                    <a:pt x="2730" y="178"/>
                    <a:pt x="2623" y="250"/>
                  </a:cubicBezTo>
                  <a:cubicBezTo>
                    <a:pt x="2516" y="321"/>
                    <a:pt x="2409" y="393"/>
                    <a:pt x="2314" y="452"/>
                  </a:cubicBezTo>
                  <a:cubicBezTo>
                    <a:pt x="2099" y="583"/>
                    <a:pt x="1861" y="678"/>
                    <a:pt x="1623" y="738"/>
                  </a:cubicBezTo>
                  <a:cubicBezTo>
                    <a:pt x="1385" y="797"/>
                    <a:pt x="1147" y="833"/>
                    <a:pt x="897" y="833"/>
                  </a:cubicBezTo>
                  <a:cubicBezTo>
                    <a:pt x="766" y="833"/>
                    <a:pt x="647" y="809"/>
                    <a:pt x="504" y="797"/>
                  </a:cubicBezTo>
                  <a:cubicBezTo>
                    <a:pt x="373" y="774"/>
                    <a:pt x="230" y="738"/>
                    <a:pt x="123" y="655"/>
                  </a:cubicBezTo>
                  <a:cubicBezTo>
                    <a:pt x="109" y="644"/>
                    <a:pt x="95" y="639"/>
                    <a:pt x="81" y="639"/>
                  </a:cubicBezTo>
                  <a:cubicBezTo>
                    <a:pt x="36" y="639"/>
                    <a:pt x="0" y="689"/>
                    <a:pt x="28" y="726"/>
                  </a:cubicBezTo>
                  <a:cubicBezTo>
                    <a:pt x="206" y="928"/>
                    <a:pt x="540" y="976"/>
                    <a:pt x="802" y="988"/>
                  </a:cubicBezTo>
                  <a:cubicBezTo>
                    <a:pt x="880" y="998"/>
                    <a:pt x="958" y="1002"/>
                    <a:pt x="1035" y="1002"/>
                  </a:cubicBezTo>
                  <a:cubicBezTo>
                    <a:pt x="1237" y="1002"/>
                    <a:pt x="1433" y="972"/>
                    <a:pt x="1623" y="928"/>
                  </a:cubicBezTo>
                  <a:cubicBezTo>
                    <a:pt x="1897" y="869"/>
                    <a:pt x="2147" y="774"/>
                    <a:pt x="2385" y="631"/>
                  </a:cubicBezTo>
                  <a:cubicBezTo>
                    <a:pt x="2623" y="500"/>
                    <a:pt x="2873" y="321"/>
                    <a:pt x="3028" y="95"/>
                  </a:cubicBezTo>
                  <a:cubicBezTo>
                    <a:pt x="3047" y="48"/>
                    <a:pt x="3014" y="1"/>
                    <a:pt x="2970"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7" name="Google Shape;5827;p62"/>
            <p:cNvSpPr/>
            <p:nvPr/>
          </p:nvSpPr>
          <p:spPr>
            <a:xfrm>
              <a:off x="5476078" y="3309472"/>
              <a:ext cx="80002" cy="60778"/>
            </a:xfrm>
            <a:custGeom>
              <a:avLst/>
              <a:gdLst/>
              <a:ahLst/>
              <a:cxnLst/>
              <a:rect l="l" t="t" r="r" b="b"/>
              <a:pathLst>
                <a:path w="1623" h="1233" extrusionOk="0">
                  <a:moveTo>
                    <a:pt x="1291" y="1"/>
                  </a:moveTo>
                  <a:cubicBezTo>
                    <a:pt x="1080" y="1"/>
                    <a:pt x="727" y="203"/>
                    <a:pt x="727" y="203"/>
                  </a:cubicBezTo>
                  <a:lnTo>
                    <a:pt x="0" y="1180"/>
                  </a:lnTo>
                  <a:cubicBezTo>
                    <a:pt x="0" y="1180"/>
                    <a:pt x="188" y="1232"/>
                    <a:pt x="439" y="1232"/>
                  </a:cubicBezTo>
                  <a:cubicBezTo>
                    <a:pt x="722" y="1232"/>
                    <a:pt x="1087" y="1166"/>
                    <a:pt x="1358" y="882"/>
                  </a:cubicBezTo>
                  <a:cubicBezTo>
                    <a:pt x="1623" y="598"/>
                    <a:pt x="1530" y="532"/>
                    <a:pt x="1385" y="532"/>
                  </a:cubicBezTo>
                  <a:cubicBezTo>
                    <a:pt x="1255" y="532"/>
                    <a:pt x="1084" y="584"/>
                    <a:pt x="1084" y="584"/>
                  </a:cubicBezTo>
                  <a:cubicBezTo>
                    <a:pt x="1084" y="584"/>
                    <a:pt x="1548" y="215"/>
                    <a:pt x="1417" y="49"/>
                  </a:cubicBezTo>
                  <a:cubicBezTo>
                    <a:pt x="1390" y="14"/>
                    <a:pt x="1345" y="1"/>
                    <a:pt x="1291"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8" name="Google Shape;5828;p62"/>
            <p:cNvSpPr/>
            <p:nvPr/>
          </p:nvSpPr>
          <p:spPr>
            <a:xfrm>
              <a:off x="5378676" y="3217294"/>
              <a:ext cx="161877" cy="152265"/>
            </a:xfrm>
            <a:custGeom>
              <a:avLst/>
              <a:gdLst/>
              <a:ahLst/>
              <a:cxnLst/>
              <a:rect l="l" t="t" r="r" b="b"/>
              <a:pathLst>
                <a:path w="3284" h="3089" extrusionOk="0">
                  <a:moveTo>
                    <a:pt x="1358" y="1"/>
                  </a:moveTo>
                  <a:cubicBezTo>
                    <a:pt x="1287" y="1"/>
                    <a:pt x="1230" y="19"/>
                    <a:pt x="1191" y="61"/>
                  </a:cubicBezTo>
                  <a:cubicBezTo>
                    <a:pt x="1191" y="61"/>
                    <a:pt x="0" y="1038"/>
                    <a:pt x="60" y="1621"/>
                  </a:cubicBezTo>
                  <a:cubicBezTo>
                    <a:pt x="117" y="2187"/>
                    <a:pt x="1630" y="3088"/>
                    <a:pt x="2037" y="3088"/>
                  </a:cubicBezTo>
                  <a:cubicBezTo>
                    <a:pt x="2050" y="3088"/>
                    <a:pt x="2061" y="3087"/>
                    <a:pt x="2072" y="3085"/>
                  </a:cubicBezTo>
                  <a:cubicBezTo>
                    <a:pt x="2417" y="3026"/>
                    <a:pt x="3239" y="1442"/>
                    <a:pt x="3262" y="1276"/>
                  </a:cubicBezTo>
                  <a:cubicBezTo>
                    <a:pt x="3283" y="1139"/>
                    <a:pt x="1911" y="1"/>
                    <a:pt x="135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9" name="Google Shape;5829;p62"/>
            <p:cNvSpPr/>
            <p:nvPr/>
          </p:nvSpPr>
          <p:spPr>
            <a:xfrm>
              <a:off x="5493676" y="3315830"/>
              <a:ext cx="28590" cy="41849"/>
            </a:xfrm>
            <a:custGeom>
              <a:avLst/>
              <a:gdLst/>
              <a:ahLst/>
              <a:cxnLst/>
              <a:rect l="l" t="t" r="r" b="b"/>
              <a:pathLst>
                <a:path w="580" h="849" extrusionOk="0">
                  <a:moveTo>
                    <a:pt x="540" y="1"/>
                  </a:moveTo>
                  <a:cubicBezTo>
                    <a:pt x="529" y="1"/>
                    <a:pt x="517" y="9"/>
                    <a:pt x="513" y="27"/>
                  </a:cubicBezTo>
                  <a:cubicBezTo>
                    <a:pt x="465" y="170"/>
                    <a:pt x="394" y="324"/>
                    <a:pt x="298" y="455"/>
                  </a:cubicBezTo>
                  <a:cubicBezTo>
                    <a:pt x="251" y="527"/>
                    <a:pt x="215" y="586"/>
                    <a:pt x="155" y="646"/>
                  </a:cubicBezTo>
                  <a:cubicBezTo>
                    <a:pt x="144" y="682"/>
                    <a:pt x="108" y="705"/>
                    <a:pt x="84" y="741"/>
                  </a:cubicBezTo>
                  <a:cubicBezTo>
                    <a:pt x="48" y="753"/>
                    <a:pt x="13" y="789"/>
                    <a:pt x="1" y="813"/>
                  </a:cubicBezTo>
                  <a:cubicBezTo>
                    <a:pt x="1" y="825"/>
                    <a:pt x="24" y="848"/>
                    <a:pt x="36" y="848"/>
                  </a:cubicBezTo>
                  <a:cubicBezTo>
                    <a:pt x="60" y="825"/>
                    <a:pt x="96" y="801"/>
                    <a:pt x="120" y="765"/>
                  </a:cubicBezTo>
                  <a:lnTo>
                    <a:pt x="215" y="682"/>
                  </a:lnTo>
                  <a:cubicBezTo>
                    <a:pt x="275" y="622"/>
                    <a:pt x="310" y="563"/>
                    <a:pt x="358" y="479"/>
                  </a:cubicBezTo>
                  <a:cubicBezTo>
                    <a:pt x="453" y="348"/>
                    <a:pt x="525" y="205"/>
                    <a:pt x="572" y="51"/>
                  </a:cubicBezTo>
                  <a:cubicBezTo>
                    <a:pt x="580" y="21"/>
                    <a:pt x="560" y="1"/>
                    <a:pt x="540" y="1"/>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80" name="Google Shape;5830;p62"/>
            <p:cNvSpPr/>
            <p:nvPr/>
          </p:nvSpPr>
          <p:spPr>
            <a:xfrm>
              <a:off x="5360734" y="2650674"/>
              <a:ext cx="360723" cy="667075"/>
            </a:xfrm>
            <a:custGeom>
              <a:avLst/>
              <a:gdLst/>
              <a:ahLst/>
              <a:cxnLst/>
              <a:rect l="l" t="t" r="r" b="b"/>
              <a:pathLst>
                <a:path w="7318" h="13533" extrusionOk="0">
                  <a:moveTo>
                    <a:pt x="718" y="0"/>
                  </a:moveTo>
                  <a:cubicBezTo>
                    <a:pt x="0" y="0"/>
                    <a:pt x="163" y="1569"/>
                    <a:pt x="245" y="2186"/>
                  </a:cubicBezTo>
                  <a:cubicBezTo>
                    <a:pt x="328" y="2900"/>
                    <a:pt x="590" y="3603"/>
                    <a:pt x="1007" y="4198"/>
                  </a:cubicBezTo>
                  <a:cubicBezTo>
                    <a:pt x="1221" y="4532"/>
                    <a:pt x="1507" y="4722"/>
                    <a:pt x="1805" y="4960"/>
                  </a:cubicBezTo>
                  <a:cubicBezTo>
                    <a:pt x="2019" y="5127"/>
                    <a:pt x="2221" y="5317"/>
                    <a:pt x="2400" y="5532"/>
                  </a:cubicBezTo>
                  <a:cubicBezTo>
                    <a:pt x="2733" y="5901"/>
                    <a:pt x="2983" y="6365"/>
                    <a:pt x="2995" y="6865"/>
                  </a:cubicBezTo>
                  <a:cubicBezTo>
                    <a:pt x="3031" y="7830"/>
                    <a:pt x="2174" y="9497"/>
                    <a:pt x="1626" y="10485"/>
                  </a:cubicBezTo>
                  <a:lnTo>
                    <a:pt x="1578" y="10568"/>
                  </a:lnTo>
                  <a:cubicBezTo>
                    <a:pt x="1340" y="10985"/>
                    <a:pt x="1162" y="11271"/>
                    <a:pt x="1162" y="11271"/>
                  </a:cubicBezTo>
                  <a:lnTo>
                    <a:pt x="3817" y="13533"/>
                  </a:lnTo>
                  <a:cubicBezTo>
                    <a:pt x="3936" y="13307"/>
                    <a:pt x="4067" y="13080"/>
                    <a:pt x="4186" y="12866"/>
                  </a:cubicBezTo>
                  <a:cubicBezTo>
                    <a:pt x="4198" y="12830"/>
                    <a:pt x="4222" y="12818"/>
                    <a:pt x="4234" y="12783"/>
                  </a:cubicBezTo>
                  <a:cubicBezTo>
                    <a:pt x="5841" y="9949"/>
                    <a:pt x="7317" y="7341"/>
                    <a:pt x="6139" y="5163"/>
                  </a:cubicBezTo>
                  <a:cubicBezTo>
                    <a:pt x="6031" y="4972"/>
                    <a:pt x="5924" y="4794"/>
                    <a:pt x="5805" y="4615"/>
                  </a:cubicBezTo>
                  <a:cubicBezTo>
                    <a:pt x="5138" y="3603"/>
                    <a:pt x="4293" y="2686"/>
                    <a:pt x="3400" y="1853"/>
                  </a:cubicBezTo>
                  <a:cubicBezTo>
                    <a:pt x="2972" y="1448"/>
                    <a:pt x="2519" y="1055"/>
                    <a:pt x="2043" y="698"/>
                  </a:cubicBezTo>
                  <a:cubicBezTo>
                    <a:pt x="1805" y="519"/>
                    <a:pt x="1376" y="269"/>
                    <a:pt x="1126" y="126"/>
                  </a:cubicBezTo>
                  <a:cubicBezTo>
                    <a:pt x="966" y="39"/>
                    <a:pt x="831" y="0"/>
                    <a:pt x="7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81" name="Google Shape;5831;p62"/>
            <p:cNvSpPr/>
            <p:nvPr/>
          </p:nvSpPr>
          <p:spPr>
            <a:xfrm>
              <a:off x="5439109" y="3167459"/>
              <a:ext cx="130921" cy="117415"/>
            </a:xfrm>
            <a:custGeom>
              <a:avLst/>
              <a:gdLst/>
              <a:ahLst/>
              <a:cxnLst/>
              <a:rect l="l" t="t" r="r" b="b"/>
              <a:pathLst>
                <a:path w="2656" h="2382" extrusionOk="0">
                  <a:moveTo>
                    <a:pt x="72" y="1"/>
                  </a:moveTo>
                  <a:cubicBezTo>
                    <a:pt x="24" y="25"/>
                    <a:pt x="12" y="60"/>
                    <a:pt x="0" y="84"/>
                  </a:cubicBezTo>
                  <a:cubicBezTo>
                    <a:pt x="84" y="144"/>
                    <a:pt x="167" y="203"/>
                    <a:pt x="262" y="286"/>
                  </a:cubicBezTo>
                  <a:cubicBezTo>
                    <a:pt x="596" y="525"/>
                    <a:pt x="905" y="775"/>
                    <a:pt x="1203" y="1025"/>
                  </a:cubicBezTo>
                  <a:cubicBezTo>
                    <a:pt x="1703" y="1453"/>
                    <a:pt x="2167" y="1918"/>
                    <a:pt x="2620" y="2382"/>
                  </a:cubicBezTo>
                  <a:cubicBezTo>
                    <a:pt x="2632" y="2346"/>
                    <a:pt x="2644" y="2334"/>
                    <a:pt x="2655" y="2311"/>
                  </a:cubicBezTo>
                  <a:cubicBezTo>
                    <a:pt x="2525" y="2156"/>
                    <a:pt x="2394" y="2025"/>
                    <a:pt x="2263" y="1870"/>
                  </a:cubicBezTo>
                  <a:cubicBezTo>
                    <a:pt x="1822" y="1429"/>
                    <a:pt x="1370" y="1013"/>
                    <a:pt x="870" y="608"/>
                  </a:cubicBezTo>
                  <a:cubicBezTo>
                    <a:pt x="620" y="406"/>
                    <a:pt x="369" y="203"/>
                    <a:pt x="119" y="25"/>
                  </a:cubicBezTo>
                  <a:cubicBezTo>
                    <a:pt x="96" y="13"/>
                    <a:pt x="84" y="1"/>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82" name="Google Shape;5832;p62"/>
            <p:cNvSpPr/>
            <p:nvPr/>
          </p:nvSpPr>
          <p:spPr>
            <a:xfrm>
              <a:off x="5398590" y="2865245"/>
              <a:ext cx="62848" cy="40518"/>
            </a:xfrm>
            <a:custGeom>
              <a:avLst/>
              <a:gdLst/>
              <a:ahLst/>
              <a:cxnLst/>
              <a:rect l="l" t="t" r="r" b="b"/>
              <a:pathLst>
                <a:path w="1275" h="822" extrusionOk="0">
                  <a:moveTo>
                    <a:pt x="1" y="0"/>
                  </a:moveTo>
                  <a:lnTo>
                    <a:pt x="1" y="0"/>
                  </a:lnTo>
                  <a:cubicBezTo>
                    <a:pt x="179" y="179"/>
                    <a:pt x="394" y="321"/>
                    <a:pt x="608" y="464"/>
                  </a:cubicBezTo>
                  <a:cubicBezTo>
                    <a:pt x="691" y="524"/>
                    <a:pt x="787" y="560"/>
                    <a:pt x="882" y="619"/>
                  </a:cubicBezTo>
                  <a:cubicBezTo>
                    <a:pt x="858" y="619"/>
                    <a:pt x="846" y="619"/>
                    <a:pt x="834" y="607"/>
                  </a:cubicBezTo>
                  <a:cubicBezTo>
                    <a:pt x="739" y="595"/>
                    <a:pt x="668" y="595"/>
                    <a:pt x="584" y="595"/>
                  </a:cubicBezTo>
                  <a:cubicBezTo>
                    <a:pt x="489" y="595"/>
                    <a:pt x="418" y="607"/>
                    <a:pt x="322" y="643"/>
                  </a:cubicBezTo>
                  <a:cubicBezTo>
                    <a:pt x="489" y="702"/>
                    <a:pt x="644" y="726"/>
                    <a:pt x="799" y="762"/>
                  </a:cubicBezTo>
                  <a:cubicBezTo>
                    <a:pt x="965" y="786"/>
                    <a:pt x="1120" y="798"/>
                    <a:pt x="1275" y="822"/>
                  </a:cubicBezTo>
                  <a:cubicBezTo>
                    <a:pt x="1096" y="619"/>
                    <a:pt x="894" y="476"/>
                    <a:pt x="680" y="345"/>
                  </a:cubicBezTo>
                  <a:cubicBezTo>
                    <a:pt x="453" y="202"/>
                    <a:pt x="239" y="83"/>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18019">
            <a:off x="-759138" y="-944406"/>
            <a:ext cx="1711304" cy="2281739"/>
          </a:xfrm>
          <a:prstGeom prst="rect">
            <a:avLst/>
          </a:prstGeom>
        </p:spPr>
      </p:pic>
      <p:sp>
        <p:nvSpPr>
          <p:cNvPr id="796" name="Google Shape;5812;p62"/>
          <p:cNvSpPr/>
          <p:nvPr/>
        </p:nvSpPr>
        <p:spPr>
          <a:xfrm>
            <a:off x="6461798" y="3450231"/>
            <a:ext cx="228061" cy="199733"/>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97" name="Google Shape;5812;p62"/>
          <p:cNvSpPr/>
          <p:nvPr/>
        </p:nvSpPr>
        <p:spPr>
          <a:xfrm flipH="1">
            <a:off x="3777633" y="3468074"/>
            <a:ext cx="247991" cy="199733"/>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0640" y="3285719"/>
            <a:ext cx="1797356" cy="1349365"/>
          </a:xfrm>
          <a:prstGeom prst="rect">
            <a:avLst/>
          </a:prstGeom>
        </p:spPr>
      </p:pic>
      <p:pic>
        <p:nvPicPr>
          <p:cNvPr id="799" name="Picture 79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1075" y="3272292"/>
            <a:ext cx="1797356" cy="1349365"/>
          </a:xfrm>
          <a:prstGeom prst="rect">
            <a:avLst/>
          </a:prstGeom>
        </p:spPr>
      </p:pic>
      <p:pic>
        <p:nvPicPr>
          <p:cNvPr id="800" name="Picture 79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98633" y="3257455"/>
            <a:ext cx="1797356" cy="1349365"/>
          </a:xfrm>
          <a:prstGeom prst="rect">
            <a:avLst/>
          </a:prstGeom>
        </p:spPr>
      </p:pic>
      <p:pic>
        <p:nvPicPr>
          <p:cNvPr id="801" name="Picture 80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089238" y="3249845"/>
            <a:ext cx="1797356" cy="1349365"/>
          </a:xfrm>
          <a:prstGeom prst="rect">
            <a:avLst/>
          </a:prstGeom>
        </p:spPr>
      </p:pic>
      <p:sp>
        <p:nvSpPr>
          <p:cNvPr id="291" name="Heart 290">
            <a:extLst>
              <a:ext uri="{FF2B5EF4-FFF2-40B4-BE49-F238E27FC236}">
                <a16:creationId xmlns:a16="http://schemas.microsoft.com/office/drawing/2014/main" xmlns="" id="{172C07FF-161A-422E-8824-D3E270DE59F2}"/>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Tree>
    <p:extLst>
      <p:ext uri="{BB962C8B-B14F-4D97-AF65-F5344CB8AC3E}">
        <p14:creationId xmlns:p14="http://schemas.microsoft.com/office/powerpoint/2010/main" val="715429902"/>
      </p:ext>
    </p:extLst>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26;p40"/>
          <p:cNvSpPr/>
          <p:nvPr/>
        </p:nvSpPr>
        <p:spPr>
          <a:xfrm>
            <a:off x="7668975" y="1420767"/>
            <a:ext cx="1031008" cy="109728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 name="Google Shape;227;p40"/>
          <p:cNvGrpSpPr/>
          <p:nvPr/>
        </p:nvGrpSpPr>
        <p:grpSpPr>
          <a:xfrm>
            <a:off x="322846" y="1866282"/>
            <a:ext cx="1941885" cy="2998349"/>
            <a:chOff x="5293245" y="6083019"/>
            <a:chExt cx="1941885" cy="2248762"/>
          </a:xfrm>
        </p:grpSpPr>
        <p:sp>
          <p:nvSpPr>
            <p:cNvPr id="5" name="Google Shape;228;p40"/>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29;p40"/>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30;p40"/>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8" name="Google Shape;231;p40"/>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9" name="Google Shape;232;p40"/>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33;p40"/>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11" name="Google Shape;234;p40"/>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B050"/>
                </a:solidFill>
                <a:effectLst/>
                <a:uLnTx/>
                <a:uFillTx/>
                <a:latin typeface="Arial"/>
                <a:cs typeface="Arial"/>
                <a:sym typeface="Arial"/>
              </a:endParaRPr>
            </a:p>
          </p:txBody>
        </p:sp>
        <p:sp>
          <p:nvSpPr>
            <p:cNvPr id="12" name="Google Shape;235;p40"/>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36;p40"/>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37;p40"/>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38;p40"/>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39;p40"/>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40;p40"/>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18" name="Google Shape;241;p40"/>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19" name="Google Shape;242;p40"/>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43;p40"/>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44;p40"/>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45;p40"/>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46;p40"/>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7;p40"/>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48;p40"/>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49;p40"/>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50;p40"/>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51;p40"/>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52;p40"/>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53;p40"/>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54;p40"/>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55;p40"/>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56;p40"/>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57;p40"/>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58;p40"/>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59;p40"/>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60;p40"/>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61;p40"/>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62;p40"/>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63;p40"/>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64;p40"/>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65;p40"/>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66;p40"/>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67;p40"/>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68;p40"/>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269;p40"/>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270;p40"/>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271;p40"/>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272;p40"/>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273;p40"/>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274;p40"/>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275;p40"/>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276;p40"/>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277;p40"/>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278;p40"/>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279;p40"/>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280;p40"/>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281;p40"/>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282;p40"/>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283;p40"/>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284;p40"/>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285;p40"/>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286;p40"/>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287;p40"/>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288;p40"/>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289;p40"/>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90;p40"/>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91;p40"/>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92;p40"/>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93;p40"/>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94;p40"/>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95;p40"/>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96;p40"/>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97;p40"/>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98;p40"/>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99;p40"/>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300;p40"/>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rgbClr val="51C0B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301;p40"/>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302;p40"/>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303;p40"/>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304;p40"/>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305;p40"/>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306;p40"/>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307;p40"/>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308;p40"/>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309;p40"/>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310;p40"/>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311;p40"/>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312;p40"/>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313;p40"/>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314;p40"/>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315;p40"/>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316;p40"/>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317;p40"/>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318;p40"/>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319;p40"/>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320;p40"/>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321;p40"/>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22;p40"/>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23;p40"/>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24;p40"/>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325;p40"/>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326;p40"/>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327;p40"/>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328;p40"/>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329;p40"/>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330;p40"/>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331;p40"/>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332;p40"/>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333;p40"/>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334;p40"/>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335;p40"/>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2" name="Google Shape;445;p40"/>
          <p:cNvSpPr/>
          <p:nvPr/>
        </p:nvSpPr>
        <p:spPr>
          <a:xfrm>
            <a:off x="490225" y="599737"/>
            <a:ext cx="1170794" cy="90662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23" name="Google Shape;446;p40"/>
          <p:cNvGrpSpPr/>
          <p:nvPr/>
        </p:nvGrpSpPr>
        <p:grpSpPr>
          <a:xfrm>
            <a:off x="-1208" y="4675051"/>
            <a:ext cx="9144294" cy="2182963"/>
            <a:chOff x="6554550" y="3707188"/>
            <a:chExt cx="7127831" cy="1637222"/>
          </a:xfrm>
        </p:grpSpPr>
        <p:sp>
          <p:nvSpPr>
            <p:cNvPr id="224" name="Google Shape;447;p40"/>
            <p:cNvSpPr/>
            <p:nvPr/>
          </p:nvSpPr>
          <p:spPr>
            <a:xfrm>
              <a:off x="6554550" y="3707188"/>
              <a:ext cx="7122500" cy="468875"/>
            </a:xfrm>
            <a:custGeom>
              <a:avLst/>
              <a:gdLst/>
              <a:ahLst/>
              <a:cxnLst/>
              <a:rect l="l" t="t" r="r" b="b"/>
              <a:pathLst>
                <a:path w="284900" h="18755" extrusionOk="0">
                  <a:moveTo>
                    <a:pt x="1" y="0"/>
                  </a:moveTo>
                  <a:lnTo>
                    <a:pt x="1" y="18754"/>
                  </a:lnTo>
                  <a:lnTo>
                    <a:pt x="284900" y="18754"/>
                  </a:lnTo>
                  <a:lnTo>
                    <a:pt x="284900" y="0"/>
                  </a:lnTo>
                  <a:close/>
                </a:path>
              </a:pathLst>
            </a:custGeom>
            <a:solidFill>
              <a:srgbClr val="51C0B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448;p40"/>
            <p:cNvSpPr/>
            <p:nvPr/>
          </p:nvSpPr>
          <p:spPr>
            <a:xfrm>
              <a:off x="6554550" y="4172238"/>
              <a:ext cx="7124025" cy="496225"/>
            </a:xfrm>
            <a:custGeom>
              <a:avLst/>
              <a:gdLst/>
              <a:ahLst/>
              <a:cxnLst/>
              <a:rect l="l" t="t" r="r" b="b"/>
              <a:pathLst>
                <a:path w="284961" h="19849" extrusionOk="0">
                  <a:moveTo>
                    <a:pt x="1" y="0"/>
                  </a:moveTo>
                  <a:lnTo>
                    <a:pt x="1" y="19849"/>
                  </a:lnTo>
                  <a:lnTo>
                    <a:pt x="284960" y="16475"/>
                  </a:lnTo>
                  <a:lnTo>
                    <a:pt x="284960" y="0"/>
                  </a:lnTo>
                  <a:close/>
                </a:path>
              </a:pathLst>
            </a:custGeom>
            <a:solidFill>
              <a:srgbClr val="51C0B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449;p40"/>
            <p:cNvSpPr/>
            <p:nvPr/>
          </p:nvSpPr>
          <p:spPr>
            <a:xfrm>
              <a:off x="6554556" y="4217140"/>
              <a:ext cx="7124025" cy="635279"/>
            </a:xfrm>
            <a:custGeom>
              <a:avLst/>
              <a:gdLst/>
              <a:ahLst/>
              <a:cxnLst/>
              <a:rect l="l" t="t" r="r" b="b"/>
              <a:pathLst>
                <a:path w="284961" h="6476" extrusionOk="0">
                  <a:moveTo>
                    <a:pt x="284960" y="1"/>
                  </a:moveTo>
                  <a:lnTo>
                    <a:pt x="1" y="3375"/>
                  </a:lnTo>
                  <a:lnTo>
                    <a:pt x="1" y="6475"/>
                  </a:lnTo>
                  <a:lnTo>
                    <a:pt x="284960" y="6475"/>
                  </a:lnTo>
                  <a:lnTo>
                    <a:pt x="284960" y="1"/>
                  </a:ln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450;p4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451;p4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9" name="Google Shape;452;p40"/>
          <p:cNvGrpSpPr/>
          <p:nvPr/>
        </p:nvGrpSpPr>
        <p:grpSpPr>
          <a:xfrm>
            <a:off x="3572083" y="4030744"/>
            <a:ext cx="1999791" cy="1274893"/>
            <a:chOff x="1313950" y="2027925"/>
            <a:chExt cx="6516100" cy="3115575"/>
          </a:xfrm>
        </p:grpSpPr>
        <p:sp>
          <p:nvSpPr>
            <p:cNvPr id="230" name="Google Shape;453;p40"/>
            <p:cNvSpPr/>
            <p:nvPr/>
          </p:nvSpPr>
          <p:spPr>
            <a:xfrm>
              <a:off x="6738075" y="4060625"/>
              <a:ext cx="1039550" cy="1050950"/>
            </a:xfrm>
            <a:custGeom>
              <a:avLst/>
              <a:gdLst/>
              <a:ahLst/>
              <a:cxnLst/>
              <a:rect l="l" t="t" r="r" b="b"/>
              <a:pathLst>
                <a:path w="41582" h="42038" extrusionOk="0">
                  <a:moveTo>
                    <a:pt x="41582" y="1"/>
                  </a:moveTo>
                  <a:lnTo>
                    <a:pt x="0" y="2311"/>
                  </a:lnTo>
                  <a:lnTo>
                    <a:pt x="3131" y="42038"/>
                  </a:lnTo>
                  <a:lnTo>
                    <a:pt x="39484" y="40944"/>
                  </a:lnTo>
                  <a:lnTo>
                    <a:pt x="41582" y="1"/>
                  </a:lnTo>
                  <a:close/>
                </a:path>
              </a:pathLst>
            </a:custGeom>
            <a:solidFill>
              <a:srgbClr val="FFCC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454;p40"/>
            <p:cNvSpPr/>
            <p:nvPr/>
          </p:nvSpPr>
          <p:spPr>
            <a:xfrm>
              <a:off x="6437150" y="3809875"/>
              <a:ext cx="1351125" cy="1313100"/>
            </a:xfrm>
            <a:custGeom>
              <a:avLst/>
              <a:gdLst/>
              <a:ahLst/>
              <a:cxnLst/>
              <a:rect l="l" t="t" r="r" b="b"/>
              <a:pathLst>
                <a:path w="54045" h="52524" extrusionOk="0">
                  <a:moveTo>
                    <a:pt x="1520" y="0"/>
                  </a:moveTo>
                  <a:lnTo>
                    <a:pt x="1" y="52524"/>
                  </a:lnTo>
                  <a:lnTo>
                    <a:pt x="15168" y="52068"/>
                  </a:lnTo>
                  <a:lnTo>
                    <a:pt x="12037" y="12341"/>
                  </a:lnTo>
                  <a:lnTo>
                    <a:pt x="53619" y="10031"/>
                  </a:lnTo>
                  <a:lnTo>
                    <a:pt x="54044" y="1702"/>
                  </a:lnTo>
                  <a:lnTo>
                    <a:pt x="1520" y="0"/>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455;p40"/>
            <p:cNvSpPr/>
            <p:nvPr/>
          </p:nvSpPr>
          <p:spPr>
            <a:xfrm>
              <a:off x="6475150" y="3328100"/>
              <a:ext cx="1354900" cy="525100"/>
            </a:xfrm>
            <a:custGeom>
              <a:avLst/>
              <a:gdLst/>
              <a:ahLst/>
              <a:cxnLst/>
              <a:rect l="l" t="t" r="r" b="b"/>
              <a:pathLst>
                <a:path w="54196" h="21004" extrusionOk="0">
                  <a:moveTo>
                    <a:pt x="548" y="0"/>
                  </a:moveTo>
                  <a:lnTo>
                    <a:pt x="0" y="19271"/>
                  </a:lnTo>
                  <a:lnTo>
                    <a:pt x="54196" y="21004"/>
                  </a:lnTo>
                  <a:lnTo>
                    <a:pt x="54196" y="21004"/>
                  </a:lnTo>
                  <a:lnTo>
                    <a:pt x="47722" y="5137"/>
                  </a:lnTo>
                  <a:lnTo>
                    <a:pt x="548" y="0"/>
                  </a:lnTo>
                  <a:close/>
                </a:path>
              </a:pathLst>
            </a:custGeom>
            <a:solidFill>
              <a:srgbClr val="F7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456;p40"/>
            <p:cNvSpPr/>
            <p:nvPr/>
          </p:nvSpPr>
          <p:spPr>
            <a:xfrm>
              <a:off x="6468300" y="3809875"/>
              <a:ext cx="1361750" cy="100325"/>
            </a:xfrm>
            <a:custGeom>
              <a:avLst/>
              <a:gdLst/>
              <a:ahLst/>
              <a:cxnLst/>
              <a:rect l="l" t="t" r="r" b="b"/>
              <a:pathLst>
                <a:path w="54470" h="4013" extrusionOk="0">
                  <a:moveTo>
                    <a:pt x="274" y="0"/>
                  </a:moveTo>
                  <a:lnTo>
                    <a:pt x="1" y="3435"/>
                  </a:lnTo>
                  <a:lnTo>
                    <a:pt x="53619" y="4012"/>
                  </a:lnTo>
                  <a:lnTo>
                    <a:pt x="54470" y="1733"/>
                  </a:lnTo>
                  <a:lnTo>
                    <a:pt x="274" y="0"/>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457;p40"/>
            <p:cNvSpPr/>
            <p:nvPr/>
          </p:nvSpPr>
          <p:spPr>
            <a:xfrm>
              <a:off x="2639200" y="2169275"/>
              <a:ext cx="3892200" cy="955950"/>
            </a:xfrm>
            <a:custGeom>
              <a:avLst/>
              <a:gdLst/>
              <a:ahLst/>
              <a:cxnLst/>
              <a:rect l="l" t="t" r="r" b="b"/>
              <a:pathLst>
                <a:path w="155688" h="38238" extrusionOk="0">
                  <a:moveTo>
                    <a:pt x="76051" y="0"/>
                  </a:moveTo>
                  <a:lnTo>
                    <a:pt x="1" y="25259"/>
                  </a:lnTo>
                  <a:lnTo>
                    <a:pt x="305" y="35806"/>
                  </a:lnTo>
                  <a:lnTo>
                    <a:pt x="155171" y="38238"/>
                  </a:lnTo>
                  <a:lnTo>
                    <a:pt x="155688" y="25259"/>
                  </a:lnTo>
                  <a:lnTo>
                    <a:pt x="76051" y="0"/>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458;p40"/>
            <p:cNvSpPr/>
            <p:nvPr/>
          </p:nvSpPr>
          <p:spPr>
            <a:xfrm>
              <a:off x="2812475" y="2277925"/>
              <a:ext cx="3559350" cy="705975"/>
            </a:xfrm>
            <a:custGeom>
              <a:avLst/>
              <a:gdLst/>
              <a:ahLst/>
              <a:cxnLst/>
              <a:rect l="l" t="t" r="r" b="b"/>
              <a:pathLst>
                <a:path w="142374" h="28239" extrusionOk="0">
                  <a:moveTo>
                    <a:pt x="69515" y="1"/>
                  </a:moveTo>
                  <a:lnTo>
                    <a:pt x="1277" y="20730"/>
                  </a:lnTo>
                  <a:lnTo>
                    <a:pt x="0" y="25776"/>
                  </a:lnTo>
                  <a:lnTo>
                    <a:pt x="142374" y="28238"/>
                  </a:lnTo>
                  <a:lnTo>
                    <a:pt x="142374" y="22676"/>
                  </a:lnTo>
                  <a:lnTo>
                    <a:pt x="69515" y="1"/>
                  </a:lnTo>
                  <a:close/>
                </a:path>
              </a:pathLst>
            </a:custGeom>
            <a:solidFill>
              <a:srgbClr val="FFCC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459;p40"/>
            <p:cNvSpPr/>
            <p:nvPr/>
          </p:nvSpPr>
          <p:spPr>
            <a:xfrm>
              <a:off x="2646800" y="3064425"/>
              <a:ext cx="3871675" cy="2079075"/>
            </a:xfrm>
            <a:custGeom>
              <a:avLst/>
              <a:gdLst/>
              <a:ahLst/>
              <a:cxnLst/>
              <a:rect l="l" t="t" r="r" b="b"/>
              <a:pathLst>
                <a:path w="154867" h="83163" extrusionOk="0">
                  <a:moveTo>
                    <a:pt x="1" y="0"/>
                  </a:moveTo>
                  <a:lnTo>
                    <a:pt x="2372" y="83162"/>
                  </a:lnTo>
                  <a:lnTo>
                    <a:pt x="31795" y="82919"/>
                  </a:lnTo>
                  <a:cubicBezTo>
                    <a:pt x="27387" y="64044"/>
                    <a:pt x="18725" y="25411"/>
                    <a:pt x="18725" y="25411"/>
                  </a:cubicBezTo>
                  <a:lnTo>
                    <a:pt x="154138" y="20487"/>
                  </a:lnTo>
                  <a:lnTo>
                    <a:pt x="154867" y="2432"/>
                  </a:lnTo>
                  <a:lnTo>
                    <a:pt x="1" y="0"/>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460;p40"/>
            <p:cNvSpPr/>
            <p:nvPr/>
          </p:nvSpPr>
          <p:spPr>
            <a:xfrm>
              <a:off x="3114900" y="3576575"/>
              <a:ext cx="3385350" cy="1560850"/>
            </a:xfrm>
            <a:custGeom>
              <a:avLst/>
              <a:gdLst/>
              <a:ahLst/>
              <a:cxnLst/>
              <a:rect l="l" t="t" r="r" b="b"/>
              <a:pathLst>
                <a:path w="135414" h="62434" extrusionOk="0">
                  <a:moveTo>
                    <a:pt x="135414" y="1"/>
                  </a:moveTo>
                  <a:lnTo>
                    <a:pt x="1" y="4925"/>
                  </a:lnTo>
                  <a:cubicBezTo>
                    <a:pt x="1" y="4925"/>
                    <a:pt x="8663" y="43558"/>
                    <a:pt x="13071" y="62433"/>
                  </a:cubicBezTo>
                  <a:lnTo>
                    <a:pt x="132921" y="61339"/>
                  </a:lnTo>
                  <a:lnTo>
                    <a:pt x="135414" y="1"/>
                  </a:lnTo>
                  <a:close/>
                </a:path>
              </a:pathLst>
            </a:custGeom>
            <a:solidFill>
              <a:srgbClr val="FFCC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461;p40"/>
            <p:cNvSpPr/>
            <p:nvPr/>
          </p:nvSpPr>
          <p:spPr>
            <a:xfrm>
              <a:off x="3618700" y="3787075"/>
              <a:ext cx="1823775" cy="1345775"/>
            </a:xfrm>
            <a:custGeom>
              <a:avLst/>
              <a:gdLst/>
              <a:ahLst/>
              <a:cxnLst/>
              <a:rect l="l" t="t" r="r" b="b"/>
              <a:pathLst>
                <a:path w="72951" h="53831" extrusionOk="0">
                  <a:moveTo>
                    <a:pt x="72951" y="0"/>
                  </a:moveTo>
                  <a:lnTo>
                    <a:pt x="1" y="1064"/>
                  </a:lnTo>
                  <a:lnTo>
                    <a:pt x="5047" y="53162"/>
                  </a:lnTo>
                  <a:lnTo>
                    <a:pt x="8664" y="53162"/>
                  </a:lnTo>
                  <a:lnTo>
                    <a:pt x="66324" y="53831"/>
                  </a:lnTo>
                  <a:lnTo>
                    <a:pt x="70094" y="53831"/>
                  </a:lnTo>
                  <a:lnTo>
                    <a:pt x="72951" y="0"/>
                  </a:lnTo>
                  <a:close/>
                </a:path>
              </a:pathLst>
            </a:custGeom>
            <a:solidFill>
              <a:srgbClr val="F7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462;p40"/>
            <p:cNvSpPr/>
            <p:nvPr/>
          </p:nvSpPr>
          <p:spPr>
            <a:xfrm>
              <a:off x="3756250" y="3931450"/>
              <a:ext cx="1567675" cy="807025"/>
            </a:xfrm>
            <a:custGeom>
              <a:avLst/>
              <a:gdLst/>
              <a:ahLst/>
              <a:cxnLst/>
              <a:rect l="l" t="t" r="r" b="b"/>
              <a:pathLst>
                <a:path w="62707" h="32281" extrusionOk="0">
                  <a:moveTo>
                    <a:pt x="62707" y="0"/>
                  </a:moveTo>
                  <a:lnTo>
                    <a:pt x="1" y="5077"/>
                  </a:lnTo>
                  <a:lnTo>
                    <a:pt x="3162" y="32281"/>
                  </a:lnTo>
                  <a:lnTo>
                    <a:pt x="60944" y="23071"/>
                  </a:lnTo>
                  <a:lnTo>
                    <a:pt x="62707" y="0"/>
                  </a:lnTo>
                  <a:close/>
                </a:path>
              </a:pathLst>
            </a:custGeom>
            <a:solidFill>
              <a:srgbClr val="F9A2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463;p40"/>
            <p:cNvSpPr/>
            <p:nvPr/>
          </p:nvSpPr>
          <p:spPr>
            <a:xfrm>
              <a:off x="1355750" y="3830375"/>
              <a:ext cx="1325275" cy="1286525"/>
            </a:xfrm>
            <a:custGeom>
              <a:avLst/>
              <a:gdLst/>
              <a:ahLst/>
              <a:cxnLst/>
              <a:rect l="l" t="t" r="r" b="b"/>
              <a:pathLst>
                <a:path w="53011" h="51461" extrusionOk="0">
                  <a:moveTo>
                    <a:pt x="52524" y="1"/>
                  </a:moveTo>
                  <a:lnTo>
                    <a:pt x="1" y="1703"/>
                  </a:lnTo>
                  <a:lnTo>
                    <a:pt x="2523" y="51005"/>
                  </a:lnTo>
                  <a:lnTo>
                    <a:pt x="18542" y="51461"/>
                  </a:lnTo>
                  <a:lnTo>
                    <a:pt x="11338" y="14256"/>
                  </a:lnTo>
                  <a:lnTo>
                    <a:pt x="11338" y="14256"/>
                  </a:lnTo>
                  <a:lnTo>
                    <a:pt x="53011" y="17053"/>
                  </a:lnTo>
                  <a:lnTo>
                    <a:pt x="52524"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464;p40"/>
            <p:cNvSpPr/>
            <p:nvPr/>
          </p:nvSpPr>
          <p:spPr>
            <a:xfrm>
              <a:off x="1639200" y="4186775"/>
              <a:ext cx="1066900" cy="956725"/>
            </a:xfrm>
            <a:custGeom>
              <a:avLst/>
              <a:gdLst/>
              <a:ahLst/>
              <a:cxnLst/>
              <a:rect l="l" t="t" r="r" b="b"/>
              <a:pathLst>
                <a:path w="42676" h="38269" extrusionOk="0">
                  <a:moveTo>
                    <a:pt x="0" y="0"/>
                  </a:moveTo>
                  <a:lnTo>
                    <a:pt x="7204" y="37205"/>
                  </a:lnTo>
                  <a:lnTo>
                    <a:pt x="42676" y="38268"/>
                  </a:lnTo>
                  <a:lnTo>
                    <a:pt x="42676" y="38268"/>
                  </a:lnTo>
                  <a:lnTo>
                    <a:pt x="41673" y="2797"/>
                  </a:lnTo>
                  <a:lnTo>
                    <a:pt x="0" y="0"/>
                  </a:lnTo>
                  <a:close/>
                </a:path>
              </a:pathLst>
            </a:custGeom>
            <a:solidFill>
              <a:srgbClr val="FFCC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465;p40"/>
            <p:cNvSpPr/>
            <p:nvPr/>
          </p:nvSpPr>
          <p:spPr>
            <a:xfrm>
              <a:off x="1313950" y="3349375"/>
              <a:ext cx="1354925" cy="525100"/>
            </a:xfrm>
            <a:custGeom>
              <a:avLst/>
              <a:gdLst/>
              <a:ahLst/>
              <a:cxnLst/>
              <a:rect l="l" t="t" r="r" b="b"/>
              <a:pathLst>
                <a:path w="54197" h="21004" extrusionOk="0">
                  <a:moveTo>
                    <a:pt x="53649" y="0"/>
                  </a:moveTo>
                  <a:lnTo>
                    <a:pt x="6475" y="5137"/>
                  </a:lnTo>
                  <a:lnTo>
                    <a:pt x="1" y="21004"/>
                  </a:lnTo>
                  <a:lnTo>
                    <a:pt x="54196" y="19241"/>
                  </a:lnTo>
                  <a:lnTo>
                    <a:pt x="53649" y="0"/>
                  </a:lnTo>
                  <a:close/>
                </a:path>
              </a:pathLst>
            </a:custGeom>
            <a:solidFill>
              <a:srgbClr val="F7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466;p40"/>
            <p:cNvSpPr/>
            <p:nvPr/>
          </p:nvSpPr>
          <p:spPr>
            <a:xfrm>
              <a:off x="2579175" y="2983875"/>
              <a:ext cx="3990975" cy="243950"/>
            </a:xfrm>
            <a:custGeom>
              <a:avLst/>
              <a:gdLst/>
              <a:ahLst/>
              <a:cxnLst/>
              <a:rect l="l" t="t" r="r" b="b"/>
              <a:pathLst>
                <a:path w="159639" h="9758" extrusionOk="0">
                  <a:moveTo>
                    <a:pt x="1" y="0"/>
                  </a:moveTo>
                  <a:lnTo>
                    <a:pt x="821" y="9757"/>
                  </a:lnTo>
                  <a:lnTo>
                    <a:pt x="159639" y="9757"/>
                  </a:lnTo>
                  <a:lnTo>
                    <a:pt x="159639" y="1429"/>
                  </a:lnTo>
                  <a:lnTo>
                    <a:pt x="1" y="0"/>
                  </a:lnTo>
                  <a:close/>
                </a:path>
              </a:pathLst>
            </a:custGeom>
            <a:solidFill>
              <a:srgbClr val="F7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467;p40"/>
            <p:cNvSpPr/>
            <p:nvPr/>
          </p:nvSpPr>
          <p:spPr>
            <a:xfrm>
              <a:off x="2599700" y="3227800"/>
              <a:ext cx="3970450" cy="76000"/>
            </a:xfrm>
            <a:custGeom>
              <a:avLst/>
              <a:gdLst/>
              <a:ahLst/>
              <a:cxnLst/>
              <a:rect l="l" t="t" r="r" b="b"/>
              <a:pathLst>
                <a:path w="158818" h="3040" extrusionOk="0">
                  <a:moveTo>
                    <a:pt x="0" y="0"/>
                  </a:moveTo>
                  <a:lnTo>
                    <a:pt x="1338" y="3040"/>
                  </a:lnTo>
                  <a:lnTo>
                    <a:pt x="157055" y="3040"/>
                  </a:lnTo>
                  <a:lnTo>
                    <a:pt x="158818" y="0"/>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468;p40"/>
            <p:cNvSpPr/>
            <p:nvPr/>
          </p:nvSpPr>
          <p:spPr>
            <a:xfrm>
              <a:off x="2535875" y="2055275"/>
              <a:ext cx="4089000" cy="860225"/>
            </a:xfrm>
            <a:custGeom>
              <a:avLst/>
              <a:gdLst/>
              <a:ahLst/>
              <a:cxnLst/>
              <a:rect l="l" t="t" r="r" b="b"/>
              <a:pathLst>
                <a:path w="163560" h="34409" extrusionOk="0">
                  <a:moveTo>
                    <a:pt x="81734" y="1"/>
                  </a:moveTo>
                  <a:lnTo>
                    <a:pt x="0" y="26840"/>
                  </a:lnTo>
                  <a:lnTo>
                    <a:pt x="426" y="32828"/>
                  </a:lnTo>
                  <a:lnTo>
                    <a:pt x="80883" y="6262"/>
                  </a:lnTo>
                  <a:lnTo>
                    <a:pt x="163559" y="34409"/>
                  </a:lnTo>
                  <a:lnTo>
                    <a:pt x="163559" y="25685"/>
                  </a:lnTo>
                  <a:lnTo>
                    <a:pt x="81734" y="1"/>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469;p40"/>
            <p:cNvSpPr/>
            <p:nvPr/>
          </p:nvSpPr>
          <p:spPr>
            <a:xfrm>
              <a:off x="2520675" y="2027925"/>
              <a:ext cx="4104200" cy="860225"/>
            </a:xfrm>
            <a:custGeom>
              <a:avLst/>
              <a:gdLst/>
              <a:ahLst/>
              <a:cxnLst/>
              <a:rect l="l" t="t" r="r" b="b"/>
              <a:pathLst>
                <a:path w="164168" h="34409" extrusionOk="0">
                  <a:moveTo>
                    <a:pt x="82342" y="1"/>
                  </a:moveTo>
                  <a:lnTo>
                    <a:pt x="0" y="26718"/>
                  </a:lnTo>
                  <a:lnTo>
                    <a:pt x="1034" y="32858"/>
                  </a:lnTo>
                  <a:lnTo>
                    <a:pt x="81491" y="6262"/>
                  </a:lnTo>
                  <a:lnTo>
                    <a:pt x="164167" y="34408"/>
                  </a:lnTo>
                  <a:lnTo>
                    <a:pt x="164167" y="25715"/>
                  </a:lnTo>
                  <a:lnTo>
                    <a:pt x="82342" y="1"/>
                  </a:lnTo>
                  <a:close/>
                </a:path>
              </a:pathLst>
            </a:custGeom>
            <a:solidFill>
              <a:srgbClr val="F7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470;p40"/>
            <p:cNvSpPr/>
            <p:nvPr/>
          </p:nvSpPr>
          <p:spPr>
            <a:xfrm>
              <a:off x="5776800" y="3874450"/>
              <a:ext cx="336650" cy="114025"/>
            </a:xfrm>
            <a:custGeom>
              <a:avLst/>
              <a:gdLst/>
              <a:ahLst/>
              <a:cxnLst/>
              <a:rect l="l" t="t" r="r" b="b"/>
              <a:pathLst>
                <a:path w="13466" h="4561" extrusionOk="0">
                  <a:moveTo>
                    <a:pt x="1" y="1"/>
                  </a:moveTo>
                  <a:lnTo>
                    <a:pt x="1" y="4560"/>
                  </a:lnTo>
                  <a:lnTo>
                    <a:pt x="13466" y="4560"/>
                  </a:lnTo>
                  <a:lnTo>
                    <a:pt x="13466"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471;p40"/>
            <p:cNvSpPr/>
            <p:nvPr/>
          </p:nvSpPr>
          <p:spPr>
            <a:xfrm>
              <a:off x="3091350" y="3977050"/>
              <a:ext cx="337425" cy="114000"/>
            </a:xfrm>
            <a:custGeom>
              <a:avLst/>
              <a:gdLst/>
              <a:ahLst/>
              <a:cxnLst/>
              <a:rect l="l" t="t" r="r" b="b"/>
              <a:pathLst>
                <a:path w="13497" h="4560" extrusionOk="0">
                  <a:moveTo>
                    <a:pt x="0" y="0"/>
                  </a:moveTo>
                  <a:lnTo>
                    <a:pt x="0" y="4560"/>
                  </a:lnTo>
                  <a:lnTo>
                    <a:pt x="13496" y="4560"/>
                  </a:lnTo>
                  <a:lnTo>
                    <a:pt x="13496" y="0"/>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472;p40"/>
            <p:cNvSpPr/>
            <p:nvPr/>
          </p:nvSpPr>
          <p:spPr>
            <a:xfrm>
              <a:off x="6062525" y="4135850"/>
              <a:ext cx="337425" cy="114025"/>
            </a:xfrm>
            <a:custGeom>
              <a:avLst/>
              <a:gdLst/>
              <a:ahLst/>
              <a:cxnLst/>
              <a:rect l="l" t="t" r="r" b="b"/>
              <a:pathLst>
                <a:path w="13497" h="4561" extrusionOk="0">
                  <a:moveTo>
                    <a:pt x="1" y="1"/>
                  </a:moveTo>
                  <a:lnTo>
                    <a:pt x="1" y="4560"/>
                  </a:lnTo>
                  <a:lnTo>
                    <a:pt x="13496" y="4560"/>
                  </a:lnTo>
                  <a:lnTo>
                    <a:pt x="13496"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473;p40"/>
            <p:cNvSpPr/>
            <p:nvPr/>
          </p:nvSpPr>
          <p:spPr>
            <a:xfrm>
              <a:off x="7330800" y="4139650"/>
              <a:ext cx="337400" cy="114025"/>
            </a:xfrm>
            <a:custGeom>
              <a:avLst/>
              <a:gdLst/>
              <a:ahLst/>
              <a:cxnLst/>
              <a:rect l="l" t="t" r="r" b="b"/>
              <a:pathLst>
                <a:path w="13496" h="4561" extrusionOk="0">
                  <a:moveTo>
                    <a:pt x="0" y="1"/>
                  </a:moveTo>
                  <a:lnTo>
                    <a:pt x="0" y="4560"/>
                  </a:lnTo>
                  <a:lnTo>
                    <a:pt x="13496" y="4560"/>
                  </a:lnTo>
                  <a:lnTo>
                    <a:pt x="13496"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474;p40"/>
            <p:cNvSpPr/>
            <p:nvPr/>
          </p:nvSpPr>
          <p:spPr>
            <a:xfrm>
              <a:off x="5656750" y="4588750"/>
              <a:ext cx="336650" cy="114000"/>
            </a:xfrm>
            <a:custGeom>
              <a:avLst/>
              <a:gdLst/>
              <a:ahLst/>
              <a:cxnLst/>
              <a:rect l="l" t="t" r="r" b="b"/>
              <a:pathLst>
                <a:path w="13466" h="4560" extrusionOk="0">
                  <a:moveTo>
                    <a:pt x="0" y="1"/>
                  </a:moveTo>
                  <a:lnTo>
                    <a:pt x="0" y="4560"/>
                  </a:lnTo>
                  <a:lnTo>
                    <a:pt x="13466" y="4560"/>
                  </a:lnTo>
                  <a:lnTo>
                    <a:pt x="13466"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475;p40"/>
            <p:cNvSpPr/>
            <p:nvPr/>
          </p:nvSpPr>
          <p:spPr>
            <a:xfrm>
              <a:off x="2114875" y="4312925"/>
              <a:ext cx="337425" cy="114000"/>
            </a:xfrm>
            <a:custGeom>
              <a:avLst/>
              <a:gdLst/>
              <a:ahLst/>
              <a:cxnLst/>
              <a:rect l="l" t="t" r="r" b="b"/>
              <a:pathLst>
                <a:path w="13497" h="4560" extrusionOk="0">
                  <a:moveTo>
                    <a:pt x="1" y="0"/>
                  </a:moveTo>
                  <a:lnTo>
                    <a:pt x="1" y="4559"/>
                  </a:lnTo>
                  <a:lnTo>
                    <a:pt x="13497" y="4559"/>
                  </a:lnTo>
                  <a:lnTo>
                    <a:pt x="13497" y="0"/>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476;p40"/>
            <p:cNvSpPr/>
            <p:nvPr/>
          </p:nvSpPr>
          <p:spPr>
            <a:xfrm>
              <a:off x="5331500" y="2713350"/>
              <a:ext cx="336675" cy="114000"/>
            </a:xfrm>
            <a:custGeom>
              <a:avLst/>
              <a:gdLst/>
              <a:ahLst/>
              <a:cxnLst/>
              <a:rect l="l" t="t" r="r" b="b"/>
              <a:pathLst>
                <a:path w="13467" h="4560" extrusionOk="0">
                  <a:moveTo>
                    <a:pt x="1" y="0"/>
                  </a:moveTo>
                  <a:lnTo>
                    <a:pt x="1" y="4560"/>
                  </a:lnTo>
                  <a:lnTo>
                    <a:pt x="13466" y="4560"/>
                  </a:lnTo>
                  <a:lnTo>
                    <a:pt x="13466" y="0"/>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477;p40"/>
            <p:cNvSpPr/>
            <p:nvPr/>
          </p:nvSpPr>
          <p:spPr>
            <a:xfrm>
              <a:off x="3770700" y="2573525"/>
              <a:ext cx="337400" cy="114000"/>
            </a:xfrm>
            <a:custGeom>
              <a:avLst/>
              <a:gdLst/>
              <a:ahLst/>
              <a:cxnLst/>
              <a:rect l="l" t="t" r="r" b="b"/>
              <a:pathLst>
                <a:path w="13496" h="4560" extrusionOk="0">
                  <a:moveTo>
                    <a:pt x="0" y="1"/>
                  </a:moveTo>
                  <a:lnTo>
                    <a:pt x="0" y="4560"/>
                  </a:lnTo>
                  <a:lnTo>
                    <a:pt x="13496" y="4560"/>
                  </a:lnTo>
                  <a:lnTo>
                    <a:pt x="13496"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478;p40"/>
            <p:cNvSpPr/>
            <p:nvPr/>
          </p:nvSpPr>
          <p:spPr>
            <a:xfrm>
              <a:off x="3560950" y="3746025"/>
              <a:ext cx="1938525" cy="1391400"/>
            </a:xfrm>
            <a:custGeom>
              <a:avLst/>
              <a:gdLst/>
              <a:ahLst/>
              <a:cxnLst/>
              <a:rect l="l" t="t" r="r" b="b"/>
              <a:pathLst>
                <a:path w="77541" h="55656" extrusionOk="0">
                  <a:moveTo>
                    <a:pt x="77540" y="1"/>
                  </a:moveTo>
                  <a:lnTo>
                    <a:pt x="1" y="1247"/>
                  </a:lnTo>
                  <a:lnTo>
                    <a:pt x="5381" y="54926"/>
                  </a:lnTo>
                  <a:lnTo>
                    <a:pt x="9211" y="54926"/>
                  </a:lnTo>
                  <a:lnTo>
                    <a:pt x="3466" y="3588"/>
                  </a:lnTo>
                  <a:lnTo>
                    <a:pt x="73954" y="2706"/>
                  </a:lnTo>
                  <a:lnTo>
                    <a:pt x="73954" y="2706"/>
                  </a:lnTo>
                  <a:lnTo>
                    <a:pt x="70519" y="55655"/>
                  </a:lnTo>
                  <a:lnTo>
                    <a:pt x="74501" y="55655"/>
                  </a:lnTo>
                  <a:lnTo>
                    <a:pt x="77540" y="1"/>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479;p40"/>
            <p:cNvSpPr/>
            <p:nvPr/>
          </p:nvSpPr>
          <p:spPr>
            <a:xfrm>
              <a:off x="4445475" y="3801225"/>
              <a:ext cx="110125" cy="1322525"/>
            </a:xfrm>
            <a:custGeom>
              <a:avLst/>
              <a:gdLst/>
              <a:ahLst/>
              <a:cxnLst/>
              <a:rect l="l" t="t" r="r" b="b"/>
              <a:pathLst>
                <a:path w="4405" h="52901" extrusionOk="0">
                  <a:moveTo>
                    <a:pt x="4142" y="0"/>
                  </a:moveTo>
                  <a:lnTo>
                    <a:pt x="4142" y="0"/>
                  </a:lnTo>
                  <a:cubicBezTo>
                    <a:pt x="4139" y="0"/>
                    <a:pt x="4137" y="4"/>
                    <a:pt x="4134" y="12"/>
                  </a:cubicBezTo>
                  <a:cubicBezTo>
                    <a:pt x="4023" y="326"/>
                    <a:pt x="3570" y="431"/>
                    <a:pt x="3016" y="431"/>
                  </a:cubicBezTo>
                  <a:cubicBezTo>
                    <a:pt x="1909" y="431"/>
                    <a:pt x="396" y="12"/>
                    <a:pt x="396" y="12"/>
                  </a:cubicBezTo>
                  <a:lnTo>
                    <a:pt x="1" y="52718"/>
                  </a:lnTo>
                  <a:lnTo>
                    <a:pt x="2432" y="52900"/>
                  </a:lnTo>
                  <a:cubicBezTo>
                    <a:pt x="2432" y="52900"/>
                    <a:pt x="4405" y="0"/>
                    <a:pt x="4142" y="0"/>
                  </a:cubicBez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480;p40"/>
            <p:cNvSpPr/>
            <p:nvPr/>
          </p:nvSpPr>
          <p:spPr>
            <a:xfrm>
              <a:off x="6518475" y="2882050"/>
              <a:ext cx="106400" cy="137550"/>
            </a:xfrm>
            <a:custGeom>
              <a:avLst/>
              <a:gdLst/>
              <a:ahLst/>
              <a:cxnLst/>
              <a:rect l="l" t="t" r="r" b="b"/>
              <a:pathLst>
                <a:path w="4256" h="5502" extrusionOk="0">
                  <a:moveTo>
                    <a:pt x="395" y="0"/>
                  </a:moveTo>
                  <a:lnTo>
                    <a:pt x="0" y="5502"/>
                  </a:lnTo>
                  <a:lnTo>
                    <a:pt x="4255" y="1338"/>
                  </a:lnTo>
                  <a:lnTo>
                    <a:pt x="395" y="0"/>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481;p40"/>
            <p:cNvSpPr/>
            <p:nvPr/>
          </p:nvSpPr>
          <p:spPr>
            <a:xfrm>
              <a:off x="2546500" y="2845575"/>
              <a:ext cx="98825" cy="139075"/>
            </a:xfrm>
            <a:custGeom>
              <a:avLst/>
              <a:gdLst/>
              <a:ahLst/>
              <a:cxnLst/>
              <a:rect l="l" t="t" r="r" b="b"/>
              <a:pathLst>
                <a:path w="3953" h="5563" extrusionOk="0">
                  <a:moveTo>
                    <a:pt x="3739" y="0"/>
                  </a:moveTo>
                  <a:lnTo>
                    <a:pt x="1" y="1216"/>
                  </a:lnTo>
                  <a:lnTo>
                    <a:pt x="3952" y="5563"/>
                  </a:lnTo>
                  <a:lnTo>
                    <a:pt x="3739" y="0"/>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482;p40"/>
            <p:cNvSpPr/>
            <p:nvPr/>
          </p:nvSpPr>
          <p:spPr>
            <a:xfrm>
              <a:off x="4265375" y="2362275"/>
              <a:ext cx="636050" cy="598050"/>
            </a:xfrm>
            <a:custGeom>
              <a:avLst/>
              <a:gdLst/>
              <a:ahLst/>
              <a:cxnLst/>
              <a:rect l="l" t="t" r="r" b="b"/>
              <a:pathLst>
                <a:path w="25442" h="23922" extrusionOk="0">
                  <a:moveTo>
                    <a:pt x="12098" y="1"/>
                  </a:moveTo>
                  <a:cubicBezTo>
                    <a:pt x="5290" y="1"/>
                    <a:pt x="1" y="5837"/>
                    <a:pt x="1" y="11946"/>
                  </a:cubicBezTo>
                  <a:cubicBezTo>
                    <a:pt x="1" y="19667"/>
                    <a:pt x="6688" y="23922"/>
                    <a:pt x="13527" y="23922"/>
                  </a:cubicBezTo>
                  <a:cubicBezTo>
                    <a:pt x="20335" y="23922"/>
                    <a:pt x="25442" y="17235"/>
                    <a:pt x="25442" y="11095"/>
                  </a:cubicBezTo>
                  <a:cubicBezTo>
                    <a:pt x="25442" y="4985"/>
                    <a:pt x="18907" y="1"/>
                    <a:pt x="12098" y="1"/>
                  </a:cubicBez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483;p40"/>
            <p:cNvSpPr/>
            <p:nvPr/>
          </p:nvSpPr>
          <p:spPr>
            <a:xfrm>
              <a:off x="4247150" y="2353150"/>
              <a:ext cx="636050" cy="598075"/>
            </a:xfrm>
            <a:custGeom>
              <a:avLst/>
              <a:gdLst/>
              <a:ahLst/>
              <a:cxnLst/>
              <a:rect l="l" t="t" r="r" b="b"/>
              <a:pathLst>
                <a:path w="25442" h="23923" extrusionOk="0">
                  <a:moveTo>
                    <a:pt x="12098" y="1"/>
                  </a:moveTo>
                  <a:cubicBezTo>
                    <a:pt x="5289" y="1"/>
                    <a:pt x="0" y="5837"/>
                    <a:pt x="0" y="11946"/>
                  </a:cubicBezTo>
                  <a:cubicBezTo>
                    <a:pt x="0" y="19697"/>
                    <a:pt x="6718" y="23922"/>
                    <a:pt x="13526" y="23922"/>
                  </a:cubicBezTo>
                  <a:cubicBezTo>
                    <a:pt x="20335" y="23922"/>
                    <a:pt x="25441" y="17235"/>
                    <a:pt x="25441" y="11095"/>
                  </a:cubicBezTo>
                  <a:cubicBezTo>
                    <a:pt x="25441" y="4986"/>
                    <a:pt x="18906" y="1"/>
                    <a:pt x="12098" y="1"/>
                  </a:cubicBezTo>
                  <a:close/>
                </a:path>
              </a:pathLst>
            </a:custGeom>
            <a:solidFill>
              <a:srgbClr val="51C0B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484;p40"/>
            <p:cNvSpPr/>
            <p:nvPr/>
          </p:nvSpPr>
          <p:spPr>
            <a:xfrm>
              <a:off x="4331500" y="2385825"/>
              <a:ext cx="516750" cy="322225"/>
            </a:xfrm>
            <a:custGeom>
              <a:avLst/>
              <a:gdLst/>
              <a:ahLst/>
              <a:cxnLst/>
              <a:rect l="l" t="t" r="r" b="b"/>
              <a:pathLst>
                <a:path w="20670" h="12889" extrusionOk="0">
                  <a:moveTo>
                    <a:pt x="8785" y="1"/>
                  </a:moveTo>
                  <a:cubicBezTo>
                    <a:pt x="5107" y="1"/>
                    <a:pt x="1945" y="1885"/>
                    <a:pt x="0" y="4591"/>
                  </a:cubicBezTo>
                  <a:cubicBezTo>
                    <a:pt x="6626" y="7691"/>
                    <a:pt x="13313" y="10670"/>
                    <a:pt x="20244" y="12889"/>
                  </a:cubicBezTo>
                  <a:cubicBezTo>
                    <a:pt x="20517" y="11916"/>
                    <a:pt x="20669" y="10882"/>
                    <a:pt x="20669" y="9879"/>
                  </a:cubicBezTo>
                  <a:cubicBezTo>
                    <a:pt x="20669" y="4408"/>
                    <a:pt x="14864" y="1"/>
                    <a:pt x="8785" y="1"/>
                  </a:cubicBezTo>
                  <a:close/>
                </a:path>
              </a:pathLst>
            </a:custGeom>
            <a:solidFill>
              <a:srgbClr val="E6E4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485;p40"/>
            <p:cNvSpPr/>
            <p:nvPr/>
          </p:nvSpPr>
          <p:spPr>
            <a:xfrm>
              <a:off x="4281350" y="2500575"/>
              <a:ext cx="556250" cy="417975"/>
            </a:xfrm>
            <a:custGeom>
              <a:avLst/>
              <a:gdLst/>
              <a:ahLst/>
              <a:cxnLst/>
              <a:rect l="l" t="t" r="r" b="b"/>
              <a:pathLst>
                <a:path w="22250" h="16719" extrusionOk="0">
                  <a:moveTo>
                    <a:pt x="2006" y="1"/>
                  </a:moveTo>
                  <a:cubicBezTo>
                    <a:pt x="760" y="1794"/>
                    <a:pt x="0" y="3891"/>
                    <a:pt x="0" y="6049"/>
                  </a:cubicBezTo>
                  <a:cubicBezTo>
                    <a:pt x="0" y="12949"/>
                    <a:pt x="5988" y="16718"/>
                    <a:pt x="12067" y="16718"/>
                  </a:cubicBezTo>
                  <a:cubicBezTo>
                    <a:pt x="17022" y="16718"/>
                    <a:pt x="20973" y="12736"/>
                    <a:pt x="22250" y="8299"/>
                  </a:cubicBezTo>
                  <a:cubicBezTo>
                    <a:pt x="15319" y="6080"/>
                    <a:pt x="8632" y="3101"/>
                    <a:pt x="200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486;p40"/>
            <p:cNvSpPr/>
            <p:nvPr/>
          </p:nvSpPr>
          <p:spPr>
            <a:xfrm>
              <a:off x="4525275" y="2515775"/>
              <a:ext cx="79800" cy="160350"/>
            </a:xfrm>
            <a:custGeom>
              <a:avLst/>
              <a:gdLst/>
              <a:ahLst/>
              <a:cxnLst/>
              <a:rect l="l" t="t" r="r" b="b"/>
              <a:pathLst>
                <a:path w="3192" h="6414" extrusionOk="0">
                  <a:moveTo>
                    <a:pt x="1550" y="1"/>
                  </a:moveTo>
                  <a:lnTo>
                    <a:pt x="0" y="2189"/>
                  </a:lnTo>
                  <a:lnTo>
                    <a:pt x="1246" y="2189"/>
                  </a:lnTo>
                  <a:lnTo>
                    <a:pt x="1246" y="6414"/>
                  </a:lnTo>
                  <a:lnTo>
                    <a:pt x="2128" y="6414"/>
                  </a:lnTo>
                  <a:lnTo>
                    <a:pt x="1854" y="1885"/>
                  </a:lnTo>
                  <a:lnTo>
                    <a:pt x="3192" y="1885"/>
                  </a:lnTo>
                  <a:lnTo>
                    <a:pt x="1550" y="1"/>
                  </a:ln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487;p40"/>
            <p:cNvSpPr/>
            <p:nvPr/>
          </p:nvSpPr>
          <p:spPr>
            <a:xfrm>
              <a:off x="4553375" y="2593275"/>
              <a:ext cx="252325" cy="88175"/>
            </a:xfrm>
            <a:custGeom>
              <a:avLst/>
              <a:gdLst/>
              <a:ahLst/>
              <a:cxnLst/>
              <a:rect l="l" t="t" r="r" b="b"/>
              <a:pathLst>
                <a:path w="10093" h="3527" extrusionOk="0">
                  <a:moveTo>
                    <a:pt x="7600" y="1"/>
                  </a:moveTo>
                  <a:lnTo>
                    <a:pt x="7934" y="1217"/>
                  </a:lnTo>
                  <a:lnTo>
                    <a:pt x="1" y="2676"/>
                  </a:lnTo>
                  <a:lnTo>
                    <a:pt x="244" y="3527"/>
                  </a:lnTo>
                  <a:lnTo>
                    <a:pt x="8390" y="1703"/>
                  </a:lnTo>
                  <a:lnTo>
                    <a:pt x="8755" y="3010"/>
                  </a:lnTo>
                  <a:lnTo>
                    <a:pt x="10092" y="913"/>
                  </a:lnTo>
                  <a:lnTo>
                    <a:pt x="7600" y="1"/>
                  </a:lnTo>
                  <a:close/>
                </a:path>
              </a:pathLst>
            </a:custGeom>
            <a:solidFill>
              <a:srgbClr val="645C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488;p40"/>
            <p:cNvSpPr/>
            <p:nvPr/>
          </p:nvSpPr>
          <p:spPr>
            <a:xfrm>
              <a:off x="1313950" y="3830375"/>
              <a:ext cx="1361750" cy="101100"/>
            </a:xfrm>
            <a:custGeom>
              <a:avLst/>
              <a:gdLst/>
              <a:ahLst/>
              <a:cxnLst/>
              <a:rect l="l" t="t" r="r" b="b"/>
              <a:pathLst>
                <a:path w="54470" h="4044" extrusionOk="0">
                  <a:moveTo>
                    <a:pt x="54196" y="1"/>
                  </a:moveTo>
                  <a:lnTo>
                    <a:pt x="1" y="1764"/>
                  </a:lnTo>
                  <a:lnTo>
                    <a:pt x="852" y="4043"/>
                  </a:lnTo>
                  <a:lnTo>
                    <a:pt x="54470" y="3466"/>
                  </a:lnTo>
                  <a:lnTo>
                    <a:pt x="54196" y="1"/>
                  </a:lnTo>
                  <a:close/>
                </a:path>
              </a:pathLst>
            </a:custGeom>
            <a:solidFill>
              <a:srgbClr val="F059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6" name="Google Shape;490;p40"/>
          <p:cNvSpPr/>
          <p:nvPr/>
        </p:nvSpPr>
        <p:spPr>
          <a:xfrm>
            <a:off x="6542212" y="5016467"/>
            <a:ext cx="2616038" cy="1185091"/>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491;p40"/>
          <p:cNvSpPr/>
          <p:nvPr/>
        </p:nvSpPr>
        <p:spPr>
          <a:xfrm>
            <a:off x="-14225" y="5016481"/>
            <a:ext cx="2616038" cy="1185091"/>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14" name="Google Shape;5894;p62"/>
          <p:cNvGrpSpPr/>
          <p:nvPr/>
        </p:nvGrpSpPr>
        <p:grpSpPr>
          <a:xfrm flipH="1">
            <a:off x="1251807" y="3641312"/>
            <a:ext cx="1104004" cy="3060227"/>
            <a:chOff x="5871060" y="1827829"/>
            <a:chExt cx="1104004" cy="2295170"/>
          </a:xfrm>
        </p:grpSpPr>
        <p:sp>
          <p:nvSpPr>
            <p:cNvPr id="315" name="Google Shape;5895;p62"/>
            <p:cNvSpPr/>
            <p:nvPr/>
          </p:nvSpPr>
          <p:spPr>
            <a:xfrm>
              <a:off x="5913895" y="1891762"/>
              <a:ext cx="1061169" cy="980871"/>
            </a:xfrm>
            <a:custGeom>
              <a:avLst/>
              <a:gdLst/>
              <a:ahLst/>
              <a:cxnLst/>
              <a:rect l="l" t="t" r="r" b="b"/>
              <a:pathLst>
                <a:path w="21528" h="19899" extrusionOk="0">
                  <a:moveTo>
                    <a:pt x="11569" y="0"/>
                  </a:moveTo>
                  <a:cubicBezTo>
                    <a:pt x="10530" y="0"/>
                    <a:pt x="9475" y="230"/>
                    <a:pt x="8525" y="556"/>
                  </a:cubicBezTo>
                  <a:cubicBezTo>
                    <a:pt x="7049" y="1080"/>
                    <a:pt x="5668" y="2044"/>
                    <a:pt x="4834" y="3402"/>
                  </a:cubicBezTo>
                  <a:cubicBezTo>
                    <a:pt x="3608" y="5378"/>
                    <a:pt x="3477" y="7914"/>
                    <a:pt x="3942" y="10105"/>
                  </a:cubicBezTo>
                  <a:cubicBezTo>
                    <a:pt x="4037" y="10593"/>
                    <a:pt x="4180" y="11081"/>
                    <a:pt x="4251" y="11593"/>
                  </a:cubicBezTo>
                  <a:cubicBezTo>
                    <a:pt x="4382" y="12522"/>
                    <a:pt x="4192" y="13867"/>
                    <a:pt x="3060" y="14213"/>
                  </a:cubicBezTo>
                  <a:cubicBezTo>
                    <a:pt x="2887" y="14264"/>
                    <a:pt x="2708" y="14278"/>
                    <a:pt x="2527" y="14278"/>
                  </a:cubicBezTo>
                  <a:cubicBezTo>
                    <a:pt x="2279" y="14278"/>
                    <a:pt x="2028" y="14250"/>
                    <a:pt x="1786" y="14250"/>
                  </a:cubicBezTo>
                  <a:cubicBezTo>
                    <a:pt x="1504" y="14250"/>
                    <a:pt x="1233" y="14288"/>
                    <a:pt x="989" y="14451"/>
                  </a:cubicBezTo>
                  <a:cubicBezTo>
                    <a:pt x="786" y="14582"/>
                    <a:pt x="632" y="14784"/>
                    <a:pt x="524" y="14998"/>
                  </a:cubicBezTo>
                  <a:cubicBezTo>
                    <a:pt x="1" y="16141"/>
                    <a:pt x="679" y="17499"/>
                    <a:pt x="1751" y="17915"/>
                  </a:cubicBezTo>
                  <a:cubicBezTo>
                    <a:pt x="2060" y="18036"/>
                    <a:pt x="2389" y="18090"/>
                    <a:pt x="2724" y="18090"/>
                  </a:cubicBezTo>
                  <a:cubicBezTo>
                    <a:pt x="3550" y="18090"/>
                    <a:pt x="4414" y="17757"/>
                    <a:pt x="5108" y="17249"/>
                  </a:cubicBezTo>
                  <a:lnTo>
                    <a:pt x="5108" y="17249"/>
                  </a:lnTo>
                  <a:cubicBezTo>
                    <a:pt x="5037" y="18344"/>
                    <a:pt x="5954" y="19320"/>
                    <a:pt x="7013" y="19439"/>
                  </a:cubicBezTo>
                  <a:cubicBezTo>
                    <a:pt x="7105" y="19450"/>
                    <a:pt x="7197" y="19455"/>
                    <a:pt x="7289" y="19455"/>
                  </a:cubicBezTo>
                  <a:cubicBezTo>
                    <a:pt x="8271" y="19455"/>
                    <a:pt x="9252" y="18888"/>
                    <a:pt x="9895" y="18082"/>
                  </a:cubicBezTo>
                  <a:cubicBezTo>
                    <a:pt x="9918" y="18035"/>
                    <a:pt x="9954" y="17987"/>
                    <a:pt x="10014" y="17975"/>
                  </a:cubicBezTo>
                  <a:cubicBezTo>
                    <a:pt x="10031" y="17966"/>
                    <a:pt x="10049" y="17962"/>
                    <a:pt x="10066" y="17962"/>
                  </a:cubicBezTo>
                  <a:cubicBezTo>
                    <a:pt x="10143" y="17962"/>
                    <a:pt x="10215" y="18038"/>
                    <a:pt x="10264" y="18106"/>
                  </a:cubicBezTo>
                  <a:cubicBezTo>
                    <a:pt x="10859" y="18820"/>
                    <a:pt x="11597" y="19416"/>
                    <a:pt x="12478" y="19713"/>
                  </a:cubicBezTo>
                  <a:cubicBezTo>
                    <a:pt x="12838" y="19835"/>
                    <a:pt x="13219" y="19899"/>
                    <a:pt x="13601" y="19899"/>
                  </a:cubicBezTo>
                  <a:cubicBezTo>
                    <a:pt x="14156" y="19899"/>
                    <a:pt x="14711" y="19764"/>
                    <a:pt x="15205" y="19475"/>
                  </a:cubicBezTo>
                  <a:cubicBezTo>
                    <a:pt x="16026" y="18987"/>
                    <a:pt x="16622" y="18035"/>
                    <a:pt x="16562" y="17082"/>
                  </a:cubicBezTo>
                  <a:lnTo>
                    <a:pt x="16562" y="17082"/>
                  </a:lnTo>
                  <a:cubicBezTo>
                    <a:pt x="17217" y="17368"/>
                    <a:pt x="17872" y="17642"/>
                    <a:pt x="18586" y="17737"/>
                  </a:cubicBezTo>
                  <a:cubicBezTo>
                    <a:pt x="18713" y="17752"/>
                    <a:pt x="18842" y="17760"/>
                    <a:pt x="18972" y="17760"/>
                  </a:cubicBezTo>
                  <a:cubicBezTo>
                    <a:pt x="19554" y="17760"/>
                    <a:pt x="20155" y="17600"/>
                    <a:pt x="20622" y="17201"/>
                  </a:cubicBezTo>
                  <a:cubicBezTo>
                    <a:pt x="21277" y="16630"/>
                    <a:pt x="21527" y="15606"/>
                    <a:pt x="21182" y="14820"/>
                  </a:cubicBezTo>
                  <a:cubicBezTo>
                    <a:pt x="20894" y="14117"/>
                    <a:pt x="20160" y="13719"/>
                    <a:pt x="19412" y="13719"/>
                  </a:cubicBezTo>
                  <a:cubicBezTo>
                    <a:pt x="19323" y="13719"/>
                    <a:pt x="19234" y="13725"/>
                    <a:pt x="19146" y="13736"/>
                  </a:cubicBezTo>
                  <a:cubicBezTo>
                    <a:pt x="19052" y="13748"/>
                    <a:pt x="18958" y="13754"/>
                    <a:pt x="18865" y="13754"/>
                  </a:cubicBezTo>
                  <a:cubicBezTo>
                    <a:pt x="17531" y="13754"/>
                    <a:pt x="16355" y="12541"/>
                    <a:pt x="17134" y="9569"/>
                  </a:cubicBezTo>
                  <a:cubicBezTo>
                    <a:pt x="17646" y="7617"/>
                    <a:pt x="17396" y="5283"/>
                    <a:pt x="16622" y="3414"/>
                  </a:cubicBezTo>
                  <a:cubicBezTo>
                    <a:pt x="16526" y="3211"/>
                    <a:pt x="16443" y="3021"/>
                    <a:pt x="16336" y="2818"/>
                  </a:cubicBezTo>
                  <a:cubicBezTo>
                    <a:pt x="15669" y="1604"/>
                    <a:pt x="14633" y="663"/>
                    <a:pt x="13300" y="247"/>
                  </a:cubicBezTo>
                  <a:cubicBezTo>
                    <a:pt x="12743" y="74"/>
                    <a:pt x="12159" y="0"/>
                    <a:pt x="11569"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5896;p62"/>
            <p:cNvSpPr/>
            <p:nvPr/>
          </p:nvSpPr>
          <p:spPr>
            <a:xfrm>
              <a:off x="5994883" y="1892748"/>
              <a:ext cx="957852" cy="980576"/>
            </a:xfrm>
            <a:custGeom>
              <a:avLst/>
              <a:gdLst/>
              <a:ahLst/>
              <a:cxnLst/>
              <a:rect l="l" t="t" r="r" b="b"/>
              <a:pathLst>
                <a:path w="19432" h="19893" extrusionOk="0">
                  <a:moveTo>
                    <a:pt x="9868" y="1"/>
                  </a:moveTo>
                  <a:cubicBezTo>
                    <a:pt x="8835" y="1"/>
                    <a:pt x="7791" y="228"/>
                    <a:pt x="6847" y="560"/>
                  </a:cubicBezTo>
                  <a:cubicBezTo>
                    <a:pt x="5430" y="1060"/>
                    <a:pt x="4108" y="1977"/>
                    <a:pt x="3263" y="3251"/>
                  </a:cubicBezTo>
                  <a:cubicBezTo>
                    <a:pt x="3037" y="4132"/>
                    <a:pt x="3037" y="5049"/>
                    <a:pt x="3120" y="5965"/>
                  </a:cubicBezTo>
                  <a:cubicBezTo>
                    <a:pt x="3227" y="6954"/>
                    <a:pt x="3453" y="7930"/>
                    <a:pt x="3644" y="8906"/>
                  </a:cubicBezTo>
                  <a:cubicBezTo>
                    <a:pt x="3834" y="9906"/>
                    <a:pt x="3989" y="10918"/>
                    <a:pt x="3989" y="11942"/>
                  </a:cubicBezTo>
                  <a:cubicBezTo>
                    <a:pt x="3989" y="12883"/>
                    <a:pt x="3834" y="13788"/>
                    <a:pt x="3465" y="14657"/>
                  </a:cubicBezTo>
                  <a:cubicBezTo>
                    <a:pt x="3120" y="15455"/>
                    <a:pt x="2608" y="16169"/>
                    <a:pt x="1953" y="16741"/>
                  </a:cubicBezTo>
                  <a:cubicBezTo>
                    <a:pt x="1429" y="17193"/>
                    <a:pt x="798" y="17574"/>
                    <a:pt x="143" y="17812"/>
                  </a:cubicBezTo>
                  <a:cubicBezTo>
                    <a:pt x="108" y="17824"/>
                    <a:pt x="60" y="17836"/>
                    <a:pt x="1" y="17872"/>
                  </a:cubicBezTo>
                  <a:lnTo>
                    <a:pt x="84" y="17907"/>
                  </a:lnTo>
                  <a:cubicBezTo>
                    <a:pt x="400" y="18028"/>
                    <a:pt x="732" y="18082"/>
                    <a:pt x="1068" y="18082"/>
                  </a:cubicBezTo>
                  <a:cubicBezTo>
                    <a:pt x="1896" y="18082"/>
                    <a:pt x="2750" y="17749"/>
                    <a:pt x="3453" y="17241"/>
                  </a:cubicBezTo>
                  <a:lnTo>
                    <a:pt x="3453" y="17241"/>
                  </a:lnTo>
                  <a:cubicBezTo>
                    <a:pt x="3358" y="18348"/>
                    <a:pt x="4287" y="19312"/>
                    <a:pt x="5358" y="19431"/>
                  </a:cubicBezTo>
                  <a:cubicBezTo>
                    <a:pt x="5449" y="19442"/>
                    <a:pt x="5540" y="19447"/>
                    <a:pt x="5631" y="19447"/>
                  </a:cubicBezTo>
                  <a:cubicBezTo>
                    <a:pt x="6606" y="19447"/>
                    <a:pt x="7596" y="18880"/>
                    <a:pt x="8228" y="18074"/>
                  </a:cubicBezTo>
                  <a:cubicBezTo>
                    <a:pt x="8275" y="18026"/>
                    <a:pt x="8299" y="17991"/>
                    <a:pt x="8347" y="17967"/>
                  </a:cubicBezTo>
                  <a:cubicBezTo>
                    <a:pt x="8358" y="17964"/>
                    <a:pt x="8369" y="17963"/>
                    <a:pt x="8381" y="17963"/>
                  </a:cubicBezTo>
                  <a:cubicBezTo>
                    <a:pt x="8464" y="17963"/>
                    <a:pt x="8544" y="18036"/>
                    <a:pt x="8597" y="18110"/>
                  </a:cubicBezTo>
                  <a:cubicBezTo>
                    <a:pt x="9192" y="18824"/>
                    <a:pt x="9942" y="19419"/>
                    <a:pt x="10823" y="19717"/>
                  </a:cubicBezTo>
                  <a:cubicBezTo>
                    <a:pt x="11187" y="19830"/>
                    <a:pt x="11572" y="19892"/>
                    <a:pt x="11959" y="19892"/>
                  </a:cubicBezTo>
                  <a:cubicBezTo>
                    <a:pt x="12509" y="19892"/>
                    <a:pt x="13060" y="19766"/>
                    <a:pt x="13550" y="19479"/>
                  </a:cubicBezTo>
                  <a:cubicBezTo>
                    <a:pt x="14360" y="18979"/>
                    <a:pt x="14955" y="18026"/>
                    <a:pt x="14895" y="17074"/>
                  </a:cubicBezTo>
                  <a:lnTo>
                    <a:pt x="14895" y="17074"/>
                  </a:lnTo>
                  <a:cubicBezTo>
                    <a:pt x="15550" y="17360"/>
                    <a:pt x="16229" y="17645"/>
                    <a:pt x="16919" y="17729"/>
                  </a:cubicBezTo>
                  <a:cubicBezTo>
                    <a:pt x="17046" y="17744"/>
                    <a:pt x="17174" y="17751"/>
                    <a:pt x="17302" y="17751"/>
                  </a:cubicBezTo>
                  <a:cubicBezTo>
                    <a:pt x="17900" y="17751"/>
                    <a:pt x="18505" y="17585"/>
                    <a:pt x="18955" y="17193"/>
                  </a:cubicBezTo>
                  <a:cubicBezTo>
                    <a:pt x="19158" y="17014"/>
                    <a:pt x="19313" y="16812"/>
                    <a:pt x="19432" y="16574"/>
                  </a:cubicBezTo>
                  <a:lnTo>
                    <a:pt x="19432" y="16574"/>
                  </a:lnTo>
                  <a:cubicBezTo>
                    <a:pt x="19182" y="16693"/>
                    <a:pt x="18932" y="16764"/>
                    <a:pt x="18658" y="16812"/>
                  </a:cubicBezTo>
                  <a:cubicBezTo>
                    <a:pt x="18439" y="16845"/>
                    <a:pt x="18216" y="16860"/>
                    <a:pt x="17992" y="16860"/>
                  </a:cubicBezTo>
                  <a:cubicBezTo>
                    <a:pt x="17728" y="16860"/>
                    <a:pt x="17463" y="16839"/>
                    <a:pt x="17205" y="16800"/>
                  </a:cubicBezTo>
                  <a:cubicBezTo>
                    <a:pt x="16693" y="16717"/>
                    <a:pt x="16253" y="16526"/>
                    <a:pt x="15824" y="16264"/>
                  </a:cubicBezTo>
                  <a:cubicBezTo>
                    <a:pt x="15181" y="15859"/>
                    <a:pt x="14610" y="15348"/>
                    <a:pt x="14121" y="14788"/>
                  </a:cubicBezTo>
                  <a:cubicBezTo>
                    <a:pt x="13657" y="14252"/>
                    <a:pt x="13264" y="13621"/>
                    <a:pt x="13062" y="12931"/>
                  </a:cubicBezTo>
                  <a:cubicBezTo>
                    <a:pt x="12943" y="12514"/>
                    <a:pt x="12931" y="12073"/>
                    <a:pt x="12978" y="11645"/>
                  </a:cubicBezTo>
                  <a:cubicBezTo>
                    <a:pt x="13026" y="11216"/>
                    <a:pt x="13145" y="10811"/>
                    <a:pt x="13276" y="10406"/>
                  </a:cubicBezTo>
                  <a:cubicBezTo>
                    <a:pt x="13562" y="9549"/>
                    <a:pt x="13836" y="8680"/>
                    <a:pt x="14038" y="7811"/>
                  </a:cubicBezTo>
                  <a:cubicBezTo>
                    <a:pt x="14217" y="6989"/>
                    <a:pt x="14312" y="6144"/>
                    <a:pt x="14252" y="5311"/>
                  </a:cubicBezTo>
                  <a:cubicBezTo>
                    <a:pt x="14193" y="4596"/>
                    <a:pt x="14038" y="3882"/>
                    <a:pt x="13764" y="3203"/>
                  </a:cubicBezTo>
                  <a:cubicBezTo>
                    <a:pt x="13348" y="2155"/>
                    <a:pt x="12705" y="1203"/>
                    <a:pt x="11931" y="369"/>
                  </a:cubicBezTo>
                  <a:cubicBezTo>
                    <a:pt x="11835" y="322"/>
                    <a:pt x="11728" y="274"/>
                    <a:pt x="11621" y="250"/>
                  </a:cubicBezTo>
                  <a:cubicBezTo>
                    <a:pt x="11055" y="76"/>
                    <a:pt x="10463" y="1"/>
                    <a:pt x="9868"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5897;p62"/>
            <p:cNvSpPr/>
            <p:nvPr/>
          </p:nvSpPr>
          <p:spPr>
            <a:xfrm>
              <a:off x="5893932" y="3250813"/>
              <a:ext cx="194311" cy="269433"/>
            </a:xfrm>
            <a:custGeom>
              <a:avLst/>
              <a:gdLst/>
              <a:ahLst/>
              <a:cxnLst/>
              <a:rect l="l" t="t" r="r" b="b"/>
              <a:pathLst>
                <a:path w="3942" h="5466" extrusionOk="0">
                  <a:moveTo>
                    <a:pt x="2001" y="0"/>
                  </a:moveTo>
                  <a:cubicBezTo>
                    <a:pt x="1846" y="322"/>
                    <a:pt x="1632" y="739"/>
                    <a:pt x="1513" y="977"/>
                  </a:cubicBezTo>
                  <a:cubicBezTo>
                    <a:pt x="1215" y="1298"/>
                    <a:pt x="1" y="3358"/>
                    <a:pt x="298" y="3572"/>
                  </a:cubicBezTo>
                  <a:cubicBezTo>
                    <a:pt x="315" y="3585"/>
                    <a:pt x="333" y="3590"/>
                    <a:pt x="353" y="3590"/>
                  </a:cubicBezTo>
                  <a:cubicBezTo>
                    <a:pt x="582" y="3590"/>
                    <a:pt x="1030" y="2839"/>
                    <a:pt x="1096" y="2763"/>
                  </a:cubicBezTo>
                  <a:lnTo>
                    <a:pt x="1096" y="2763"/>
                  </a:lnTo>
                  <a:cubicBezTo>
                    <a:pt x="1025" y="2894"/>
                    <a:pt x="1025" y="4965"/>
                    <a:pt x="1382" y="5025"/>
                  </a:cubicBezTo>
                  <a:cubicBezTo>
                    <a:pt x="1385" y="5025"/>
                    <a:pt x="1388" y="5026"/>
                    <a:pt x="1391" y="5026"/>
                  </a:cubicBezTo>
                  <a:cubicBezTo>
                    <a:pt x="1622" y="5026"/>
                    <a:pt x="1704" y="3713"/>
                    <a:pt x="1751" y="3560"/>
                  </a:cubicBezTo>
                  <a:lnTo>
                    <a:pt x="1751" y="3560"/>
                  </a:lnTo>
                  <a:cubicBezTo>
                    <a:pt x="1704" y="3725"/>
                    <a:pt x="1902" y="5466"/>
                    <a:pt x="2275" y="5466"/>
                  </a:cubicBezTo>
                  <a:cubicBezTo>
                    <a:pt x="2279" y="5466"/>
                    <a:pt x="2283" y="5466"/>
                    <a:pt x="2287" y="5465"/>
                  </a:cubicBezTo>
                  <a:cubicBezTo>
                    <a:pt x="2561" y="5442"/>
                    <a:pt x="2358" y="3572"/>
                    <a:pt x="2418" y="3572"/>
                  </a:cubicBezTo>
                  <a:lnTo>
                    <a:pt x="2418" y="3572"/>
                  </a:lnTo>
                  <a:cubicBezTo>
                    <a:pt x="2383" y="3595"/>
                    <a:pt x="2867" y="5040"/>
                    <a:pt x="3145" y="5040"/>
                  </a:cubicBezTo>
                  <a:cubicBezTo>
                    <a:pt x="3153" y="5040"/>
                    <a:pt x="3161" y="5039"/>
                    <a:pt x="3168" y="5037"/>
                  </a:cubicBezTo>
                  <a:cubicBezTo>
                    <a:pt x="3358" y="4977"/>
                    <a:pt x="3061" y="3382"/>
                    <a:pt x="3108" y="3382"/>
                  </a:cubicBezTo>
                  <a:lnTo>
                    <a:pt x="3108" y="3382"/>
                  </a:lnTo>
                  <a:cubicBezTo>
                    <a:pt x="3097" y="3393"/>
                    <a:pt x="3432" y="4266"/>
                    <a:pt x="3626" y="4266"/>
                  </a:cubicBezTo>
                  <a:cubicBezTo>
                    <a:pt x="3632" y="4266"/>
                    <a:pt x="3638" y="4265"/>
                    <a:pt x="3644" y="4263"/>
                  </a:cubicBezTo>
                  <a:cubicBezTo>
                    <a:pt x="3787" y="4215"/>
                    <a:pt x="3430" y="2846"/>
                    <a:pt x="3501" y="2298"/>
                  </a:cubicBezTo>
                  <a:cubicBezTo>
                    <a:pt x="3501" y="1834"/>
                    <a:pt x="3823" y="929"/>
                    <a:pt x="3942" y="643"/>
                  </a:cubicBezTo>
                  <a:cubicBezTo>
                    <a:pt x="3299" y="465"/>
                    <a:pt x="2644" y="239"/>
                    <a:pt x="2001"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5898;p62"/>
            <p:cNvSpPr/>
            <p:nvPr/>
          </p:nvSpPr>
          <p:spPr>
            <a:xfrm>
              <a:off x="5919761" y="2662504"/>
              <a:ext cx="321781" cy="729184"/>
            </a:xfrm>
            <a:custGeom>
              <a:avLst/>
              <a:gdLst/>
              <a:ahLst/>
              <a:cxnLst/>
              <a:rect l="l" t="t" r="r" b="b"/>
              <a:pathLst>
                <a:path w="6528" h="14793" extrusionOk="0">
                  <a:moveTo>
                    <a:pt x="5166" y="1"/>
                  </a:moveTo>
                  <a:cubicBezTo>
                    <a:pt x="4981" y="1"/>
                    <a:pt x="4785" y="96"/>
                    <a:pt x="4585" y="315"/>
                  </a:cubicBezTo>
                  <a:cubicBezTo>
                    <a:pt x="3727" y="1267"/>
                    <a:pt x="1251" y="6816"/>
                    <a:pt x="179" y="13067"/>
                  </a:cubicBezTo>
                  <a:cubicBezTo>
                    <a:pt x="179" y="13102"/>
                    <a:pt x="167" y="13126"/>
                    <a:pt x="167" y="13162"/>
                  </a:cubicBezTo>
                  <a:lnTo>
                    <a:pt x="84" y="13733"/>
                  </a:lnTo>
                  <a:cubicBezTo>
                    <a:pt x="1" y="14245"/>
                    <a:pt x="2346" y="14733"/>
                    <a:pt x="3299" y="14793"/>
                  </a:cubicBezTo>
                  <a:cubicBezTo>
                    <a:pt x="3299" y="14793"/>
                    <a:pt x="3346" y="14567"/>
                    <a:pt x="3430" y="14174"/>
                  </a:cubicBezTo>
                  <a:cubicBezTo>
                    <a:pt x="3430" y="14138"/>
                    <a:pt x="3430" y="14102"/>
                    <a:pt x="3442" y="14067"/>
                  </a:cubicBezTo>
                  <a:cubicBezTo>
                    <a:pt x="3668" y="13031"/>
                    <a:pt x="4132" y="10983"/>
                    <a:pt x="4680" y="8685"/>
                  </a:cubicBezTo>
                  <a:cubicBezTo>
                    <a:pt x="5466" y="5363"/>
                    <a:pt x="6454" y="4518"/>
                    <a:pt x="6490" y="2946"/>
                  </a:cubicBezTo>
                  <a:cubicBezTo>
                    <a:pt x="6528" y="1695"/>
                    <a:pt x="5944" y="1"/>
                    <a:pt x="51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5899;p62"/>
            <p:cNvSpPr/>
            <p:nvPr/>
          </p:nvSpPr>
          <p:spPr>
            <a:xfrm>
              <a:off x="6004298" y="2671525"/>
              <a:ext cx="237146" cy="721346"/>
            </a:xfrm>
            <a:custGeom>
              <a:avLst/>
              <a:gdLst/>
              <a:ahLst/>
              <a:cxnLst/>
              <a:rect l="l" t="t" r="r" b="b"/>
              <a:pathLst>
                <a:path w="4811" h="14634" extrusionOk="0">
                  <a:moveTo>
                    <a:pt x="3882" y="1"/>
                  </a:moveTo>
                  <a:cubicBezTo>
                    <a:pt x="3822" y="84"/>
                    <a:pt x="3751" y="180"/>
                    <a:pt x="3691" y="263"/>
                  </a:cubicBezTo>
                  <a:cubicBezTo>
                    <a:pt x="3024" y="1251"/>
                    <a:pt x="2477" y="2311"/>
                    <a:pt x="2036" y="3406"/>
                  </a:cubicBezTo>
                  <a:cubicBezTo>
                    <a:pt x="1596" y="4513"/>
                    <a:pt x="1262" y="5656"/>
                    <a:pt x="1024" y="6835"/>
                  </a:cubicBezTo>
                  <a:cubicBezTo>
                    <a:pt x="905" y="7430"/>
                    <a:pt x="810" y="8026"/>
                    <a:pt x="714" y="8621"/>
                  </a:cubicBezTo>
                  <a:cubicBezTo>
                    <a:pt x="631" y="9300"/>
                    <a:pt x="572" y="10002"/>
                    <a:pt x="524" y="10681"/>
                  </a:cubicBezTo>
                  <a:cubicBezTo>
                    <a:pt x="429" y="11919"/>
                    <a:pt x="345" y="13181"/>
                    <a:pt x="0" y="14372"/>
                  </a:cubicBezTo>
                  <a:cubicBezTo>
                    <a:pt x="584" y="14515"/>
                    <a:pt x="1179" y="14598"/>
                    <a:pt x="1560" y="14634"/>
                  </a:cubicBezTo>
                  <a:cubicBezTo>
                    <a:pt x="1560" y="14634"/>
                    <a:pt x="1607" y="14407"/>
                    <a:pt x="1703" y="14003"/>
                  </a:cubicBezTo>
                  <a:cubicBezTo>
                    <a:pt x="1715" y="13979"/>
                    <a:pt x="1715" y="13943"/>
                    <a:pt x="1715" y="13896"/>
                  </a:cubicBezTo>
                  <a:cubicBezTo>
                    <a:pt x="1941" y="12860"/>
                    <a:pt x="2393" y="10824"/>
                    <a:pt x="2953" y="8514"/>
                  </a:cubicBezTo>
                  <a:cubicBezTo>
                    <a:pt x="3751" y="5180"/>
                    <a:pt x="4715" y="4335"/>
                    <a:pt x="4763" y="2787"/>
                  </a:cubicBezTo>
                  <a:cubicBezTo>
                    <a:pt x="4810" y="1775"/>
                    <a:pt x="4441" y="477"/>
                    <a:pt x="388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5900;p62"/>
            <p:cNvSpPr/>
            <p:nvPr/>
          </p:nvSpPr>
          <p:spPr>
            <a:xfrm>
              <a:off x="5927993" y="3306563"/>
              <a:ext cx="161433" cy="55208"/>
            </a:xfrm>
            <a:custGeom>
              <a:avLst/>
              <a:gdLst/>
              <a:ahLst/>
              <a:cxnLst/>
              <a:rect l="l" t="t" r="r" b="b"/>
              <a:pathLst>
                <a:path w="3275" h="1120" extrusionOk="0">
                  <a:moveTo>
                    <a:pt x="24" y="1"/>
                  </a:moveTo>
                  <a:cubicBezTo>
                    <a:pt x="24" y="36"/>
                    <a:pt x="0" y="60"/>
                    <a:pt x="0" y="96"/>
                  </a:cubicBezTo>
                  <a:cubicBezTo>
                    <a:pt x="584" y="274"/>
                    <a:pt x="1167" y="465"/>
                    <a:pt x="1751" y="643"/>
                  </a:cubicBezTo>
                  <a:cubicBezTo>
                    <a:pt x="2251" y="810"/>
                    <a:pt x="2751" y="989"/>
                    <a:pt x="3263" y="1120"/>
                  </a:cubicBezTo>
                  <a:cubicBezTo>
                    <a:pt x="3263" y="1096"/>
                    <a:pt x="3263" y="1048"/>
                    <a:pt x="3275" y="1013"/>
                  </a:cubicBezTo>
                  <a:cubicBezTo>
                    <a:pt x="2774" y="834"/>
                    <a:pt x="2262" y="703"/>
                    <a:pt x="1774" y="536"/>
                  </a:cubicBezTo>
                  <a:cubicBezTo>
                    <a:pt x="1191" y="358"/>
                    <a:pt x="596" y="179"/>
                    <a:pt x="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5901;p62"/>
            <p:cNvSpPr/>
            <p:nvPr/>
          </p:nvSpPr>
          <p:spPr>
            <a:xfrm>
              <a:off x="6212609" y="2602810"/>
              <a:ext cx="576969" cy="719621"/>
            </a:xfrm>
            <a:custGeom>
              <a:avLst/>
              <a:gdLst/>
              <a:ahLst/>
              <a:cxnLst/>
              <a:rect l="l" t="t" r="r" b="b"/>
              <a:pathLst>
                <a:path w="11705" h="14599" extrusionOk="0">
                  <a:moveTo>
                    <a:pt x="5998" y="1"/>
                  </a:moveTo>
                  <a:cubicBezTo>
                    <a:pt x="3849" y="1"/>
                    <a:pt x="2018" y="371"/>
                    <a:pt x="1822" y="669"/>
                  </a:cubicBezTo>
                  <a:cubicBezTo>
                    <a:pt x="1" y="3431"/>
                    <a:pt x="215" y="12944"/>
                    <a:pt x="1168" y="13956"/>
                  </a:cubicBezTo>
                  <a:cubicBezTo>
                    <a:pt x="1597" y="14406"/>
                    <a:pt x="3407" y="14598"/>
                    <a:pt x="5351" y="14598"/>
                  </a:cubicBezTo>
                  <a:cubicBezTo>
                    <a:pt x="7723" y="14598"/>
                    <a:pt x="10296" y="14312"/>
                    <a:pt x="10800" y="13861"/>
                  </a:cubicBezTo>
                  <a:cubicBezTo>
                    <a:pt x="11705" y="13063"/>
                    <a:pt x="11264" y="7729"/>
                    <a:pt x="11264" y="5467"/>
                  </a:cubicBezTo>
                  <a:cubicBezTo>
                    <a:pt x="11264" y="3205"/>
                    <a:pt x="10693" y="407"/>
                    <a:pt x="7847" y="97"/>
                  </a:cubicBezTo>
                  <a:cubicBezTo>
                    <a:pt x="7225" y="30"/>
                    <a:pt x="6599" y="1"/>
                    <a:pt x="59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5902;p62"/>
            <p:cNvSpPr/>
            <p:nvPr/>
          </p:nvSpPr>
          <p:spPr>
            <a:xfrm>
              <a:off x="6608773" y="2631647"/>
              <a:ext cx="180213" cy="677920"/>
            </a:xfrm>
            <a:custGeom>
              <a:avLst/>
              <a:gdLst/>
              <a:ahLst/>
              <a:cxnLst/>
              <a:rect l="l" t="t" r="r" b="b"/>
              <a:pathLst>
                <a:path w="3656" h="13753" extrusionOk="0">
                  <a:moveTo>
                    <a:pt x="1298" y="0"/>
                  </a:moveTo>
                  <a:cubicBezTo>
                    <a:pt x="1084" y="167"/>
                    <a:pt x="894" y="393"/>
                    <a:pt x="751" y="643"/>
                  </a:cubicBezTo>
                  <a:cubicBezTo>
                    <a:pt x="405" y="1250"/>
                    <a:pt x="286" y="2001"/>
                    <a:pt x="227" y="2715"/>
                  </a:cubicBezTo>
                  <a:cubicBezTo>
                    <a:pt x="96" y="4382"/>
                    <a:pt x="36" y="6061"/>
                    <a:pt x="12" y="7727"/>
                  </a:cubicBezTo>
                  <a:cubicBezTo>
                    <a:pt x="1" y="8597"/>
                    <a:pt x="12" y="9442"/>
                    <a:pt x="60" y="10299"/>
                  </a:cubicBezTo>
                  <a:cubicBezTo>
                    <a:pt x="96" y="10823"/>
                    <a:pt x="120" y="11323"/>
                    <a:pt x="203" y="11835"/>
                  </a:cubicBezTo>
                  <a:cubicBezTo>
                    <a:pt x="274" y="12323"/>
                    <a:pt x="393" y="12800"/>
                    <a:pt x="632" y="13216"/>
                  </a:cubicBezTo>
                  <a:cubicBezTo>
                    <a:pt x="763" y="13454"/>
                    <a:pt x="941" y="13633"/>
                    <a:pt x="1132" y="13752"/>
                  </a:cubicBezTo>
                  <a:cubicBezTo>
                    <a:pt x="1929" y="13633"/>
                    <a:pt x="2525" y="13478"/>
                    <a:pt x="2739" y="13276"/>
                  </a:cubicBezTo>
                  <a:cubicBezTo>
                    <a:pt x="3656" y="12466"/>
                    <a:pt x="3215" y="7144"/>
                    <a:pt x="3215" y="4882"/>
                  </a:cubicBezTo>
                  <a:cubicBezTo>
                    <a:pt x="3227" y="3084"/>
                    <a:pt x="2858" y="953"/>
                    <a:pt x="12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5903;p62"/>
            <p:cNvSpPr/>
            <p:nvPr/>
          </p:nvSpPr>
          <p:spPr>
            <a:xfrm>
              <a:off x="6507280" y="2644216"/>
              <a:ext cx="301917" cy="383644"/>
            </a:xfrm>
            <a:custGeom>
              <a:avLst/>
              <a:gdLst/>
              <a:ahLst/>
              <a:cxnLst/>
              <a:rect l="l" t="t" r="r" b="b"/>
              <a:pathLst>
                <a:path w="6125" h="7783" extrusionOk="0">
                  <a:moveTo>
                    <a:pt x="836" y="1"/>
                  </a:moveTo>
                  <a:cubicBezTo>
                    <a:pt x="1" y="1"/>
                    <a:pt x="108" y="1881"/>
                    <a:pt x="643" y="3162"/>
                  </a:cubicBezTo>
                  <a:cubicBezTo>
                    <a:pt x="940" y="3841"/>
                    <a:pt x="1417" y="4401"/>
                    <a:pt x="1893" y="4960"/>
                  </a:cubicBezTo>
                  <a:cubicBezTo>
                    <a:pt x="2310" y="5448"/>
                    <a:pt x="3798" y="7401"/>
                    <a:pt x="4965" y="7746"/>
                  </a:cubicBezTo>
                  <a:cubicBezTo>
                    <a:pt x="5047" y="7771"/>
                    <a:pt x="5123" y="7782"/>
                    <a:pt x="5195" y="7782"/>
                  </a:cubicBezTo>
                  <a:cubicBezTo>
                    <a:pt x="5924" y="7782"/>
                    <a:pt x="6124" y="6601"/>
                    <a:pt x="5929" y="6091"/>
                  </a:cubicBezTo>
                  <a:cubicBezTo>
                    <a:pt x="5334" y="4424"/>
                    <a:pt x="4048" y="2770"/>
                    <a:pt x="2691" y="1365"/>
                  </a:cubicBezTo>
                  <a:cubicBezTo>
                    <a:pt x="2286" y="948"/>
                    <a:pt x="1869" y="507"/>
                    <a:pt x="1381" y="198"/>
                  </a:cubicBezTo>
                  <a:cubicBezTo>
                    <a:pt x="1167" y="62"/>
                    <a:pt x="986" y="1"/>
                    <a:pt x="836" y="1"/>
                  </a:cubicBezTo>
                  <a:close/>
                </a:path>
              </a:pathLst>
            </a:custGeom>
            <a:solidFill>
              <a:srgbClr val="E0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5904;p62"/>
            <p:cNvSpPr/>
            <p:nvPr/>
          </p:nvSpPr>
          <p:spPr>
            <a:xfrm>
              <a:off x="5871060" y="4004401"/>
              <a:ext cx="1028291" cy="118598"/>
            </a:xfrm>
            <a:custGeom>
              <a:avLst/>
              <a:gdLst/>
              <a:ahLst/>
              <a:cxnLst/>
              <a:rect l="l" t="t" r="r" b="b"/>
              <a:pathLst>
                <a:path w="20861"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5905;p62"/>
            <p:cNvSpPr/>
            <p:nvPr/>
          </p:nvSpPr>
          <p:spPr>
            <a:xfrm>
              <a:off x="6089377" y="3407515"/>
              <a:ext cx="1824" cy="641"/>
            </a:xfrm>
            <a:custGeom>
              <a:avLst/>
              <a:gdLst/>
              <a:ahLst/>
              <a:cxnLst/>
              <a:rect l="l" t="t" r="r" b="b"/>
              <a:pathLst>
                <a:path w="37" h="13" extrusionOk="0">
                  <a:moveTo>
                    <a:pt x="12" y="0"/>
                  </a:moveTo>
                  <a:cubicBezTo>
                    <a:pt x="1" y="0"/>
                    <a:pt x="1"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5906;p62"/>
            <p:cNvSpPr/>
            <p:nvPr/>
          </p:nvSpPr>
          <p:spPr>
            <a:xfrm>
              <a:off x="6057682" y="2620408"/>
              <a:ext cx="568737" cy="505938"/>
            </a:xfrm>
            <a:custGeom>
              <a:avLst/>
              <a:gdLst/>
              <a:ahLst/>
              <a:cxnLst/>
              <a:rect l="l" t="t" r="r" b="b"/>
              <a:pathLst>
                <a:path w="11538" h="10264" extrusionOk="0">
                  <a:moveTo>
                    <a:pt x="7214" y="0"/>
                  </a:moveTo>
                  <a:cubicBezTo>
                    <a:pt x="6101" y="0"/>
                    <a:pt x="4756" y="217"/>
                    <a:pt x="3692" y="455"/>
                  </a:cubicBezTo>
                  <a:cubicBezTo>
                    <a:pt x="3668" y="466"/>
                    <a:pt x="3620" y="466"/>
                    <a:pt x="3596" y="478"/>
                  </a:cubicBezTo>
                  <a:cubicBezTo>
                    <a:pt x="2739" y="693"/>
                    <a:pt x="2084" y="919"/>
                    <a:pt x="1953" y="1074"/>
                  </a:cubicBezTo>
                  <a:cubicBezTo>
                    <a:pt x="1667" y="1395"/>
                    <a:pt x="1525" y="1824"/>
                    <a:pt x="1370" y="2205"/>
                  </a:cubicBezTo>
                  <a:cubicBezTo>
                    <a:pt x="1060" y="3038"/>
                    <a:pt x="858" y="3919"/>
                    <a:pt x="655" y="4800"/>
                  </a:cubicBezTo>
                  <a:cubicBezTo>
                    <a:pt x="524" y="5360"/>
                    <a:pt x="441" y="5931"/>
                    <a:pt x="334" y="6491"/>
                  </a:cubicBezTo>
                  <a:cubicBezTo>
                    <a:pt x="227" y="7051"/>
                    <a:pt x="1" y="7598"/>
                    <a:pt x="108" y="8146"/>
                  </a:cubicBezTo>
                  <a:cubicBezTo>
                    <a:pt x="167" y="8456"/>
                    <a:pt x="334" y="8741"/>
                    <a:pt x="536" y="8979"/>
                  </a:cubicBezTo>
                  <a:cubicBezTo>
                    <a:pt x="1072" y="9575"/>
                    <a:pt x="1846" y="9837"/>
                    <a:pt x="2596" y="10039"/>
                  </a:cubicBezTo>
                  <a:cubicBezTo>
                    <a:pt x="3208" y="10209"/>
                    <a:pt x="3839" y="10264"/>
                    <a:pt x="4470" y="10264"/>
                  </a:cubicBezTo>
                  <a:cubicBezTo>
                    <a:pt x="4723" y="10264"/>
                    <a:pt x="4976" y="10255"/>
                    <a:pt x="5227" y="10241"/>
                  </a:cubicBezTo>
                  <a:cubicBezTo>
                    <a:pt x="6061" y="10206"/>
                    <a:pt x="6894" y="10099"/>
                    <a:pt x="7728" y="10039"/>
                  </a:cubicBezTo>
                  <a:cubicBezTo>
                    <a:pt x="8502" y="9980"/>
                    <a:pt x="9287" y="9932"/>
                    <a:pt x="10002" y="9634"/>
                  </a:cubicBezTo>
                  <a:cubicBezTo>
                    <a:pt x="10097" y="9610"/>
                    <a:pt x="10169" y="9575"/>
                    <a:pt x="10240" y="9539"/>
                  </a:cubicBezTo>
                  <a:cubicBezTo>
                    <a:pt x="10502" y="9396"/>
                    <a:pt x="10740" y="9218"/>
                    <a:pt x="10942" y="9015"/>
                  </a:cubicBezTo>
                  <a:cubicBezTo>
                    <a:pt x="11073" y="8860"/>
                    <a:pt x="11181" y="8717"/>
                    <a:pt x="11300" y="8551"/>
                  </a:cubicBezTo>
                  <a:cubicBezTo>
                    <a:pt x="11395" y="8432"/>
                    <a:pt x="11538" y="8265"/>
                    <a:pt x="11538" y="8122"/>
                  </a:cubicBezTo>
                  <a:cubicBezTo>
                    <a:pt x="11395" y="4979"/>
                    <a:pt x="11347" y="1478"/>
                    <a:pt x="11157" y="1228"/>
                  </a:cubicBezTo>
                  <a:cubicBezTo>
                    <a:pt x="10633" y="562"/>
                    <a:pt x="10073" y="347"/>
                    <a:pt x="8680" y="121"/>
                  </a:cubicBezTo>
                  <a:cubicBezTo>
                    <a:pt x="8633" y="121"/>
                    <a:pt x="8597" y="109"/>
                    <a:pt x="8549" y="109"/>
                  </a:cubicBezTo>
                  <a:cubicBezTo>
                    <a:pt x="8192" y="50"/>
                    <a:pt x="7799" y="26"/>
                    <a:pt x="7382" y="2"/>
                  </a:cubicBezTo>
                  <a:cubicBezTo>
                    <a:pt x="7327" y="1"/>
                    <a:pt x="7270" y="0"/>
                    <a:pt x="72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5907;p62"/>
            <p:cNvSpPr/>
            <p:nvPr/>
          </p:nvSpPr>
          <p:spPr>
            <a:xfrm>
              <a:off x="6243712" y="2553567"/>
              <a:ext cx="209000" cy="134815"/>
            </a:xfrm>
            <a:custGeom>
              <a:avLst/>
              <a:gdLst/>
              <a:ahLst/>
              <a:cxnLst/>
              <a:rect l="l" t="t" r="r" b="b"/>
              <a:pathLst>
                <a:path w="4240" h="2735" extrusionOk="0">
                  <a:moveTo>
                    <a:pt x="3692" y="1"/>
                  </a:moveTo>
                  <a:lnTo>
                    <a:pt x="1" y="787"/>
                  </a:lnTo>
                  <a:lnTo>
                    <a:pt x="453" y="2442"/>
                  </a:lnTo>
                  <a:cubicBezTo>
                    <a:pt x="453" y="2442"/>
                    <a:pt x="637" y="2735"/>
                    <a:pt x="1389" y="2735"/>
                  </a:cubicBezTo>
                  <a:cubicBezTo>
                    <a:pt x="1686" y="2735"/>
                    <a:pt x="2073" y="2689"/>
                    <a:pt x="2573" y="2561"/>
                  </a:cubicBezTo>
                  <a:cubicBezTo>
                    <a:pt x="4239" y="2108"/>
                    <a:pt x="4073" y="1311"/>
                    <a:pt x="4073" y="1311"/>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5908;p62"/>
            <p:cNvSpPr/>
            <p:nvPr/>
          </p:nvSpPr>
          <p:spPr>
            <a:xfrm>
              <a:off x="6247673" y="2533400"/>
              <a:ext cx="196221" cy="105601"/>
            </a:xfrm>
            <a:custGeom>
              <a:avLst/>
              <a:gdLst/>
              <a:ahLst/>
              <a:cxnLst/>
              <a:rect l="l" t="t" r="r" b="b"/>
              <a:pathLst>
                <a:path w="4644" h="2142" extrusionOk="0">
                  <a:moveTo>
                    <a:pt x="3689" y="0"/>
                  </a:moveTo>
                  <a:cubicBezTo>
                    <a:pt x="3558" y="0"/>
                    <a:pt x="3427" y="6"/>
                    <a:pt x="3298" y="17"/>
                  </a:cubicBezTo>
                  <a:cubicBezTo>
                    <a:pt x="2429" y="88"/>
                    <a:pt x="1572" y="315"/>
                    <a:pt x="727" y="565"/>
                  </a:cubicBezTo>
                  <a:cubicBezTo>
                    <a:pt x="524" y="624"/>
                    <a:pt x="310" y="696"/>
                    <a:pt x="191" y="850"/>
                  </a:cubicBezTo>
                  <a:cubicBezTo>
                    <a:pt x="48" y="1041"/>
                    <a:pt x="0" y="1458"/>
                    <a:pt x="120" y="1672"/>
                  </a:cubicBezTo>
                  <a:cubicBezTo>
                    <a:pt x="262" y="1922"/>
                    <a:pt x="727" y="2077"/>
                    <a:pt x="1060" y="2112"/>
                  </a:cubicBezTo>
                  <a:cubicBezTo>
                    <a:pt x="1194" y="2133"/>
                    <a:pt x="1331" y="2142"/>
                    <a:pt x="1470" y="2142"/>
                  </a:cubicBezTo>
                  <a:cubicBezTo>
                    <a:pt x="1736" y="2142"/>
                    <a:pt x="2008" y="2108"/>
                    <a:pt x="2275" y="2053"/>
                  </a:cubicBezTo>
                  <a:cubicBezTo>
                    <a:pt x="2763" y="1970"/>
                    <a:pt x="3263" y="1839"/>
                    <a:pt x="3679" y="1600"/>
                  </a:cubicBezTo>
                  <a:cubicBezTo>
                    <a:pt x="4096" y="1350"/>
                    <a:pt x="4453" y="1017"/>
                    <a:pt x="4584" y="612"/>
                  </a:cubicBezTo>
                  <a:cubicBezTo>
                    <a:pt x="4632" y="481"/>
                    <a:pt x="4644" y="315"/>
                    <a:pt x="4549" y="207"/>
                  </a:cubicBezTo>
                  <a:cubicBezTo>
                    <a:pt x="4465" y="112"/>
                    <a:pt x="4311" y="65"/>
                    <a:pt x="4168" y="29"/>
                  </a:cubicBezTo>
                  <a:cubicBezTo>
                    <a:pt x="4010" y="9"/>
                    <a:pt x="3849" y="0"/>
                    <a:pt x="3689"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5909;p62"/>
            <p:cNvSpPr/>
            <p:nvPr/>
          </p:nvSpPr>
          <p:spPr>
            <a:xfrm>
              <a:off x="6443840" y="2628689"/>
              <a:ext cx="175531" cy="472321"/>
            </a:xfrm>
            <a:custGeom>
              <a:avLst/>
              <a:gdLst/>
              <a:ahLst/>
              <a:cxnLst/>
              <a:rect l="l" t="t" r="r" b="b"/>
              <a:pathLst>
                <a:path w="3561" h="9582" extrusionOk="0">
                  <a:moveTo>
                    <a:pt x="1263" y="1"/>
                  </a:moveTo>
                  <a:cubicBezTo>
                    <a:pt x="1239" y="1"/>
                    <a:pt x="1203" y="25"/>
                    <a:pt x="1180" y="48"/>
                  </a:cubicBezTo>
                  <a:cubicBezTo>
                    <a:pt x="168" y="1846"/>
                    <a:pt x="1" y="4037"/>
                    <a:pt x="358" y="5799"/>
                  </a:cubicBezTo>
                  <a:cubicBezTo>
                    <a:pt x="703" y="7478"/>
                    <a:pt x="1680" y="8847"/>
                    <a:pt x="2977" y="9550"/>
                  </a:cubicBezTo>
                  <a:cubicBezTo>
                    <a:pt x="3024" y="9571"/>
                    <a:pt x="3075" y="9582"/>
                    <a:pt x="3126" y="9582"/>
                  </a:cubicBezTo>
                  <a:cubicBezTo>
                    <a:pt x="3245" y="9582"/>
                    <a:pt x="3367" y="9523"/>
                    <a:pt x="3442" y="9407"/>
                  </a:cubicBezTo>
                  <a:cubicBezTo>
                    <a:pt x="3561" y="9216"/>
                    <a:pt x="3454" y="8978"/>
                    <a:pt x="3335" y="8811"/>
                  </a:cubicBezTo>
                  <a:cubicBezTo>
                    <a:pt x="3013" y="8359"/>
                    <a:pt x="2084" y="7049"/>
                    <a:pt x="1799" y="5240"/>
                  </a:cubicBezTo>
                  <a:cubicBezTo>
                    <a:pt x="1489" y="3275"/>
                    <a:pt x="2204" y="1572"/>
                    <a:pt x="2704" y="537"/>
                  </a:cubicBezTo>
                  <a:cubicBezTo>
                    <a:pt x="2739" y="477"/>
                    <a:pt x="2739" y="406"/>
                    <a:pt x="2680" y="382"/>
                  </a:cubicBezTo>
                  <a:cubicBezTo>
                    <a:pt x="2335" y="203"/>
                    <a:pt x="1644" y="48"/>
                    <a:pt x="1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5910;p62"/>
            <p:cNvSpPr/>
            <p:nvPr/>
          </p:nvSpPr>
          <p:spPr>
            <a:xfrm>
              <a:off x="6032444" y="2636034"/>
              <a:ext cx="205451" cy="402523"/>
            </a:xfrm>
            <a:custGeom>
              <a:avLst/>
              <a:gdLst/>
              <a:ahLst/>
              <a:cxnLst/>
              <a:rect l="l" t="t" r="r" b="b"/>
              <a:pathLst>
                <a:path w="4168" h="8166" extrusionOk="0">
                  <a:moveTo>
                    <a:pt x="4041" y="0"/>
                  </a:moveTo>
                  <a:cubicBezTo>
                    <a:pt x="3835" y="0"/>
                    <a:pt x="3446" y="132"/>
                    <a:pt x="3394" y="149"/>
                  </a:cubicBezTo>
                  <a:cubicBezTo>
                    <a:pt x="3346" y="197"/>
                    <a:pt x="3287" y="209"/>
                    <a:pt x="3239" y="233"/>
                  </a:cubicBezTo>
                  <a:cubicBezTo>
                    <a:pt x="2715" y="447"/>
                    <a:pt x="2263" y="804"/>
                    <a:pt x="1953" y="1328"/>
                  </a:cubicBezTo>
                  <a:cubicBezTo>
                    <a:pt x="1" y="4662"/>
                    <a:pt x="382" y="7996"/>
                    <a:pt x="489" y="8127"/>
                  </a:cubicBezTo>
                  <a:cubicBezTo>
                    <a:pt x="508" y="8154"/>
                    <a:pt x="527" y="8166"/>
                    <a:pt x="544" y="8166"/>
                  </a:cubicBezTo>
                  <a:cubicBezTo>
                    <a:pt x="630" y="8166"/>
                    <a:pt x="681" y="7865"/>
                    <a:pt x="691" y="7805"/>
                  </a:cubicBezTo>
                  <a:cubicBezTo>
                    <a:pt x="1322" y="4555"/>
                    <a:pt x="2203" y="2793"/>
                    <a:pt x="2715" y="1923"/>
                  </a:cubicBezTo>
                  <a:cubicBezTo>
                    <a:pt x="2953" y="1531"/>
                    <a:pt x="3215" y="1161"/>
                    <a:pt x="3513" y="828"/>
                  </a:cubicBezTo>
                  <a:cubicBezTo>
                    <a:pt x="3656" y="650"/>
                    <a:pt x="3823" y="483"/>
                    <a:pt x="3965" y="316"/>
                  </a:cubicBezTo>
                  <a:cubicBezTo>
                    <a:pt x="4013" y="269"/>
                    <a:pt x="4168" y="149"/>
                    <a:pt x="4168" y="66"/>
                  </a:cubicBezTo>
                  <a:cubicBezTo>
                    <a:pt x="4168" y="18"/>
                    <a:pt x="4117" y="0"/>
                    <a:pt x="4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5911;p62"/>
            <p:cNvSpPr/>
            <p:nvPr/>
          </p:nvSpPr>
          <p:spPr>
            <a:xfrm>
              <a:off x="6432109" y="2716627"/>
              <a:ext cx="206043" cy="216148"/>
            </a:xfrm>
            <a:custGeom>
              <a:avLst/>
              <a:gdLst/>
              <a:ahLst/>
              <a:cxnLst/>
              <a:rect l="l" t="t" r="r" b="b"/>
              <a:pathLst>
                <a:path w="4180" h="4385" extrusionOk="0">
                  <a:moveTo>
                    <a:pt x="811" y="1"/>
                  </a:moveTo>
                  <a:cubicBezTo>
                    <a:pt x="560" y="1"/>
                    <a:pt x="332" y="84"/>
                    <a:pt x="203" y="324"/>
                  </a:cubicBezTo>
                  <a:cubicBezTo>
                    <a:pt x="167" y="396"/>
                    <a:pt x="132" y="503"/>
                    <a:pt x="108" y="598"/>
                  </a:cubicBezTo>
                  <a:cubicBezTo>
                    <a:pt x="96" y="717"/>
                    <a:pt x="72" y="836"/>
                    <a:pt x="96" y="955"/>
                  </a:cubicBezTo>
                  <a:cubicBezTo>
                    <a:pt x="108" y="1134"/>
                    <a:pt x="156" y="1301"/>
                    <a:pt x="108" y="1479"/>
                  </a:cubicBezTo>
                  <a:cubicBezTo>
                    <a:pt x="60" y="1634"/>
                    <a:pt x="1" y="1753"/>
                    <a:pt x="60" y="1896"/>
                  </a:cubicBezTo>
                  <a:cubicBezTo>
                    <a:pt x="108" y="2015"/>
                    <a:pt x="179" y="2134"/>
                    <a:pt x="179" y="2289"/>
                  </a:cubicBezTo>
                  <a:cubicBezTo>
                    <a:pt x="179" y="2467"/>
                    <a:pt x="108" y="2610"/>
                    <a:pt x="156" y="2789"/>
                  </a:cubicBezTo>
                  <a:cubicBezTo>
                    <a:pt x="156" y="2825"/>
                    <a:pt x="167" y="2848"/>
                    <a:pt x="179" y="2884"/>
                  </a:cubicBezTo>
                  <a:lnTo>
                    <a:pt x="191" y="2896"/>
                  </a:lnTo>
                  <a:cubicBezTo>
                    <a:pt x="227" y="2920"/>
                    <a:pt x="263" y="2955"/>
                    <a:pt x="298" y="2967"/>
                  </a:cubicBezTo>
                  <a:cubicBezTo>
                    <a:pt x="644" y="3206"/>
                    <a:pt x="1072" y="3277"/>
                    <a:pt x="1453" y="3444"/>
                  </a:cubicBezTo>
                  <a:cubicBezTo>
                    <a:pt x="2037" y="3682"/>
                    <a:pt x="2573" y="4027"/>
                    <a:pt x="3108" y="4384"/>
                  </a:cubicBezTo>
                  <a:lnTo>
                    <a:pt x="4180" y="2170"/>
                  </a:lnTo>
                  <a:cubicBezTo>
                    <a:pt x="2978" y="1651"/>
                    <a:pt x="3257" y="38"/>
                    <a:pt x="2422" y="38"/>
                  </a:cubicBezTo>
                  <a:cubicBezTo>
                    <a:pt x="2412" y="38"/>
                    <a:pt x="2403" y="38"/>
                    <a:pt x="2394" y="38"/>
                  </a:cubicBezTo>
                  <a:cubicBezTo>
                    <a:pt x="2321" y="365"/>
                    <a:pt x="2231" y="453"/>
                    <a:pt x="2142" y="453"/>
                  </a:cubicBezTo>
                  <a:cubicBezTo>
                    <a:pt x="2085" y="453"/>
                    <a:pt x="2028" y="416"/>
                    <a:pt x="1977" y="384"/>
                  </a:cubicBezTo>
                  <a:cubicBezTo>
                    <a:pt x="1890" y="321"/>
                    <a:pt x="1306" y="1"/>
                    <a:pt x="811"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5912;p62"/>
            <p:cNvSpPr/>
            <p:nvPr/>
          </p:nvSpPr>
          <p:spPr>
            <a:xfrm>
              <a:off x="6534243" y="2777208"/>
              <a:ext cx="314634" cy="277369"/>
            </a:xfrm>
            <a:custGeom>
              <a:avLst/>
              <a:gdLst/>
              <a:ahLst/>
              <a:cxnLst/>
              <a:rect l="l" t="t" r="r" b="b"/>
              <a:pathLst>
                <a:path w="6383" h="5627" extrusionOk="0">
                  <a:moveTo>
                    <a:pt x="1346" y="0"/>
                  </a:moveTo>
                  <a:cubicBezTo>
                    <a:pt x="1274" y="202"/>
                    <a:pt x="84" y="2691"/>
                    <a:pt x="0" y="2869"/>
                  </a:cubicBezTo>
                  <a:cubicBezTo>
                    <a:pt x="60" y="2929"/>
                    <a:pt x="215" y="3096"/>
                    <a:pt x="453" y="3298"/>
                  </a:cubicBezTo>
                  <a:cubicBezTo>
                    <a:pt x="477" y="3334"/>
                    <a:pt x="501" y="3346"/>
                    <a:pt x="536" y="3381"/>
                  </a:cubicBezTo>
                  <a:cubicBezTo>
                    <a:pt x="1432" y="4190"/>
                    <a:pt x="3216" y="5626"/>
                    <a:pt x="4453" y="5626"/>
                  </a:cubicBezTo>
                  <a:cubicBezTo>
                    <a:pt x="4893" y="5626"/>
                    <a:pt x="5264" y="5445"/>
                    <a:pt x="5501" y="4989"/>
                  </a:cubicBezTo>
                  <a:cubicBezTo>
                    <a:pt x="6382" y="3298"/>
                    <a:pt x="3251" y="1119"/>
                    <a:pt x="1905" y="310"/>
                  </a:cubicBezTo>
                  <a:cubicBezTo>
                    <a:pt x="1882" y="298"/>
                    <a:pt x="1870" y="298"/>
                    <a:pt x="1858" y="286"/>
                  </a:cubicBezTo>
                  <a:cubicBezTo>
                    <a:pt x="1620" y="131"/>
                    <a:pt x="1441" y="48"/>
                    <a:pt x="1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5913;p62"/>
            <p:cNvSpPr/>
            <p:nvPr/>
          </p:nvSpPr>
          <p:spPr>
            <a:xfrm>
              <a:off x="6557115" y="2789531"/>
              <a:ext cx="70488" cy="153201"/>
            </a:xfrm>
            <a:custGeom>
              <a:avLst/>
              <a:gdLst/>
              <a:ahLst/>
              <a:cxnLst/>
              <a:rect l="l" t="t" r="r" b="b"/>
              <a:pathLst>
                <a:path w="1430" h="3108" extrusionOk="0">
                  <a:moveTo>
                    <a:pt x="1382" y="0"/>
                  </a:moveTo>
                  <a:cubicBezTo>
                    <a:pt x="1287" y="250"/>
                    <a:pt x="1203" y="512"/>
                    <a:pt x="1096" y="750"/>
                  </a:cubicBezTo>
                  <a:cubicBezTo>
                    <a:pt x="810" y="1441"/>
                    <a:pt x="477" y="2119"/>
                    <a:pt x="132" y="2786"/>
                  </a:cubicBezTo>
                  <a:cubicBezTo>
                    <a:pt x="84" y="2870"/>
                    <a:pt x="37" y="2953"/>
                    <a:pt x="1" y="3036"/>
                  </a:cubicBezTo>
                  <a:cubicBezTo>
                    <a:pt x="13" y="3072"/>
                    <a:pt x="37" y="3084"/>
                    <a:pt x="72" y="3108"/>
                  </a:cubicBezTo>
                  <a:cubicBezTo>
                    <a:pt x="96" y="3048"/>
                    <a:pt x="120" y="3012"/>
                    <a:pt x="144" y="2965"/>
                  </a:cubicBezTo>
                  <a:cubicBezTo>
                    <a:pt x="322" y="2619"/>
                    <a:pt x="501" y="2274"/>
                    <a:pt x="668" y="1917"/>
                  </a:cubicBezTo>
                  <a:cubicBezTo>
                    <a:pt x="953" y="1310"/>
                    <a:pt x="1215" y="691"/>
                    <a:pt x="1430" y="48"/>
                  </a:cubicBezTo>
                  <a:lnTo>
                    <a:pt x="1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5914;p62"/>
            <p:cNvSpPr/>
            <p:nvPr/>
          </p:nvSpPr>
          <p:spPr>
            <a:xfrm>
              <a:off x="6599408" y="2776617"/>
              <a:ext cx="166707" cy="123281"/>
            </a:xfrm>
            <a:custGeom>
              <a:avLst/>
              <a:gdLst/>
              <a:ahLst/>
              <a:cxnLst/>
              <a:rect l="l" t="t" r="r" b="b"/>
              <a:pathLst>
                <a:path w="3382" h="2501" extrusionOk="0">
                  <a:moveTo>
                    <a:pt x="0" y="0"/>
                  </a:moveTo>
                  <a:cubicBezTo>
                    <a:pt x="143" y="84"/>
                    <a:pt x="298" y="191"/>
                    <a:pt x="441" y="274"/>
                  </a:cubicBezTo>
                  <a:cubicBezTo>
                    <a:pt x="595" y="369"/>
                    <a:pt x="738" y="453"/>
                    <a:pt x="893" y="560"/>
                  </a:cubicBezTo>
                  <a:cubicBezTo>
                    <a:pt x="1191" y="750"/>
                    <a:pt x="1476" y="953"/>
                    <a:pt x="1750" y="1155"/>
                  </a:cubicBezTo>
                  <a:cubicBezTo>
                    <a:pt x="2036" y="1369"/>
                    <a:pt x="2322" y="1572"/>
                    <a:pt x="2584" y="1798"/>
                  </a:cubicBezTo>
                  <a:cubicBezTo>
                    <a:pt x="2858" y="2024"/>
                    <a:pt x="3119" y="2262"/>
                    <a:pt x="3381" y="2500"/>
                  </a:cubicBezTo>
                  <a:cubicBezTo>
                    <a:pt x="3155" y="2227"/>
                    <a:pt x="2905" y="1977"/>
                    <a:pt x="2631" y="1738"/>
                  </a:cubicBezTo>
                  <a:cubicBezTo>
                    <a:pt x="2381" y="1500"/>
                    <a:pt x="2096" y="1274"/>
                    <a:pt x="1810" y="1072"/>
                  </a:cubicBezTo>
                  <a:cubicBezTo>
                    <a:pt x="1536" y="869"/>
                    <a:pt x="1238" y="667"/>
                    <a:pt x="941" y="488"/>
                  </a:cubicBezTo>
                  <a:cubicBezTo>
                    <a:pt x="619" y="310"/>
                    <a:pt x="322" y="13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5915;p62"/>
            <p:cNvSpPr/>
            <p:nvPr/>
          </p:nvSpPr>
          <p:spPr>
            <a:xfrm>
              <a:off x="6107566" y="3338259"/>
              <a:ext cx="236555" cy="637993"/>
            </a:xfrm>
            <a:custGeom>
              <a:avLst/>
              <a:gdLst/>
              <a:ahLst/>
              <a:cxnLst/>
              <a:rect l="l" t="t" r="r" b="b"/>
              <a:pathLst>
                <a:path w="4799" h="12943" extrusionOk="0">
                  <a:moveTo>
                    <a:pt x="1" y="0"/>
                  </a:moveTo>
                  <a:cubicBezTo>
                    <a:pt x="60" y="1548"/>
                    <a:pt x="155" y="2822"/>
                    <a:pt x="263" y="3560"/>
                  </a:cubicBezTo>
                  <a:cubicBezTo>
                    <a:pt x="679" y="6501"/>
                    <a:pt x="1346" y="12943"/>
                    <a:pt x="1346" y="12943"/>
                  </a:cubicBezTo>
                  <a:lnTo>
                    <a:pt x="4799" y="12943"/>
                  </a:lnTo>
                  <a:cubicBezTo>
                    <a:pt x="4787" y="10597"/>
                    <a:pt x="4442" y="2572"/>
                    <a:pt x="4465" y="358"/>
                  </a:cubicBezTo>
                  <a:cubicBezTo>
                    <a:pt x="3834" y="358"/>
                    <a:pt x="3191" y="346"/>
                    <a:pt x="2549" y="310"/>
                  </a:cubicBezTo>
                  <a:cubicBezTo>
                    <a:pt x="1703" y="262"/>
                    <a:pt x="858" y="179"/>
                    <a:pt x="36"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5916;p62"/>
            <p:cNvSpPr/>
            <p:nvPr/>
          </p:nvSpPr>
          <p:spPr>
            <a:xfrm>
              <a:off x="6107566" y="3338259"/>
              <a:ext cx="222506" cy="162024"/>
            </a:xfrm>
            <a:custGeom>
              <a:avLst/>
              <a:gdLst/>
              <a:ahLst/>
              <a:cxnLst/>
              <a:rect l="l" t="t" r="r" b="b"/>
              <a:pathLst>
                <a:path w="4514" h="3287" extrusionOk="0">
                  <a:moveTo>
                    <a:pt x="1" y="0"/>
                  </a:moveTo>
                  <a:cubicBezTo>
                    <a:pt x="48" y="1132"/>
                    <a:pt x="108" y="2132"/>
                    <a:pt x="179" y="2858"/>
                  </a:cubicBezTo>
                  <a:cubicBezTo>
                    <a:pt x="429" y="2917"/>
                    <a:pt x="679" y="2965"/>
                    <a:pt x="917" y="3013"/>
                  </a:cubicBezTo>
                  <a:cubicBezTo>
                    <a:pt x="1763" y="3132"/>
                    <a:pt x="2608" y="3203"/>
                    <a:pt x="3477" y="3251"/>
                  </a:cubicBezTo>
                  <a:cubicBezTo>
                    <a:pt x="3811" y="3263"/>
                    <a:pt x="4168" y="3275"/>
                    <a:pt x="4513" y="3287"/>
                  </a:cubicBezTo>
                  <a:cubicBezTo>
                    <a:pt x="4489" y="2024"/>
                    <a:pt x="4454" y="965"/>
                    <a:pt x="4465" y="358"/>
                  </a:cubicBezTo>
                  <a:cubicBezTo>
                    <a:pt x="3834" y="358"/>
                    <a:pt x="3191" y="346"/>
                    <a:pt x="2549" y="310"/>
                  </a:cubicBezTo>
                  <a:cubicBezTo>
                    <a:pt x="1703" y="274"/>
                    <a:pt x="858" y="179"/>
                    <a:pt x="36"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5917;p62"/>
            <p:cNvSpPr/>
            <p:nvPr/>
          </p:nvSpPr>
          <p:spPr>
            <a:xfrm>
              <a:off x="6150993" y="3765528"/>
              <a:ext cx="193720" cy="211317"/>
            </a:xfrm>
            <a:custGeom>
              <a:avLst/>
              <a:gdLst/>
              <a:ahLst/>
              <a:cxnLst/>
              <a:rect l="l" t="t" r="r" b="b"/>
              <a:pathLst>
                <a:path w="3930" h="4287" extrusionOk="0">
                  <a:moveTo>
                    <a:pt x="1" y="0"/>
                  </a:moveTo>
                  <a:cubicBezTo>
                    <a:pt x="1" y="36"/>
                    <a:pt x="13" y="84"/>
                    <a:pt x="13" y="119"/>
                  </a:cubicBezTo>
                  <a:cubicBezTo>
                    <a:pt x="13" y="143"/>
                    <a:pt x="36" y="179"/>
                    <a:pt x="36" y="203"/>
                  </a:cubicBezTo>
                  <a:cubicBezTo>
                    <a:pt x="286" y="2393"/>
                    <a:pt x="477" y="4286"/>
                    <a:pt x="477" y="4286"/>
                  </a:cubicBezTo>
                  <a:lnTo>
                    <a:pt x="3930" y="4286"/>
                  </a:lnTo>
                  <a:cubicBezTo>
                    <a:pt x="3930" y="3477"/>
                    <a:pt x="3882" y="2024"/>
                    <a:pt x="3823" y="357"/>
                  </a:cubicBezTo>
                  <a:cubicBezTo>
                    <a:pt x="3811" y="322"/>
                    <a:pt x="3811" y="298"/>
                    <a:pt x="3811" y="262"/>
                  </a:cubicBezTo>
                  <a:lnTo>
                    <a:pt x="3811" y="95"/>
                  </a:lnTo>
                  <a:cubicBezTo>
                    <a:pt x="2549" y="72"/>
                    <a:pt x="1287" y="1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5918;p62"/>
            <p:cNvSpPr/>
            <p:nvPr/>
          </p:nvSpPr>
          <p:spPr>
            <a:xfrm>
              <a:off x="6062365" y="3967924"/>
              <a:ext cx="306402" cy="96663"/>
            </a:xfrm>
            <a:custGeom>
              <a:avLst/>
              <a:gdLst/>
              <a:ahLst/>
              <a:cxnLst/>
              <a:rect l="l" t="t" r="r" b="b"/>
              <a:pathLst>
                <a:path w="6216" h="1961" extrusionOk="0">
                  <a:moveTo>
                    <a:pt x="2987" y="1"/>
                  </a:moveTo>
                  <a:cubicBezTo>
                    <a:pt x="2556" y="1"/>
                    <a:pt x="2239" y="8"/>
                    <a:pt x="2203" y="26"/>
                  </a:cubicBezTo>
                  <a:cubicBezTo>
                    <a:pt x="2203" y="26"/>
                    <a:pt x="1918" y="38"/>
                    <a:pt x="1013" y="633"/>
                  </a:cubicBezTo>
                  <a:cubicBezTo>
                    <a:pt x="465" y="990"/>
                    <a:pt x="179" y="1335"/>
                    <a:pt x="60" y="1573"/>
                  </a:cubicBezTo>
                  <a:cubicBezTo>
                    <a:pt x="1" y="1693"/>
                    <a:pt x="84" y="1847"/>
                    <a:pt x="227" y="1847"/>
                  </a:cubicBezTo>
                  <a:cubicBezTo>
                    <a:pt x="916" y="1869"/>
                    <a:pt x="2939" y="1961"/>
                    <a:pt x="4406" y="1961"/>
                  </a:cubicBezTo>
                  <a:cubicBezTo>
                    <a:pt x="5298" y="1961"/>
                    <a:pt x="5983" y="1927"/>
                    <a:pt x="6037" y="1823"/>
                  </a:cubicBezTo>
                  <a:cubicBezTo>
                    <a:pt x="6216" y="1514"/>
                    <a:pt x="5894" y="121"/>
                    <a:pt x="5728" y="73"/>
                  </a:cubicBezTo>
                  <a:cubicBezTo>
                    <a:pt x="5628" y="40"/>
                    <a:pt x="3996" y="1"/>
                    <a:pt x="29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5919;p62"/>
            <p:cNvSpPr/>
            <p:nvPr/>
          </p:nvSpPr>
          <p:spPr>
            <a:xfrm>
              <a:off x="6102883"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24" y="176"/>
                    <a:pt x="917" y="248"/>
                    <a:pt x="1286" y="462"/>
                  </a:cubicBezTo>
                  <a:cubicBezTo>
                    <a:pt x="1339" y="485"/>
                    <a:pt x="1412" y="532"/>
                    <a:pt x="1470" y="532"/>
                  </a:cubicBezTo>
                  <a:cubicBezTo>
                    <a:pt x="1503" y="532"/>
                    <a:pt x="1531" y="517"/>
                    <a:pt x="1548" y="474"/>
                  </a:cubicBezTo>
                  <a:cubicBezTo>
                    <a:pt x="1584" y="367"/>
                    <a:pt x="1441" y="295"/>
                    <a:pt x="1370"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5920;p62"/>
            <p:cNvSpPr/>
            <p:nvPr/>
          </p:nvSpPr>
          <p:spPr>
            <a:xfrm>
              <a:off x="6131029" y="3982663"/>
              <a:ext cx="80248" cy="30118"/>
            </a:xfrm>
            <a:custGeom>
              <a:avLst/>
              <a:gdLst/>
              <a:ahLst/>
              <a:cxnLst/>
              <a:rect l="l" t="t" r="r" b="b"/>
              <a:pathLst>
                <a:path w="1628" h="611" extrusionOk="0">
                  <a:moveTo>
                    <a:pt x="108" y="0"/>
                  </a:moveTo>
                  <a:cubicBezTo>
                    <a:pt x="1" y="0"/>
                    <a:pt x="1" y="143"/>
                    <a:pt x="108" y="155"/>
                  </a:cubicBezTo>
                  <a:cubicBezTo>
                    <a:pt x="346" y="179"/>
                    <a:pt x="584" y="215"/>
                    <a:pt x="822" y="298"/>
                  </a:cubicBezTo>
                  <a:cubicBezTo>
                    <a:pt x="941" y="322"/>
                    <a:pt x="1049" y="370"/>
                    <a:pt x="1156" y="429"/>
                  </a:cubicBezTo>
                  <a:cubicBezTo>
                    <a:pt x="1251" y="489"/>
                    <a:pt x="1358" y="560"/>
                    <a:pt x="1477" y="608"/>
                  </a:cubicBezTo>
                  <a:cubicBezTo>
                    <a:pt x="1484" y="609"/>
                    <a:pt x="1491" y="610"/>
                    <a:pt x="1498" y="610"/>
                  </a:cubicBezTo>
                  <a:cubicBezTo>
                    <a:pt x="1581" y="610"/>
                    <a:pt x="1628" y="484"/>
                    <a:pt x="1572" y="429"/>
                  </a:cubicBezTo>
                  <a:cubicBezTo>
                    <a:pt x="1549" y="417"/>
                    <a:pt x="1537" y="393"/>
                    <a:pt x="1525" y="393"/>
                  </a:cubicBezTo>
                  <a:cubicBezTo>
                    <a:pt x="1430" y="322"/>
                    <a:pt x="1311" y="274"/>
                    <a:pt x="1227" y="239"/>
                  </a:cubicBezTo>
                  <a:lnTo>
                    <a:pt x="870" y="96"/>
                  </a:lnTo>
                  <a:cubicBezTo>
                    <a:pt x="620"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5921;p62"/>
            <p:cNvSpPr/>
            <p:nvPr/>
          </p:nvSpPr>
          <p:spPr>
            <a:xfrm>
              <a:off x="6155676" y="3969058"/>
              <a:ext cx="70488" cy="25287"/>
            </a:xfrm>
            <a:custGeom>
              <a:avLst/>
              <a:gdLst/>
              <a:ahLst/>
              <a:cxnLst/>
              <a:rect l="l" t="t" r="r" b="b"/>
              <a:pathLst>
                <a:path w="1430" h="513" extrusionOk="0">
                  <a:moveTo>
                    <a:pt x="331" y="0"/>
                  </a:moveTo>
                  <a:cubicBezTo>
                    <a:pt x="242" y="0"/>
                    <a:pt x="152" y="6"/>
                    <a:pt x="60" y="15"/>
                  </a:cubicBezTo>
                  <a:cubicBezTo>
                    <a:pt x="1" y="38"/>
                    <a:pt x="1" y="110"/>
                    <a:pt x="60" y="122"/>
                  </a:cubicBezTo>
                  <a:cubicBezTo>
                    <a:pt x="299" y="134"/>
                    <a:pt x="537" y="181"/>
                    <a:pt x="751" y="253"/>
                  </a:cubicBezTo>
                  <a:cubicBezTo>
                    <a:pt x="858" y="288"/>
                    <a:pt x="977" y="336"/>
                    <a:pt x="1072" y="396"/>
                  </a:cubicBezTo>
                  <a:cubicBezTo>
                    <a:pt x="1132" y="419"/>
                    <a:pt x="1168" y="443"/>
                    <a:pt x="1227" y="479"/>
                  </a:cubicBezTo>
                  <a:cubicBezTo>
                    <a:pt x="1262" y="500"/>
                    <a:pt x="1292" y="512"/>
                    <a:pt x="1324" y="512"/>
                  </a:cubicBezTo>
                  <a:cubicBezTo>
                    <a:pt x="1346" y="512"/>
                    <a:pt x="1369" y="506"/>
                    <a:pt x="1394" y="491"/>
                  </a:cubicBezTo>
                  <a:cubicBezTo>
                    <a:pt x="1406" y="479"/>
                    <a:pt x="1430" y="467"/>
                    <a:pt x="1430" y="431"/>
                  </a:cubicBezTo>
                  <a:cubicBezTo>
                    <a:pt x="1430" y="312"/>
                    <a:pt x="1251" y="241"/>
                    <a:pt x="1156" y="193"/>
                  </a:cubicBezTo>
                  <a:cubicBezTo>
                    <a:pt x="1037" y="134"/>
                    <a:pt x="918" y="98"/>
                    <a:pt x="799" y="62"/>
                  </a:cubicBezTo>
                  <a:cubicBezTo>
                    <a:pt x="640" y="17"/>
                    <a:pt x="486"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5922;p62"/>
            <p:cNvSpPr/>
            <p:nvPr/>
          </p:nvSpPr>
          <p:spPr>
            <a:xfrm>
              <a:off x="6355804" y="3338259"/>
              <a:ext cx="307585" cy="638584"/>
            </a:xfrm>
            <a:custGeom>
              <a:avLst/>
              <a:gdLst/>
              <a:ahLst/>
              <a:cxnLst/>
              <a:rect l="l" t="t" r="r" b="b"/>
              <a:pathLst>
                <a:path w="6240" h="12955" extrusionOk="0">
                  <a:moveTo>
                    <a:pt x="1" y="0"/>
                  </a:moveTo>
                  <a:cubicBezTo>
                    <a:pt x="203" y="1358"/>
                    <a:pt x="418" y="2501"/>
                    <a:pt x="584" y="3263"/>
                  </a:cubicBezTo>
                  <a:cubicBezTo>
                    <a:pt x="608" y="3370"/>
                    <a:pt x="644" y="3465"/>
                    <a:pt x="656" y="3560"/>
                  </a:cubicBezTo>
                  <a:cubicBezTo>
                    <a:pt x="1394" y="6501"/>
                    <a:pt x="2787" y="12954"/>
                    <a:pt x="2787" y="12954"/>
                  </a:cubicBezTo>
                  <a:lnTo>
                    <a:pt x="6240" y="12954"/>
                  </a:lnTo>
                  <a:cubicBezTo>
                    <a:pt x="6026" y="11204"/>
                    <a:pt x="5299" y="6323"/>
                    <a:pt x="4835" y="3025"/>
                  </a:cubicBezTo>
                  <a:cubicBezTo>
                    <a:pt x="4668" y="1882"/>
                    <a:pt x="4549" y="929"/>
                    <a:pt x="4513" y="358"/>
                  </a:cubicBezTo>
                  <a:cubicBezTo>
                    <a:pt x="3870" y="358"/>
                    <a:pt x="3228" y="346"/>
                    <a:pt x="2585" y="310"/>
                  </a:cubicBezTo>
                  <a:cubicBezTo>
                    <a:pt x="1739" y="274"/>
                    <a:pt x="882" y="179"/>
                    <a:pt x="2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5923;p62"/>
            <p:cNvSpPr/>
            <p:nvPr/>
          </p:nvSpPr>
          <p:spPr>
            <a:xfrm>
              <a:off x="6356395" y="3338259"/>
              <a:ext cx="238329" cy="161630"/>
            </a:xfrm>
            <a:custGeom>
              <a:avLst/>
              <a:gdLst/>
              <a:ahLst/>
              <a:cxnLst/>
              <a:rect l="l" t="t" r="r" b="b"/>
              <a:pathLst>
                <a:path w="4835" h="3279" extrusionOk="0">
                  <a:moveTo>
                    <a:pt x="1" y="0"/>
                  </a:moveTo>
                  <a:cubicBezTo>
                    <a:pt x="215" y="1358"/>
                    <a:pt x="418" y="2501"/>
                    <a:pt x="584" y="3263"/>
                  </a:cubicBezTo>
                  <a:cubicBezTo>
                    <a:pt x="841" y="3270"/>
                    <a:pt x="1220" y="3278"/>
                    <a:pt x="1657" y="3278"/>
                  </a:cubicBezTo>
                  <a:cubicBezTo>
                    <a:pt x="2680" y="3278"/>
                    <a:pt x="4017" y="3233"/>
                    <a:pt x="4835" y="3025"/>
                  </a:cubicBezTo>
                  <a:cubicBezTo>
                    <a:pt x="4692" y="1894"/>
                    <a:pt x="4573" y="941"/>
                    <a:pt x="4513" y="358"/>
                  </a:cubicBezTo>
                  <a:cubicBezTo>
                    <a:pt x="3870" y="358"/>
                    <a:pt x="3227" y="346"/>
                    <a:pt x="2596" y="310"/>
                  </a:cubicBezTo>
                  <a:cubicBezTo>
                    <a:pt x="1739" y="274"/>
                    <a:pt x="882" y="179"/>
                    <a:pt x="3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5924;p62"/>
            <p:cNvSpPr/>
            <p:nvPr/>
          </p:nvSpPr>
          <p:spPr>
            <a:xfrm>
              <a:off x="6447389" y="3757296"/>
              <a:ext cx="214817" cy="220140"/>
            </a:xfrm>
            <a:custGeom>
              <a:avLst/>
              <a:gdLst/>
              <a:ahLst/>
              <a:cxnLst/>
              <a:rect l="l" t="t" r="r" b="b"/>
              <a:pathLst>
                <a:path w="4358" h="4466" extrusionOk="0">
                  <a:moveTo>
                    <a:pt x="3763" y="0"/>
                  </a:moveTo>
                  <a:cubicBezTo>
                    <a:pt x="3406" y="24"/>
                    <a:pt x="3072" y="72"/>
                    <a:pt x="2715" y="96"/>
                  </a:cubicBezTo>
                  <a:cubicBezTo>
                    <a:pt x="1822" y="179"/>
                    <a:pt x="905" y="239"/>
                    <a:pt x="0" y="262"/>
                  </a:cubicBezTo>
                  <a:lnTo>
                    <a:pt x="0" y="298"/>
                  </a:lnTo>
                  <a:cubicBezTo>
                    <a:pt x="0" y="322"/>
                    <a:pt x="12" y="358"/>
                    <a:pt x="12" y="381"/>
                  </a:cubicBezTo>
                  <a:cubicBezTo>
                    <a:pt x="512" y="2572"/>
                    <a:pt x="905" y="4465"/>
                    <a:pt x="905" y="4465"/>
                  </a:cubicBezTo>
                  <a:lnTo>
                    <a:pt x="4358" y="4465"/>
                  </a:lnTo>
                  <a:cubicBezTo>
                    <a:pt x="4275" y="3656"/>
                    <a:pt x="4060" y="2203"/>
                    <a:pt x="3822" y="536"/>
                  </a:cubicBezTo>
                  <a:cubicBezTo>
                    <a:pt x="3846" y="489"/>
                    <a:pt x="3822" y="465"/>
                    <a:pt x="3822" y="429"/>
                  </a:cubicBezTo>
                  <a:cubicBezTo>
                    <a:pt x="3810" y="298"/>
                    <a:pt x="3787" y="143"/>
                    <a:pt x="3763" y="12"/>
                  </a:cubicBezTo>
                  <a:lnTo>
                    <a:pt x="376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5925;p62"/>
            <p:cNvSpPr/>
            <p:nvPr/>
          </p:nvSpPr>
          <p:spPr>
            <a:xfrm>
              <a:off x="6381633"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5926;p62"/>
            <p:cNvSpPr/>
            <p:nvPr/>
          </p:nvSpPr>
          <p:spPr>
            <a:xfrm>
              <a:off x="6422152"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12" y="176"/>
                    <a:pt x="917" y="248"/>
                    <a:pt x="1286" y="462"/>
                  </a:cubicBezTo>
                  <a:cubicBezTo>
                    <a:pt x="1332" y="485"/>
                    <a:pt x="1407" y="532"/>
                    <a:pt x="1464" y="532"/>
                  </a:cubicBezTo>
                  <a:cubicBezTo>
                    <a:pt x="1497" y="532"/>
                    <a:pt x="1523" y="517"/>
                    <a:pt x="1536" y="474"/>
                  </a:cubicBezTo>
                  <a:cubicBezTo>
                    <a:pt x="1584" y="367"/>
                    <a:pt x="1441" y="295"/>
                    <a:pt x="1358"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5927;p62"/>
            <p:cNvSpPr/>
            <p:nvPr/>
          </p:nvSpPr>
          <p:spPr>
            <a:xfrm>
              <a:off x="6449706" y="3982663"/>
              <a:ext cx="80199" cy="30118"/>
            </a:xfrm>
            <a:custGeom>
              <a:avLst/>
              <a:gdLst/>
              <a:ahLst/>
              <a:cxnLst/>
              <a:rect l="l" t="t" r="r" b="b"/>
              <a:pathLst>
                <a:path w="1627" h="611" extrusionOk="0">
                  <a:moveTo>
                    <a:pt x="108" y="0"/>
                  </a:moveTo>
                  <a:cubicBezTo>
                    <a:pt x="1" y="0"/>
                    <a:pt x="1" y="143"/>
                    <a:pt x="108" y="155"/>
                  </a:cubicBezTo>
                  <a:cubicBezTo>
                    <a:pt x="346" y="179"/>
                    <a:pt x="584" y="215"/>
                    <a:pt x="822" y="298"/>
                  </a:cubicBezTo>
                  <a:cubicBezTo>
                    <a:pt x="942" y="322"/>
                    <a:pt x="1037" y="370"/>
                    <a:pt x="1144" y="429"/>
                  </a:cubicBezTo>
                  <a:cubicBezTo>
                    <a:pt x="1251" y="489"/>
                    <a:pt x="1358" y="560"/>
                    <a:pt x="1477" y="608"/>
                  </a:cubicBezTo>
                  <a:cubicBezTo>
                    <a:pt x="1485" y="609"/>
                    <a:pt x="1492" y="610"/>
                    <a:pt x="1498" y="610"/>
                  </a:cubicBezTo>
                  <a:cubicBezTo>
                    <a:pt x="1581" y="610"/>
                    <a:pt x="1627" y="484"/>
                    <a:pt x="1561" y="429"/>
                  </a:cubicBezTo>
                  <a:cubicBezTo>
                    <a:pt x="1549" y="417"/>
                    <a:pt x="1537" y="393"/>
                    <a:pt x="1513" y="393"/>
                  </a:cubicBezTo>
                  <a:cubicBezTo>
                    <a:pt x="1430" y="322"/>
                    <a:pt x="1311" y="274"/>
                    <a:pt x="1215" y="239"/>
                  </a:cubicBezTo>
                  <a:lnTo>
                    <a:pt x="858" y="96"/>
                  </a:lnTo>
                  <a:cubicBezTo>
                    <a:pt x="608"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5928;p62"/>
            <p:cNvSpPr/>
            <p:nvPr/>
          </p:nvSpPr>
          <p:spPr>
            <a:xfrm>
              <a:off x="6474402" y="3969058"/>
              <a:ext cx="70439" cy="25287"/>
            </a:xfrm>
            <a:custGeom>
              <a:avLst/>
              <a:gdLst/>
              <a:ahLst/>
              <a:cxnLst/>
              <a:rect l="l" t="t" r="r" b="b"/>
              <a:pathLst>
                <a:path w="1429" h="513" extrusionOk="0">
                  <a:moveTo>
                    <a:pt x="339" y="0"/>
                  </a:moveTo>
                  <a:cubicBezTo>
                    <a:pt x="248" y="0"/>
                    <a:pt x="155" y="6"/>
                    <a:pt x="60" y="15"/>
                  </a:cubicBezTo>
                  <a:cubicBezTo>
                    <a:pt x="0" y="38"/>
                    <a:pt x="0" y="110"/>
                    <a:pt x="60" y="122"/>
                  </a:cubicBezTo>
                  <a:cubicBezTo>
                    <a:pt x="298" y="134"/>
                    <a:pt x="536" y="181"/>
                    <a:pt x="762" y="253"/>
                  </a:cubicBezTo>
                  <a:cubicBezTo>
                    <a:pt x="869" y="288"/>
                    <a:pt x="988" y="336"/>
                    <a:pt x="1072" y="396"/>
                  </a:cubicBezTo>
                  <a:cubicBezTo>
                    <a:pt x="1131" y="419"/>
                    <a:pt x="1179" y="443"/>
                    <a:pt x="1238" y="479"/>
                  </a:cubicBezTo>
                  <a:cubicBezTo>
                    <a:pt x="1273" y="500"/>
                    <a:pt x="1303" y="512"/>
                    <a:pt x="1335" y="512"/>
                  </a:cubicBezTo>
                  <a:cubicBezTo>
                    <a:pt x="1357" y="512"/>
                    <a:pt x="1380" y="506"/>
                    <a:pt x="1405" y="491"/>
                  </a:cubicBezTo>
                  <a:cubicBezTo>
                    <a:pt x="1417" y="479"/>
                    <a:pt x="1429" y="467"/>
                    <a:pt x="1429" y="431"/>
                  </a:cubicBezTo>
                  <a:cubicBezTo>
                    <a:pt x="1429" y="312"/>
                    <a:pt x="1250" y="241"/>
                    <a:pt x="1167" y="193"/>
                  </a:cubicBezTo>
                  <a:cubicBezTo>
                    <a:pt x="1048" y="134"/>
                    <a:pt x="929" y="98"/>
                    <a:pt x="810" y="62"/>
                  </a:cubicBezTo>
                  <a:cubicBezTo>
                    <a:pt x="651" y="17"/>
                    <a:pt x="49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5929;p62"/>
            <p:cNvSpPr/>
            <p:nvPr/>
          </p:nvSpPr>
          <p:spPr>
            <a:xfrm>
              <a:off x="6016621" y="3073408"/>
              <a:ext cx="684919" cy="396805"/>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5930;p62"/>
            <p:cNvSpPr/>
            <p:nvPr/>
          </p:nvSpPr>
          <p:spPr>
            <a:xfrm>
              <a:off x="6532468" y="3085880"/>
              <a:ext cx="103366" cy="366293"/>
            </a:xfrm>
            <a:custGeom>
              <a:avLst/>
              <a:gdLst/>
              <a:ahLst/>
              <a:cxnLst/>
              <a:rect l="l" t="t" r="r" b="b"/>
              <a:pathLst>
                <a:path w="2097" h="7431" extrusionOk="0">
                  <a:moveTo>
                    <a:pt x="1" y="1"/>
                  </a:moveTo>
                  <a:cubicBezTo>
                    <a:pt x="275" y="2061"/>
                    <a:pt x="775" y="4108"/>
                    <a:pt x="1501" y="6109"/>
                  </a:cubicBezTo>
                  <a:cubicBezTo>
                    <a:pt x="1632" y="6418"/>
                    <a:pt x="1739" y="6716"/>
                    <a:pt x="1858" y="7025"/>
                  </a:cubicBezTo>
                  <a:cubicBezTo>
                    <a:pt x="1930" y="7156"/>
                    <a:pt x="1965" y="7299"/>
                    <a:pt x="2025" y="7430"/>
                  </a:cubicBezTo>
                  <a:cubicBezTo>
                    <a:pt x="2037" y="7430"/>
                    <a:pt x="2072" y="7418"/>
                    <a:pt x="2096" y="7418"/>
                  </a:cubicBezTo>
                  <a:cubicBezTo>
                    <a:pt x="1953" y="7037"/>
                    <a:pt x="1799" y="6656"/>
                    <a:pt x="1656" y="6299"/>
                  </a:cubicBezTo>
                  <a:cubicBezTo>
                    <a:pt x="1465" y="5751"/>
                    <a:pt x="1263" y="5180"/>
                    <a:pt x="1108" y="4632"/>
                  </a:cubicBezTo>
                  <a:cubicBezTo>
                    <a:pt x="775" y="3513"/>
                    <a:pt x="501" y="2394"/>
                    <a:pt x="286" y="1263"/>
                  </a:cubicBezTo>
                  <a:cubicBezTo>
                    <a:pt x="215" y="846"/>
                    <a:pt x="144" y="429"/>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5931;p62"/>
            <p:cNvSpPr/>
            <p:nvPr/>
          </p:nvSpPr>
          <p:spPr>
            <a:xfrm>
              <a:off x="6445023" y="3091745"/>
              <a:ext cx="117316" cy="158673"/>
            </a:xfrm>
            <a:custGeom>
              <a:avLst/>
              <a:gdLst/>
              <a:ahLst/>
              <a:cxnLst/>
              <a:rect l="l" t="t" r="r" b="b"/>
              <a:pathLst>
                <a:path w="2380" h="3219" extrusionOk="0">
                  <a:moveTo>
                    <a:pt x="1" y="1"/>
                  </a:moveTo>
                  <a:cubicBezTo>
                    <a:pt x="84" y="298"/>
                    <a:pt x="203" y="584"/>
                    <a:pt x="334" y="870"/>
                  </a:cubicBezTo>
                  <a:cubicBezTo>
                    <a:pt x="620" y="1465"/>
                    <a:pt x="1001" y="2013"/>
                    <a:pt x="1465" y="2489"/>
                  </a:cubicBezTo>
                  <a:cubicBezTo>
                    <a:pt x="1727" y="2775"/>
                    <a:pt x="2013" y="3025"/>
                    <a:pt x="2346" y="3216"/>
                  </a:cubicBezTo>
                  <a:cubicBezTo>
                    <a:pt x="2350" y="3218"/>
                    <a:pt x="2354" y="3219"/>
                    <a:pt x="2358" y="3219"/>
                  </a:cubicBezTo>
                  <a:cubicBezTo>
                    <a:pt x="2374" y="3219"/>
                    <a:pt x="2380" y="3197"/>
                    <a:pt x="2370" y="3168"/>
                  </a:cubicBezTo>
                  <a:cubicBezTo>
                    <a:pt x="1870" y="2751"/>
                    <a:pt x="1394" y="2311"/>
                    <a:pt x="1001" y="1775"/>
                  </a:cubicBezTo>
                  <a:cubicBezTo>
                    <a:pt x="620" y="1239"/>
                    <a:pt x="322" y="644"/>
                    <a:pt x="144" y="37"/>
                  </a:cubicBezTo>
                  <a:cubicBezTo>
                    <a:pt x="132" y="13"/>
                    <a:pt x="132" y="13"/>
                    <a:pt x="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5932;p62"/>
            <p:cNvSpPr/>
            <p:nvPr/>
          </p:nvSpPr>
          <p:spPr>
            <a:xfrm>
              <a:off x="6072963" y="3077697"/>
              <a:ext cx="51659" cy="89811"/>
            </a:xfrm>
            <a:custGeom>
              <a:avLst/>
              <a:gdLst/>
              <a:ahLst/>
              <a:cxnLst/>
              <a:rect l="l" t="t" r="r" b="b"/>
              <a:pathLst>
                <a:path w="1048" h="1822" extrusionOk="0">
                  <a:moveTo>
                    <a:pt x="953" y="0"/>
                  </a:moveTo>
                  <a:cubicBezTo>
                    <a:pt x="845" y="262"/>
                    <a:pt x="738" y="524"/>
                    <a:pt x="607" y="774"/>
                  </a:cubicBezTo>
                  <a:cubicBezTo>
                    <a:pt x="441" y="1095"/>
                    <a:pt x="250" y="1393"/>
                    <a:pt x="24" y="1667"/>
                  </a:cubicBezTo>
                  <a:cubicBezTo>
                    <a:pt x="12" y="1715"/>
                    <a:pt x="12" y="1774"/>
                    <a:pt x="0" y="1822"/>
                  </a:cubicBezTo>
                  <a:cubicBezTo>
                    <a:pt x="262" y="1512"/>
                    <a:pt x="488" y="1179"/>
                    <a:pt x="679" y="822"/>
                  </a:cubicBezTo>
                  <a:cubicBezTo>
                    <a:pt x="810" y="572"/>
                    <a:pt x="953" y="286"/>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5933;p62"/>
            <p:cNvSpPr/>
            <p:nvPr/>
          </p:nvSpPr>
          <p:spPr>
            <a:xfrm>
              <a:off x="6209109" y="3088837"/>
              <a:ext cx="38793" cy="126583"/>
            </a:xfrm>
            <a:custGeom>
              <a:avLst/>
              <a:gdLst/>
              <a:ahLst/>
              <a:cxnLst/>
              <a:rect l="l" t="t" r="r" b="b"/>
              <a:pathLst>
                <a:path w="787" h="2568" extrusionOk="0">
                  <a:moveTo>
                    <a:pt x="36" y="0"/>
                  </a:moveTo>
                  <a:cubicBezTo>
                    <a:pt x="12" y="274"/>
                    <a:pt x="0" y="536"/>
                    <a:pt x="0" y="810"/>
                  </a:cubicBezTo>
                  <a:cubicBezTo>
                    <a:pt x="0" y="1108"/>
                    <a:pt x="0" y="1417"/>
                    <a:pt x="12" y="1715"/>
                  </a:cubicBezTo>
                  <a:cubicBezTo>
                    <a:pt x="12" y="1953"/>
                    <a:pt x="0" y="2239"/>
                    <a:pt x="179" y="2429"/>
                  </a:cubicBezTo>
                  <a:cubicBezTo>
                    <a:pt x="259" y="2509"/>
                    <a:pt x="375" y="2567"/>
                    <a:pt x="480" y="2567"/>
                  </a:cubicBezTo>
                  <a:cubicBezTo>
                    <a:pt x="547" y="2567"/>
                    <a:pt x="609" y="2544"/>
                    <a:pt x="655" y="2489"/>
                  </a:cubicBezTo>
                  <a:cubicBezTo>
                    <a:pt x="786" y="2358"/>
                    <a:pt x="762" y="2132"/>
                    <a:pt x="727" y="1953"/>
                  </a:cubicBezTo>
                  <a:cubicBezTo>
                    <a:pt x="655" y="1370"/>
                    <a:pt x="643" y="786"/>
                    <a:pt x="679" y="227"/>
                  </a:cubicBezTo>
                  <a:cubicBezTo>
                    <a:pt x="703" y="167"/>
                    <a:pt x="703" y="107"/>
                    <a:pt x="703" y="60"/>
                  </a:cubicBezTo>
                  <a:cubicBezTo>
                    <a:pt x="667" y="48"/>
                    <a:pt x="643" y="48"/>
                    <a:pt x="608" y="48"/>
                  </a:cubicBezTo>
                  <a:cubicBezTo>
                    <a:pt x="572" y="477"/>
                    <a:pt x="548" y="905"/>
                    <a:pt x="584" y="1346"/>
                  </a:cubicBezTo>
                  <a:cubicBezTo>
                    <a:pt x="596" y="1596"/>
                    <a:pt x="643" y="1834"/>
                    <a:pt x="655" y="2084"/>
                  </a:cubicBezTo>
                  <a:cubicBezTo>
                    <a:pt x="665" y="2235"/>
                    <a:pt x="641" y="2480"/>
                    <a:pt x="468" y="2480"/>
                  </a:cubicBezTo>
                  <a:cubicBezTo>
                    <a:pt x="436" y="2480"/>
                    <a:pt x="400" y="2471"/>
                    <a:pt x="358" y="2453"/>
                  </a:cubicBezTo>
                  <a:cubicBezTo>
                    <a:pt x="96" y="2322"/>
                    <a:pt x="108" y="1965"/>
                    <a:pt x="96" y="1739"/>
                  </a:cubicBezTo>
                  <a:cubicBezTo>
                    <a:pt x="72" y="1465"/>
                    <a:pt x="60" y="1191"/>
                    <a:pt x="60" y="905"/>
                  </a:cubicBezTo>
                  <a:cubicBezTo>
                    <a:pt x="48" y="596"/>
                    <a:pt x="60" y="298"/>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5934;p62"/>
            <p:cNvSpPr/>
            <p:nvPr/>
          </p:nvSpPr>
          <p:spPr>
            <a:xfrm>
              <a:off x="6003707" y="1923211"/>
              <a:ext cx="619212" cy="694728"/>
            </a:xfrm>
            <a:custGeom>
              <a:avLst/>
              <a:gdLst/>
              <a:ahLst/>
              <a:cxnLst/>
              <a:rect l="l" t="t" r="r" b="b"/>
              <a:pathLst>
                <a:path w="12562" h="14094" extrusionOk="0">
                  <a:moveTo>
                    <a:pt x="5447" y="0"/>
                  </a:moveTo>
                  <a:cubicBezTo>
                    <a:pt x="2196" y="0"/>
                    <a:pt x="395" y="2541"/>
                    <a:pt x="84" y="6717"/>
                  </a:cubicBezTo>
                  <a:cubicBezTo>
                    <a:pt x="48" y="7395"/>
                    <a:pt x="0" y="8062"/>
                    <a:pt x="12" y="8693"/>
                  </a:cubicBezTo>
                  <a:cubicBezTo>
                    <a:pt x="12" y="10146"/>
                    <a:pt x="262" y="11420"/>
                    <a:pt x="1119" y="12372"/>
                  </a:cubicBezTo>
                  <a:cubicBezTo>
                    <a:pt x="1834" y="13170"/>
                    <a:pt x="2977" y="13753"/>
                    <a:pt x="4787" y="14003"/>
                  </a:cubicBezTo>
                  <a:cubicBezTo>
                    <a:pt x="4953" y="14027"/>
                    <a:pt x="5132" y="14051"/>
                    <a:pt x="5310" y="14063"/>
                  </a:cubicBezTo>
                  <a:cubicBezTo>
                    <a:pt x="5521" y="14084"/>
                    <a:pt x="5729" y="14094"/>
                    <a:pt x="5935" y="14094"/>
                  </a:cubicBezTo>
                  <a:cubicBezTo>
                    <a:pt x="8079" y="14094"/>
                    <a:pt x="9992" y="12986"/>
                    <a:pt x="11133" y="11205"/>
                  </a:cubicBezTo>
                  <a:cubicBezTo>
                    <a:pt x="11716" y="10300"/>
                    <a:pt x="12097" y="9217"/>
                    <a:pt x="12204" y="8003"/>
                  </a:cubicBezTo>
                  <a:cubicBezTo>
                    <a:pt x="12561" y="4062"/>
                    <a:pt x="9835" y="430"/>
                    <a:pt x="6144" y="37"/>
                  </a:cubicBezTo>
                  <a:cubicBezTo>
                    <a:pt x="5905" y="13"/>
                    <a:pt x="5673" y="0"/>
                    <a:pt x="5447"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5935;p62"/>
            <p:cNvSpPr/>
            <p:nvPr/>
          </p:nvSpPr>
          <p:spPr>
            <a:xfrm>
              <a:off x="5998432" y="1827829"/>
              <a:ext cx="771773" cy="536894"/>
            </a:xfrm>
            <a:custGeom>
              <a:avLst/>
              <a:gdLst/>
              <a:ahLst/>
              <a:cxnLst/>
              <a:rect l="l" t="t" r="r" b="b"/>
              <a:pathLst>
                <a:path w="15657" h="10892" extrusionOk="0">
                  <a:moveTo>
                    <a:pt x="7253" y="0"/>
                  </a:moveTo>
                  <a:cubicBezTo>
                    <a:pt x="6645" y="0"/>
                    <a:pt x="6037" y="58"/>
                    <a:pt x="5441" y="174"/>
                  </a:cubicBezTo>
                  <a:cubicBezTo>
                    <a:pt x="4453" y="365"/>
                    <a:pt x="3500" y="722"/>
                    <a:pt x="2655" y="1246"/>
                  </a:cubicBezTo>
                  <a:cubicBezTo>
                    <a:pt x="2596" y="1294"/>
                    <a:pt x="2524" y="1317"/>
                    <a:pt x="2465" y="1365"/>
                  </a:cubicBezTo>
                  <a:cubicBezTo>
                    <a:pt x="2250" y="1496"/>
                    <a:pt x="2048" y="1651"/>
                    <a:pt x="1846" y="1817"/>
                  </a:cubicBezTo>
                  <a:cubicBezTo>
                    <a:pt x="1238" y="2353"/>
                    <a:pt x="750" y="3020"/>
                    <a:pt x="452" y="3782"/>
                  </a:cubicBezTo>
                  <a:cubicBezTo>
                    <a:pt x="393" y="3937"/>
                    <a:pt x="333" y="4103"/>
                    <a:pt x="286" y="4270"/>
                  </a:cubicBezTo>
                  <a:cubicBezTo>
                    <a:pt x="226" y="4496"/>
                    <a:pt x="179" y="4711"/>
                    <a:pt x="155" y="4937"/>
                  </a:cubicBezTo>
                  <a:cubicBezTo>
                    <a:pt x="107" y="5294"/>
                    <a:pt x="0" y="5854"/>
                    <a:pt x="262" y="6116"/>
                  </a:cubicBezTo>
                  <a:cubicBezTo>
                    <a:pt x="345" y="6223"/>
                    <a:pt x="476" y="6282"/>
                    <a:pt x="691" y="6282"/>
                  </a:cubicBezTo>
                  <a:cubicBezTo>
                    <a:pt x="953" y="6282"/>
                    <a:pt x="1226" y="6211"/>
                    <a:pt x="1488" y="6187"/>
                  </a:cubicBezTo>
                  <a:cubicBezTo>
                    <a:pt x="1774" y="6175"/>
                    <a:pt x="2072" y="6139"/>
                    <a:pt x="2357" y="6104"/>
                  </a:cubicBezTo>
                  <a:cubicBezTo>
                    <a:pt x="3191" y="5997"/>
                    <a:pt x="4012" y="5854"/>
                    <a:pt x="4798" y="5627"/>
                  </a:cubicBezTo>
                  <a:cubicBezTo>
                    <a:pt x="5644" y="5389"/>
                    <a:pt x="6465" y="5056"/>
                    <a:pt x="7203" y="4615"/>
                  </a:cubicBezTo>
                  <a:cubicBezTo>
                    <a:pt x="7239" y="4604"/>
                    <a:pt x="7382" y="4508"/>
                    <a:pt x="7549" y="4401"/>
                  </a:cubicBezTo>
                  <a:cubicBezTo>
                    <a:pt x="7846" y="4211"/>
                    <a:pt x="8215" y="3949"/>
                    <a:pt x="8203" y="3889"/>
                  </a:cubicBezTo>
                  <a:lnTo>
                    <a:pt x="8203" y="3889"/>
                  </a:lnTo>
                  <a:cubicBezTo>
                    <a:pt x="8275" y="4092"/>
                    <a:pt x="8334" y="4282"/>
                    <a:pt x="8394" y="4496"/>
                  </a:cubicBezTo>
                  <a:cubicBezTo>
                    <a:pt x="8668" y="5377"/>
                    <a:pt x="8894" y="6247"/>
                    <a:pt x="9263" y="7104"/>
                  </a:cubicBezTo>
                  <a:cubicBezTo>
                    <a:pt x="9382" y="7366"/>
                    <a:pt x="9513" y="7628"/>
                    <a:pt x="9680" y="7890"/>
                  </a:cubicBezTo>
                  <a:cubicBezTo>
                    <a:pt x="9882" y="8211"/>
                    <a:pt x="10061" y="8592"/>
                    <a:pt x="10097" y="8985"/>
                  </a:cubicBezTo>
                  <a:cubicBezTo>
                    <a:pt x="10120" y="9366"/>
                    <a:pt x="10037" y="9735"/>
                    <a:pt x="10025" y="10092"/>
                  </a:cubicBezTo>
                  <a:cubicBezTo>
                    <a:pt x="10001" y="10485"/>
                    <a:pt x="9942" y="10866"/>
                    <a:pt x="10406" y="10890"/>
                  </a:cubicBezTo>
                  <a:cubicBezTo>
                    <a:pt x="10415" y="10891"/>
                    <a:pt x="10424" y="10891"/>
                    <a:pt x="10433" y="10891"/>
                  </a:cubicBezTo>
                  <a:cubicBezTo>
                    <a:pt x="10861" y="10891"/>
                    <a:pt x="11083" y="10068"/>
                    <a:pt x="11839" y="10068"/>
                  </a:cubicBezTo>
                  <a:cubicBezTo>
                    <a:pt x="11849" y="10068"/>
                    <a:pt x="11860" y="10068"/>
                    <a:pt x="11871" y="10068"/>
                  </a:cubicBezTo>
                  <a:cubicBezTo>
                    <a:pt x="12565" y="10101"/>
                    <a:pt x="12684" y="10775"/>
                    <a:pt x="13055" y="10775"/>
                  </a:cubicBezTo>
                  <a:cubicBezTo>
                    <a:pt x="13097" y="10775"/>
                    <a:pt x="13142" y="10767"/>
                    <a:pt x="13192" y="10747"/>
                  </a:cubicBezTo>
                  <a:cubicBezTo>
                    <a:pt x="13478" y="10628"/>
                    <a:pt x="13692" y="10283"/>
                    <a:pt x="13871" y="10057"/>
                  </a:cubicBezTo>
                  <a:cubicBezTo>
                    <a:pt x="15097" y="8664"/>
                    <a:pt x="15657" y="6961"/>
                    <a:pt x="15109" y="5223"/>
                  </a:cubicBezTo>
                  <a:cubicBezTo>
                    <a:pt x="15061" y="5056"/>
                    <a:pt x="14990" y="4889"/>
                    <a:pt x="14930" y="4734"/>
                  </a:cubicBezTo>
                  <a:cubicBezTo>
                    <a:pt x="14847" y="4532"/>
                    <a:pt x="14645" y="4080"/>
                    <a:pt x="14526" y="3842"/>
                  </a:cubicBezTo>
                  <a:cubicBezTo>
                    <a:pt x="14514" y="3806"/>
                    <a:pt x="14502" y="3794"/>
                    <a:pt x="14490" y="3758"/>
                  </a:cubicBezTo>
                  <a:cubicBezTo>
                    <a:pt x="14085" y="3080"/>
                    <a:pt x="13549" y="2484"/>
                    <a:pt x="12942" y="1972"/>
                  </a:cubicBezTo>
                  <a:cubicBezTo>
                    <a:pt x="12668" y="1758"/>
                    <a:pt x="12406" y="1556"/>
                    <a:pt x="12109" y="1377"/>
                  </a:cubicBezTo>
                  <a:cubicBezTo>
                    <a:pt x="10661" y="456"/>
                    <a:pt x="8956" y="0"/>
                    <a:pt x="725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5936;p62"/>
            <p:cNvSpPr/>
            <p:nvPr/>
          </p:nvSpPr>
          <p:spPr>
            <a:xfrm>
              <a:off x="6412737" y="2015980"/>
              <a:ext cx="330506" cy="192931"/>
            </a:xfrm>
            <a:custGeom>
              <a:avLst/>
              <a:gdLst/>
              <a:ahLst/>
              <a:cxnLst/>
              <a:rect l="l" t="t" r="r" b="b"/>
              <a:pathLst>
                <a:path w="6705" h="3914" extrusionOk="0">
                  <a:moveTo>
                    <a:pt x="6121" y="1"/>
                  </a:moveTo>
                  <a:cubicBezTo>
                    <a:pt x="5918" y="48"/>
                    <a:pt x="5704" y="96"/>
                    <a:pt x="5513" y="144"/>
                  </a:cubicBezTo>
                  <a:cubicBezTo>
                    <a:pt x="4010" y="478"/>
                    <a:pt x="2491" y="698"/>
                    <a:pt x="969" y="698"/>
                  </a:cubicBezTo>
                  <a:cubicBezTo>
                    <a:pt x="646" y="698"/>
                    <a:pt x="323" y="688"/>
                    <a:pt x="1" y="667"/>
                  </a:cubicBezTo>
                  <a:lnTo>
                    <a:pt x="1" y="667"/>
                  </a:lnTo>
                  <a:cubicBezTo>
                    <a:pt x="275" y="1537"/>
                    <a:pt x="501" y="2418"/>
                    <a:pt x="870" y="3263"/>
                  </a:cubicBezTo>
                  <a:lnTo>
                    <a:pt x="1037" y="3263"/>
                  </a:lnTo>
                  <a:cubicBezTo>
                    <a:pt x="1358" y="3215"/>
                    <a:pt x="1656" y="3001"/>
                    <a:pt x="1989" y="2989"/>
                  </a:cubicBezTo>
                  <a:cubicBezTo>
                    <a:pt x="1999" y="2989"/>
                    <a:pt x="2008" y="2989"/>
                    <a:pt x="2017" y="2989"/>
                  </a:cubicBezTo>
                  <a:cubicBezTo>
                    <a:pt x="2680" y="2989"/>
                    <a:pt x="3106" y="3812"/>
                    <a:pt x="3787" y="3906"/>
                  </a:cubicBezTo>
                  <a:cubicBezTo>
                    <a:pt x="3824" y="3911"/>
                    <a:pt x="3862" y="3913"/>
                    <a:pt x="3898" y="3913"/>
                  </a:cubicBezTo>
                  <a:cubicBezTo>
                    <a:pt x="4490" y="3913"/>
                    <a:pt x="4961" y="3298"/>
                    <a:pt x="5085" y="2715"/>
                  </a:cubicBezTo>
                  <a:cubicBezTo>
                    <a:pt x="5168" y="2322"/>
                    <a:pt x="5168" y="1894"/>
                    <a:pt x="5454" y="1632"/>
                  </a:cubicBezTo>
                  <a:cubicBezTo>
                    <a:pt x="5659" y="1419"/>
                    <a:pt x="5936" y="1363"/>
                    <a:pt x="6235" y="1363"/>
                  </a:cubicBezTo>
                  <a:cubicBezTo>
                    <a:pt x="6388" y="1363"/>
                    <a:pt x="6547" y="1378"/>
                    <a:pt x="6704" y="1394"/>
                  </a:cubicBezTo>
                  <a:cubicBezTo>
                    <a:pt x="6656" y="1227"/>
                    <a:pt x="6585" y="1060"/>
                    <a:pt x="6525" y="894"/>
                  </a:cubicBezTo>
                  <a:cubicBezTo>
                    <a:pt x="6442" y="703"/>
                    <a:pt x="6240" y="239"/>
                    <a:pt x="6121"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5937;p62"/>
            <p:cNvSpPr/>
            <p:nvPr/>
          </p:nvSpPr>
          <p:spPr>
            <a:xfrm>
              <a:off x="6012481" y="1915620"/>
              <a:ext cx="358061" cy="189037"/>
            </a:xfrm>
            <a:custGeom>
              <a:avLst/>
              <a:gdLst/>
              <a:ahLst/>
              <a:cxnLst/>
              <a:rect l="l" t="t" r="r" b="b"/>
              <a:pathLst>
                <a:path w="7264" h="3835" extrusionOk="0">
                  <a:moveTo>
                    <a:pt x="1537" y="1"/>
                  </a:moveTo>
                  <a:cubicBezTo>
                    <a:pt x="918" y="537"/>
                    <a:pt x="429" y="1215"/>
                    <a:pt x="132" y="1965"/>
                  </a:cubicBezTo>
                  <a:cubicBezTo>
                    <a:pt x="108" y="2144"/>
                    <a:pt x="48" y="2311"/>
                    <a:pt x="1" y="2477"/>
                  </a:cubicBezTo>
                  <a:cubicBezTo>
                    <a:pt x="120" y="2525"/>
                    <a:pt x="227" y="2549"/>
                    <a:pt x="322" y="2596"/>
                  </a:cubicBezTo>
                  <a:cubicBezTo>
                    <a:pt x="668" y="2739"/>
                    <a:pt x="953" y="3001"/>
                    <a:pt x="1275" y="3156"/>
                  </a:cubicBezTo>
                  <a:cubicBezTo>
                    <a:pt x="1640" y="3348"/>
                    <a:pt x="2035" y="3447"/>
                    <a:pt x="2437" y="3447"/>
                  </a:cubicBezTo>
                  <a:cubicBezTo>
                    <a:pt x="2534" y="3447"/>
                    <a:pt x="2630" y="3441"/>
                    <a:pt x="2727" y="3430"/>
                  </a:cubicBezTo>
                  <a:cubicBezTo>
                    <a:pt x="3001" y="3394"/>
                    <a:pt x="3287" y="3311"/>
                    <a:pt x="3573" y="3311"/>
                  </a:cubicBezTo>
                  <a:cubicBezTo>
                    <a:pt x="3593" y="3310"/>
                    <a:pt x="3613" y="3309"/>
                    <a:pt x="3633" y="3309"/>
                  </a:cubicBezTo>
                  <a:cubicBezTo>
                    <a:pt x="3901" y="3309"/>
                    <a:pt x="4180" y="3384"/>
                    <a:pt x="4347" y="3573"/>
                  </a:cubicBezTo>
                  <a:cubicBezTo>
                    <a:pt x="4418" y="3656"/>
                    <a:pt x="4466" y="3739"/>
                    <a:pt x="4513" y="3835"/>
                  </a:cubicBezTo>
                  <a:cubicBezTo>
                    <a:pt x="5359" y="3596"/>
                    <a:pt x="6180" y="3263"/>
                    <a:pt x="6918" y="2823"/>
                  </a:cubicBezTo>
                  <a:cubicBezTo>
                    <a:pt x="6954" y="2799"/>
                    <a:pt x="7097" y="2715"/>
                    <a:pt x="7264" y="2608"/>
                  </a:cubicBezTo>
                  <a:cubicBezTo>
                    <a:pt x="7085" y="2584"/>
                    <a:pt x="6895" y="2561"/>
                    <a:pt x="6716" y="2525"/>
                  </a:cubicBezTo>
                  <a:cubicBezTo>
                    <a:pt x="6073" y="2406"/>
                    <a:pt x="5442" y="2239"/>
                    <a:pt x="4823" y="2013"/>
                  </a:cubicBezTo>
                  <a:cubicBezTo>
                    <a:pt x="3716" y="1608"/>
                    <a:pt x="2668" y="1013"/>
                    <a:pt x="1787" y="239"/>
                  </a:cubicBezTo>
                  <a:cubicBezTo>
                    <a:pt x="1691" y="167"/>
                    <a:pt x="1620" y="96"/>
                    <a:pt x="1537"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5938;p62"/>
            <p:cNvSpPr/>
            <p:nvPr/>
          </p:nvSpPr>
          <p:spPr>
            <a:xfrm>
              <a:off x="6310060" y="2136895"/>
              <a:ext cx="1232" cy="641"/>
            </a:xfrm>
            <a:custGeom>
              <a:avLst/>
              <a:gdLst/>
              <a:ahLst/>
              <a:cxnLst/>
              <a:rect l="l" t="t" r="r" b="b"/>
              <a:pathLst>
                <a:path w="25" h="13" extrusionOk="0">
                  <a:moveTo>
                    <a:pt x="0" y="12"/>
                  </a:moveTo>
                  <a:lnTo>
                    <a:pt x="0" y="12"/>
                  </a:lnTo>
                  <a:cubicBezTo>
                    <a:pt x="24" y="0"/>
                    <a:pt x="24" y="0"/>
                    <a:pt x="0"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5939;p62"/>
            <p:cNvSpPr/>
            <p:nvPr/>
          </p:nvSpPr>
          <p:spPr>
            <a:xfrm>
              <a:off x="6540700" y="2295716"/>
              <a:ext cx="180213" cy="183910"/>
            </a:xfrm>
            <a:custGeom>
              <a:avLst/>
              <a:gdLst/>
              <a:ahLst/>
              <a:cxnLst/>
              <a:rect l="l" t="t" r="r" b="b"/>
              <a:pathLst>
                <a:path w="3656" h="3731" extrusionOk="0">
                  <a:moveTo>
                    <a:pt x="2245" y="0"/>
                  </a:moveTo>
                  <a:cubicBezTo>
                    <a:pt x="1750" y="0"/>
                    <a:pt x="1232" y="178"/>
                    <a:pt x="893" y="386"/>
                  </a:cubicBezTo>
                  <a:cubicBezTo>
                    <a:pt x="310" y="779"/>
                    <a:pt x="108" y="1624"/>
                    <a:pt x="24" y="2339"/>
                  </a:cubicBezTo>
                  <a:cubicBezTo>
                    <a:pt x="0" y="2672"/>
                    <a:pt x="24" y="3041"/>
                    <a:pt x="250" y="3303"/>
                  </a:cubicBezTo>
                  <a:cubicBezTo>
                    <a:pt x="500" y="3619"/>
                    <a:pt x="860" y="3730"/>
                    <a:pt x="1227" y="3730"/>
                  </a:cubicBezTo>
                  <a:cubicBezTo>
                    <a:pt x="1578" y="3730"/>
                    <a:pt x="1935" y="3628"/>
                    <a:pt x="2203" y="3505"/>
                  </a:cubicBezTo>
                  <a:cubicBezTo>
                    <a:pt x="2858" y="3208"/>
                    <a:pt x="3358" y="2636"/>
                    <a:pt x="3560" y="1910"/>
                  </a:cubicBezTo>
                  <a:cubicBezTo>
                    <a:pt x="3644" y="1577"/>
                    <a:pt x="3656" y="1208"/>
                    <a:pt x="3537" y="850"/>
                  </a:cubicBezTo>
                  <a:cubicBezTo>
                    <a:pt x="3441" y="529"/>
                    <a:pt x="3239" y="315"/>
                    <a:pt x="3001" y="184"/>
                  </a:cubicBezTo>
                  <a:cubicBezTo>
                    <a:pt x="2778" y="53"/>
                    <a:pt x="2515" y="0"/>
                    <a:pt x="224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5940;p62"/>
            <p:cNvSpPr/>
            <p:nvPr/>
          </p:nvSpPr>
          <p:spPr>
            <a:xfrm>
              <a:off x="6589401" y="2343136"/>
              <a:ext cx="112140" cy="64425"/>
            </a:xfrm>
            <a:custGeom>
              <a:avLst/>
              <a:gdLst/>
              <a:ahLst/>
              <a:cxnLst/>
              <a:rect l="l" t="t" r="r" b="b"/>
              <a:pathLst>
                <a:path w="2275" h="1307" extrusionOk="0">
                  <a:moveTo>
                    <a:pt x="1489" y="1"/>
                  </a:moveTo>
                  <a:cubicBezTo>
                    <a:pt x="1317" y="1"/>
                    <a:pt x="1143" y="45"/>
                    <a:pt x="989" y="115"/>
                  </a:cubicBezTo>
                  <a:cubicBezTo>
                    <a:pt x="751" y="222"/>
                    <a:pt x="560" y="365"/>
                    <a:pt x="382" y="543"/>
                  </a:cubicBezTo>
                  <a:cubicBezTo>
                    <a:pt x="215" y="722"/>
                    <a:pt x="108" y="924"/>
                    <a:pt x="24" y="1174"/>
                  </a:cubicBezTo>
                  <a:cubicBezTo>
                    <a:pt x="1" y="1229"/>
                    <a:pt x="45" y="1274"/>
                    <a:pt x="84" y="1274"/>
                  </a:cubicBezTo>
                  <a:cubicBezTo>
                    <a:pt x="104" y="1274"/>
                    <a:pt x="124" y="1262"/>
                    <a:pt x="132" y="1234"/>
                  </a:cubicBezTo>
                  <a:cubicBezTo>
                    <a:pt x="298" y="877"/>
                    <a:pt x="632" y="555"/>
                    <a:pt x="977" y="400"/>
                  </a:cubicBezTo>
                  <a:cubicBezTo>
                    <a:pt x="1072" y="353"/>
                    <a:pt x="1167" y="305"/>
                    <a:pt x="1275" y="293"/>
                  </a:cubicBezTo>
                  <a:cubicBezTo>
                    <a:pt x="1334" y="424"/>
                    <a:pt x="1370" y="579"/>
                    <a:pt x="1346" y="722"/>
                  </a:cubicBezTo>
                  <a:cubicBezTo>
                    <a:pt x="1346" y="817"/>
                    <a:pt x="1322" y="888"/>
                    <a:pt x="1275" y="960"/>
                  </a:cubicBezTo>
                  <a:cubicBezTo>
                    <a:pt x="1263" y="996"/>
                    <a:pt x="1239" y="1019"/>
                    <a:pt x="1215" y="1055"/>
                  </a:cubicBezTo>
                  <a:cubicBezTo>
                    <a:pt x="1203" y="1079"/>
                    <a:pt x="1179" y="1091"/>
                    <a:pt x="1167" y="1115"/>
                  </a:cubicBezTo>
                  <a:cubicBezTo>
                    <a:pt x="1156" y="1127"/>
                    <a:pt x="1156" y="1150"/>
                    <a:pt x="1144" y="1186"/>
                  </a:cubicBezTo>
                  <a:cubicBezTo>
                    <a:pt x="1122" y="1241"/>
                    <a:pt x="1171" y="1306"/>
                    <a:pt x="1226" y="1306"/>
                  </a:cubicBezTo>
                  <a:cubicBezTo>
                    <a:pt x="1230" y="1306"/>
                    <a:pt x="1234" y="1306"/>
                    <a:pt x="1239" y="1305"/>
                  </a:cubicBezTo>
                  <a:cubicBezTo>
                    <a:pt x="1287" y="1293"/>
                    <a:pt x="1322" y="1293"/>
                    <a:pt x="1346" y="1258"/>
                  </a:cubicBezTo>
                  <a:cubicBezTo>
                    <a:pt x="1382" y="1246"/>
                    <a:pt x="1394" y="1210"/>
                    <a:pt x="1406" y="1198"/>
                  </a:cubicBezTo>
                  <a:cubicBezTo>
                    <a:pt x="1453" y="1174"/>
                    <a:pt x="1477" y="1115"/>
                    <a:pt x="1513" y="1067"/>
                  </a:cubicBezTo>
                  <a:cubicBezTo>
                    <a:pt x="1560" y="972"/>
                    <a:pt x="1584" y="877"/>
                    <a:pt x="1596" y="769"/>
                  </a:cubicBezTo>
                  <a:cubicBezTo>
                    <a:pt x="1620" y="591"/>
                    <a:pt x="1572" y="424"/>
                    <a:pt x="1501" y="281"/>
                  </a:cubicBezTo>
                  <a:cubicBezTo>
                    <a:pt x="1560" y="281"/>
                    <a:pt x="1596" y="293"/>
                    <a:pt x="1656" y="305"/>
                  </a:cubicBezTo>
                  <a:cubicBezTo>
                    <a:pt x="1751" y="341"/>
                    <a:pt x="1822" y="376"/>
                    <a:pt x="1894" y="436"/>
                  </a:cubicBezTo>
                  <a:cubicBezTo>
                    <a:pt x="1953" y="484"/>
                    <a:pt x="2013" y="591"/>
                    <a:pt x="2096" y="615"/>
                  </a:cubicBezTo>
                  <a:cubicBezTo>
                    <a:pt x="2112" y="624"/>
                    <a:pt x="2129" y="629"/>
                    <a:pt x="2145" y="629"/>
                  </a:cubicBezTo>
                  <a:cubicBezTo>
                    <a:pt x="2190" y="629"/>
                    <a:pt x="2230" y="595"/>
                    <a:pt x="2239" y="543"/>
                  </a:cubicBezTo>
                  <a:cubicBezTo>
                    <a:pt x="2275" y="424"/>
                    <a:pt x="2156" y="293"/>
                    <a:pt x="2072" y="222"/>
                  </a:cubicBezTo>
                  <a:cubicBezTo>
                    <a:pt x="1989" y="126"/>
                    <a:pt x="1882" y="67"/>
                    <a:pt x="1763" y="43"/>
                  </a:cubicBezTo>
                  <a:cubicBezTo>
                    <a:pt x="1675" y="14"/>
                    <a:pt x="1582" y="1"/>
                    <a:pt x="1489"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5943;p62"/>
            <p:cNvSpPr/>
            <p:nvPr/>
          </p:nvSpPr>
          <p:spPr>
            <a:xfrm>
              <a:off x="6082920" y="2367980"/>
              <a:ext cx="168778" cy="72214"/>
            </a:xfrm>
            <a:custGeom>
              <a:avLst/>
              <a:gdLst/>
              <a:ahLst/>
              <a:cxnLst/>
              <a:rect l="l" t="t" r="r" b="b"/>
              <a:pathLst>
                <a:path w="3424" h="1465" extrusionOk="0">
                  <a:moveTo>
                    <a:pt x="384" y="0"/>
                  </a:moveTo>
                  <a:cubicBezTo>
                    <a:pt x="328" y="0"/>
                    <a:pt x="288" y="11"/>
                    <a:pt x="262" y="39"/>
                  </a:cubicBezTo>
                  <a:cubicBezTo>
                    <a:pt x="1" y="384"/>
                    <a:pt x="560" y="1325"/>
                    <a:pt x="1584" y="1456"/>
                  </a:cubicBezTo>
                  <a:cubicBezTo>
                    <a:pt x="1631" y="1461"/>
                    <a:pt x="1678" y="1464"/>
                    <a:pt x="1724" y="1464"/>
                  </a:cubicBezTo>
                  <a:cubicBezTo>
                    <a:pt x="2682" y="1464"/>
                    <a:pt x="3423" y="339"/>
                    <a:pt x="3049" y="146"/>
                  </a:cubicBezTo>
                  <a:cubicBezTo>
                    <a:pt x="2939" y="85"/>
                    <a:pt x="2832" y="64"/>
                    <a:pt x="2717" y="64"/>
                  </a:cubicBezTo>
                  <a:cubicBezTo>
                    <a:pt x="2456" y="64"/>
                    <a:pt x="2154" y="173"/>
                    <a:pt x="1697" y="173"/>
                  </a:cubicBezTo>
                  <a:cubicBezTo>
                    <a:pt x="1653" y="173"/>
                    <a:pt x="1607" y="172"/>
                    <a:pt x="1560" y="170"/>
                  </a:cubicBezTo>
                  <a:cubicBezTo>
                    <a:pt x="989" y="151"/>
                    <a:pt x="587" y="0"/>
                    <a:pt x="384"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5944;p62"/>
            <p:cNvSpPr/>
            <p:nvPr/>
          </p:nvSpPr>
          <p:spPr>
            <a:xfrm>
              <a:off x="6135761" y="2385479"/>
              <a:ext cx="102726" cy="54813"/>
            </a:xfrm>
            <a:custGeom>
              <a:avLst/>
              <a:gdLst/>
              <a:ahLst/>
              <a:cxnLst/>
              <a:rect l="l" t="t" r="r" b="b"/>
              <a:pathLst>
                <a:path w="2084" h="1112" extrusionOk="0">
                  <a:moveTo>
                    <a:pt x="1811" y="0"/>
                  </a:moveTo>
                  <a:cubicBezTo>
                    <a:pt x="1537" y="0"/>
                    <a:pt x="1226" y="120"/>
                    <a:pt x="1024" y="208"/>
                  </a:cubicBezTo>
                  <a:cubicBezTo>
                    <a:pt x="655" y="375"/>
                    <a:pt x="286" y="613"/>
                    <a:pt x="0" y="946"/>
                  </a:cubicBezTo>
                  <a:cubicBezTo>
                    <a:pt x="143" y="1030"/>
                    <a:pt x="322" y="1065"/>
                    <a:pt x="524" y="1101"/>
                  </a:cubicBezTo>
                  <a:cubicBezTo>
                    <a:pt x="577" y="1108"/>
                    <a:pt x="629" y="1112"/>
                    <a:pt x="681" y="1112"/>
                  </a:cubicBezTo>
                  <a:cubicBezTo>
                    <a:pt x="1408" y="1112"/>
                    <a:pt x="1995" y="442"/>
                    <a:pt x="2084" y="53"/>
                  </a:cubicBezTo>
                  <a:cubicBezTo>
                    <a:pt x="2002" y="16"/>
                    <a:pt x="1909" y="0"/>
                    <a:pt x="1811"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5945;p62"/>
            <p:cNvSpPr/>
            <p:nvPr/>
          </p:nvSpPr>
          <p:spPr>
            <a:xfrm>
              <a:off x="6100517" y="2247952"/>
              <a:ext cx="64622" cy="113126"/>
            </a:xfrm>
            <a:custGeom>
              <a:avLst/>
              <a:gdLst/>
              <a:ahLst/>
              <a:cxnLst/>
              <a:rect l="l" t="t" r="r" b="b"/>
              <a:pathLst>
                <a:path w="1311" h="2295" extrusionOk="0">
                  <a:moveTo>
                    <a:pt x="1075" y="1"/>
                  </a:moveTo>
                  <a:cubicBezTo>
                    <a:pt x="1043" y="1"/>
                    <a:pt x="1013" y="16"/>
                    <a:pt x="1001" y="45"/>
                  </a:cubicBezTo>
                  <a:cubicBezTo>
                    <a:pt x="929" y="164"/>
                    <a:pt x="941" y="379"/>
                    <a:pt x="941" y="510"/>
                  </a:cubicBezTo>
                  <a:lnTo>
                    <a:pt x="941" y="986"/>
                  </a:lnTo>
                  <a:lnTo>
                    <a:pt x="941" y="1236"/>
                  </a:lnTo>
                  <a:cubicBezTo>
                    <a:pt x="941" y="1284"/>
                    <a:pt x="953" y="1391"/>
                    <a:pt x="929" y="1415"/>
                  </a:cubicBezTo>
                  <a:cubicBezTo>
                    <a:pt x="911" y="1438"/>
                    <a:pt x="880" y="1446"/>
                    <a:pt x="845" y="1446"/>
                  </a:cubicBezTo>
                  <a:cubicBezTo>
                    <a:pt x="791" y="1446"/>
                    <a:pt x="728" y="1424"/>
                    <a:pt x="691" y="1403"/>
                  </a:cubicBezTo>
                  <a:cubicBezTo>
                    <a:pt x="581" y="1359"/>
                    <a:pt x="451" y="1294"/>
                    <a:pt x="328" y="1294"/>
                  </a:cubicBezTo>
                  <a:cubicBezTo>
                    <a:pt x="318" y="1294"/>
                    <a:pt x="308" y="1295"/>
                    <a:pt x="298" y="1295"/>
                  </a:cubicBezTo>
                  <a:cubicBezTo>
                    <a:pt x="179" y="1319"/>
                    <a:pt x="72" y="1391"/>
                    <a:pt x="48" y="1510"/>
                  </a:cubicBezTo>
                  <a:cubicBezTo>
                    <a:pt x="1" y="1641"/>
                    <a:pt x="72" y="1772"/>
                    <a:pt x="120" y="1903"/>
                  </a:cubicBezTo>
                  <a:cubicBezTo>
                    <a:pt x="179" y="2046"/>
                    <a:pt x="275" y="2177"/>
                    <a:pt x="370" y="2284"/>
                  </a:cubicBezTo>
                  <a:cubicBezTo>
                    <a:pt x="380" y="2291"/>
                    <a:pt x="390" y="2295"/>
                    <a:pt x="400" y="2295"/>
                  </a:cubicBezTo>
                  <a:cubicBezTo>
                    <a:pt x="435" y="2295"/>
                    <a:pt x="462" y="2252"/>
                    <a:pt x="453" y="2224"/>
                  </a:cubicBezTo>
                  <a:cubicBezTo>
                    <a:pt x="406" y="2069"/>
                    <a:pt x="346" y="1938"/>
                    <a:pt x="298" y="1784"/>
                  </a:cubicBezTo>
                  <a:cubicBezTo>
                    <a:pt x="286" y="1748"/>
                    <a:pt x="251" y="1653"/>
                    <a:pt x="286" y="1617"/>
                  </a:cubicBezTo>
                  <a:cubicBezTo>
                    <a:pt x="302" y="1594"/>
                    <a:pt x="326" y="1586"/>
                    <a:pt x="354" y="1586"/>
                  </a:cubicBezTo>
                  <a:cubicBezTo>
                    <a:pt x="371" y="1586"/>
                    <a:pt x="388" y="1589"/>
                    <a:pt x="406" y="1593"/>
                  </a:cubicBezTo>
                  <a:cubicBezTo>
                    <a:pt x="525" y="1617"/>
                    <a:pt x="644" y="1700"/>
                    <a:pt x="763" y="1724"/>
                  </a:cubicBezTo>
                  <a:cubicBezTo>
                    <a:pt x="805" y="1738"/>
                    <a:pt x="849" y="1745"/>
                    <a:pt x="892" y="1745"/>
                  </a:cubicBezTo>
                  <a:cubicBezTo>
                    <a:pt x="958" y="1745"/>
                    <a:pt x="1022" y="1729"/>
                    <a:pt x="1072" y="1700"/>
                  </a:cubicBezTo>
                  <a:cubicBezTo>
                    <a:pt x="1310" y="1569"/>
                    <a:pt x="1251" y="1212"/>
                    <a:pt x="1251" y="950"/>
                  </a:cubicBezTo>
                  <a:lnTo>
                    <a:pt x="1251" y="498"/>
                  </a:lnTo>
                  <a:cubicBezTo>
                    <a:pt x="1239" y="343"/>
                    <a:pt x="1251" y="164"/>
                    <a:pt x="1168" y="45"/>
                  </a:cubicBezTo>
                  <a:cubicBezTo>
                    <a:pt x="1144" y="16"/>
                    <a:pt x="1108" y="1"/>
                    <a:pt x="1075"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5946;p62"/>
            <p:cNvSpPr/>
            <p:nvPr/>
          </p:nvSpPr>
          <p:spPr>
            <a:xfrm>
              <a:off x="6246078" y="2260127"/>
              <a:ext cx="41701" cy="62897"/>
            </a:xfrm>
            <a:custGeom>
              <a:avLst/>
              <a:gdLst/>
              <a:ahLst/>
              <a:cxnLst/>
              <a:rect l="l" t="t" r="r" b="b"/>
              <a:pathLst>
                <a:path w="846" h="1276" extrusionOk="0">
                  <a:moveTo>
                    <a:pt x="441" y="1"/>
                  </a:moveTo>
                  <a:cubicBezTo>
                    <a:pt x="215" y="1"/>
                    <a:pt x="24" y="275"/>
                    <a:pt x="12" y="620"/>
                  </a:cubicBezTo>
                  <a:cubicBezTo>
                    <a:pt x="0" y="977"/>
                    <a:pt x="167" y="1263"/>
                    <a:pt x="393" y="1275"/>
                  </a:cubicBezTo>
                  <a:cubicBezTo>
                    <a:pt x="398" y="1275"/>
                    <a:pt x="402" y="1275"/>
                    <a:pt x="407" y="1275"/>
                  </a:cubicBezTo>
                  <a:cubicBezTo>
                    <a:pt x="627" y="1275"/>
                    <a:pt x="810" y="994"/>
                    <a:pt x="822" y="644"/>
                  </a:cubicBezTo>
                  <a:cubicBezTo>
                    <a:pt x="846" y="298"/>
                    <a:pt x="667" y="13"/>
                    <a:pt x="4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5947;p62"/>
            <p:cNvSpPr/>
            <p:nvPr/>
          </p:nvSpPr>
          <p:spPr>
            <a:xfrm>
              <a:off x="6058273" y="2255444"/>
              <a:ext cx="33519" cy="52299"/>
            </a:xfrm>
            <a:custGeom>
              <a:avLst/>
              <a:gdLst/>
              <a:ahLst/>
              <a:cxnLst/>
              <a:rect l="l" t="t" r="r" b="b"/>
              <a:pathLst>
                <a:path w="680" h="1061" extrusionOk="0">
                  <a:moveTo>
                    <a:pt x="358" y="0"/>
                  </a:moveTo>
                  <a:cubicBezTo>
                    <a:pt x="167" y="0"/>
                    <a:pt x="24" y="227"/>
                    <a:pt x="12" y="524"/>
                  </a:cubicBezTo>
                  <a:cubicBezTo>
                    <a:pt x="0" y="822"/>
                    <a:pt x="143" y="1060"/>
                    <a:pt x="322" y="1060"/>
                  </a:cubicBezTo>
                  <a:cubicBezTo>
                    <a:pt x="501" y="1060"/>
                    <a:pt x="667" y="834"/>
                    <a:pt x="667" y="536"/>
                  </a:cubicBezTo>
                  <a:cubicBezTo>
                    <a:pt x="679" y="239"/>
                    <a:pt x="536" y="0"/>
                    <a:pt x="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5948;p62"/>
            <p:cNvSpPr/>
            <p:nvPr/>
          </p:nvSpPr>
          <p:spPr>
            <a:xfrm>
              <a:off x="6206743" y="2167999"/>
              <a:ext cx="83403" cy="53877"/>
            </a:xfrm>
            <a:custGeom>
              <a:avLst/>
              <a:gdLst/>
              <a:ahLst/>
              <a:cxnLst/>
              <a:rect l="l" t="t" r="r" b="b"/>
              <a:pathLst>
                <a:path w="1692" h="1093" extrusionOk="0">
                  <a:moveTo>
                    <a:pt x="310" y="0"/>
                  </a:moveTo>
                  <a:cubicBezTo>
                    <a:pt x="233" y="0"/>
                    <a:pt x="156" y="12"/>
                    <a:pt x="96" y="48"/>
                  </a:cubicBezTo>
                  <a:cubicBezTo>
                    <a:pt x="13" y="96"/>
                    <a:pt x="1" y="227"/>
                    <a:pt x="132" y="274"/>
                  </a:cubicBezTo>
                  <a:cubicBezTo>
                    <a:pt x="275" y="334"/>
                    <a:pt x="406" y="322"/>
                    <a:pt x="513" y="334"/>
                  </a:cubicBezTo>
                  <a:cubicBezTo>
                    <a:pt x="608" y="346"/>
                    <a:pt x="715" y="358"/>
                    <a:pt x="822" y="393"/>
                  </a:cubicBezTo>
                  <a:cubicBezTo>
                    <a:pt x="1191" y="500"/>
                    <a:pt x="1465" y="751"/>
                    <a:pt x="1596" y="1012"/>
                  </a:cubicBezTo>
                  <a:cubicBezTo>
                    <a:pt x="1608" y="1048"/>
                    <a:pt x="1620" y="1060"/>
                    <a:pt x="1644" y="1072"/>
                  </a:cubicBezTo>
                  <a:cubicBezTo>
                    <a:pt x="1658" y="1086"/>
                    <a:pt x="1668" y="1092"/>
                    <a:pt x="1675" y="1092"/>
                  </a:cubicBezTo>
                  <a:cubicBezTo>
                    <a:pt x="1691" y="1092"/>
                    <a:pt x="1691" y="1061"/>
                    <a:pt x="1691" y="1036"/>
                  </a:cubicBezTo>
                  <a:cubicBezTo>
                    <a:pt x="1691" y="1001"/>
                    <a:pt x="1691" y="989"/>
                    <a:pt x="1668" y="953"/>
                  </a:cubicBezTo>
                  <a:cubicBezTo>
                    <a:pt x="1644" y="715"/>
                    <a:pt x="1489" y="524"/>
                    <a:pt x="1322" y="381"/>
                  </a:cubicBezTo>
                  <a:cubicBezTo>
                    <a:pt x="1203" y="274"/>
                    <a:pt x="1049" y="167"/>
                    <a:pt x="870" y="108"/>
                  </a:cubicBezTo>
                  <a:cubicBezTo>
                    <a:pt x="763" y="84"/>
                    <a:pt x="644" y="48"/>
                    <a:pt x="525" y="24"/>
                  </a:cubicBezTo>
                  <a:cubicBezTo>
                    <a:pt x="465" y="12"/>
                    <a:pt x="388" y="0"/>
                    <a:pt x="31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5949;p62"/>
            <p:cNvSpPr/>
            <p:nvPr/>
          </p:nvSpPr>
          <p:spPr>
            <a:xfrm>
              <a:off x="6061773" y="2163316"/>
              <a:ext cx="62848" cy="44708"/>
            </a:xfrm>
            <a:custGeom>
              <a:avLst/>
              <a:gdLst/>
              <a:ahLst/>
              <a:cxnLst/>
              <a:rect l="l" t="t" r="r" b="b"/>
              <a:pathLst>
                <a:path w="1275" h="907" extrusionOk="0">
                  <a:moveTo>
                    <a:pt x="918" y="0"/>
                  </a:moveTo>
                  <a:cubicBezTo>
                    <a:pt x="834" y="0"/>
                    <a:pt x="739" y="12"/>
                    <a:pt x="668" y="24"/>
                  </a:cubicBezTo>
                  <a:cubicBezTo>
                    <a:pt x="537" y="72"/>
                    <a:pt x="418" y="143"/>
                    <a:pt x="310" y="238"/>
                  </a:cubicBezTo>
                  <a:cubicBezTo>
                    <a:pt x="180" y="357"/>
                    <a:pt x="60" y="536"/>
                    <a:pt x="13" y="750"/>
                  </a:cubicBezTo>
                  <a:cubicBezTo>
                    <a:pt x="1" y="786"/>
                    <a:pt x="1" y="798"/>
                    <a:pt x="1" y="834"/>
                  </a:cubicBezTo>
                  <a:cubicBezTo>
                    <a:pt x="1" y="866"/>
                    <a:pt x="1" y="907"/>
                    <a:pt x="18" y="907"/>
                  </a:cubicBezTo>
                  <a:cubicBezTo>
                    <a:pt x="20" y="907"/>
                    <a:pt x="22" y="906"/>
                    <a:pt x="25" y="905"/>
                  </a:cubicBezTo>
                  <a:cubicBezTo>
                    <a:pt x="25" y="893"/>
                    <a:pt x="37" y="869"/>
                    <a:pt x="60" y="846"/>
                  </a:cubicBezTo>
                  <a:cubicBezTo>
                    <a:pt x="180" y="595"/>
                    <a:pt x="382" y="381"/>
                    <a:pt x="668" y="334"/>
                  </a:cubicBezTo>
                  <a:cubicBezTo>
                    <a:pt x="739" y="322"/>
                    <a:pt x="811" y="322"/>
                    <a:pt x="906" y="322"/>
                  </a:cubicBezTo>
                  <a:cubicBezTo>
                    <a:pt x="947" y="322"/>
                    <a:pt x="992" y="325"/>
                    <a:pt x="1040" y="325"/>
                  </a:cubicBezTo>
                  <a:cubicBezTo>
                    <a:pt x="1087" y="325"/>
                    <a:pt x="1138" y="322"/>
                    <a:pt x="1192" y="310"/>
                  </a:cubicBezTo>
                  <a:cubicBezTo>
                    <a:pt x="1275" y="262"/>
                    <a:pt x="1275" y="143"/>
                    <a:pt x="1227" y="84"/>
                  </a:cubicBezTo>
                  <a:cubicBezTo>
                    <a:pt x="1156" y="0"/>
                    <a:pt x="1013" y="0"/>
                    <a:pt x="918"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70" name="Picture 369"/>
          <p:cNvPicPr>
            <a:picLocks noChangeAspect="1"/>
          </p:cNvPicPr>
          <p:nvPr/>
        </p:nvPicPr>
        <p:blipFill rotWithShape="1">
          <a:blip r:embed="rId3" cstate="print">
            <a:extLst>
              <a:ext uri="{28A0092B-C50C-407E-A947-70E740481C1C}">
                <a14:useLocalDpi xmlns:a14="http://schemas.microsoft.com/office/drawing/2010/main" val="0"/>
              </a:ext>
            </a:extLst>
          </a:blip>
          <a:srcRect t="33614" b="1"/>
          <a:stretch/>
        </p:blipFill>
        <p:spPr>
          <a:xfrm flipH="1">
            <a:off x="6603194" y="4757260"/>
            <a:ext cx="636860" cy="563705"/>
          </a:xfrm>
          <a:prstGeom prst="rect">
            <a:avLst/>
          </a:prstGeom>
        </p:spPr>
      </p:pic>
      <p:sp>
        <p:nvSpPr>
          <p:cNvPr id="371" name="Google Shape;3330;p46"/>
          <p:cNvSpPr/>
          <p:nvPr/>
        </p:nvSpPr>
        <p:spPr>
          <a:xfrm flipH="1">
            <a:off x="1762990" y="4672713"/>
            <a:ext cx="230843" cy="196137"/>
          </a:xfrm>
          <a:custGeom>
            <a:avLst/>
            <a:gdLst/>
            <a:ahLst/>
            <a:cxnLst/>
            <a:rect l="l" t="t" r="r" b="b"/>
            <a:pathLst>
              <a:path w="4769" h="3039" extrusionOk="0">
                <a:moveTo>
                  <a:pt x="4069" y="0"/>
                </a:moveTo>
                <a:cubicBezTo>
                  <a:pt x="4026" y="0"/>
                  <a:pt x="3983" y="15"/>
                  <a:pt x="3941" y="48"/>
                </a:cubicBezTo>
                <a:cubicBezTo>
                  <a:pt x="3581" y="329"/>
                  <a:pt x="2752" y="1356"/>
                  <a:pt x="1324" y="1356"/>
                </a:cubicBezTo>
                <a:cubicBezTo>
                  <a:pt x="1242" y="1356"/>
                  <a:pt x="1158" y="1353"/>
                  <a:pt x="1072" y="1345"/>
                </a:cubicBezTo>
                <a:cubicBezTo>
                  <a:pt x="703" y="1310"/>
                  <a:pt x="560" y="869"/>
                  <a:pt x="489" y="667"/>
                </a:cubicBezTo>
                <a:cubicBezTo>
                  <a:pt x="482" y="647"/>
                  <a:pt x="465" y="638"/>
                  <a:pt x="446" y="638"/>
                </a:cubicBezTo>
                <a:cubicBezTo>
                  <a:pt x="431" y="638"/>
                  <a:pt x="416" y="644"/>
                  <a:pt x="405" y="655"/>
                </a:cubicBezTo>
                <a:cubicBezTo>
                  <a:pt x="262" y="893"/>
                  <a:pt x="12" y="1500"/>
                  <a:pt x="0" y="1655"/>
                </a:cubicBezTo>
                <a:cubicBezTo>
                  <a:pt x="0" y="1905"/>
                  <a:pt x="215" y="2798"/>
                  <a:pt x="358" y="2810"/>
                </a:cubicBezTo>
                <a:cubicBezTo>
                  <a:pt x="360" y="2810"/>
                  <a:pt x="362" y="2810"/>
                  <a:pt x="364" y="2810"/>
                </a:cubicBezTo>
                <a:cubicBezTo>
                  <a:pt x="527" y="2810"/>
                  <a:pt x="1108" y="1893"/>
                  <a:pt x="1108" y="1893"/>
                </a:cubicBezTo>
                <a:cubicBezTo>
                  <a:pt x="1108" y="1893"/>
                  <a:pt x="1697" y="3038"/>
                  <a:pt x="1925" y="3038"/>
                </a:cubicBezTo>
                <a:cubicBezTo>
                  <a:pt x="1931" y="3038"/>
                  <a:pt x="1936" y="3038"/>
                  <a:pt x="1941" y="3036"/>
                </a:cubicBezTo>
                <a:cubicBezTo>
                  <a:pt x="2263" y="2953"/>
                  <a:pt x="3882" y="2917"/>
                  <a:pt x="4715" y="1072"/>
                </a:cubicBezTo>
                <a:cubicBezTo>
                  <a:pt x="4768" y="955"/>
                  <a:pt x="4416" y="0"/>
                  <a:pt x="40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332;p46"/>
          <p:cNvSpPr/>
          <p:nvPr/>
        </p:nvSpPr>
        <p:spPr>
          <a:xfrm flipH="1">
            <a:off x="1908376" y="4807806"/>
            <a:ext cx="67477" cy="92357"/>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3" name="Picture 372"/>
          <p:cNvPicPr>
            <a:picLocks noChangeAspect="1"/>
          </p:cNvPicPr>
          <p:nvPr/>
        </p:nvPicPr>
        <p:blipFill rotWithShape="1">
          <a:blip r:embed="rId3" cstate="print">
            <a:extLst>
              <a:ext uri="{28A0092B-C50C-407E-A947-70E740481C1C}">
                <a14:useLocalDpi xmlns:a14="http://schemas.microsoft.com/office/drawing/2010/main" val="0"/>
              </a:ext>
            </a:extLst>
          </a:blip>
          <a:srcRect t="33614" b="1"/>
          <a:stretch/>
        </p:blipFill>
        <p:spPr>
          <a:xfrm flipH="1">
            <a:off x="1612527" y="4867785"/>
            <a:ext cx="636860" cy="563705"/>
          </a:xfrm>
          <a:prstGeom prst="rect">
            <a:avLst/>
          </a:prstGeom>
        </p:spPr>
      </p:pic>
      <p:sp>
        <p:nvSpPr>
          <p:cNvPr id="374" name="Heart 373">
            <a:extLst>
              <a:ext uri="{FF2B5EF4-FFF2-40B4-BE49-F238E27FC236}">
                <a16:creationId xmlns:a16="http://schemas.microsoft.com/office/drawing/2014/main" xmlns="" id="{B8E8360D-6163-4819-B371-64EC7153F253}"/>
              </a:ext>
            </a:extLst>
          </p:cNvPr>
          <p:cNvSpPr/>
          <p:nvPr/>
        </p:nvSpPr>
        <p:spPr>
          <a:xfrm>
            <a:off x="163103" y="6307534"/>
            <a:ext cx="339784" cy="453045"/>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grpSp>
        <p:nvGrpSpPr>
          <p:cNvPr id="384" name="Google Shape;227;p40">
            <a:extLst>
              <a:ext uri="{FF2B5EF4-FFF2-40B4-BE49-F238E27FC236}">
                <a16:creationId xmlns:a16="http://schemas.microsoft.com/office/drawing/2014/main" xmlns="" id="{7CF8695B-18C3-442A-9DA8-62A2B09BBD2A}"/>
              </a:ext>
            </a:extLst>
          </p:cNvPr>
          <p:cNvGrpSpPr/>
          <p:nvPr/>
        </p:nvGrpSpPr>
        <p:grpSpPr>
          <a:xfrm flipH="1">
            <a:off x="6531687" y="1676230"/>
            <a:ext cx="1941885" cy="2998349"/>
            <a:chOff x="5293245" y="6083019"/>
            <a:chExt cx="1941885" cy="2248762"/>
          </a:xfrm>
        </p:grpSpPr>
        <p:sp>
          <p:nvSpPr>
            <p:cNvPr id="385" name="Google Shape;228;p40">
              <a:extLst>
                <a:ext uri="{FF2B5EF4-FFF2-40B4-BE49-F238E27FC236}">
                  <a16:creationId xmlns:a16="http://schemas.microsoft.com/office/drawing/2014/main" xmlns="" id="{EEBC8578-3235-45F0-9D6D-0964638DD35B}"/>
                </a:ext>
              </a:extLst>
            </p:cNvPr>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229;p40">
              <a:extLst>
                <a:ext uri="{FF2B5EF4-FFF2-40B4-BE49-F238E27FC236}">
                  <a16:creationId xmlns:a16="http://schemas.microsoft.com/office/drawing/2014/main" xmlns="" id="{AC32BF50-946B-46A0-8F4D-A9F4E105AA60}"/>
                </a:ext>
              </a:extLst>
            </p:cNvPr>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230;p40">
              <a:extLst>
                <a:ext uri="{FF2B5EF4-FFF2-40B4-BE49-F238E27FC236}">
                  <a16:creationId xmlns:a16="http://schemas.microsoft.com/office/drawing/2014/main" xmlns="" id="{2FE1B4C1-3F9B-44BE-B3D0-C0DC672B2829}"/>
                </a:ext>
              </a:extLst>
            </p:cNvPr>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388" name="Google Shape;231;p40">
              <a:extLst>
                <a:ext uri="{FF2B5EF4-FFF2-40B4-BE49-F238E27FC236}">
                  <a16:creationId xmlns:a16="http://schemas.microsoft.com/office/drawing/2014/main" xmlns="" id="{7ACDF601-F89B-4E98-93CC-26B3BC432DBB}"/>
                </a:ext>
              </a:extLst>
            </p:cNvPr>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389" name="Google Shape;232;p40">
              <a:extLst>
                <a:ext uri="{FF2B5EF4-FFF2-40B4-BE49-F238E27FC236}">
                  <a16:creationId xmlns:a16="http://schemas.microsoft.com/office/drawing/2014/main" xmlns="" id="{DEB2D17C-70E3-47F0-B0A9-4253AC2D3BF4}"/>
                </a:ext>
              </a:extLst>
            </p:cNvPr>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 name="Google Shape;233;p40">
              <a:extLst>
                <a:ext uri="{FF2B5EF4-FFF2-40B4-BE49-F238E27FC236}">
                  <a16:creationId xmlns:a16="http://schemas.microsoft.com/office/drawing/2014/main" xmlns="" id="{F1240B6C-479E-443E-AC37-171C887A5B39}"/>
                </a:ext>
              </a:extLst>
            </p:cNvPr>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391" name="Google Shape;234;p40">
              <a:extLst>
                <a:ext uri="{FF2B5EF4-FFF2-40B4-BE49-F238E27FC236}">
                  <a16:creationId xmlns:a16="http://schemas.microsoft.com/office/drawing/2014/main" xmlns="" id="{CBA1F1BB-696B-4BAA-9B15-98A056543E70}"/>
                </a:ext>
              </a:extLst>
            </p:cNvPr>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B050"/>
                </a:solidFill>
                <a:effectLst/>
                <a:uLnTx/>
                <a:uFillTx/>
                <a:latin typeface="Arial"/>
                <a:cs typeface="Arial"/>
                <a:sym typeface="Arial"/>
              </a:endParaRPr>
            </a:p>
          </p:txBody>
        </p:sp>
        <p:sp>
          <p:nvSpPr>
            <p:cNvPr id="392" name="Google Shape;235;p40">
              <a:extLst>
                <a:ext uri="{FF2B5EF4-FFF2-40B4-BE49-F238E27FC236}">
                  <a16:creationId xmlns:a16="http://schemas.microsoft.com/office/drawing/2014/main" xmlns="" id="{787970B6-05D4-4B78-8F20-63970B2D9373}"/>
                </a:ext>
              </a:extLst>
            </p:cNvPr>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236;p40">
              <a:extLst>
                <a:ext uri="{FF2B5EF4-FFF2-40B4-BE49-F238E27FC236}">
                  <a16:creationId xmlns:a16="http://schemas.microsoft.com/office/drawing/2014/main" xmlns="" id="{8DACED1A-66C6-4FDA-90DB-0A9B5F627DF7}"/>
                </a:ext>
              </a:extLst>
            </p:cNvPr>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 name="Google Shape;237;p40">
              <a:extLst>
                <a:ext uri="{FF2B5EF4-FFF2-40B4-BE49-F238E27FC236}">
                  <a16:creationId xmlns:a16="http://schemas.microsoft.com/office/drawing/2014/main" xmlns="" id="{BB811DDE-430D-4D69-BA36-682B68AC7B8B}"/>
                </a:ext>
              </a:extLst>
            </p:cNvPr>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238;p40">
              <a:extLst>
                <a:ext uri="{FF2B5EF4-FFF2-40B4-BE49-F238E27FC236}">
                  <a16:creationId xmlns:a16="http://schemas.microsoft.com/office/drawing/2014/main" xmlns="" id="{C032443D-FED6-4ADD-B893-CB58F4390526}"/>
                </a:ext>
              </a:extLst>
            </p:cNvPr>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 name="Google Shape;239;p40">
              <a:extLst>
                <a:ext uri="{FF2B5EF4-FFF2-40B4-BE49-F238E27FC236}">
                  <a16:creationId xmlns:a16="http://schemas.microsoft.com/office/drawing/2014/main" xmlns="" id="{2CDA7571-3862-416A-A55E-D6411E782A0F}"/>
                </a:ext>
              </a:extLst>
            </p:cNvPr>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240;p40">
              <a:extLst>
                <a:ext uri="{FF2B5EF4-FFF2-40B4-BE49-F238E27FC236}">
                  <a16:creationId xmlns:a16="http://schemas.microsoft.com/office/drawing/2014/main" xmlns="" id="{CF793391-118D-4D21-AAC9-7337219F225C}"/>
                </a:ext>
              </a:extLst>
            </p:cNvPr>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398" name="Google Shape;241;p40">
              <a:extLst>
                <a:ext uri="{FF2B5EF4-FFF2-40B4-BE49-F238E27FC236}">
                  <a16:creationId xmlns:a16="http://schemas.microsoft.com/office/drawing/2014/main" xmlns="" id="{1F23BBC8-5635-4521-9444-2B7445123795}"/>
                </a:ext>
              </a:extLst>
            </p:cNvPr>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92D050"/>
                </a:solidFill>
                <a:effectLst/>
                <a:uLnTx/>
                <a:uFillTx/>
                <a:latin typeface="Arial"/>
                <a:cs typeface="Arial"/>
                <a:sym typeface="Arial"/>
              </a:endParaRPr>
            </a:p>
          </p:txBody>
        </p:sp>
        <p:sp>
          <p:nvSpPr>
            <p:cNvPr id="399" name="Google Shape;242;p40">
              <a:extLst>
                <a:ext uri="{FF2B5EF4-FFF2-40B4-BE49-F238E27FC236}">
                  <a16:creationId xmlns:a16="http://schemas.microsoft.com/office/drawing/2014/main" xmlns="" id="{637ED3A7-6312-4203-BF3A-B2D0C836BEB6}"/>
                </a:ext>
              </a:extLst>
            </p:cNvPr>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 name="Google Shape;243;p40">
              <a:extLst>
                <a:ext uri="{FF2B5EF4-FFF2-40B4-BE49-F238E27FC236}">
                  <a16:creationId xmlns:a16="http://schemas.microsoft.com/office/drawing/2014/main" xmlns="" id="{EFDCA505-5D80-4994-8450-9D528AF06F57}"/>
                </a:ext>
              </a:extLst>
            </p:cNvPr>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244;p40">
              <a:extLst>
                <a:ext uri="{FF2B5EF4-FFF2-40B4-BE49-F238E27FC236}">
                  <a16:creationId xmlns:a16="http://schemas.microsoft.com/office/drawing/2014/main" xmlns="" id="{DE87EBF3-0F21-464B-92E9-3BB516B6A43F}"/>
                </a:ext>
              </a:extLst>
            </p:cNvPr>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 name="Google Shape;245;p40">
              <a:extLst>
                <a:ext uri="{FF2B5EF4-FFF2-40B4-BE49-F238E27FC236}">
                  <a16:creationId xmlns:a16="http://schemas.microsoft.com/office/drawing/2014/main" xmlns="" id="{5B5F877C-4A8A-46A5-9612-DAAC9CE755E5}"/>
                </a:ext>
              </a:extLst>
            </p:cNvPr>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246;p40">
              <a:extLst>
                <a:ext uri="{FF2B5EF4-FFF2-40B4-BE49-F238E27FC236}">
                  <a16:creationId xmlns:a16="http://schemas.microsoft.com/office/drawing/2014/main" xmlns="" id="{11EB9F61-D6A8-4311-A8D5-BBC9B0D4DC49}"/>
                </a:ext>
              </a:extLst>
            </p:cNvPr>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247;p40">
              <a:extLst>
                <a:ext uri="{FF2B5EF4-FFF2-40B4-BE49-F238E27FC236}">
                  <a16:creationId xmlns:a16="http://schemas.microsoft.com/office/drawing/2014/main" xmlns="" id="{9984C7D8-FBA2-4B6D-A2F5-D2747E6C51E6}"/>
                </a:ext>
              </a:extLst>
            </p:cNvPr>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 name="Google Shape;248;p40">
              <a:extLst>
                <a:ext uri="{FF2B5EF4-FFF2-40B4-BE49-F238E27FC236}">
                  <a16:creationId xmlns:a16="http://schemas.microsoft.com/office/drawing/2014/main" xmlns="" id="{5425A861-C39C-4EDA-BDE1-721320D2D5CB}"/>
                </a:ext>
              </a:extLst>
            </p:cNvPr>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249;p40">
              <a:extLst>
                <a:ext uri="{FF2B5EF4-FFF2-40B4-BE49-F238E27FC236}">
                  <a16:creationId xmlns:a16="http://schemas.microsoft.com/office/drawing/2014/main" xmlns="" id="{333BDAB8-64CF-481B-B1AD-47EF659321B8}"/>
                </a:ext>
              </a:extLst>
            </p:cNvPr>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250;p40">
              <a:extLst>
                <a:ext uri="{FF2B5EF4-FFF2-40B4-BE49-F238E27FC236}">
                  <a16:creationId xmlns:a16="http://schemas.microsoft.com/office/drawing/2014/main" xmlns="" id="{A3376E8A-8780-4150-8B73-A09E2EE4CC88}"/>
                </a:ext>
              </a:extLst>
            </p:cNvPr>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251;p40">
              <a:extLst>
                <a:ext uri="{FF2B5EF4-FFF2-40B4-BE49-F238E27FC236}">
                  <a16:creationId xmlns:a16="http://schemas.microsoft.com/office/drawing/2014/main" xmlns="" id="{87B675E2-BD81-4DC4-B8F8-6EED65C74428}"/>
                </a:ext>
              </a:extLst>
            </p:cNvPr>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252;p40">
              <a:extLst>
                <a:ext uri="{FF2B5EF4-FFF2-40B4-BE49-F238E27FC236}">
                  <a16:creationId xmlns:a16="http://schemas.microsoft.com/office/drawing/2014/main" xmlns="" id="{319D1A20-FC21-41D9-AF29-869A01456AD4}"/>
                </a:ext>
              </a:extLst>
            </p:cNvPr>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253;p40">
              <a:extLst>
                <a:ext uri="{FF2B5EF4-FFF2-40B4-BE49-F238E27FC236}">
                  <a16:creationId xmlns:a16="http://schemas.microsoft.com/office/drawing/2014/main" xmlns="" id="{46987FC8-A737-485D-B7B4-A6F5C7C14985}"/>
                </a:ext>
              </a:extLst>
            </p:cNvPr>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254;p40">
              <a:extLst>
                <a:ext uri="{FF2B5EF4-FFF2-40B4-BE49-F238E27FC236}">
                  <a16:creationId xmlns:a16="http://schemas.microsoft.com/office/drawing/2014/main" xmlns="" id="{E760BD3C-B1FC-4E44-90C8-F0259985F11E}"/>
                </a:ext>
              </a:extLst>
            </p:cNvPr>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255;p40">
              <a:extLst>
                <a:ext uri="{FF2B5EF4-FFF2-40B4-BE49-F238E27FC236}">
                  <a16:creationId xmlns:a16="http://schemas.microsoft.com/office/drawing/2014/main" xmlns="" id="{26CC020E-61F6-4A3D-9AF3-A12274BFC8EE}"/>
                </a:ext>
              </a:extLst>
            </p:cNvPr>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256;p40">
              <a:extLst>
                <a:ext uri="{FF2B5EF4-FFF2-40B4-BE49-F238E27FC236}">
                  <a16:creationId xmlns:a16="http://schemas.microsoft.com/office/drawing/2014/main" xmlns="" id="{0880A39B-4D33-4DEC-BEA9-394429D0932A}"/>
                </a:ext>
              </a:extLst>
            </p:cNvPr>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257;p40">
              <a:extLst>
                <a:ext uri="{FF2B5EF4-FFF2-40B4-BE49-F238E27FC236}">
                  <a16:creationId xmlns:a16="http://schemas.microsoft.com/office/drawing/2014/main" xmlns="" id="{1DA89AFA-DBCF-4B77-A133-6991470530E5}"/>
                </a:ext>
              </a:extLst>
            </p:cNvPr>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258;p40">
              <a:extLst>
                <a:ext uri="{FF2B5EF4-FFF2-40B4-BE49-F238E27FC236}">
                  <a16:creationId xmlns:a16="http://schemas.microsoft.com/office/drawing/2014/main" xmlns="" id="{8135FF99-2CB2-417E-A167-D223BBCA2203}"/>
                </a:ext>
              </a:extLst>
            </p:cNvPr>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259;p40">
              <a:extLst>
                <a:ext uri="{FF2B5EF4-FFF2-40B4-BE49-F238E27FC236}">
                  <a16:creationId xmlns:a16="http://schemas.microsoft.com/office/drawing/2014/main" xmlns="" id="{23770437-AC20-4B3F-8ACC-CA71182566B3}"/>
                </a:ext>
              </a:extLst>
            </p:cNvPr>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260;p40">
              <a:extLst>
                <a:ext uri="{FF2B5EF4-FFF2-40B4-BE49-F238E27FC236}">
                  <a16:creationId xmlns:a16="http://schemas.microsoft.com/office/drawing/2014/main" xmlns="" id="{C6EF22CD-0CAD-4F12-AF73-3FB50DCE8B24}"/>
                </a:ext>
              </a:extLst>
            </p:cNvPr>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261;p40">
              <a:extLst>
                <a:ext uri="{FF2B5EF4-FFF2-40B4-BE49-F238E27FC236}">
                  <a16:creationId xmlns:a16="http://schemas.microsoft.com/office/drawing/2014/main" xmlns="" id="{1B24CEB0-4A4D-47E1-A3BF-D1134511AD64}"/>
                </a:ext>
              </a:extLst>
            </p:cNvPr>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262;p40">
              <a:extLst>
                <a:ext uri="{FF2B5EF4-FFF2-40B4-BE49-F238E27FC236}">
                  <a16:creationId xmlns:a16="http://schemas.microsoft.com/office/drawing/2014/main" xmlns="" id="{E8BC0A84-E9C2-4099-94C5-1402E4EC3AA0}"/>
                </a:ext>
              </a:extLst>
            </p:cNvPr>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263;p40">
              <a:extLst>
                <a:ext uri="{FF2B5EF4-FFF2-40B4-BE49-F238E27FC236}">
                  <a16:creationId xmlns:a16="http://schemas.microsoft.com/office/drawing/2014/main" xmlns="" id="{21ED0CA1-AF28-4C26-AC30-69B1D0F22169}"/>
                </a:ext>
              </a:extLst>
            </p:cNvPr>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1" name="Google Shape;264;p40">
              <a:extLst>
                <a:ext uri="{FF2B5EF4-FFF2-40B4-BE49-F238E27FC236}">
                  <a16:creationId xmlns:a16="http://schemas.microsoft.com/office/drawing/2014/main" xmlns="" id="{5C53E029-EF23-44E6-8D32-32F2967AB288}"/>
                </a:ext>
              </a:extLst>
            </p:cNvPr>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2" name="Google Shape;265;p40">
              <a:extLst>
                <a:ext uri="{FF2B5EF4-FFF2-40B4-BE49-F238E27FC236}">
                  <a16:creationId xmlns:a16="http://schemas.microsoft.com/office/drawing/2014/main" xmlns="" id="{31872D36-3FC9-4EFA-8E04-95D20BB94EB3}"/>
                </a:ext>
              </a:extLst>
            </p:cNvPr>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3" name="Google Shape;266;p40">
              <a:extLst>
                <a:ext uri="{FF2B5EF4-FFF2-40B4-BE49-F238E27FC236}">
                  <a16:creationId xmlns:a16="http://schemas.microsoft.com/office/drawing/2014/main" xmlns="" id="{233CD2F6-EB6F-460A-B4C4-6C6A1D963ADC}"/>
                </a:ext>
              </a:extLst>
            </p:cNvPr>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4" name="Google Shape;267;p40">
              <a:extLst>
                <a:ext uri="{FF2B5EF4-FFF2-40B4-BE49-F238E27FC236}">
                  <a16:creationId xmlns:a16="http://schemas.microsoft.com/office/drawing/2014/main" xmlns="" id="{E910B691-CE85-492B-8C26-680709DFCDE3}"/>
                </a:ext>
              </a:extLst>
            </p:cNvPr>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268;p40">
              <a:extLst>
                <a:ext uri="{FF2B5EF4-FFF2-40B4-BE49-F238E27FC236}">
                  <a16:creationId xmlns:a16="http://schemas.microsoft.com/office/drawing/2014/main" xmlns="" id="{8ADD8909-026F-4C11-B293-B71ACF6A0558}"/>
                </a:ext>
              </a:extLst>
            </p:cNvPr>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269;p40">
              <a:extLst>
                <a:ext uri="{FF2B5EF4-FFF2-40B4-BE49-F238E27FC236}">
                  <a16:creationId xmlns:a16="http://schemas.microsoft.com/office/drawing/2014/main" xmlns="" id="{D3992689-FB8B-4550-9EC0-DE4935236251}"/>
                </a:ext>
              </a:extLst>
            </p:cNvPr>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7" name="Google Shape;270;p40">
              <a:extLst>
                <a:ext uri="{FF2B5EF4-FFF2-40B4-BE49-F238E27FC236}">
                  <a16:creationId xmlns:a16="http://schemas.microsoft.com/office/drawing/2014/main" xmlns="" id="{4EABBA4F-CBB3-44B4-AC18-3924A4E0128A}"/>
                </a:ext>
              </a:extLst>
            </p:cNvPr>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8" name="Google Shape;271;p40">
              <a:extLst>
                <a:ext uri="{FF2B5EF4-FFF2-40B4-BE49-F238E27FC236}">
                  <a16:creationId xmlns:a16="http://schemas.microsoft.com/office/drawing/2014/main" xmlns="" id="{A65F5135-75D2-49C3-B02B-0812ABB17622}"/>
                </a:ext>
              </a:extLst>
            </p:cNvPr>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9" name="Google Shape;272;p40">
              <a:extLst>
                <a:ext uri="{FF2B5EF4-FFF2-40B4-BE49-F238E27FC236}">
                  <a16:creationId xmlns:a16="http://schemas.microsoft.com/office/drawing/2014/main" xmlns="" id="{ECCF9B69-9D20-4143-92E7-3AE76CE5BAB1}"/>
                </a:ext>
              </a:extLst>
            </p:cNvPr>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0" name="Google Shape;273;p40">
              <a:extLst>
                <a:ext uri="{FF2B5EF4-FFF2-40B4-BE49-F238E27FC236}">
                  <a16:creationId xmlns:a16="http://schemas.microsoft.com/office/drawing/2014/main" xmlns="" id="{9D2CE526-3003-4C42-835C-DD68AC5EC109}"/>
                </a:ext>
              </a:extLst>
            </p:cNvPr>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1" name="Google Shape;274;p40">
              <a:extLst>
                <a:ext uri="{FF2B5EF4-FFF2-40B4-BE49-F238E27FC236}">
                  <a16:creationId xmlns:a16="http://schemas.microsoft.com/office/drawing/2014/main" xmlns="" id="{57AF184D-3F40-40F7-A8BF-B382A17312EB}"/>
                </a:ext>
              </a:extLst>
            </p:cNvPr>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2" name="Google Shape;275;p40">
              <a:extLst>
                <a:ext uri="{FF2B5EF4-FFF2-40B4-BE49-F238E27FC236}">
                  <a16:creationId xmlns:a16="http://schemas.microsoft.com/office/drawing/2014/main" xmlns="" id="{84F4FC9E-A864-4DFE-AF27-99992CA38BA5}"/>
                </a:ext>
              </a:extLst>
            </p:cNvPr>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3" name="Google Shape;276;p40">
              <a:extLst>
                <a:ext uri="{FF2B5EF4-FFF2-40B4-BE49-F238E27FC236}">
                  <a16:creationId xmlns:a16="http://schemas.microsoft.com/office/drawing/2014/main" xmlns="" id="{083313DA-55F6-4192-BCC4-43CC67282A87}"/>
                </a:ext>
              </a:extLst>
            </p:cNvPr>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4" name="Google Shape;277;p40">
              <a:extLst>
                <a:ext uri="{FF2B5EF4-FFF2-40B4-BE49-F238E27FC236}">
                  <a16:creationId xmlns:a16="http://schemas.microsoft.com/office/drawing/2014/main" xmlns="" id="{F18BDA59-ABA4-47F4-B7E3-6DCBA528DF5E}"/>
                </a:ext>
              </a:extLst>
            </p:cNvPr>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5" name="Google Shape;278;p40">
              <a:extLst>
                <a:ext uri="{FF2B5EF4-FFF2-40B4-BE49-F238E27FC236}">
                  <a16:creationId xmlns:a16="http://schemas.microsoft.com/office/drawing/2014/main" xmlns="" id="{D17F88B1-1D5D-4A27-BE87-7D6EF9D195C2}"/>
                </a:ext>
              </a:extLst>
            </p:cNvPr>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6" name="Google Shape;279;p40">
              <a:extLst>
                <a:ext uri="{FF2B5EF4-FFF2-40B4-BE49-F238E27FC236}">
                  <a16:creationId xmlns:a16="http://schemas.microsoft.com/office/drawing/2014/main" xmlns="" id="{C6C92D92-7411-4392-8F42-F71402EC8A86}"/>
                </a:ext>
              </a:extLst>
            </p:cNvPr>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280;p40">
              <a:extLst>
                <a:ext uri="{FF2B5EF4-FFF2-40B4-BE49-F238E27FC236}">
                  <a16:creationId xmlns:a16="http://schemas.microsoft.com/office/drawing/2014/main" xmlns="" id="{4866CA88-0C83-4BB0-89D5-9ED471992FDD}"/>
                </a:ext>
              </a:extLst>
            </p:cNvPr>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8" name="Google Shape;281;p40">
              <a:extLst>
                <a:ext uri="{FF2B5EF4-FFF2-40B4-BE49-F238E27FC236}">
                  <a16:creationId xmlns:a16="http://schemas.microsoft.com/office/drawing/2014/main" xmlns="" id="{B8A170EC-8C1A-44BB-8466-8A995E552E6B}"/>
                </a:ext>
              </a:extLst>
            </p:cNvPr>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282;p40">
              <a:extLst>
                <a:ext uri="{FF2B5EF4-FFF2-40B4-BE49-F238E27FC236}">
                  <a16:creationId xmlns:a16="http://schemas.microsoft.com/office/drawing/2014/main" xmlns="" id="{50D2C328-6A99-4A18-A565-B2ABBD585A4E}"/>
                </a:ext>
              </a:extLst>
            </p:cNvPr>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0" name="Google Shape;283;p40">
              <a:extLst>
                <a:ext uri="{FF2B5EF4-FFF2-40B4-BE49-F238E27FC236}">
                  <a16:creationId xmlns:a16="http://schemas.microsoft.com/office/drawing/2014/main" xmlns="" id="{E65EF75B-90BA-4975-9353-7F88F401B2F7}"/>
                </a:ext>
              </a:extLst>
            </p:cNvPr>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1" name="Google Shape;284;p40">
              <a:extLst>
                <a:ext uri="{FF2B5EF4-FFF2-40B4-BE49-F238E27FC236}">
                  <a16:creationId xmlns:a16="http://schemas.microsoft.com/office/drawing/2014/main" xmlns="" id="{30447D1A-DDB3-4EFF-9547-D6CFB388C5B4}"/>
                </a:ext>
              </a:extLst>
            </p:cNvPr>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2" name="Google Shape;285;p40">
              <a:extLst>
                <a:ext uri="{FF2B5EF4-FFF2-40B4-BE49-F238E27FC236}">
                  <a16:creationId xmlns:a16="http://schemas.microsoft.com/office/drawing/2014/main" xmlns="" id="{F9D6BDAF-F9E5-480B-A13F-357D681C8238}"/>
                </a:ext>
              </a:extLst>
            </p:cNvPr>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3" name="Google Shape;286;p40">
              <a:extLst>
                <a:ext uri="{FF2B5EF4-FFF2-40B4-BE49-F238E27FC236}">
                  <a16:creationId xmlns:a16="http://schemas.microsoft.com/office/drawing/2014/main" xmlns="" id="{35FFE032-20AD-4F6E-94ED-36889CEFF79A}"/>
                </a:ext>
              </a:extLst>
            </p:cNvPr>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4" name="Google Shape;287;p40">
              <a:extLst>
                <a:ext uri="{FF2B5EF4-FFF2-40B4-BE49-F238E27FC236}">
                  <a16:creationId xmlns:a16="http://schemas.microsoft.com/office/drawing/2014/main" xmlns="" id="{27AE8912-9F42-42F0-9E3A-1A58D5D38EC6}"/>
                </a:ext>
              </a:extLst>
            </p:cNvPr>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5" name="Google Shape;288;p40">
              <a:extLst>
                <a:ext uri="{FF2B5EF4-FFF2-40B4-BE49-F238E27FC236}">
                  <a16:creationId xmlns:a16="http://schemas.microsoft.com/office/drawing/2014/main" xmlns="" id="{CBC0DEE5-2419-4602-A978-3E69A94C5C5F}"/>
                </a:ext>
              </a:extLst>
            </p:cNvPr>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289;p40">
              <a:extLst>
                <a:ext uri="{FF2B5EF4-FFF2-40B4-BE49-F238E27FC236}">
                  <a16:creationId xmlns:a16="http://schemas.microsoft.com/office/drawing/2014/main" xmlns="" id="{AE6CD39E-BB31-4189-B118-A6B6A3F6D16F}"/>
                </a:ext>
              </a:extLst>
            </p:cNvPr>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290;p40">
              <a:extLst>
                <a:ext uri="{FF2B5EF4-FFF2-40B4-BE49-F238E27FC236}">
                  <a16:creationId xmlns:a16="http://schemas.microsoft.com/office/drawing/2014/main" xmlns="" id="{1E0AD86B-7868-4B9A-A545-63DC1BF724F7}"/>
                </a:ext>
              </a:extLst>
            </p:cNvPr>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8" name="Google Shape;291;p40">
              <a:extLst>
                <a:ext uri="{FF2B5EF4-FFF2-40B4-BE49-F238E27FC236}">
                  <a16:creationId xmlns:a16="http://schemas.microsoft.com/office/drawing/2014/main" xmlns="" id="{5D5357C2-1282-4A8D-96FB-BBCBCBD3FE05}"/>
                </a:ext>
              </a:extLst>
            </p:cNvPr>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9" name="Google Shape;292;p40">
              <a:extLst>
                <a:ext uri="{FF2B5EF4-FFF2-40B4-BE49-F238E27FC236}">
                  <a16:creationId xmlns:a16="http://schemas.microsoft.com/office/drawing/2014/main" xmlns="" id="{ECD90F83-D2EA-4C29-A8E9-A3517E21A0D2}"/>
                </a:ext>
              </a:extLst>
            </p:cNvPr>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0" name="Google Shape;293;p40">
              <a:extLst>
                <a:ext uri="{FF2B5EF4-FFF2-40B4-BE49-F238E27FC236}">
                  <a16:creationId xmlns:a16="http://schemas.microsoft.com/office/drawing/2014/main" xmlns="" id="{B952B4F6-671C-4CA4-A758-C5F5A8E00692}"/>
                </a:ext>
              </a:extLst>
            </p:cNvPr>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1" name="Google Shape;294;p40">
              <a:extLst>
                <a:ext uri="{FF2B5EF4-FFF2-40B4-BE49-F238E27FC236}">
                  <a16:creationId xmlns:a16="http://schemas.microsoft.com/office/drawing/2014/main" xmlns="" id="{C3B757BD-79FE-4E35-B99F-86138B2A7980}"/>
                </a:ext>
              </a:extLst>
            </p:cNvPr>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rgbClr val="61D8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295;p40">
              <a:extLst>
                <a:ext uri="{FF2B5EF4-FFF2-40B4-BE49-F238E27FC236}">
                  <a16:creationId xmlns:a16="http://schemas.microsoft.com/office/drawing/2014/main" xmlns="" id="{9BED6799-DA6A-4C78-9493-F574B13D0797}"/>
                </a:ext>
              </a:extLst>
            </p:cNvPr>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296;p40">
              <a:extLst>
                <a:ext uri="{FF2B5EF4-FFF2-40B4-BE49-F238E27FC236}">
                  <a16:creationId xmlns:a16="http://schemas.microsoft.com/office/drawing/2014/main" xmlns="" id="{B29C8DCE-CA2A-419E-A10F-61E8744D5D86}"/>
                </a:ext>
              </a:extLst>
            </p:cNvPr>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4" name="Google Shape;297;p40">
              <a:extLst>
                <a:ext uri="{FF2B5EF4-FFF2-40B4-BE49-F238E27FC236}">
                  <a16:creationId xmlns:a16="http://schemas.microsoft.com/office/drawing/2014/main" xmlns="" id="{0950A107-44DA-443A-B556-EDF9FC256D2C}"/>
                </a:ext>
              </a:extLst>
            </p:cNvPr>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298;p40">
              <a:extLst>
                <a:ext uri="{FF2B5EF4-FFF2-40B4-BE49-F238E27FC236}">
                  <a16:creationId xmlns:a16="http://schemas.microsoft.com/office/drawing/2014/main" xmlns="" id="{41505594-029D-4366-932F-834A011B8BFF}"/>
                </a:ext>
              </a:extLst>
            </p:cNvPr>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6" name="Google Shape;299;p40">
              <a:extLst>
                <a:ext uri="{FF2B5EF4-FFF2-40B4-BE49-F238E27FC236}">
                  <a16:creationId xmlns:a16="http://schemas.microsoft.com/office/drawing/2014/main" xmlns="" id="{BC50E3E6-D244-4819-93EC-B258A11709AC}"/>
                </a:ext>
              </a:extLst>
            </p:cNvPr>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7" name="Google Shape;300;p40">
              <a:extLst>
                <a:ext uri="{FF2B5EF4-FFF2-40B4-BE49-F238E27FC236}">
                  <a16:creationId xmlns:a16="http://schemas.microsoft.com/office/drawing/2014/main" xmlns="" id="{CE093770-F4C3-4513-97CC-E6DFAE484368}"/>
                </a:ext>
              </a:extLst>
            </p:cNvPr>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rgbClr val="51C0B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8" name="Google Shape;301;p40">
              <a:extLst>
                <a:ext uri="{FF2B5EF4-FFF2-40B4-BE49-F238E27FC236}">
                  <a16:creationId xmlns:a16="http://schemas.microsoft.com/office/drawing/2014/main" xmlns="" id="{54126A7E-140C-45E0-862F-17BEEA03ECE5}"/>
                </a:ext>
              </a:extLst>
            </p:cNvPr>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9" name="Google Shape;302;p40">
              <a:extLst>
                <a:ext uri="{FF2B5EF4-FFF2-40B4-BE49-F238E27FC236}">
                  <a16:creationId xmlns:a16="http://schemas.microsoft.com/office/drawing/2014/main" xmlns="" id="{5A7EFD22-D904-4756-8F44-D3E35DBB3246}"/>
                </a:ext>
              </a:extLst>
            </p:cNvPr>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0" name="Google Shape;303;p40">
              <a:extLst>
                <a:ext uri="{FF2B5EF4-FFF2-40B4-BE49-F238E27FC236}">
                  <a16:creationId xmlns:a16="http://schemas.microsoft.com/office/drawing/2014/main" xmlns="" id="{CD1EBE62-9800-4298-B076-F4C263449F19}"/>
                </a:ext>
              </a:extLst>
            </p:cNvPr>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1" name="Google Shape;304;p40">
              <a:extLst>
                <a:ext uri="{FF2B5EF4-FFF2-40B4-BE49-F238E27FC236}">
                  <a16:creationId xmlns:a16="http://schemas.microsoft.com/office/drawing/2014/main" xmlns="" id="{2C1177E8-5E82-412F-B5AF-858152B4BCF9}"/>
                </a:ext>
              </a:extLst>
            </p:cNvPr>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2" name="Google Shape;305;p40">
              <a:extLst>
                <a:ext uri="{FF2B5EF4-FFF2-40B4-BE49-F238E27FC236}">
                  <a16:creationId xmlns:a16="http://schemas.microsoft.com/office/drawing/2014/main" xmlns="" id="{1140E0ED-ECEB-4240-8554-E11A7B28CA5C}"/>
                </a:ext>
              </a:extLst>
            </p:cNvPr>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3" name="Google Shape;306;p40">
              <a:extLst>
                <a:ext uri="{FF2B5EF4-FFF2-40B4-BE49-F238E27FC236}">
                  <a16:creationId xmlns:a16="http://schemas.microsoft.com/office/drawing/2014/main" xmlns="" id="{A56579E6-930B-4927-AE1A-96D7C084F576}"/>
                </a:ext>
              </a:extLst>
            </p:cNvPr>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4" name="Google Shape;307;p40">
              <a:extLst>
                <a:ext uri="{FF2B5EF4-FFF2-40B4-BE49-F238E27FC236}">
                  <a16:creationId xmlns:a16="http://schemas.microsoft.com/office/drawing/2014/main" xmlns="" id="{1C702EBC-112C-4BF9-A549-8F0412673E4F}"/>
                </a:ext>
              </a:extLst>
            </p:cNvPr>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5" name="Google Shape;308;p40">
              <a:extLst>
                <a:ext uri="{FF2B5EF4-FFF2-40B4-BE49-F238E27FC236}">
                  <a16:creationId xmlns:a16="http://schemas.microsoft.com/office/drawing/2014/main" xmlns="" id="{9BCCA999-504E-4917-B468-C261690E4C4F}"/>
                </a:ext>
              </a:extLst>
            </p:cNvPr>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6" name="Google Shape;309;p40">
              <a:extLst>
                <a:ext uri="{FF2B5EF4-FFF2-40B4-BE49-F238E27FC236}">
                  <a16:creationId xmlns:a16="http://schemas.microsoft.com/office/drawing/2014/main" xmlns="" id="{23198D91-4A04-410B-BD46-0D0BF37D8A79}"/>
                </a:ext>
              </a:extLst>
            </p:cNvPr>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7" name="Google Shape;310;p40">
              <a:extLst>
                <a:ext uri="{FF2B5EF4-FFF2-40B4-BE49-F238E27FC236}">
                  <a16:creationId xmlns:a16="http://schemas.microsoft.com/office/drawing/2014/main" xmlns="" id="{9440BB10-8A7F-47E7-B9BF-8128D4B296FD}"/>
                </a:ext>
              </a:extLst>
            </p:cNvPr>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8" name="Google Shape;311;p40">
              <a:extLst>
                <a:ext uri="{FF2B5EF4-FFF2-40B4-BE49-F238E27FC236}">
                  <a16:creationId xmlns:a16="http://schemas.microsoft.com/office/drawing/2014/main" xmlns="" id="{C4E95319-71D3-4A47-AA25-37B5C9D7699E}"/>
                </a:ext>
              </a:extLst>
            </p:cNvPr>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9" name="Google Shape;312;p40">
              <a:extLst>
                <a:ext uri="{FF2B5EF4-FFF2-40B4-BE49-F238E27FC236}">
                  <a16:creationId xmlns:a16="http://schemas.microsoft.com/office/drawing/2014/main" xmlns="" id="{B4A6476B-A39F-4EBB-A4F1-813361A83425}"/>
                </a:ext>
              </a:extLst>
            </p:cNvPr>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313;p40">
              <a:extLst>
                <a:ext uri="{FF2B5EF4-FFF2-40B4-BE49-F238E27FC236}">
                  <a16:creationId xmlns:a16="http://schemas.microsoft.com/office/drawing/2014/main" xmlns="" id="{A51ED94F-98F0-40A4-AD50-0CAFAB8A310E}"/>
                </a:ext>
              </a:extLst>
            </p:cNvPr>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1" name="Google Shape;314;p40">
              <a:extLst>
                <a:ext uri="{FF2B5EF4-FFF2-40B4-BE49-F238E27FC236}">
                  <a16:creationId xmlns:a16="http://schemas.microsoft.com/office/drawing/2014/main" xmlns="" id="{5E36004A-F29C-46F1-B8D5-799CC041BF0E}"/>
                </a:ext>
              </a:extLst>
            </p:cNvPr>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315;p40">
              <a:extLst>
                <a:ext uri="{FF2B5EF4-FFF2-40B4-BE49-F238E27FC236}">
                  <a16:creationId xmlns:a16="http://schemas.microsoft.com/office/drawing/2014/main" xmlns="" id="{DD55B5A2-E63C-47CF-94D5-E81B31F6C840}"/>
                </a:ext>
              </a:extLst>
            </p:cNvPr>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3" name="Google Shape;316;p40">
              <a:extLst>
                <a:ext uri="{FF2B5EF4-FFF2-40B4-BE49-F238E27FC236}">
                  <a16:creationId xmlns:a16="http://schemas.microsoft.com/office/drawing/2014/main" xmlns="" id="{8C80D74D-7EFA-4330-9AEA-101F2ABA539E}"/>
                </a:ext>
              </a:extLst>
            </p:cNvPr>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4" name="Google Shape;317;p40">
              <a:extLst>
                <a:ext uri="{FF2B5EF4-FFF2-40B4-BE49-F238E27FC236}">
                  <a16:creationId xmlns:a16="http://schemas.microsoft.com/office/drawing/2014/main" xmlns="" id="{4519037E-A75C-47EE-9CEB-C84E8FD9BF06}"/>
                </a:ext>
              </a:extLst>
            </p:cNvPr>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5" name="Google Shape;318;p40">
              <a:extLst>
                <a:ext uri="{FF2B5EF4-FFF2-40B4-BE49-F238E27FC236}">
                  <a16:creationId xmlns:a16="http://schemas.microsoft.com/office/drawing/2014/main" xmlns="" id="{EF76D281-322C-40A2-83E9-1F08F3A2D29B}"/>
                </a:ext>
              </a:extLst>
            </p:cNvPr>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6" name="Google Shape;319;p40">
              <a:extLst>
                <a:ext uri="{FF2B5EF4-FFF2-40B4-BE49-F238E27FC236}">
                  <a16:creationId xmlns:a16="http://schemas.microsoft.com/office/drawing/2014/main" xmlns="" id="{C1737E74-5E6E-46B6-AFD6-F94F1CD8B0D3}"/>
                </a:ext>
              </a:extLst>
            </p:cNvPr>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7" name="Google Shape;320;p40">
              <a:extLst>
                <a:ext uri="{FF2B5EF4-FFF2-40B4-BE49-F238E27FC236}">
                  <a16:creationId xmlns:a16="http://schemas.microsoft.com/office/drawing/2014/main" xmlns="" id="{E28E092C-5694-4329-B117-5FA47B6E6A23}"/>
                </a:ext>
              </a:extLst>
            </p:cNvPr>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8" name="Google Shape;321;p40">
              <a:extLst>
                <a:ext uri="{FF2B5EF4-FFF2-40B4-BE49-F238E27FC236}">
                  <a16:creationId xmlns:a16="http://schemas.microsoft.com/office/drawing/2014/main" xmlns="" id="{D1ED2297-B535-4320-A315-3E9B934867ED}"/>
                </a:ext>
              </a:extLst>
            </p:cNvPr>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9" name="Google Shape;322;p40">
              <a:extLst>
                <a:ext uri="{FF2B5EF4-FFF2-40B4-BE49-F238E27FC236}">
                  <a16:creationId xmlns:a16="http://schemas.microsoft.com/office/drawing/2014/main" xmlns="" id="{D69A79B8-D1FC-43E5-B536-DAEC3FEADF59}"/>
                </a:ext>
              </a:extLst>
            </p:cNvPr>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0" name="Google Shape;323;p40">
              <a:extLst>
                <a:ext uri="{FF2B5EF4-FFF2-40B4-BE49-F238E27FC236}">
                  <a16:creationId xmlns:a16="http://schemas.microsoft.com/office/drawing/2014/main" xmlns="" id="{5F1430D2-5DBB-4514-ADCC-921908651BF7}"/>
                </a:ext>
              </a:extLst>
            </p:cNvPr>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1" name="Google Shape;324;p40">
              <a:extLst>
                <a:ext uri="{FF2B5EF4-FFF2-40B4-BE49-F238E27FC236}">
                  <a16:creationId xmlns:a16="http://schemas.microsoft.com/office/drawing/2014/main" xmlns="" id="{9A34561A-86DB-4048-958A-8FFCB0BCAB41}"/>
                </a:ext>
              </a:extLst>
            </p:cNvPr>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2" name="Google Shape;325;p40">
              <a:extLst>
                <a:ext uri="{FF2B5EF4-FFF2-40B4-BE49-F238E27FC236}">
                  <a16:creationId xmlns:a16="http://schemas.microsoft.com/office/drawing/2014/main" xmlns="" id="{57F49140-BF14-4A58-AB81-FD8153A44225}"/>
                </a:ext>
              </a:extLst>
            </p:cNvPr>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3" name="Google Shape;326;p40">
              <a:extLst>
                <a:ext uri="{FF2B5EF4-FFF2-40B4-BE49-F238E27FC236}">
                  <a16:creationId xmlns:a16="http://schemas.microsoft.com/office/drawing/2014/main" xmlns="" id="{2AFC303F-1F91-4CA6-BC16-715F93AD60D4}"/>
                </a:ext>
              </a:extLst>
            </p:cNvPr>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4" name="Google Shape;327;p40">
              <a:extLst>
                <a:ext uri="{FF2B5EF4-FFF2-40B4-BE49-F238E27FC236}">
                  <a16:creationId xmlns:a16="http://schemas.microsoft.com/office/drawing/2014/main" xmlns="" id="{A5C5E37E-164B-41A0-AE59-2F734A47912D}"/>
                </a:ext>
              </a:extLst>
            </p:cNvPr>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5" name="Google Shape;328;p40">
              <a:extLst>
                <a:ext uri="{FF2B5EF4-FFF2-40B4-BE49-F238E27FC236}">
                  <a16:creationId xmlns:a16="http://schemas.microsoft.com/office/drawing/2014/main" xmlns="" id="{6CDE7A4F-E058-4D84-AC16-ADE6A143491E}"/>
                </a:ext>
              </a:extLst>
            </p:cNvPr>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6" name="Google Shape;329;p40">
              <a:extLst>
                <a:ext uri="{FF2B5EF4-FFF2-40B4-BE49-F238E27FC236}">
                  <a16:creationId xmlns:a16="http://schemas.microsoft.com/office/drawing/2014/main" xmlns="" id="{45F89566-5892-471A-B6E5-3C8DE0B93AE5}"/>
                </a:ext>
              </a:extLst>
            </p:cNvPr>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7" name="Google Shape;330;p40">
              <a:extLst>
                <a:ext uri="{FF2B5EF4-FFF2-40B4-BE49-F238E27FC236}">
                  <a16:creationId xmlns:a16="http://schemas.microsoft.com/office/drawing/2014/main" xmlns="" id="{033E9D30-993D-4485-8E6C-D18BF05CABC3}"/>
                </a:ext>
              </a:extLst>
            </p:cNvPr>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8" name="Google Shape;331;p40">
              <a:extLst>
                <a:ext uri="{FF2B5EF4-FFF2-40B4-BE49-F238E27FC236}">
                  <a16:creationId xmlns:a16="http://schemas.microsoft.com/office/drawing/2014/main" xmlns="" id="{6301F1F4-57D0-4D59-85B6-884528C062E1}"/>
                </a:ext>
              </a:extLst>
            </p:cNvPr>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9" name="Google Shape;332;p40">
              <a:extLst>
                <a:ext uri="{FF2B5EF4-FFF2-40B4-BE49-F238E27FC236}">
                  <a16:creationId xmlns:a16="http://schemas.microsoft.com/office/drawing/2014/main" xmlns="" id="{D168FAA3-B18C-450E-95F0-DDF4F1691879}"/>
                </a:ext>
              </a:extLst>
            </p:cNvPr>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333;p40">
              <a:extLst>
                <a:ext uri="{FF2B5EF4-FFF2-40B4-BE49-F238E27FC236}">
                  <a16:creationId xmlns:a16="http://schemas.microsoft.com/office/drawing/2014/main" xmlns="" id="{988E3B9F-1556-42A3-84B7-857E1F88523F}"/>
                </a:ext>
              </a:extLst>
            </p:cNvPr>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334;p40">
              <a:extLst>
                <a:ext uri="{FF2B5EF4-FFF2-40B4-BE49-F238E27FC236}">
                  <a16:creationId xmlns:a16="http://schemas.microsoft.com/office/drawing/2014/main" xmlns="" id="{02B41C4D-BF73-472E-9889-15D5BC830777}"/>
                </a:ext>
              </a:extLst>
            </p:cNvPr>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CE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335;p40">
              <a:extLst>
                <a:ext uri="{FF2B5EF4-FFF2-40B4-BE49-F238E27FC236}">
                  <a16:creationId xmlns:a16="http://schemas.microsoft.com/office/drawing/2014/main" xmlns="" id="{1ACCE7DA-0876-469B-84C2-49790F4A24DD}"/>
                </a:ext>
              </a:extLst>
            </p:cNvPr>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93" name="Group 492">
            <a:extLst>
              <a:ext uri="{FF2B5EF4-FFF2-40B4-BE49-F238E27FC236}">
                <a16:creationId xmlns:a16="http://schemas.microsoft.com/office/drawing/2014/main" xmlns="" id="{B3DA29F6-1C1D-4D2D-947D-70FFF190BE29}"/>
              </a:ext>
            </a:extLst>
          </p:cNvPr>
          <p:cNvGrpSpPr/>
          <p:nvPr/>
        </p:nvGrpSpPr>
        <p:grpSpPr>
          <a:xfrm>
            <a:off x="6536661" y="3517281"/>
            <a:ext cx="1009777" cy="3083393"/>
            <a:chOff x="6736006" y="4178883"/>
            <a:chExt cx="1009777" cy="2312545"/>
          </a:xfrm>
        </p:grpSpPr>
        <p:sp>
          <p:nvSpPr>
            <p:cNvPr id="494" name="Google Shape;3312;p46">
              <a:extLst>
                <a:ext uri="{FF2B5EF4-FFF2-40B4-BE49-F238E27FC236}">
                  <a16:creationId xmlns:a16="http://schemas.microsoft.com/office/drawing/2014/main" xmlns="" id="{552EE8B6-3D1B-4656-BFD9-AA4C6B0393A4}"/>
                </a:ext>
              </a:extLst>
            </p:cNvPr>
            <p:cNvSpPr/>
            <p:nvPr/>
          </p:nvSpPr>
          <p:spPr>
            <a:xfrm>
              <a:off x="6736006" y="6374433"/>
              <a:ext cx="1009777" cy="116995"/>
            </a:xfrm>
            <a:custGeom>
              <a:avLst/>
              <a:gdLst/>
              <a:ahLst/>
              <a:cxnLst/>
              <a:rect l="l" t="t" r="r" b="b"/>
              <a:pathLst>
                <a:path w="20861" h="2417" extrusionOk="0">
                  <a:moveTo>
                    <a:pt x="10431" y="0"/>
                  </a:moveTo>
                  <a:cubicBezTo>
                    <a:pt x="4668" y="0"/>
                    <a:pt x="1" y="548"/>
                    <a:pt x="1" y="1214"/>
                  </a:cubicBezTo>
                  <a:cubicBezTo>
                    <a:pt x="1" y="1869"/>
                    <a:pt x="4668" y="2417"/>
                    <a:pt x="10431" y="2417"/>
                  </a:cubicBezTo>
                  <a:cubicBezTo>
                    <a:pt x="16193" y="2417"/>
                    <a:pt x="20860" y="1869"/>
                    <a:pt x="20860" y="1214"/>
                  </a:cubicBezTo>
                  <a:cubicBezTo>
                    <a:pt x="20860" y="548"/>
                    <a:pt x="16193" y="0"/>
                    <a:pt x="10431"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3313;p46">
              <a:extLst>
                <a:ext uri="{FF2B5EF4-FFF2-40B4-BE49-F238E27FC236}">
                  <a16:creationId xmlns:a16="http://schemas.microsoft.com/office/drawing/2014/main" xmlns="" id="{6AD7DC55-E6D7-479F-B857-EB1AF71EBEBD}"/>
                </a:ext>
              </a:extLst>
            </p:cNvPr>
            <p:cNvSpPr/>
            <p:nvPr/>
          </p:nvSpPr>
          <p:spPr>
            <a:xfrm>
              <a:off x="6961331" y="5530106"/>
              <a:ext cx="572922" cy="816689"/>
            </a:xfrm>
            <a:custGeom>
              <a:avLst/>
              <a:gdLst/>
              <a:ahLst/>
              <a:cxnLst/>
              <a:rect l="l" t="t" r="r" b="b"/>
              <a:pathLst>
                <a:path w="11836" h="16872" extrusionOk="0">
                  <a:moveTo>
                    <a:pt x="9693" y="0"/>
                  </a:moveTo>
                  <a:cubicBezTo>
                    <a:pt x="9693" y="0"/>
                    <a:pt x="9455" y="36"/>
                    <a:pt x="9383" y="36"/>
                  </a:cubicBezTo>
                  <a:cubicBezTo>
                    <a:pt x="9347" y="36"/>
                    <a:pt x="9335" y="48"/>
                    <a:pt x="9300" y="48"/>
                  </a:cubicBezTo>
                  <a:cubicBezTo>
                    <a:pt x="8728" y="131"/>
                    <a:pt x="8133" y="191"/>
                    <a:pt x="7550" y="250"/>
                  </a:cubicBezTo>
                  <a:cubicBezTo>
                    <a:pt x="6371" y="370"/>
                    <a:pt x="5192" y="429"/>
                    <a:pt x="4025" y="429"/>
                  </a:cubicBezTo>
                  <a:cubicBezTo>
                    <a:pt x="2847" y="429"/>
                    <a:pt x="1668" y="405"/>
                    <a:pt x="489" y="250"/>
                  </a:cubicBezTo>
                  <a:cubicBezTo>
                    <a:pt x="465" y="252"/>
                    <a:pt x="441" y="253"/>
                    <a:pt x="418" y="253"/>
                  </a:cubicBezTo>
                  <a:cubicBezTo>
                    <a:pt x="271" y="253"/>
                    <a:pt x="145" y="223"/>
                    <a:pt x="1" y="203"/>
                  </a:cubicBezTo>
                  <a:lnTo>
                    <a:pt x="1" y="203"/>
                  </a:lnTo>
                  <a:cubicBezTo>
                    <a:pt x="13" y="3215"/>
                    <a:pt x="156" y="6073"/>
                    <a:pt x="334" y="7323"/>
                  </a:cubicBezTo>
                  <a:cubicBezTo>
                    <a:pt x="751" y="10323"/>
                    <a:pt x="1430" y="16872"/>
                    <a:pt x="1430" y="16872"/>
                  </a:cubicBezTo>
                  <a:lnTo>
                    <a:pt x="4883" y="16872"/>
                  </a:lnTo>
                  <a:cubicBezTo>
                    <a:pt x="4871" y="14085"/>
                    <a:pt x="4394" y="3537"/>
                    <a:pt x="4621" y="3489"/>
                  </a:cubicBezTo>
                  <a:cubicBezTo>
                    <a:pt x="4680" y="3477"/>
                    <a:pt x="4716" y="3477"/>
                    <a:pt x="4799" y="3477"/>
                  </a:cubicBezTo>
                  <a:cubicBezTo>
                    <a:pt x="4883" y="3477"/>
                    <a:pt x="4990" y="3489"/>
                    <a:pt x="5097" y="3513"/>
                  </a:cubicBezTo>
                  <a:cubicBezTo>
                    <a:pt x="5228" y="3560"/>
                    <a:pt x="5395" y="3620"/>
                    <a:pt x="5597" y="3727"/>
                  </a:cubicBezTo>
                  <a:cubicBezTo>
                    <a:pt x="6240" y="4084"/>
                    <a:pt x="8407" y="16860"/>
                    <a:pt x="8407" y="16860"/>
                  </a:cubicBezTo>
                  <a:lnTo>
                    <a:pt x="11836" y="16860"/>
                  </a:lnTo>
                  <a:cubicBezTo>
                    <a:pt x="11479" y="13443"/>
                    <a:pt x="9836" y="2120"/>
                    <a:pt x="9705" y="608"/>
                  </a:cubicBezTo>
                  <a:cubicBezTo>
                    <a:pt x="9693" y="477"/>
                    <a:pt x="9693" y="227"/>
                    <a:pt x="9693"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3314;p46">
              <a:extLst>
                <a:ext uri="{FF2B5EF4-FFF2-40B4-BE49-F238E27FC236}">
                  <a16:creationId xmlns:a16="http://schemas.microsoft.com/office/drawing/2014/main" xmlns="" id="{55F2EF33-78CD-4177-9D02-180715EE6478}"/>
                </a:ext>
              </a:extLst>
            </p:cNvPr>
            <p:cNvSpPr/>
            <p:nvPr/>
          </p:nvSpPr>
          <p:spPr>
            <a:xfrm>
              <a:off x="7410286" y="5532430"/>
              <a:ext cx="93422" cy="814947"/>
            </a:xfrm>
            <a:custGeom>
              <a:avLst/>
              <a:gdLst/>
              <a:ahLst/>
              <a:cxnLst/>
              <a:rect l="l" t="t" r="r" b="b"/>
              <a:pathLst>
                <a:path w="1930" h="16836" extrusionOk="0">
                  <a:moveTo>
                    <a:pt x="72" y="0"/>
                  </a:moveTo>
                  <a:cubicBezTo>
                    <a:pt x="49" y="0"/>
                    <a:pt x="25" y="12"/>
                    <a:pt x="1" y="12"/>
                  </a:cubicBezTo>
                  <a:cubicBezTo>
                    <a:pt x="13" y="1298"/>
                    <a:pt x="108" y="2560"/>
                    <a:pt x="203" y="3846"/>
                  </a:cubicBezTo>
                  <a:cubicBezTo>
                    <a:pt x="322" y="5358"/>
                    <a:pt x="441" y="6894"/>
                    <a:pt x="596" y="8406"/>
                  </a:cubicBezTo>
                  <a:cubicBezTo>
                    <a:pt x="739" y="9930"/>
                    <a:pt x="906" y="11442"/>
                    <a:pt x="1132" y="12954"/>
                  </a:cubicBezTo>
                  <a:cubicBezTo>
                    <a:pt x="1323" y="14264"/>
                    <a:pt x="1573" y="15550"/>
                    <a:pt x="1870" y="16835"/>
                  </a:cubicBezTo>
                  <a:lnTo>
                    <a:pt x="1930" y="16835"/>
                  </a:lnTo>
                  <a:cubicBezTo>
                    <a:pt x="1680" y="15728"/>
                    <a:pt x="1477" y="14633"/>
                    <a:pt x="1299" y="13514"/>
                  </a:cubicBezTo>
                  <a:cubicBezTo>
                    <a:pt x="1061" y="12002"/>
                    <a:pt x="858" y="10478"/>
                    <a:pt x="715" y="8965"/>
                  </a:cubicBezTo>
                  <a:cubicBezTo>
                    <a:pt x="561" y="7441"/>
                    <a:pt x="441" y="5929"/>
                    <a:pt x="322" y="4405"/>
                  </a:cubicBezTo>
                  <a:cubicBezTo>
                    <a:pt x="227" y="2929"/>
                    <a:pt x="108" y="1476"/>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3315;p46">
              <a:extLst>
                <a:ext uri="{FF2B5EF4-FFF2-40B4-BE49-F238E27FC236}">
                  <a16:creationId xmlns:a16="http://schemas.microsoft.com/office/drawing/2014/main" xmlns="" id="{4B9749F0-0E46-42CF-9D13-7CA1A087E64F}"/>
                </a:ext>
              </a:extLst>
            </p:cNvPr>
            <p:cNvSpPr/>
            <p:nvPr/>
          </p:nvSpPr>
          <p:spPr>
            <a:xfrm>
              <a:off x="7086990" y="5671110"/>
              <a:ext cx="154848" cy="37223"/>
            </a:xfrm>
            <a:custGeom>
              <a:avLst/>
              <a:gdLst/>
              <a:ahLst/>
              <a:cxnLst/>
              <a:rect l="l" t="t" r="r" b="b"/>
              <a:pathLst>
                <a:path w="3199" h="769" extrusionOk="0">
                  <a:moveTo>
                    <a:pt x="211" y="0"/>
                  </a:moveTo>
                  <a:cubicBezTo>
                    <a:pt x="148" y="0"/>
                    <a:pt x="86" y="2"/>
                    <a:pt x="24" y="4"/>
                  </a:cubicBezTo>
                  <a:cubicBezTo>
                    <a:pt x="1" y="4"/>
                    <a:pt x="1" y="52"/>
                    <a:pt x="24" y="52"/>
                  </a:cubicBezTo>
                  <a:cubicBezTo>
                    <a:pt x="274" y="64"/>
                    <a:pt x="548" y="88"/>
                    <a:pt x="798" y="112"/>
                  </a:cubicBezTo>
                  <a:cubicBezTo>
                    <a:pt x="1072" y="147"/>
                    <a:pt x="1334" y="183"/>
                    <a:pt x="1608" y="243"/>
                  </a:cubicBezTo>
                  <a:cubicBezTo>
                    <a:pt x="1977" y="338"/>
                    <a:pt x="2334" y="433"/>
                    <a:pt x="2679" y="576"/>
                  </a:cubicBezTo>
                  <a:cubicBezTo>
                    <a:pt x="2394" y="493"/>
                    <a:pt x="2096" y="457"/>
                    <a:pt x="1798" y="445"/>
                  </a:cubicBezTo>
                  <a:cubicBezTo>
                    <a:pt x="1656" y="433"/>
                    <a:pt x="1510" y="426"/>
                    <a:pt x="1364" y="426"/>
                  </a:cubicBezTo>
                  <a:cubicBezTo>
                    <a:pt x="1072" y="426"/>
                    <a:pt x="778" y="453"/>
                    <a:pt x="501" y="516"/>
                  </a:cubicBezTo>
                  <a:cubicBezTo>
                    <a:pt x="477" y="528"/>
                    <a:pt x="477" y="576"/>
                    <a:pt x="513" y="576"/>
                  </a:cubicBezTo>
                  <a:cubicBezTo>
                    <a:pt x="875" y="547"/>
                    <a:pt x="1221" y="525"/>
                    <a:pt x="1572" y="525"/>
                  </a:cubicBezTo>
                  <a:cubicBezTo>
                    <a:pt x="1647" y="525"/>
                    <a:pt x="1722" y="526"/>
                    <a:pt x="1798" y="528"/>
                  </a:cubicBezTo>
                  <a:cubicBezTo>
                    <a:pt x="2215" y="564"/>
                    <a:pt x="2644" y="600"/>
                    <a:pt x="3049" y="719"/>
                  </a:cubicBezTo>
                  <a:lnTo>
                    <a:pt x="3132" y="766"/>
                  </a:lnTo>
                  <a:cubicBezTo>
                    <a:pt x="3137" y="768"/>
                    <a:pt x="3142" y="769"/>
                    <a:pt x="3146" y="769"/>
                  </a:cubicBezTo>
                  <a:cubicBezTo>
                    <a:pt x="3176" y="769"/>
                    <a:pt x="3198" y="739"/>
                    <a:pt x="3168" y="719"/>
                  </a:cubicBezTo>
                  <a:cubicBezTo>
                    <a:pt x="3156" y="719"/>
                    <a:pt x="3132" y="707"/>
                    <a:pt x="3120" y="707"/>
                  </a:cubicBezTo>
                  <a:lnTo>
                    <a:pt x="3108" y="695"/>
                  </a:lnTo>
                  <a:cubicBezTo>
                    <a:pt x="3096" y="695"/>
                    <a:pt x="3072" y="695"/>
                    <a:pt x="3060" y="683"/>
                  </a:cubicBezTo>
                  <a:cubicBezTo>
                    <a:pt x="2596" y="469"/>
                    <a:pt x="2120" y="302"/>
                    <a:pt x="1632" y="183"/>
                  </a:cubicBezTo>
                  <a:cubicBezTo>
                    <a:pt x="1168" y="78"/>
                    <a:pt x="686" y="0"/>
                    <a:pt x="2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3316;p46">
              <a:extLst>
                <a:ext uri="{FF2B5EF4-FFF2-40B4-BE49-F238E27FC236}">
                  <a16:creationId xmlns:a16="http://schemas.microsoft.com/office/drawing/2014/main" xmlns="" id="{2D122A3B-BC83-410D-9859-0F674E3868A9}"/>
                </a:ext>
              </a:extLst>
            </p:cNvPr>
            <p:cNvSpPr/>
            <p:nvPr/>
          </p:nvSpPr>
          <p:spPr>
            <a:xfrm>
              <a:off x="7258730" y="6338033"/>
              <a:ext cx="301466" cy="94922"/>
            </a:xfrm>
            <a:custGeom>
              <a:avLst/>
              <a:gdLst/>
              <a:ahLst/>
              <a:cxnLst/>
              <a:rect l="l" t="t" r="r" b="b"/>
              <a:pathLst>
                <a:path w="6228" h="1961" extrusionOk="0">
                  <a:moveTo>
                    <a:pt x="2992" y="1"/>
                  </a:moveTo>
                  <a:cubicBezTo>
                    <a:pt x="2561" y="1"/>
                    <a:pt x="2242" y="8"/>
                    <a:pt x="2203" y="26"/>
                  </a:cubicBezTo>
                  <a:cubicBezTo>
                    <a:pt x="2203" y="26"/>
                    <a:pt x="1906" y="61"/>
                    <a:pt x="1013" y="633"/>
                  </a:cubicBezTo>
                  <a:cubicBezTo>
                    <a:pt x="465" y="990"/>
                    <a:pt x="179" y="1335"/>
                    <a:pt x="60" y="1574"/>
                  </a:cubicBezTo>
                  <a:cubicBezTo>
                    <a:pt x="1" y="1693"/>
                    <a:pt x="96" y="1847"/>
                    <a:pt x="227" y="1847"/>
                  </a:cubicBezTo>
                  <a:cubicBezTo>
                    <a:pt x="923" y="1870"/>
                    <a:pt x="2945" y="1961"/>
                    <a:pt x="4412" y="1961"/>
                  </a:cubicBezTo>
                  <a:cubicBezTo>
                    <a:pt x="5304" y="1961"/>
                    <a:pt x="5990" y="1927"/>
                    <a:pt x="6049" y="1824"/>
                  </a:cubicBezTo>
                  <a:cubicBezTo>
                    <a:pt x="6228" y="1514"/>
                    <a:pt x="5894" y="109"/>
                    <a:pt x="5739" y="73"/>
                  </a:cubicBezTo>
                  <a:cubicBezTo>
                    <a:pt x="5631" y="40"/>
                    <a:pt x="4002" y="1"/>
                    <a:pt x="299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3317;p46">
              <a:extLst>
                <a:ext uri="{FF2B5EF4-FFF2-40B4-BE49-F238E27FC236}">
                  <a16:creationId xmlns:a16="http://schemas.microsoft.com/office/drawing/2014/main" xmlns="" id="{2A2EC2FF-DA84-45EB-81AF-273F3FD70553}"/>
                </a:ext>
              </a:extLst>
            </p:cNvPr>
            <p:cNvSpPr/>
            <p:nvPr/>
          </p:nvSpPr>
          <p:spPr>
            <a:xfrm>
              <a:off x="7258730" y="6404396"/>
              <a:ext cx="295125" cy="28753"/>
            </a:xfrm>
            <a:custGeom>
              <a:avLst/>
              <a:gdLst/>
              <a:ahLst/>
              <a:cxnLst/>
              <a:rect l="l" t="t" r="r" b="b"/>
              <a:pathLst>
                <a:path w="6097" h="594" extrusionOk="0">
                  <a:moveTo>
                    <a:pt x="203" y="0"/>
                  </a:moveTo>
                  <a:cubicBezTo>
                    <a:pt x="143" y="72"/>
                    <a:pt x="96" y="143"/>
                    <a:pt x="60" y="203"/>
                  </a:cubicBezTo>
                  <a:cubicBezTo>
                    <a:pt x="1" y="322"/>
                    <a:pt x="96" y="453"/>
                    <a:pt x="227" y="476"/>
                  </a:cubicBezTo>
                  <a:cubicBezTo>
                    <a:pt x="921" y="506"/>
                    <a:pt x="2897" y="593"/>
                    <a:pt x="4356" y="593"/>
                  </a:cubicBezTo>
                  <a:cubicBezTo>
                    <a:pt x="5275" y="593"/>
                    <a:pt x="5989" y="558"/>
                    <a:pt x="6049" y="453"/>
                  </a:cubicBezTo>
                  <a:cubicBezTo>
                    <a:pt x="6073" y="417"/>
                    <a:pt x="6097" y="334"/>
                    <a:pt x="6097" y="250"/>
                  </a:cubicBezTo>
                  <a:lnTo>
                    <a:pt x="3787" y="250"/>
                  </a:lnTo>
                  <a:cubicBezTo>
                    <a:pt x="2596" y="238"/>
                    <a:pt x="1394" y="191"/>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3318;p46">
              <a:extLst>
                <a:ext uri="{FF2B5EF4-FFF2-40B4-BE49-F238E27FC236}">
                  <a16:creationId xmlns:a16="http://schemas.microsoft.com/office/drawing/2014/main" xmlns="" id="{F889AC88-27B1-4CA8-B05F-D827B404513F}"/>
                </a:ext>
              </a:extLst>
            </p:cNvPr>
            <p:cNvSpPr/>
            <p:nvPr/>
          </p:nvSpPr>
          <p:spPr>
            <a:xfrm>
              <a:off x="6921009" y="6338033"/>
              <a:ext cx="301466" cy="94922"/>
            </a:xfrm>
            <a:custGeom>
              <a:avLst/>
              <a:gdLst/>
              <a:ahLst/>
              <a:cxnLst/>
              <a:rect l="l" t="t" r="r" b="b"/>
              <a:pathLst>
                <a:path w="6228" h="1961" extrusionOk="0">
                  <a:moveTo>
                    <a:pt x="2987" y="1"/>
                  </a:moveTo>
                  <a:cubicBezTo>
                    <a:pt x="2556" y="1"/>
                    <a:pt x="2239" y="8"/>
                    <a:pt x="2203" y="26"/>
                  </a:cubicBezTo>
                  <a:cubicBezTo>
                    <a:pt x="2203" y="26"/>
                    <a:pt x="1906" y="61"/>
                    <a:pt x="1013" y="633"/>
                  </a:cubicBezTo>
                  <a:cubicBezTo>
                    <a:pt x="465" y="990"/>
                    <a:pt x="179" y="1335"/>
                    <a:pt x="60" y="1574"/>
                  </a:cubicBezTo>
                  <a:cubicBezTo>
                    <a:pt x="1" y="1693"/>
                    <a:pt x="96" y="1847"/>
                    <a:pt x="227" y="1847"/>
                  </a:cubicBezTo>
                  <a:cubicBezTo>
                    <a:pt x="923" y="1870"/>
                    <a:pt x="2945" y="1961"/>
                    <a:pt x="4412" y="1961"/>
                  </a:cubicBezTo>
                  <a:cubicBezTo>
                    <a:pt x="5304" y="1961"/>
                    <a:pt x="5990" y="1927"/>
                    <a:pt x="6049" y="1824"/>
                  </a:cubicBezTo>
                  <a:cubicBezTo>
                    <a:pt x="6228" y="1514"/>
                    <a:pt x="5894" y="109"/>
                    <a:pt x="5727" y="73"/>
                  </a:cubicBezTo>
                  <a:cubicBezTo>
                    <a:pt x="5627" y="40"/>
                    <a:pt x="3995" y="1"/>
                    <a:pt x="2987"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3319;p46">
              <a:extLst>
                <a:ext uri="{FF2B5EF4-FFF2-40B4-BE49-F238E27FC236}">
                  <a16:creationId xmlns:a16="http://schemas.microsoft.com/office/drawing/2014/main" xmlns="" id="{28D3763E-7D86-4AE7-A69A-35A9CEDF4505}"/>
                </a:ext>
              </a:extLst>
            </p:cNvPr>
            <p:cNvSpPr/>
            <p:nvPr/>
          </p:nvSpPr>
          <p:spPr>
            <a:xfrm>
              <a:off x="6921009" y="6406090"/>
              <a:ext cx="294544" cy="26429"/>
            </a:xfrm>
            <a:custGeom>
              <a:avLst/>
              <a:gdLst/>
              <a:ahLst/>
              <a:cxnLst/>
              <a:rect l="l" t="t" r="r" b="b"/>
              <a:pathLst>
                <a:path w="6085" h="546" extrusionOk="0">
                  <a:moveTo>
                    <a:pt x="155" y="1"/>
                  </a:moveTo>
                  <a:cubicBezTo>
                    <a:pt x="120" y="60"/>
                    <a:pt x="72" y="108"/>
                    <a:pt x="60" y="156"/>
                  </a:cubicBezTo>
                  <a:cubicBezTo>
                    <a:pt x="1" y="275"/>
                    <a:pt x="96" y="406"/>
                    <a:pt x="227" y="418"/>
                  </a:cubicBezTo>
                  <a:cubicBezTo>
                    <a:pt x="925" y="454"/>
                    <a:pt x="2921" y="546"/>
                    <a:pt x="4383" y="546"/>
                  </a:cubicBezTo>
                  <a:cubicBezTo>
                    <a:pt x="5289" y="546"/>
                    <a:pt x="5990" y="510"/>
                    <a:pt x="6049" y="406"/>
                  </a:cubicBezTo>
                  <a:cubicBezTo>
                    <a:pt x="6073" y="358"/>
                    <a:pt x="6085" y="299"/>
                    <a:pt x="6085" y="215"/>
                  </a:cubicBezTo>
                  <a:lnTo>
                    <a:pt x="6085" y="215"/>
                  </a:lnTo>
                  <a:cubicBezTo>
                    <a:pt x="6037" y="227"/>
                    <a:pt x="5966" y="227"/>
                    <a:pt x="5894" y="239"/>
                  </a:cubicBezTo>
                  <a:cubicBezTo>
                    <a:pt x="5394" y="266"/>
                    <a:pt x="4901" y="279"/>
                    <a:pt x="4404" y="279"/>
                  </a:cubicBezTo>
                  <a:cubicBezTo>
                    <a:pt x="4238" y="279"/>
                    <a:pt x="4072" y="278"/>
                    <a:pt x="3906" y="275"/>
                  </a:cubicBezTo>
                  <a:cubicBezTo>
                    <a:pt x="2858" y="263"/>
                    <a:pt x="1822" y="203"/>
                    <a:pt x="786" y="37"/>
                  </a:cubicBezTo>
                  <a:cubicBezTo>
                    <a:pt x="584" y="25"/>
                    <a:pt x="370" y="25"/>
                    <a:pt x="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3320;p46">
              <a:extLst>
                <a:ext uri="{FF2B5EF4-FFF2-40B4-BE49-F238E27FC236}">
                  <a16:creationId xmlns:a16="http://schemas.microsoft.com/office/drawing/2014/main" xmlns="" id="{66D8FDBC-E0E8-47AF-8ED7-1D8A83255FA3}"/>
                </a:ext>
              </a:extLst>
            </p:cNvPr>
            <p:cNvSpPr/>
            <p:nvPr/>
          </p:nvSpPr>
          <p:spPr>
            <a:xfrm>
              <a:off x="7071452" y="4998669"/>
              <a:ext cx="573454" cy="574809"/>
            </a:xfrm>
            <a:custGeom>
              <a:avLst/>
              <a:gdLst/>
              <a:ahLst/>
              <a:cxnLst/>
              <a:rect l="l" t="t" r="r" b="b"/>
              <a:pathLst>
                <a:path w="11847" h="11875" extrusionOk="0">
                  <a:moveTo>
                    <a:pt x="5893" y="1"/>
                  </a:moveTo>
                  <a:cubicBezTo>
                    <a:pt x="3773" y="1"/>
                    <a:pt x="1970" y="295"/>
                    <a:pt x="1786" y="526"/>
                  </a:cubicBezTo>
                  <a:cubicBezTo>
                    <a:pt x="0" y="2764"/>
                    <a:pt x="357" y="10503"/>
                    <a:pt x="1310" y="11325"/>
                  </a:cubicBezTo>
                  <a:cubicBezTo>
                    <a:pt x="1767" y="11709"/>
                    <a:pt x="3711" y="11875"/>
                    <a:pt x="5741" y="11875"/>
                  </a:cubicBezTo>
                  <a:cubicBezTo>
                    <a:pt x="8048" y="11875"/>
                    <a:pt x="10467" y="11661"/>
                    <a:pt x="10942" y="11313"/>
                  </a:cubicBezTo>
                  <a:cubicBezTo>
                    <a:pt x="11847" y="10658"/>
                    <a:pt x="11335" y="6324"/>
                    <a:pt x="11299" y="4479"/>
                  </a:cubicBezTo>
                  <a:cubicBezTo>
                    <a:pt x="11275" y="2633"/>
                    <a:pt x="10644" y="359"/>
                    <a:pt x="7799" y="85"/>
                  </a:cubicBezTo>
                  <a:cubicBezTo>
                    <a:pt x="7158" y="26"/>
                    <a:pt x="6512" y="1"/>
                    <a:pt x="58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3321;p46">
              <a:extLst>
                <a:ext uri="{FF2B5EF4-FFF2-40B4-BE49-F238E27FC236}">
                  <a16:creationId xmlns:a16="http://schemas.microsoft.com/office/drawing/2014/main" xmlns="" id="{23F78BC5-6714-488D-B674-219829C07DDF}"/>
                </a:ext>
              </a:extLst>
            </p:cNvPr>
            <p:cNvSpPr/>
            <p:nvPr/>
          </p:nvSpPr>
          <p:spPr>
            <a:xfrm>
              <a:off x="7464500" y="5022920"/>
              <a:ext cx="180405" cy="541797"/>
            </a:xfrm>
            <a:custGeom>
              <a:avLst/>
              <a:gdLst/>
              <a:ahLst/>
              <a:cxnLst/>
              <a:rect l="l" t="t" r="r" b="b"/>
              <a:pathLst>
                <a:path w="3727" h="11193" extrusionOk="0">
                  <a:moveTo>
                    <a:pt x="1167" y="1"/>
                  </a:moveTo>
                  <a:cubicBezTo>
                    <a:pt x="965" y="144"/>
                    <a:pt x="786" y="322"/>
                    <a:pt x="631" y="525"/>
                  </a:cubicBezTo>
                  <a:cubicBezTo>
                    <a:pt x="310" y="1013"/>
                    <a:pt x="203" y="1632"/>
                    <a:pt x="143" y="2204"/>
                  </a:cubicBezTo>
                  <a:cubicBezTo>
                    <a:pt x="36" y="3561"/>
                    <a:pt x="0" y="4930"/>
                    <a:pt x="12" y="6287"/>
                  </a:cubicBezTo>
                  <a:cubicBezTo>
                    <a:pt x="12" y="6990"/>
                    <a:pt x="36" y="7680"/>
                    <a:pt x="95" y="8383"/>
                  </a:cubicBezTo>
                  <a:cubicBezTo>
                    <a:pt x="131" y="8800"/>
                    <a:pt x="179" y="9216"/>
                    <a:pt x="262" y="9633"/>
                  </a:cubicBezTo>
                  <a:cubicBezTo>
                    <a:pt x="357" y="10038"/>
                    <a:pt x="476" y="10419"/>
                    <a:pt x="726" y="10752"/>
                  </a:cubicBezTo>
                  <a:cubicBezTo>
                    <a:pt x="857" y="10943"/>
                    <a:pt x="1036" y="11086"/>
                    <a:pt x="1250" y="11193"/>
                  </a:cubicBezTo>
                  <a:cubicBezTo>
                    <a:pt x="2036" y="11109"/>
                    <a:pt x="2631" y="10967"/>
                    <a:pt x="2834" y="10824"/>
                  </a:cubicBezTo>
                  <a:cubicBezTo>
                    <a:pt x="3727" y="10169"/>
                    <a:pt x="3227" y="5835"/>
                    <a:pt x="3191" y="3990"/>
                  </a:cubicBezTo>
                  <a:cubicBezTo>
                    <a:pt x="3155" y="2537"/>
                    <a:pt x="2750" y="799"/>
                    <a:pt x="11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3322;p46">
              <a:extLst>
                <a:ext uri="{FF2B5EF4-FFF2-40B4-BE49-F238E27FC236}">
                  <a16:creationId xmlns:a16="http://schemas.microsoft.com/office/drawing/2014/main" xmlns="" id="{2B65CD33-33F9-411D-A25D-FA5477A01796}"/>
                </a:ext>
              </a:extLst>
            </p:cNvPr>
            <p:cNvSpPr/>
            <p:nvPr/>
          </p:nvSpPr>
          <p:spPr>
            <a:xfrm>
              <a:off x="6798835" y="5062128"/>
              <a:ext cx="238056" cy="537199"/>
            </a:xfrm>
            <a:custGeom>
              <a:avLst/>
              <a:gdLst/>
              <a:ahLst/>
              <a:cxnLst/>
              <a:rect l="l" t="t" r="r" b="b"/>
              <a:pathLst>
                <a:path w="4918" h="11098" extrusionOk="0">
                  <a:moveTo>
                    <a:pt x="4918" y="1"/>
                  </a:moveTo>
                  <a:lnTo>
                    <a:pt x="4918" y="1"/>
                  </a:lnTo>
                  <a:cubicBezTo>
                    <a:pt x="4917" y="1"/>
                    <a:pt x="441" y="3537"/>
                    <a:pt x="227" y="5073"/>
                  </a:cubicBezTo>
                  <a:cubicBezTo>
                    <a:pt x="0" y="6597"/>
                    <a:pt x="3370" y="11097"/>
                    <a:pt x="3370" y="11097"/>
                  </a:cubicBezTo>
                  <a:lnTo>
                    <a:pt x="49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3323;p46">
              <a:extLst>
                <a:ext uri="{FF2B5EF4-FFF2-40B4-BE49-F238E27FC236}">
                  <a16:creationId xmlns:a16="http://schemas.microsoft.com/office/drawing/2014/main" xmlns="" id="{3CC1CF11-186C-4D0D-AA76-D9E695FF5F6F}"/>
                </a:ext>
              </a:extLst>
            </p:cNvPr>
            <p:cNvSpPr/>
            <p:nvPr/>
          </p:nvSpPr>
          <p:spPr>
            <a:xfrm>
              <a:off x="6850677" y="5062128"/>
              <a:ext cx="186214" cy="537199"/>
            </a:xfrm>
            <a:custGeom>
              <a:avLst/>
              <a:gdLst/>
              <a:ahLst/>
              <a:cxnLst/>
              <a:rect l="l" t="t" r="r" b="b"/>
              <a:pathLst>
                <a:path w="3847" h="11098" extrusionOk="0">
                  <a:moveTo>
                    <a:pt x="3847" y="1"/>
                  </a:moveTo>
                  <a:cubicBezTo>
                    <a:pt x="3847" y="1"/>
                    <a:pt x="3716" y="108"/>
                    <a:pt x="3513" y="286"/>
                  </a:cubicBezTo>
                  <a:lnTo>
                    <a:pt x="3513" y="322"/>
                  </a:lnTo>
                  <a:cubicBezTo>
                    <a:pt x="3311" y="1858"/>
                    <a:pt x="2656" y="3275"/>
                    <a:pt x="1906" y="4608"/>
                  </a:cubicBezTo>
                  <a:cubicBezTo>
                    <a:pt x="1525" y="5263"/>
                    <a:pt x="1156" y="5930"/>
                    <a:pt x="739" y="6561"/>
                  </a:cubicBezTo>
                  <a:cubicBezTo>
                    <a:pt x="549" y="6859"/>
                    <a:pt x="322" y="7144"/>
                    <a:pt x="96" y="7418"/>
                  </a:cubicBezTo>
                  <a:cubicBezTo>
                    <a:pt x="72" y="7466"/>
                    <a:pt x="25" y="7501"/>
                    <a:pt x="1" y="7537"/>
                  </a:cubicBezTo>
                  <a:cubicBezTo>
                    <a:pt x="930" y="9264"/>
                    <a:pt x="2323" y="11097"/>
                    <a:pt x="2323" y="11097"/>
                  </a:cubicBezTo>
                  <a:lnTo>
                    <a:pt x="38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3324;p46">
              <a:extLst>
                <a:ext uri="{FF2B5EF4-FFF2-40B4-BE49-F238E27FC236}">
                  <a16:creationId xmlns:a16="http://schemas.microsoft.com/office/drawing/2014/main" xmlns="" id="{BFB4B85B-A384-43D0-B129-CAA1D9C61B36}"/>
                </a:ext>
              </a:extLst>
            </p:cNvPr>
            <p:cNvSpPr/>
            <p:nvPr/>
          </p:nvSpPr>
          <p:spPr>
            <a:xfrm>
              <a:off x="6877929" y="5313930"/>
              <a:ext cx="88823" cy="69510"/>
            </a:xfrm>
            <a:custGeom>
              <a:avLst/>
              <a:gdLst/>
              <a:ahLst/>
              <a:cxnLst/>
              <a:rect l="l" t="t" r="r" b="b"/>
              <a:pathLst>
                <a:path w="1835" h="1436" extrusionOk="0">
                  <a:moveTo>
                    <a:pt x="50" y="0"/>
                  </a:moveTo>
                  <a:cubicBezTo>
                    <a:pt x="27" y="0"/>
                    <a:pt x="1" y="50"/>
                    <a:pt x="33" y="61"/>
                  </a:cubicBezTo>
                  <a:cubicBezTo>
                    <a:pt x="200" y="156"/>
                    <a:pt x="343" y="228"/>
                    <a:pt x="510" y="323"/>
                  </a:cubicBezTo>
                  <a:cubicBezTo>
                    <a:pt x="676" y="406"/>
                    <a:pt x="819" y="525"/>
                    <a:pt x="974" y="633"/>
                  </a:cubicBezTo>
                  <a:cubicBezTo>
                    <a:pt x="1272" y="859"/>
                    <a:pt x="1522" y="1121"/>
                    <a:pt x="1760" y="1407"/>
                  </a:cubicBezTo>
                  <a:cubicBezTo>
                    <a:pt x="1768" y="1428"/>
                    <a:pt x="1781" y="1435"/>
                    <a:pt x="1793" y="1435"/>
                  </a:cubicBezTo>
                  <a:cubicBezTo>
                    <a:pt x="1815" y="1435"/>
                    <a:pt x="1835" y="1410"/>
                    <a:pt x="1819" y="1395"/>
                  </a:cubicBezTo>
                  <a:cubicBezTo>
                    <a:pt x="1724" y="1276"/>
                    <a:pt x="1617" y="1156"/>
                    <a:pt x="1522" y="1037"/>
                  </a:cubicBezTo>
                  <a:cubicBezTo>
                    <a:pt x="1486" y="978"/>
                    <a:pt x="1438" y="895"/>
                    <a:pt x="1414" y="835"/>
                  </a:cubicBezTo>
                  <a:cubicBezTo>
                    <a:pt x="1367" y="764"/>
                    <a:pt x="1331" y="692"/>
                    <a:pt x="1272" y="597"/>
                  </a:cubicBezTo>
                  <a:cubicBezTo>
                    <a:pt x="1176" y="454"/>
                    <a:pt x="1093" y="287"/>
                    <a:pt x="974" y="144"/>
                  </a:cubicBezTo>
                  <a:cubicBezTo>
                    <a:pt x="967" y="134"/>
                    <a:pt x="957" y="129"/>
                    <a:pt x="948" y="129"/>
                  </a:cubicBezTo>
                  <a:cubicBezTo>
                    <a:pt x="928" y="129"/>
                    <a:pt x="910" y="152"/>
                    <a:pt x="926" y="168"/>
                  </a:cubicBezTo>
                  <a:cubicBezTo>
                    <a:pt x="998" y="335"/>
                    <a:pt x="1117" y="478"/>
                    <a:pt x="1200" y="645"/>
                  </a:cubicBezTo>
                  <a:cubicBezTo>
                    <a:pt x="1248" y="704"/>
                    <a:pt x="1295" y="775"/>
                    <a:pt x="1331" y="835"/>
                  </a:cubicBezTo>
                  <a:cubicBezTo>
                    <a:pt x="1224" y="752"/>
                    <a:pt x="1129" y="656"/>
                    <a:pt x="1033" y="573"/>
                  </a:cubicBezTo>
                  <a:cubicBezTo>
                    <a:pt x="748" y="347"/>
                    <a:pt x="414" y="121"/>
                    <a:pt x="57" y="2"/>
                  </a:cubicBezTo>
                  <a:cubicBezTo>
                    <a:pt x="55" y="1"/>
                    <a:pt x="53" y="0"/>
                    <a:pt x="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3325;p46">
              <a:extLst>
                <a:ext uri="{FF2B5EF4-FFF2-40B4-BE49-F238E27FC236}">
                  <a16:creationId xmlns:a16="http://schemas.microsoft.com/office/drawing/2014/main" xmlns="" id="{9D25D941-A660-4972-B45B-542F2BAC48D6}"/>
                </a:ext>
              </a:extLst>
            </p:cNvPr>
            <p:cNvSpPr/>
            <p:nvPr/>
          </p:nvSpPr>
          <p:spPr>
            <a:xfrm>
              <a:off x="6945793" y="5003316"/>
              <a:ext cx="514110" cy="649644"/>
            </a:xfrm>
            <a:custGeom>
              <a:avLst/>
              <a:gdLst/>
              <a:ahLst/>
              <a:cxnLst/>
              <a:rect l="l" t="t" r="r" b="b"/>
              <a:pathLst>
                <a:path w="10621" h="13421" extrusionOk="0">
                  <a:moveTo>
                    <a:pt x="6506" y="0"/>
                  </a:moveTo>
                  <a:cubicBezTo>
                    <a:pt x="4453" y="0"/>
                    <a:pt x="1590" y="831"/>
                    <a:pt x="1310" y="1251"/>
                  </a:cubicBezTo>
                  <a:cubicBezTo>
                    <a:pt x="477" y="2478"/>
                    <a:pt x="108" y="7824"/>
                    <a:pt x="1" y="12919"/>
                  </a:cubicBezTo>
                  <a:cubicBezTo>
                    <a:pt x="1825" y="13305"/>
                    <a:pt x="3703" y="13420"/>
                    <a:pt x="5564" y="13420"/>
                  </a:cubicBezTo>
                  <a:cubicBezTo>
                    <a:pt x="5658" y="13420"/>
                    <a:pt x="5752" y="13420"/>
                    <a:pt x="5846" y="13419"/>
                  </a:cubicBezTo>
                  <a:cubicBezTo>
                    <a:pt x="6930" y="13408"/>
                    <a:pt x="8013" y="13348"/>
                    <a:pt x="9097" y="13241"/>
                  </a:cubicBezTo>
                  <a:cubicBezTo>
                    <a:pt x="9609" y="13193"/>
                    <a:pt x="10121" y="13134"/>
                    <a:pt x="10621" y="13062"/>
                  </a:cubicBezTo>
                  <a:cubicBezTo>
                    <a:pt x="10609" y="12955"/>
                    <a:pt x="10597" y="12872"/>
                    <a:pt x="10597" y="12800"/>
                  </a:cubicBezTo>
                  <a:cubicBezTo>
                    <a:pt x="10359" y="10991"/>
                    <a:pt x="10549" y="1954"/>
                    <a:pt x="10359" y="1442"/>
                  </a:cubicBezTo>
                  <a:cubicBezTo>
                    <a:pt x="10145" y="918"/>
                    <a:pt x="8716" y="61"/>
                    <a:pt x="6632" y="1"/>
                  </a:cubicBezTo>
                  <a:cubicBezTo>
                    <a:pt x="6590" y="0"/>
                    <a:pt x="6548" y="0"/>
                    <a:pt x="6506" y="0"/>
                  </a:cubicBezTo>
                  <a:close/>
                </a:path>
              </a:pathLst>
            </a:custGeom>
            <a:solidFill>
              <a:schemeClr val="tx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3326;p46">
              <a:extLst>
                <a:ext uri="{FF2B5EF4-FFF2-40B4-BE49-F238E27FC236}">
                  <a16:creationId xmlns:a16="http://schemas.microsoft.com/office/drawing/2014/main" xmlns="" id="{7CF5AF77-C8ED-4CB3-8AE5-58382491FA2E}"/>
                </a:ext>
              </a:extLst>
            </p:cNvPr>
            <p:cNvSpPr/>
            <p:nvPr/>
          </p:nvSpPr>
          <p:spPr>
            <a:xfrm>
              <a:off x="7067967" y="5008059"/>
              <a:ext cx="261871" cy="206835"/>
            </a:xfrm>
            <a:custGeom>
              <a:avLst/>
              <a:gdLst/>
              <a:ahLst/>
              <a:cxnLst/>
              <a:rect l="l" t="t" r="r" b="b"/>
              <a:pathLst>
                <a:path w="5410" h="4273" extrusionOk="0">
                  <a:moveTo>
                    <a:pt x="3914" y="0"/>
                  </a:moveTo>
                  <a:cubicBezTo>
                    <a:pt x="3535" y="0"/>
                    <a:pt x="3090" y="42"/>
                    <a:pt x="2632" y="106"/>
                  </a:cubicBezTo>
                  <a:cubicBezTo>
                    <a:pt x="1525" y="248"/>
                    <a:pt x="548" y="225"/>
                    <a:pt x="334" y="820"/>
                  </a:cubicBezTo>
                  <a:cubicBezTo>
                    <a:pt x="1" y="1725"/>
                    <a:pt x="477" y="3023"/>
                    <a:pt x="822" y="3737"/>
                  </a:cubicBezTo>
                  <a:cubicBezTo>
                    <a:pt x="965" y="4058"/>
                    <a:pt x="1084" y="4273"/>
                    <a:pt x="1084" y="4273"/>
                  </a:cubicBezTo>
                  <a:cubicBezTo>
                    <a:pt x="1084" y="4273"/>
                    <a:pt x="1287" y="4118"/>
                    <a:pt x="1596" y="3868"/>
                  </a:cubicBezTo>
                  <a:cubicBezTo>
                    <a:pt x="2310" y="3273"/>
                    <a:pt x="3656" y="2141"/>
                    <a:pt x="4632" y="1094"/>
                  </a:cubicBezTo>
                  <a:cubicBezTo>
                    <a:pt x="5409" y="265"/>
                    <a:pt x="4875" y="0"/>
                    <a:pt x="3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3327;p46">
              <a:extLst>
                <a:ext uri="{FF2B5EF4-FFF2-40B4-BE49-F238E27FC236}">
                  <a16:creationId xmlns:a16="http://schemas.microsoft.com/office/drawing/2014/main" xmlns="" id="{06B1F9C1-1D00-40C0-8089-B39FCB9BA523}"/>
                </a:ext>
              </a:extLst>
            </p:cNvPr>
            <p:cNvSpPr/>
            <p:nvPr/>
          </p:nvSpPr>
          <p:spPr>
            <a:xfrm>
              <a:off x="7096768" y="4948037"/>
              <a:ext cx="187957" cy="121981"/>
            </a:xfrm>
            <a:custGeom>
              <a:avLst/>
              <a:gdLst/>
              <a:ahLst/>
              <a:cxnLst/>
              <a:rect l="l" t="t" r="r" b="b"/>
              <a:pathLst>
                <a:path w="3883" h="2520" extrusionOk="0">
                  <a:moveTo>
                    <a:pt x="3513" y="0"/>
                  </a:moveTo>
                  <a:lnTo>
                    <a:pt x="1" y="417"/>
                  </a:lnTo>
                  <a:lnTo>
                    <a:pt x="299" y="2060"/>
                  </a:lnTo>
                  <a:cubicBezTo>
                    <a:pt x="311" y="2108"/>
                    <a:pt x="334" y="2167"/>
                    <a:pt x="370" y="2191"/>
                  </a:cubicBezTo>
                  <a:cubicBezTo>
                    <a:pt x="487" y="2308"/>
                    <a:pt x="786" y="2519"/>
                    <a:pt x="1483" y="2519"/>
                  </a:cubicBezTo>
                  <a:cubicBezTo>
                    <a:pt x="1710" y="2519"/>
                    <a:pt x="1980" y="2497"/>
                    <a:pt x="2299" y="2441"/>
                  </a:cubicBezTo>
                  <a:cubicBezTo>
                    <a:pt x="3882" y="2179"/>
                    <a:pt x="3799" y="1357"/>
                    <a:pt x="3799" y="1357"/>
                  </a:cubicBezTo>
                  <a:lnTo>
                    <a:pt x="3513"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3328;p46">
              <a:extLst>
                <a:ext uri="{FF2B5EF4-FFF2-40B4-BE49-F238E27FC236}">
                  <a16:creationId xmlns:a16="http://schemas.microsoft.com/office/drawing/2014/main" xmlns="" id="{CD3D4DAB-1197-4963-9098-8D5EA728F264}"/>
                </a:ext>
              </a:extLst>
            </p:cNvPr>
            <p:cNvSpPr/>
            <p:nvPr/>
          </p:nvSpPr>
          <p:spPr>
            <a:xfrm>
              <a:off x="7098519" y="4918993"/>
              <a:ext cx="154845" cy="98950"/>
            </a:xfrm>
            <a:custGeom>
              <a:avLst/>
              <a:gdLst/>
              <a:ahLst/>
              <a:cxnLst/>
              <a:rect l="l" t="t" r="r" b="b"/>
              <a:pathLst>
                <a:path w="4394" h="2044" extrusionOk="0">
                  <a:moveTo>
                    <a:pt x="3333" y="1"/>
                  </a:moveTo>
                  <a:cubicBezTo>
                    <a:pt x="3271" y="1"/>
                    <a:pt x="3207" y="2"/>
                    <a:pt x="3143" y="5"/>
                  </a:cubicBezTo>
                  <a:cubicBezTo>
                    <a:pt x="2310" y="41"/>
                    <a:pt x="1512" y="219"/>
                    <a:pt x="714" y="422"/>
                  </a:cubicBezTo>
                  <a:cubicBezTo>
                    <a:pt x="524" y="469"/>
                    <a:pt x="321" y="541"/>
                    <a:pt x="214" y="683"/>
                  </a:cubicBezTo>
                  <a:cubicBezTo>
                    <a:pt x="83" y="862"/>
                    <a:pt x="0" y="1279"/>
                    <a:pt x="119" y="1481"/>
                  </a:cubicBezTo>
                  <a:cubicBezTo>
                    <a:pt x="274" y="1755"/>
                    <a:pt x="691" y="1934"/>
                    <a:pt x="1000" y="1993"/>
                  </a:cubicBezTo>
                  <a:cubicBezTo>
                    <a:pt x="1185" y="2029"/>
                    <a:pt x="1378" y="2044"/>
                    <a:pt x="1572" y="2044"/>
                  </a:cubicBezTo>
                  <a:cubicBezTo>
                    <a:pt x="1765" y="2044"/>
                    <a:pt x="1959" y="2029"/>
                    <a:pt x="2143" y="2005"/>
                  </a:cubicBezTo>
                  <a:cubicBezTo>
                    <a:pt x="2607" y="1946"/>
                    <a:pt x="3072" y="1826"/>
                    <a:pt x="3477" y="1612"/>
                  </a:cubicBezTo>
                  <a:cubicBezTo>
                    <a:pt x="3870" y="1410"/>
                    <a:pt x="4215" y="1076"/>
                    <a:pt x="4334" y="683"/>
                  </a:cubicBezTo>
                  <a:cubicBezTo>
                    <a:pt x="4382" y="541"/>
                    <a:pt x="4393" y="398"/>
                    <a:pt x="4322" y="279"/>
                  </a:cubicBezTo>
                  <a:cubicBezTo>
                    <a:pt x="4251" y="172"/>
                    <a:pt x="4096" y="112"/>
                    <a:pt x="3965" y="64"/>
                  </a:cubicBezTo>
                  <a:cubicBezTo>
                    <a:pt x="3752" y="18"/>
                    <a:pt x="3547" y="1"/>
                    <a:pt x="3333"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3329;p46">
              <a:extLst>
                <a:ext uri="{FF2B5EF4-FFF2-40B4-BE49-F238E27FC236}">
                  <a16:creationId xmlns:a16="http://schemas.microsoft.com/office/drawing/2014/main" xmlns="" id="{D217C7BC-F961-4985-9CA2-15973AA4B114}"/>
                </a:ext>
              </a:extLst>
            </p:cNvPr>
            <p:cNvSpPr/>
            <p:nvPr/>
          </p:nvSpPr>
          <p:spPr>
            <a:xfrm>
              <a:off x="7082391" y="4983179"/>
              <a:ext cx="226197" cy="148845"/>
            </a:xfrm>
            <a:custGeom>
              <a:avLst/>
              <a:gdLst/>
              <a:ahLst/>
              <a:cxnLst/>
              <a:rect l="l" t="t" r="r" b="b"/>
              <a:pathLst>
                <a:path w="4673" h="3075" extrusionOk="0">
                  <a:moveTo>
                    <a:pt x="3982" y="0"/>
                  </a:moveTo>
                  <a:cubicBezTo>
                    <a:pt x="3940" y="0"/>
                    <a:pt x="3899" y="15"/>
                    <a:pt x="3858" y="48"/>
                  </a:cubicBezTo>
                  <a:cubicBezTo>
                    <a:pt x="3507" y="331"/>
                    <a:pt x="2683" y="1366"/>
                    <a:pt x="1274" y="1366"/>
                  </a:cubicBezTo>
                  <a:cubicBezTo>
                    <a:pt x="1200" y="1366"/>
                    <a:pt x="1125" y="1364"/>
                    <a:pt x="1048" y="1358"/>
                  </a:cubicBezTo>
                  <a:cubicBezTo>
                    <a:pt x="691" y="1334"/>
                    <a:pt x="536" y="881"/>
                    <a:pt x="477" y="691"/>
                  </a:cubicBezTo>
                  <a:cubicBezTo>
                    <a:pt x="470" y="665"/>
                    <a:pt x="454" y="654"/>
                    <a:pt x="436" y="654"/>
                  </a:cubicBezTo>
                  <a:cubicBezTo>
                    <a:pt x="420" y="654"/>
                    <a:pt x="404" y="662"/>
                    <a:pt x="393" y="679"/>
                  </a:cubicBezTo>
                  <a:cubicBezTo>
                    <a:pt x="250" y="917"/>
                    <a:pt x="0" y="1524"/>
                    <a:pt x="0" y="1691"/>
                  </a:cubicBezTo>
                  <a:cubicBezTo>
                    <a:pt x="0" y="1941"/>
                    <a:pt x="215" y="2834"/>
                    <a:pt x="346" y="2846"/>
                  </a:cubicBezTo>
                  <a:cubicBezTo>
                    <a:pt x="346" y="2846"/>
                    <a:pt x="347" y="2846"/>
                    <a:pt x="348" y="2846"/>
                  </a:cubicBezTo>
                  <a:cubicBezTo>
                    <a:pt x="496" y="2846"/>
                    <a:pt x="1072" y="1929"/>
                    <a:pt x="1072" y="1929"/>
                  </a:cubicBezTo>
                  <a:cubicBezTo>
                    <a:pt x="1072" y="1929"/>
                    <a:pt x="1650" y="3074"/>
                    <a:pt x="1877" y="3074"/>
                  </a:cubicBezTo>
                  <a:cubicBezTo>
                    <a:pt x="1883" y="3074"/>
                    <a:pt x="1888" y="3074"/>
                    <a:pt x="1893" y="3072"/>
                  </a:cubicBezTo>
                  <a:cubicBezTo>
                    <a:pt x="2215" y="2965"/>
                    <a:pt x="3810" y="2929"/>
                    <a:pt x="4620" y="1084"/>
                  </a:cubicBezTo>
                  <a:cubicBezTo>
                    <a:pt x="4673" y="957"/>
                    <a:pt x="4321" y="0"/>
                    <a:pt x="39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3330;p46">
              <a:extLst>
                <a:ext uri="{FF2B5EF4-FFF2-40B4-BE49-F238E27FC236}">
                  <a16:creationId xmlns:a16="http://schemas.microsoft.com/office/drawing/2014/main" xmlns="" id="{2E5C2786-F0E2-422C-AB70-9E5BE2A8CCA8}"/>
                </a:ext>
              </a:extLst>
            </p:cNvPr>
            <p:cNvSpPr/>
            <p:nvPr/>
          </p:nvSpPr>
          <p:spPr>
            <a:xfrm>
              <a:off x="7081810" y="4973401"/>
              <a:ext cx="230843" cy="147103"/>
            </a:xfrm>
            <a:custGeom>
              <a:avLst/>
              <a:gdLst/>
              <a:ahLst/>
              <a:cxnLst/>
              <a:rect l="l" t="t" r="r" b="b"/>
              <a:pathLst>
                <a:path w="4769" h="3039" extrusionOk="0">
                  <a:moveTo>
                    <a:pt x="4069" y="0"/>
                  </a:moveTo>
                  <a:cubicBezTo>
                    <a:pt x="4026" y="0"/>
                    <a:pt x="3983" y="15"/>
                    <a:pt x="3941" y="48"/>
                  </a:cubicBezTo>
                  <a:cubicBezTo>
                    <a:pt x="3581" y="329"/>
                    <a:pt x="2752" y="1356"/>
                    <a:pt x="1324" y="1356"/>
                  </a:cubicBezTo>
                  <a:cubicBezTo>
                    <a:pt x="1242" y="1356"/>
                    <a:pt x="1158" y="1353"/>
                    <a:pt x="1072" y="1345"/>
                  </a:cubicBezTo>
                  <a:cubicBezTo>
                    <a:pt x="703" y="1310"/>
                    <a:pt x="560" y="869"/>
                    <a:pt x="489" y="667"/>
                  </a:cubicBezTo>
                  <a:cubicBezTo>
                    <a:pt x="482" y="647"/>
                    <a:pt x="465" y="638"/>
                    <a:pt x="446" y="638"/>
                  </a:cubicBezTo>
                  <a:cubicBezTo>
                    <a:pt x="431" y="638"/>
                    <a:pt x="416" y="644"/>
                    <a:pt x="405" y="655"/>
                  </a:cubicBezTo>
                  <a:cubicBezTo>
                    <a:pt x="262" y="893"/>
                    <a:pt x="12" y="1500"/>
                    <a:pt x="0" y="1655"/>
                  </a:cubicBezTo>
                  <a:cubicBezTo>
                    <a:pt x="0" y="1905"/>
                    <a:pt x="215" y="2798"/>
                    <a:pt x="358" y="2810"/>
                  </a:cubicBezTo>
                  <a:cubicBezTo>
                    <a:pt x="360" y="2810"/>
                    <a:pt x="362" y="2810"/>
                    <a:pt x="364" y="2810"/>
                  </a:cubicBezTo>
                  <a:cubicBezTo>
                    <a:pt x="527" y="2810"/>
                    <a:pt x="1108" y="1893"/>
                    <a:pt x="1108" y="1893"/>
                  </a:cubicBezTo>
                  <a:cubicBezTo>
                    <a:pt x="1108" y="1893"/>
                    <a:pt x="1697" y="3038"/>
                    <a:pt x="1925" y="3038"/>
                  </a:cubicBezTo>
                  <a:cubicBezTo>
                    <a:pt x="1931" y="3038"/>
                    <a:pt x="1936" y="3038"/>
                    <a:pt x="1941" y="3036"/>
                  </a:cubicBezTo>
                  <a:cubicBezTo>
                    <a:pt x="2263" y="2953"/>
                    <a:pt x="3882" y="2917"/>
                    <a:pt x="4715" y="1072"/>
                  </a:cubicBezTo>
                  <a:cubicBezTo>
                    <a:pt x="4768" y="955"/>
                    <a:pt x="4416" y="0"/>
                    <a:pt x="40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3332;p46">
              <a:extLst>
                <a:ext uri="{FF2B5EF4-FFF2-40B4-BE49-F238E27FC236}">
                  <a16:creationId xmlns:a16="http://schemas.microsoft.com/office/drawing/2014/main" xmlns="" id="{CFAA5D0C-8291-4768-B0CF-6D516BC12A9B}"/>
                </a:ext>
              </a:extLst>
            </p:cNvPr>
            <p:cNvSpPr/>
            <p:nvPr/>
          </p:nvSpPr>
          <p:spPr>
            <a:xfrm>
              <a:off x="7100834" y="5062128"/>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3333;p46">
              <a:extLst>
                <a:ext uri="{FF2B5EF4-FFF2-40B4-BE49-F238E27FC236}">
                  <a16:creationId xmlns:a16="http://schemas.microsoft.com/office/drawing/2014/main" xmlns="" id="{A4ABF8BC-9702-4672-901F-D62090DEDDBE}"/>
                </a:ext>
              </a:extLst>
            </p:cNvPr>
            <p:cNvSpPr/>
            <p:nvPr/>
          </p:nvSpPr>
          <p:spPr>
            <a:xfrm>
              <a:off x="7259892" y="5003945"/>
              <a:ext cx="199429" cy="528437"/>
            </a:xfrm>
            <a:custGeom>
              <a:avLst/>
              <a:gdLst/>
              <a:ahLst/>
              <a:cxnLst/>
              <a:rect l="l" t="t" r="r" b="b"/>
              <a:pathLst>
                <a:path w="4120" h="10917" extrusionOk="0">
                  <a:moveTo>
                    <a:pt x="1215" y="0"/>
                  </a:moveTo>
                  <a:cubicBezTo>
                    <a:pt x="1191" y="0"/>
                    <a:pt x="1155" y="12"/>
                    <a:pt x="1143" y="36"/>
                  </a:cubicBezTo>
                  <a:cubicBezTo>
                    <a:pt x="179" y="1738"/>
                    <a:pt x="0" y="3953"/>
                    <a:pt x="370" y="5917"/>
                  </a:cubicBezTo>
                  <a:cubicBezTo>
                    <a:pt x="751" y="7941"/>
                    <a:pt x="1882" y="9763"/>
                    <a:pt x="3453" y="10847"/>
                  </a:cubicBezTo>
                  <a:cubicBezTo>
                    <a:pt x="3518" y="10894"/>
                    <a:pt x="3593" y="10916"/>
                    <a:pt x="3667" y="10916"/>
                  </a:cubicBezTo>
                  <a:cubicBezTo>
                    <a:pt x="3800" y="10916"/>
                    <a:pt x="3932" y="10845"/>
                    <a:pt x="4001" y="10716"/>
                  </a:cubicBezTo>
                  <a:cubicBezTo>
                    <a:pt x="4120" y="10454"/>
                    <a:pt x="3989" y="10132"/>
                    <a:pt x="3822" y="9894"/>
                  </a:cubicBezTo>
                  <a:cubicBezTo>
                    <a:pt x="3394" y="9239"/>
                    <a:pt x="2275" y="7513"/>
                    <a:pt x="1905" y="5370"/>
                  </a:cubicBezTo>
                  <a:cubicBezTo>
                    <a:pt x="1524" y="3227"/>
                    <a:pt x="2203" y="1500"/>
                    <a:pt x="2656" y="500"/>
                  </a:cubicBezTo>
                  <a:cubicBezTo>
                    <a:pt x="2691" y="441"/>
                    <a:pt x="2679" y="381"/>
                    <a:pt x="2632" y="357"/>
                  </a:cubicBezTo>
                  <a:cubicBezTo>
                    <a:pt x="2263" y="191"/>
                    <a:pt x="1572" y="36"/>
                    <a:pt x="1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3334;p46">
              <a:extLst>
                <a:ext uri="{FF2B5EF4-FFF2-40B4-BE49-F238E27FC236}">
                  <a16:creationId xmlns:a16="http://schemas.microsoft.com/office/drawing/2014/main" xmlns="" id="{657ED42F-F074-4D09-8B90-1BF0075FBDB9}"/>
                </a:ext>
              </a:extLst>
            </p:cNvPr>
            <p:cNvSpPr/>
            <p:nvPr/>
          </p:nvSpPr>
          <p:spPr>
            <a:xfrm>
              <a:off x="6896807" y="5023404"/>
              <a:ext cx="193136" cy="436177"/>
            </a:xfrm>
            <a:custGeom>
              <a:avLst/>
              <a:gdLst/>
              <a:ahLst/>
              <a:cxnLst/>
              <a:rect l="l" t="t" r="r" b="b"/>
              <a:pathLst>
                <a:path w="3990" h="9011" extrusionOk="0">
                  <a:moveTo>
                    <a:pt x="3846" y="0"/>
                  </a:moveTo>
                  <a:cubicBezTo>
                    <a:pt x="3624" y="0"/>
                    <a:pt x="3217" y="152"/>
                    <a:pt x="3156" y="170"/>
                  </a:cubicBezTo>
                  <a:cubicBezTo>
                    <a:pt x="3108" y="205"/>
                    <a:pt x="3048" y="229"/>
                    <a:pt x="3001" y="253"/>
                  </a:cubicBezTo>
                  <a:cubicBezTo>
                    <a:pt x="2465" y="503"/>
                    <a:pt x="2001" y="884"/>
                    <a:pt x="1739" y="1467"/>
                  </a:cubicBezTo>
                  <a:cubicBezTo>
                    <a:pt x="0" y="5158"/>
                    <a:pt x="774" y="8825"/>
                    <a:pt x="893" y="8968"/>
                  </a:cubicBezTo>
                  <a:cubicBezTo>
                    <a:pt x="917" y="8998"/>
                    <a:pt x="942" y="9010"/>
                    <a:pt x="966" y="9010"/>
                  </a:cubicBezTo>
                  <a:cubicBezTo>
                    <a:pt x="1091" y="9010"/>
                    <a:pt x="1215" y="8691"/>
                    <a:pt x="1215" y="8611"/>
                  </a:cubicBezTo>
                  <a:cubicBezTo>
                    <a:pt x="1548" y="5039"/>
                    <a:pt x="2167" y="3075"/>
                    <a:pt x="2632" y="2110"/>
                  </a:cubicBezTo>
                  <a:cubicBezTo>
                    <a:pt x="2834" y="1682"/>
                    <a:pt x="3072" y="1277"/>
                    <a:pt x="3358" y="884"/>
                  </a:cubicBezTo>
                  <a:cubicBezTo>
                    <a:pt x="3513" y="693"/>
                    <a:pt x="3656" y="515"/>
                    <a:pt x="3810" y="336"/>
                  </a:cubicBezTo>
                  <a:cubicBezTo>
                    <a:pt x="3858" y="277"/>
                    <a:pt x="3989" y="158"/>
                    <a:pt x="3989" y="74"/>
                  </a:cubicBezTo>
                  <a:cubicBezTo>
                    <a:pt x="3983" y="20"/>
                    <a:pt x="3926" y="0"/>
                    <a:pt x="3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3335;p46">
              <a:extLst>
                <a:ext uri="{FF2B5EF4-FFF2-40B4-BE49-F238E27FC236}">
                  <a16:creationId xmlns:a16="http://schemas.microsoft.com/office/drawing/2014/main" xmlns="" id="{26F5658E-13EF-42F8-AF2D-4E58E4D3A83E}"/>
                </a:ext>
              </a:extLst>
            </p:cNvPr>
            <p:cNvSpPr/>
            <p:nvPr/>
          </p:nvSpPr>
          <p:spPr>
            <a:xfrm>
              <a:off x="7174022" y="5451158"/>
              <a:ext cx="521031" cy="432838"/>
            </a:xfrm>
            <a:custGeom>
              <a:avLst/>
              <a:gdLst/>
              <a:ahLst/>
              <a:cxnLst/>
              <a:rect l="l" t="t" r="r" b="b"/>
              <a:pathLst>
                <a:path w="10764" h="8942" extrusionOk="0">
                  <a:moveTo>
                    <a:pt x="10264" y="0"/>
                  </a:moveTo>
                  <a:lnTo>
                    <a:pt x="84" y="1167"/>
                  </a:lnTo>
                  <a:cubicBezTo>
                    <a:pt x="48" y="1167"/>
                    <a:pt x="0" y="1215"/>
                    <a:pt x="12" y="1274"/>
                  </a:cubicBezTo>
                  <a:lnTo>
                    <a:pt x="739" y="8227"/>
                  </a:lnTo>
                  <a:cubicBezTo>
                    <a:pt x="739" y="8227"/>
                    <a:pt x="739" y="8263"/>
                    <a:pt x="762" y="8275"/>
                  </a:cubicBezTo>
                  <a:lnTo>
                    <a:pt x="1334" y="8906"/>
                  </a:lnTo>
                  <a:cubicBezTo>
                    <a:pt x="1358" y="8942"/>
                    <a:pt x="1405" y="8942"/>
                    <a:pt x="1429" y="8942"/>
                  </a:cubicBezTo>
                  <a:lnTo>
                    <a:pt x="10680" y="6715"/>
                  </a:lnTo>
                  <a:cubicBezTo>
                    <a:pt x="10728" y="6692"/>
                    <a:pt x="10764" y="6668"/>
                    <a:pt x="10764" y="6620"/>
                  </a:cubicBezTo>
                  <a:lnTo>
                    <a:pt x="10323" y="36"/>
                  </a:lnTo>
                  <a:lnTo>
                    <a:pt x="102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3336;p46">
              <a:extLst>
                <a:ext uri="{FF2B5EF4-FFF2-40B4-BE49-F238E27FC236}">
                  <a16:creationId xmlns:a16="http://schemas.microsoft.com/office/drawing/2014/main" xmlns="" id="{158BD629-F8F5-41D8-ACAB-7DDDA7E93B23}"/>
                </a:ext>
              </a:extLst>
            </p:cNvPr>
            <p:cNvSpPr/>
            <p:nvPr/>
          </p:nvSpPr>
          <p:spPr>
            <a:xfrm>
              <a:off x="7180944" y="5457499"/>
              <a:ext cx="521031" cy="415557"/>
            </a:xfrm>
            <a:custGeom>
              <a:avLst/>
              <a:gdLst/>
              <a:ahLst/>
              <a:cxnLst/>
              <a:rect l="l" t="t" r="r" b="b"/>
              <a:pathLst>
                <a:path w="10764" h="8585" extrusionOk="0">
                  <a:moveTo>
                    <a:pt x="10085" y="0"/>
                  </a:moveTo>
                  <a:lnTo>
                    <a:pt x="0" y="1191"/>
                  </a:lnTo>
                  <a:lnTo>
                    <a:pt x="703" y="8108"/>
                  </a:lnTo>
                  <a:lnTo>
                    <a:pt x="1191" y="8585"/>
                  </a:lnTo>
                  <a:lnTo>
                    <a:pt x="10764" y="6715"/>
                  </a:lnTo>
                  <a:lnTo>
                    <a:pt x="10644" y="631"/>
                  </a:lnTo>
                  <a:lnTo>
                    <a:pt x="1008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3337;p46">
              <a:extLst>
                <a:ext uri="{FF2B5EF4-FFF2-40B4-BE49-F238E27FC236}">
                  <a16:creationId xmlns:a16="http://schemas.microsoft.com/office/drawing/2014/main" xmlns="" id="{91840BD8-BD71-4994-96FF-1F787D82D56F}"/>
                </a:ext>
              </a:extLst>
            </p:cNvPr>
            <p:cNvSpPr/>
            <p:nvPr/>
          </p:nvSpPr>
          <p:spPr>
            <a:xfrm>
              <a:off x="7205146" y="5482282"/>
              <a:ext cx="520451" cy="401713"/>
            </a:xfrm>
            <a:custGeom>
              <a:avLst/>
              <a:gdLst/>
              <a:ahLst/>
              <a:cxnLst/>
              <a:rect l="l" t="t" r="r" b="b"/>
              <a:pathLst>
                <a:path w="10752" h="8299" extrusionOk="0">
                  <a:moveTo>
                    <a:pt x="10264" y="0"/>
                  </a:moveTo>
                  <a:lnTo>
                    <a:pt x="84" y="1227"/>
                  </a:lnTo>
                  <a:cubicBezTo>
                    <a:pt x="36" y="1227"/>
                    <a:pt x="0" y="1274"/>
                    <a:pt x="12" y="1334"/>
                  </a:cubicBezTo>
                  <a:lnTo>
                    <a:pt x="655" y="8073"/>
                  </a:lnTo>
                  <a:lnTo>
                    <a:pt x="655" y="8108"/>
                  </a:lnTo>
                  <a:lnTo>
                    <a:pt x="715" y="8251"/>
                  </a:lnTo>
                  <a:cubicBezTo>
                    <a:pt x="727" y="8275"/>
                    <a:pt x="774" y="8299"/>
                    <a:pt x="810" y="8299"/>
                  </a:cubicBezTo>
                  <a:lnTo>
                    <a:pt x="10680" y="6763"/>
                  </a:lnTo>
                  <a:cubicBezTo>
                    <a:pt x="10728" y="6763"/>
                    <a:pt x="10752" y="6727"/>
                    <a:pt x="10752" y="6680"/>
                  </a:cubicBezTo>
                  <a:lnTo>
                    <a:pt x="10323" y="60"/>
                  </a:lnTo>
                  <a:lnTo>
                    <a:pt x="102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3338;p46">
              <a:extLst>
                <a:ext uri="{FF2B5EF4-FFF2-40B4-BE49-F238E27FC236}">
                  <a16:creationId xmlns:a16="http://schemas.microsoft.com/office/drawing/2014/main" xmlns="" id="{FCF37CF2-A80F-43F9-9D45-F3AFD0241595}"/>
                </a:ext>
              </a:extLst>
            </p:cNvPr>
            <p:cNvSpPr/>
            <p:nvPr/>
          </p:nvSpPr>
          <p:spPr>
            <a:xfrm>
              <a:off x="7254713" y="5521587"/>
              <a:ext cx="434580" cy="322668"/>
            </a:xfrm>
            <a:custGeom>
              <a:avLst/>
              <a:gdLst/>
              <a:ahLst/>
              <a:cxnLst/>
              <a:rect l="l" t="t" r="r" b="b"/>
              <a:pathLst>
                <a:path w="8978" h="6666" extrusionOk="0">
                  <a:moveTo>
                    <a:pt x="8525" y="1"/>
                  </a:moveTo>
                  <a:cubicBezTo>
                    <a:pt x="8510" y="1"/>
                    <a:pt x="8495" y="4"/>
                    <a:pt x="8478" y="10"/>
                  </a:cubicBezTo>
                  <a:cubicBezTo>
                    <a:pt x="7454" y="129"/>
                    <a:pt x="6394" y="331"/>
                    <a:pt x="5370" y="367"/>
                  </a:cubicBezTo>
                  <a:cubicBezTo>
                    <a:pt x="3798" y="557"/>
                    <a:pt x="2227" y="724"/>
                    <a:pt x="655" y="927"/>
                  </a:cubicBezTo>
                  <a:cubicBezTo>
                    <a:pt x="465" y="938"/>
                    <a:pt x="286" y="962"/>
                    <a:pt x="84" y="986"/>
                  </a:cubicBezTo>
                  <a:cubicBezTo>
                    <a:pt x="60" y="986"/>
                    <a:pt x="48" y="986"/>
                    <a:pt x="12" y="1010"/>
                  </a:cubicBezTo>
                  <a:cubicBezTo>
                    <a:pt x="0" y="1034"/>
                    <a:pt x="0" y="1069"/>
                    <a:pt x="0" y="1105"/>
                  </a:cubicBezTo>
                  <a:cubicBezTo>
                    <a:pt x="131" y="2486"/>
                    <a:pt x="191" y="3903"/>
                    <a:pt x="417" y="5272"/>
                  </a:cubicBezTo>
                  <a:cubicBezTo>
                    <a:pt x="465" y="5701"/>
                    <a:pt x="477" y="6153"/>
                    <a:pt x="560" y="6582"/>
                  </a:cubicBezTo>
                  <a:cubicBezTo>
                    <a:pt x="560" y="6606"/>
                    <a:pt x="584" y="6641"/>
                    <a:pt x="607" y="6653"/>
                  </a:cubicBezTo>
                  <a:cubicBezTo>
                    <a:pt x="643" y="6665"/>
                    <a:pt x="667" y="6665"/>
                    <a:pt x="679" y="6665"/>
                  </a:cubicBezTo>
                  <a:lnTo>
                    <a:pt x="703" y="6665"/>
                  </a:lnTo>
                  <a:cubicBezTo>
                    <a:pt x="2155" y="6463"/>
                    <a:pt x="3632" y="6237"/>
                    <a:pt x="5084" y="6010"/>
                  </a:cubicBezTo>
                  <a:cubicBezTo>
                    <a:pt x="6322" y="5832"/>
                    <a:pt x="7573" y="5641"/>
                    <a:pt x="8811" y="5463"/>
                  </a:cubicBezTo>
                  <a:cubicBezTo>
                    <a:pt x="8835" y="5463"/>
                    <a:pt x="8882" y="5451"/>
                    <a:pt x="8918" y="5451"/>
                  </a:cubicBezTo>
                  <a:cubicBezTo>
                    <a:pt x="8954" y="5451"/>
                    <a:pt x="8978" y="5403"/>
                    <a:pt x="8978" y="5368"/>
                  </a:cubicBezTo>
                  <a:cubicBezTo>
                    <a:pt x="8894" y="4213"/>
                    <a:pt x="8811" y="3046"/>
                    <a:pt x="8739" y="1879"/>
                  </a:cubicBezTo>
                  <a:cubicBezTo>
                    <a:pt x="8704" y="1498"/>
                    <a:pt x="8692" y="1129"/>
                    <a:pt x="8656" y="748"/>
                  </a:cubicBezTo>
                  <a:cubicBezTo>
                    <a:pt x="8656" y="641"/>
                    <a:pt x="8680" y="57"/>
                    <a:pt x="8573" y="10"/>
                  </a:cubicBezTo>
                  <a:cubicBezTo>
                    <a:pt x="8555" y="4"/>
                    <a:pt x="8540" y="1"/>
                    <a:pt x="8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3339;p46">
              <a:extLst>
                <a:ext uri="{FF2B5EF4-FFF2-40B4-BE49-F238E27FC236}">
                  <a16:creationId xmlns:a16="http://schemas.microsoft.com/office/drawing/2014/main" xmlns="" id="{FE8A92A5-0484-45E4-9F58-AD594044FC4F}"/>
                </a:ext>
              </a:extLst>
            </p:cNvPr>
            <p:cNvSpPr/>
            <p:nvPr/>
          </p:nvSpPr>
          <p:spPr>
            <a:xfrm>
              <a:off x="7397459" y="5727211"/>
              <a:ext cx="189264" cy="129919"/>
            </a:xfrm>
            <a:custGeom>
              <a:avLst/>
              <a:gdLst/>
              <a:ahLst/>
              <a:cxnLst/>
              <a:rect l="l" t="t" r="r" b="b"/>
              <a:pathLst>
                <a:path w="3910" h="2684" extrusionOk="0">
                  <a:moveTo>
                    <a:pt x="3552" y="0"/>
                  </a:moveTo>
                  <a:lnTo>
                    <a:pt x="849" y="358"/>
                  </a:lnTo>
                  <a:cubicBezTo>
                    <a:pt x="1055" y="1420"/>
                    <a:pt x="1" y="2471"/>
                    <a:pt x="282" y="2471"/>
                  </a:cubicBezTo>
                  <a:cubicBezTo>
                    <a:pt x="294" y="2471"/>
                    <a:pt x="308" y="2469"/>
                    <a:pt x="325" y="2465"/>
                  </a:cubicBezTo>
                  <a:cubicBezTo>
                    <a:pt x="696" y="2391"/>
                    <a:pt x="1086" y="2005"/>
                    <a:pt x="1268" y="2005"/>
                  </a:cubicBezTo>
                  <a:cubicBezTo>
                    <a:pt x="1291" y="2005"/>
                    <a:pt x="1310" y="2011"/>
                    <a:pt x="1326" y="2024"/>
                  </a:cubicBezTo>
                  <a:cubicBezTo>
                    <a:pt x="1457" y="2155"/>
                    <a:pt x="933" y="2596"/>
                    <a:pt x="1576" y="2679"/>
                  </a:cubicBezTo>
                  <a:cubicBezTo>
                    <a:pt x="1603" y="2682"/>
                    <a:pt x="1633" y="2683"/>
                    <a:pt x="1663" y="2683"/>
                  </a:cubicBezTo>
                  <a:cubicBezTo>
                    <a:pt x="2351" y="2683"/>
                    <a:pt x="3793" y="2066"/>
                    <a:pt x="3850" y="1667"/>
                  </a:cubicBezTo>
                  <a:cubicBezTo>
                    <a:pt x="3909" y="1250"/>
                    <a:pt x="3552" y="0"/>
                    <a:pt x="3552"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3340;p46">
              <a:extLst>
                <a:ext uri="{FF2B5EF4-FFF2-40B4-BE49-F238E27FC236}">
                  <a16:creationId xmlns:a16="http://schemas.microsoft.com/office/drawing/2014/main" xmlns="" id="{1D9CAE6B-48A2-4822-BC31-C7BA4E70039C}"/>
                </a:ext>
              </a:extLst>
            </p:cNvPr>
            <p:cNvSpPr/>
            <p:nvPr/>
          </p:nvSpPr>
          <p:spPr>
            <a:xfrm>
              <a:off x="7335404" y="5055932"/>
              <a:ext cx="248995" cy="712280"/>
            </a:xfrm>
            <a:custGeom>
              <a:avLst/>
              <a:gdLst/>
              <a:ahLst/>
              <a:cxnLst/>
              <a:rect l="l" t="t" r="r" b="b"/>
              <a:pathLst>
                <a:path w="5144" h="14715" extrusionOk="0">
                  <a:moveTo>
                    <a:pt x="1818" y="0"/>
                  </a:moveTo>
                  <a:cubicBezTo>
                    <a:pt x="1060" y="0"/>
                    <a:pt x="289" y="1578"/>
                    <a:pt x="167" y="2784"/>
                  </a:cubicBezTo>
                  <a:cubicBezTo>
                    <a:pt x="0" y="4320"/>
                    <a:pt x="857" y="5248"/>
                    <a:pt x="1215" y="8582"/>
                  </a:cubicBezTo>
                  <a:cubicBezTo>
                    <a:pt x="1572" y="11916"/>
                    <a:pt x="1798" y="14714"/>
                    <a:pt x="1798" y="14714"/>
                  </a:cubicBezTo>
                  <a:cubicBezTo>
                    <a:pt x="1820" y="14714"/>
                    <a:pt x="1843" y="14714"/>
                    <a:pt x="1866" y="14714"/>
                  </a:cubicBezTo>
                  <a:cubicBezTo>
                    <a:pt x="2869" y="14714"/>
                    <a:pt x="5143" y="14464"/>
                    <a:pt x="5132" y="13952"/>
                  </a:cubicBezTo>
                  <a:cubicBezTo>
                    <a:pt x="5001" y="7451"/>
                    <a:pt x="3167" y="1403"/>
                    <a:pt x="2405" y="367"/>
                  </a:cubicBezTo>
                  <a:cubicBezTo>
                    <a:pt x="2219" y="110"/>
                    <a:pt x="2019" y="0"/>
                    <a:pt x="18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3341;p46">
              <a:extLst>
                <a:ext uri="{FF2B5EF4-FFF2-40B4-BE49-F238E27FC236}">
                  <a16:creationId xmlns:a16="http://schemas.microsoft.com/office/drawing/2014/main" xmlns="" id="{5D9BC71A-978F-48F1-ACBC-7DA2B70119FB}"/>
                </a:ext>
              </a:extLst>
            </p:cNvPr>
            <p:cNvSpPr/>
            <p:nvPr/>
          </p:nvSpPr>
          <p:spPr>
            <a:xfrm>
              <a:off x="7328482" y="4751658"/>
              <a:ext cx="216177" cy="162350"/>
            </a:xfrm>
            <a:custGeom>
              <a:avLst/>
              <a:gdLst/>
              <a:ahLst/>
              <a:cxnLst/>
              <a:rect l="l" t="t" r="r" b="b"/>
              <a:pathLst>
                <a:path w="4466" h="3354" extrusionOk="0">
                  <a:moveTo>
                    <a:pt x="1414" y="1"/>
                  </a:moveTo>
                  <a:cubicBezTo>
                    <a:pt x="1221" y="1"/>
                    <a:pt x="1029" y="48"/>
                    <a:pt x="846" y="164"/>
                  </a:cubicBezTo>
                  <a:cubicBezTo>
                    <a:pt x="548" y="342"/>
                    <a:pt x="310" y="628"/>
                    <a:pt x="226" y="950"/>
                  </a:cubicBezTo>
                  <a:cubicBezTo>
                    <a:pt x="0" y="1974"/>
                    <a:pt x="369" y="2628"/>
                    <a:pt x="810" y="2902"/>
                  </a:cubicBezTo>
                  <a:cubicBezTo>
                    <a:pt x="988" y="2986"/>
                    <a:pt x="1143" y="3128"/>
                    <a:pt x="1322" y="3200"/>
                  </a:cubicBezTo>
                  <a:cubicBezTo>
                    <a:pt x="1560" y="3295"/>
                    <a:pt x="1819" y="3353"/>
                    <a:pt x="2079" y="3353"/>
                  </a:cubicBezTo>
                  <a:cubicBezTo>
                    <a:pt x="2208" y="3353"/>
                    <a:pt x="2338" y="3339"/>
                    <a:pt x="2465" y="3307"/>
                  </a:cubicBezTo>
                  <a:cubicBezTo>
                    <a:pt x="2536" y="3271"/>
                    <a:pt x="2632" y="3224"/>
                    <a:pt x="2620" y="3152"/>
                  </a:cubicBezTo>
                  <a:cubicBezTo>
                    <a:pt x="2596" y="3128"/>
                    <a:pt x="2584" y="3105"/>
                    <a:pt x="2572" y="3081"/>
                  </a:cubicBezTo>
                  <a:lnTo>
                    <a:pt x="2084" y="2414"/>
                  </a:lnTo>
                  <a:lnTo>
                    <a:pt x="2084" y="2414"/>
                  </a:lnTo>
                  <a:cubicBezTo>
                    <a:pt x="2279" y="2491"/>
                    <a:pt x="2487" y="2528"/>
                    <a:pt x="2697" y="2528"/>
                  </a:cubicBezTo>
                  <a:cubicBezTo>
                    <a:pt x="3360" y="2528"/>
                    <a:pt x="4036" y="2163"/>
                    <a:pt x="4334" y="1557"/>
                  </a:cubicBezTo>
                  <a:cubicBezTo>
                    <a:pt x="4441" y="1366"/>
                    <a:pt x="4465" y="1069"/>
                    <a:pt x="4251" y="1009"/>
                  </a:cubicBezTo>
                  <a:cubicBezTo>
                    <a:pt x="4233" y="1006"/>
                    <a:pt x="4215" y="1004"/>
                    <a:pt x="4195" y="1004"/>
                  </a:cubicBezTo>
                  <a:cubicBezTo>
                    <a:pt x="4148" y="1004"/>
                    <a:pt x="4095" y="1013"/>
                    <a:pt x="4036" y="1021"/>
                  </a:cubicBezTo>
                  <a:cubicBezTo>
                    <a:pt x="3983" y="1031"/>
                    <a:pt x="3931" y="1036"/>
                    <a:pt x="3881" y="1036"/>
                  </a:cubicBezTo>
                  <a:cubicBezTo>
                    <a:pt x="3517" y="1036"/>
                    <a:pt x="3230" y="793"/>
                    <a:pt x="2905" y="604"/>
                  </a:cubicBezTo>
                  <a:cubicBezTo>
                    <a:pt x="2471" y="344"/>
                    <a:pt x="1935" y="1"/>
                    <a:pt x="1414"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3342;p46">
              <a:extLst>
                <a:ext uri="{FF2B5EF4-FFF2-40B4-BE49-F238E27FC236}">
                  <a16:creationId xmlns:a16="http://schemas.microsoft.com/office/drawing/2014/main" xmlns="" id="{950F3649-7FD1-41CF-A4CB-164C237806D0}"/>
                </a:ext>
              </a:extLst>
            </p:cNvPr>
            <p:cNvSpPr/>
            <p:nvPr/>
          </p:nvSpPr>
          <p:spPr>
            <a:xfrm>
              <a:off x="6857018" y="4376327"/>
              <a:ext cx="107265" cy="284621"/>
            </a:xfrm>
            <a:custGeom>
              <a:avLst/>
              <a:gdLst/>
              <a:ahLst/>
              <a:cxnLst/>
              <a:rect l="l" t="t" r="r" b="b"/>
              <a:pathLst>
                <a:path w="2216" h="5880" extrusionOk="0">
                  <a:moveTo>
                    <a:pt x="1673" y="0"/>
                  </a:moveTo>
                  <a:cubicBezTo>
                    <a:pt x="1556" y="0"/>
                    <a:pt x="1427" y="53"/>
                    <a:pt x="1323" y="131"/>
                  </a:cubicBezTo>
                  <a:cubicBezTo>
                    <a:pt x="1192" y="238"/>
                    <a:pt x="1108" y="405"/>
                    <a:pt x="1013" y="548"/>
                  </a:cubicBezTo>
                  <a:cubicBezTo>
                    <a:pt x="525" y="1393"/>
                    <a:pt x="132" y="2322"/>
                    <a:pt x="60" y="3298"/>
                  </a:cubicBezTo>
                  <a:cubicBezTo>
                    <a:pt x="1" y="4048"/>
                    <a:pt x="144" y="4822"/>
                    <a:pt x="537" y="5441"/>
                  </a:cubicBezTo>
                  <a:cubicBezTo>
                    <a:pt x="665" y="5642"/>
                    <a:pt x="804" y="5880"/>
                    <a:pt x="957" y="5880"/>
                  </a:cubicBezTo>
                  <a:cubicBezTo>
                    <a:pt x="1032" y="5880"/>
                    <a:pt x="1110" y="5823"/>
                    <a:pt x="1192" y="5679"/>
                  </a:cubicBezTo>
                  <a:cubicBezTo>
                    <a:pt x="1370" y="5382"/>
                    <a:pt x="1442" y="5025"/>
                    <a:pt x="1501" y="4691"/>
                  </a:cubicBezTo>
                  <a:cubicBezTo>
                    <a:pt x="1692" y="3679"/>
                    <a:pt x="1870" y="2643"/>
                    <a:pt x="2073" y="1631"/>
                  </a:cubicBezTo>
                  <a:cubicBezTo>
                    <a:pt x="2144" y="1250"/>
                    <a:pt x="2216" y="845"/>
                    <a:pt x="2108" y="464"/>
                  </a:cubicBezTo>
                  <a:cubicBezTo>
                    <a:pt x="2073" y="286"/>
                    <a:pt x="1965" y="107"/>
                    <a:pt x="1799" y="24"/>
                  </a:cubicBezTo>
                  <a:cubicBezTo>
                    <a:pt x="1760" y="8"/>
                    <a:pt x="1717" y="0"/>
                    <a:pt x="16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3343;p46">
              <a:extLst>
                <a:ext uri="{FF2B5EF4-FFF2-40B4-BE49-F238E27FC236}">
                  <a16:creationId xmlns:a16="http://schemas.microsoft.com/office/drawing/2014/main" xmlns="" id="{6BA42E10-3ABF-424F-B4D2-9077C0C6360A}"/>
                </a:ext>
              </a:extLst>
            </p:cNvPr>
            <p:cNvSpPr/>
            <p:nvPr/>
          </p:nvSpPr>
          <p:spPr>
            <a:xfrm>
              <a:off x="6873766" y="4313594"/>
              <a:ext cx="588460" cy="671958"/>
            </a:xfrm>
            <a:custGeom>
              <a:avLst/>
              <a:gdLst/>
              <a:ahLst/>
              <a:cxnLst/>
              <a:rect l="l" t="t" r="r" b="b"/>
              <a:pathLst>
                <a:path w="12157" h="13882" extrusionOk="0">
                  <a:moveTo>
                    <a:pt x="5894" y="0"/>
                  </a:moveTo>
                  <a:cubicBezTo>
                    <a:pt x="2517" y="0"/>
                    <a:pt x="58" y="2785"/>
                    <a:pt x="0" y="7237"/>
                  </a:cubicBezTo>
                  <a:cubicBezTo>
                    <a:pt x="0" y="7797"/>
                    <a:pt x="12" y="8333"/>
                    <a:pt x="72" y="8857"/>
                  </a:cubicBezTo>
                  <a:lnTo>
                    <a:pt x="72" y="8880"/>
                  </a:lnTo>
                  <a:cubicBezTo>
                    <a:pt x="84" y="9047"/>
                    <a:pt x="119" y="9202"/>
                    <a:pt x="131" y="9357"/>
                  </a:cubicBezTo>
                  <a:cubicBezTo>
                    <a:pt x="334" y="10690"/>
                    <a:pt x="798" y="11821"/>
                    <a:pt x="1679" y="12607"/>
                  </a:cubicBezTo>
                  <a:lnTo>
                    <a:pt x="1691" y="12619"/>
                  </a:lnTo>
                  <a:cubicBezTo>
                    <a:pt x="1846" y="12750"/>
                    <a:pt x="2024" y="12893"/>
                    <a:pt x="2203" y="13012"/>
                  </a:cubicBezTo>
                  <a:cubicBezTo>
                    <a:pt x="2953" y="13500"/>
                    <a:pt x="3965" y="13810"/>
                    <a:pt x="5299" y="13881"/>
                  </a:cubicBezTo>
                  <a:lnTo>
                    <a:pt x="5680" y="13881"/>
                  </a:lnTo>
                  <a:cubicBezTo>
                    <a:pt x="5834" y="13881"/>
                    <a:pt x="5977" y="13881"/>
                    <a:pt x="6144" y="13869"/>
                  </a:cubicBezTo>
                  <a:cubicBezTo>
                    <a:pt x="8037" y="13738"/>
                    <a:pt x="9716" y="12595"/>
                    <a:pt x="10740" y="10845"/>
                  </a:cubicBezTo>
                  <a:cubicBezTo>
                    <a:pt x="10752" y="10833"/>
                    <a:pt x="10752" y="10821"/>
                    <a:pt x="10775" y="10809"/>
                  </a:cubicBezTo>
                  <a:cubicBezTo>
                    <a:pt x="10859" y="10654"/>
                    <a:pt x="10930" y="10523"/>
                    <a:pt x="11014" y="10357"/>
                  </a:cubicBezTo>
                  <a:cubicBezTo>
                    <a:pt x="11383" y="9583"/>
                    <a:pt x="11633" y="8726"/>
                    <a:pt x="11740" y="7773"/>
                  </a:cubicBezTo>
                  <a:cubicBezTo>
                    <a:pt x="12157" y="3856"/>
                    <a:pt x="9740" y="236"/>
                    <a:pt x="6251" y="10"/>
                  </a:cubicBezTo>
                  <a:cubicBezTo>
                    <a:pt x="6131" y="3"/>
                    <a:pt x="6012" y="0"/>
                    <a:pt x="589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3344;p46">
              <a:extLst>
                <a:ext uri="{FF2B5EF4-FFF2-40B4-BE49-F238E27FC236}">
                  <a16:creationId xmlns:a16="http://schemas.microsoft.com/office/drawing/2014/main" xmlns="" id="{083EC1A5-8DFD-4880-BD56-E6C76E1995CD}"/>
                </a:ext>
              </a:extLst>
            </p:cNvPr>
            <p:cNvSpPr/>
            <p:nvPr/>
          </p:nvSpPr>
          <p:spPr>
            <a:xfrm>
              <a:off x="6801691" y="4179464"/>
              <a:ext cx="815576" cy="535117"/>
            </a:xfrm>
            <a:custGeom>
              <a:avLst/>
              <a:gdLst/>
              <a:ahLst/>
              <a:cxnLst/>
              <a:rect l="l" t="t" r="r" b="b"/>
              <a:pathLst>
                <a:path w="16849" h="11055" extrusionOk="0">
                  <a:moveTo>
                    <a:pt x="10580" y="0"/>
                  </a:moveTo>
                  <a:cubicBezTo>
                    <a:pt x="9980" y="0"/>
                    <a:pt x="9381" y="150"/>
                    <a:pt x="8859" y="436"/>
                  </a:cubicBezTo>
                  <a:cubicBezTo>
                    <a:pt x="8764" y="448"/>
                    <a:pt x="8681" y="460"/>
                    <a:pt x="8585" y="460"/>
                  </a:cubicBezTo>
                  <a:cubicBezTo>
                    <a:pt x="8520" y="471"/>
                    <a:pt x="8448" y="477"/>
                    <a:pt x="8377" y="477"/>
                  </a:cubicBezTo>
                  <a:cubicBezTo>
                    <a:pt x="8306" y="477"/>
                    <a:pt x="8234" y="471"/>
                    <a:pt x="8169" y="460"/>
                  </a:cubicBezTo>
                  <a:cubicBezTo>
                    <a:pt x="8014" y="448"/>
                    <a:pt x="7883" y="400"/>
                    <a:pt x="7740" y="376"/>
                  </a:cubicBezTo>
                  <a:lnTo>
                    <a:pt x="7657" y="376"/>
                  </a:lnTo>
                  <a:cubicBezTo>
                    <a:pt x="7644" y="375"/>
                    <a:pt x="7630" y="375"/>
                    <a:pt x="7617" y="375"/>
                  </a:cubicBezTo>
                  <a:cubicBezTo>
                    <a:pt x="7414" y="375"/>
                    <a:pt x="7201" y="462"/>
                    <a:pt x="7157" y="686"/>
                  </a:cubicBezTo>
                  <a:lnTo>
                    <a:pt x="7157" y="722"/>
                  </a:lnTo>
                  <a:cubicBezTo>
                    <a:pt x="7157" y="722"/>
                    <a:pt x="7145" y="722"/>
                    <a:pt x="7145" y="698"/>
                  </a:cubicBezTo>
                  <a:cubicBezTo>
                    <a:pt x="6823" y="566"/>
                    <a:pt x="6525" y="360"/>
                    <a:pt x="6202" y="360"/>
                  </a:cubicBezTo>
                  <a:cubicBezTo>
                    <a:pt x="6058" y="360"/>
                    <a:pt x="5909" y="401"/>
                    <a:pt x="5752" y="507"/>
                  </a:cubicBezTo>
                  <a:cubicBezTo>
                    <a:pt x="5514" y="662"/>
                    <a:pt x="5383" y="841"/>
                    <a:pt x="5085" y="864"/>
                  </a:cubicBezTo>
                  <a:cubicBezTo>
                    <a:pt x="4918" y="900"/>
                    <a:pt x="4763" y="876"/>
                    <a:pt x="4597" y="900"/>
                  </a:cubicBezTo>
                  <a:cubicBezTo>
                    <a:pt x="4442" y="912"/>
                    <a:pt x="4287" y="936"/>
                    <a:pt x="4132" y="983"/>
                  </a:cubicBezTo>
                  <a:cubicBezTo>
                    <a:pt x="3525" y="1150"/>
                    <a:pt x="3001" y="1507"/>
                    <a:pt x="2561" y="1936"/>
                  </a:cubicBezTo>
                  <a:cubicBezTo>
                    <a:pt x="2180" y="2305"/>
                    <a:pt x="1930" y="2805"/>
                    <a:pt x="1501" y="3115"/>
                  </a:cubicBezTo>
                  <a:cubicBezTo>
                    <a:pt x="1311" y="3258"/>
                    <a:pt x="1096" y="3317"/>
                    <a:pt x="870" y="3400"/>
                  </a:cubicBezTo>
                  <a:cubicBezTo>
                    <a:pt x="787" y="3424"/>
                    <a:pt x="668" y="3472"/>
                    <a:pt x="572" y="3531"/>
                  </a:cubicBezTo>
                  <a:cubicBezTo>
                    <a:pt x="561" y="3591"/>
                    <a:pt x="572" y="3662"/>
                    <a:pt x="608" y="3722"/>
                  </a:cubicBezTo>
                  <a:cubicBezTo>
                    <a:pt x="632" y="3769"/>
                    <a:pt x="680" y="3817"/>
                    <a:pt x="727" y="3841"/>
                  </a:cubicBezTo>
                  <a:lnTo>
                    <a:pt x="715" y="3841"/>
                  </a:lnTo>
                  <a:cubicBezTo>
                    <a:pt x="501" y="3936"/>
                    <a:pt x="1" y="4174"/>
                    <a:pt x="251" y="4472"/>
                  </a:cubicBezTo>
                  <a:cubicBezTo>
                    <a:pt x="343" y="4572"/>
                    <a:pt x="464" y="4608"/>
                    <a:pt x="599" y="4608"/>
                  </a:cubicBezTo>
                  <a:cubicBezTo>
                    <a:pt x="655" y="4608"/>
                    <a:pt x="715" y="4602"/>
                    <a:pt x="775" y="4591"/>
                  </a:cubicBezTo>
                  <a:lnTo>
                    <a:pt x="775" y="4591"/>
                  </a:lnTo>
                  <a:lnTo>
                    <a:pt x="632" y="4770"/>
                  </a:lnTo>
                  <a:cubicBezTo>
                    <a:pt x="489" y="4984"/>
                    <a:pt x="370" y="5222"/>
                    <a:pt x="299" y="5496"/>
                  </a:cubicBezTo>
                  <a:cubicBezTo>
                    <a:pt x="299" y="5591"/>
                    <a:pt x="263" y="5734"/>
                    <a:pt x="251" y="5865"/>
                  </a:cubicBezTo>
                  <a:cubicBezTo>
                    <a:pt x="239" y="5984"/>
                    <a:pt x="239" y="6115"/>
                    <a:pt x="358" y="6198"/>
                  </a:cubicBezTo>
                  <a:cubicBezTo>
                    <a:pt x="402" y="6226"/>
                    <a:pt x="447" y="6237"/>
                    <a:pt x="490" y="6237"/>
                  </a:cubicBezTo>
                  <a:cubicBezTo>
                    <a:pt x="599" y="6237"/>
                    <a:pt x="705" y="6164"/>
                    <a:pt x="799" y="6079"/>
                  </a:cubicBezTo>
                  <a:lnTo>
                    <a:pt x="799" y="6079"/>
                  </a:lnTo>
                  <a:cubicBezTo>
                    <a:pt x="751" y="6198"/>
                    <a:pt x="715" y="6329"/>
                    <a:pt x="692" y="6460"/>
                  </a:cubicBezTo>
                  <a:cubicBezTo>
                    <a:pt x="668" y="6698"/>
                    <a:pt x="739" y="6996"/>
                    <a:pt x="977" y="7091"/>
                  </a:cubicBezTo>
                  <a:cubicBezTo>
                    <a:pt x="1033" y="7111"/>
                    <a:pt x="1092" y="7119"/>
                    <a:pt x="1152" y="7119"/>
                  </a:cubicBezTo>
                  <a:cubicBezTo>
                    <a:pt x="1346" y="7119"/>
                    <a:pt x="1552" y="7030"/>
                    <a:pt x="1715" y="6948"/>
                  </a:cubicBezTo>
                  <a:cubicBezTo>
                    <a:pt x="1787" y="6913"/>
                    <a:pt x="1858" y="6865"/>
                    <a:pt x="1918" y="6806"/>
                  </a:cubicBezTo>
                  <a:cubicBezTo>
                    <a:pt x="2025" y="6865"/>
                    <a:pt x="2156" y="6877"/>
                    <a:pt x="2275" y="6889"/>
                  </a:cubicBezTo>
                  <a:cubicBezTo>
                    <a:pt x="2345" y="6896"/>
                    <a:pt x="2415" y="6899"/>
                    <a:pt x="2485" y="6899"/>
                  </a:cubicBezTo>
                  <a:cubicBezTo>
                    <a:pt x="2893" y="6899"/>
                    <a:pt x="3301" y="6784"/>
                    <a:pt x="3656" y="6591"/>
                  </a:cubicBezTo>
                  <a:cubicBezTo>
                    <a:pt x="4073" y="6377"/>
                    <a:pt x="4466" y="6079"/>
                    <a:pt x="4823" y="5758"/>
                  </a:cubicBezTo>
                  <a:cubicBezTo>
                    <a:pt x="4990" y="5615"/>
                    <a:pt x="5144" y="5460"/>
                    <a:pt x="5299" y="5305"/>
                  </a:cubicBezTo>
                  <a:lnTo>
                    <a:pt x="5299" y="5305"/>
                  </a:lnTo>
                  <a:cubicBezTo>
                    <a:pt x="5287" y="5424"/>
                    <a:pt x="5299" y="5555"/>
                    <a:pt x="5323" y="5674"/>
                  </a:cubicBezTo>
                  <a:cubicBezTo>
                    <a:pt x="5418" y="5901"/>
                    <a:pt x="5597" y="6055"/>
                    <a:pt x="5823" y="6151"/>
                  </a:cubicBezTo>
                  <a:cubicBezTo>
                    <a:pt x="6037" y="6234"/>
                    <a:pt x="6276" y="6270"/>
                    <a:pt x="6514" y="6270"/>
                  </a:cubicBezTo>
                  <a:cubicBezTo>
                    <a:pt x="7228" y="6270"/>
                    <a:pt x="7942" y="6020"/>
                    <a:pt x="8502" y="5555"/>
                  </a:cubicBezTo>
                  <a:cubicBezTo>
                    <a:pt x="8621" y="5460"/>
                    <a:pt x="8716" y="5365"/>
                    <a:pt x="8812" y="5258"/>
                  </a:cubicBezTo>
                  <a:lnTo>
                    <a:pt x="8812" y="5258"/>
                  </a:lnTo>
                  <a:cubicBezTo>
                    <a:pt x="8812" y="5270"/>
                    <a:pt x="8812" y="5305"/>
                    <a:pt x="8800" y="5317"/>
                  </a:cubicBezTo>
                  <a:cubicBezTo>
                    <a:pt x="8776" y="5496"/>
                    <a:pt x="8800" y="5686"/>
                    <a:pt x="8895" y="5817"/>
                  </a:cubicBezTo>
                  <a:cubicBezTo>
                    <a:pt x="9002" y="5972"/>
                    <a:pt x="9193" y="6055"/>
                    <a:pt x="9371" y="6055"/>
                  </a:cubicBezTo>
                  <a:cubicBezTo>
                    <a:pt x="9550" y="6055"/>
                    <a:pt x="9752" y="6020"/>
                    <a:pt x="9919" y="5936"/>
                  </a:cubicBezTo>
                  <a:cubicBezTo>
                    <a:pt x="10264" y="5782"/>
                    <a:pt x="10562" y="5520"/>
                    <a:pt x="10752" y="5198"/>
                  </a:cubicBezTo>
                  <a:lnTo>
                    <a:pt x="10752" y="5198"/>
                  </a:lnTo>
                  <a:cubicBezTo>
                    <a:pt x="10681" y="5484"/>
                    <a:pt x="10657" y="5782"/>
                    <a:pt x="10633" y="6079"/>
                  </a:cubicBezTo>
                  <a:cubicBezTo>
                    <a:pt x="10609" y="6770"/>
                    <a:pt x="10633" y="7508"/>
                    <a:pt x="10990" y="8115"/>
                  </a:cubicBezTo>
                  <a:cubicBezTo>
                    <a:pt x="11074" y="8246"/>
                    <a:pt x="11193" y="8377"/>
                    <a:pt x="11348" y="8377"/>
                  </a:cubicBezTo>
                  <a:cubicBezTo>
                    <a:pt x="11443" y="8377"/>
                    <a:pt x="11502" y="8341"/>
                    <a:pt x="11550" y="8258"/>
                  </a:cubicBezTo>
                  <a:lnTo>
                    <a:pt x="11550" y="8258"/>
                  </a:lnTo>
                  <a:cubicBezTo>
                    <a:pt x="11514" y="8437"/>
                    <a:pt x="11514" y="8615"/>
                    <a:pt x="11550" y="8794"/>
                  </a:cubicBezTo>
                  <a:cubicBezTo>
                    <a:pt x="11562" y="8853"/>
                    <a:pt x="11574" y="8913"/>
                    <a:pt x="11610" y="8961"/>
                  </a:cubicBezTo>
                  <a:cubicBezTo>
                    <a:pt x="11643" y="9005"/>
                    <a:pt x="11697" y="9023"/>
                    <a:pt x="11753" y="9023"/>
                  </a:cubicBezTo>
                  <a:cubicBezTo>
                    <a:pt x="11818" y="9023"/>
                    <a:pt x="11886" y="8999"/>
                    <a:pt x="11931" y="8961"/>
                  </a:cubicBezTo>
                  <a:lnTo>
                    <a:pt x="11931" y="8961"/>
                  </a:lnTo>
                  <a:cubicBezTo>
                    <a:pt x="11836" y="9151"/>
                    <a:pt x="11729" y="9365"/>
                    <a:pt x="11645" y="9568"/>
                  </a:cubicBezTo>
                  <a:cubicBezTo>
                    <a:pt x="11550" y="9901"/>
                    <a:pt x="11407" y="10306"/>
                    <a:pt x="11574" y="10604"/>
                  </a:cubicBezTo>
                  <a:cubicBezTo>
                    <a:pt x="11730" y="10900"/>
                    <a:pt x="12069" y="11054"/>
                    <a:pt x="12412" y="11054"/>
                  </a:cubicBezTo>
                  <a:cubicBezTo>
                    <a:pt x="12566" y="11054"/>
                    <a:pt x="12720" y="11023"/>
                    <a:pt x="12860" y="10961"/>
                  </a:cubicBezTo>
                  <a:cubicBezTo>
                    <a:pt x="13300" y="10747"/>
                    <a:pt x="13550" y="10270"/>
                    <a:pt x="13598" y="9794"/>
                  </a:cubicBezTo>
                  <a:cubicBezTo>
                    <a:pt x="13765" y="10068"/>
                    <a:pt x="14110" y="10163"/>
                    <a:pt x="14419" y="10163"/>
                  </a:cubicBezTo>
                  <a:cubicBezTo>
                    <a:pt x="14919" y="10163"/>
                    <a:pt x="15455" y="9961"/>
                    <a:pt x="15920" y="9723"/>
                  </a:cubicBezTo>
                  <a:cubicBezTo>
                    <a:pt x="16158" y="9604"/>
                    <a:pt x="16384" y="9449"/>
                    <a:pt x="16586" y="9306"/>
                  </a:cubicBezTo>
                  <a:cubicBezTo>
                    <a:pt x="16634" y="9270"/>
                    <a:pt x="16694" y="9199"/>
                    <a:pt x="16753" y="9139"/>
                  </a:cubicBezTo>
                  <a:cubicBezTo>
                    <a:pt x="16848" y="9032"/>
                    <a:pt x="16789" y="8877"/>
                    <a:pt x="16646" y="8853"/>
                  </a:cubicBezTo>
                  <a:cubicBezTo>
                    <a:pt x="16432" y="8830"/>
                    <a:pt x="16217" y="8722"/>
                    <a:pt x="16051" y="8592"/>
                  </a:cubicBezTo>
                  <a:cubicBezTo>
                    <a:pt x="15991" y="8532"/>
                    <a:pt x="15932" y="8484"/>
                    <a:pt x="15896" y="8425"/>
                  </a:cubicBezTo>
                  <a:lnTo>
                    <a:pt x="15896" y="8425"/>
                  </a:lnTo>
                  <a:cubicBezTo>
                    <a:pt x="15923" y="8427"/>
                    <a:pt x="15950" y="8428"/>
                    <a:pt x="15977" y="8428"/>
                  </a:cubicBezTo>
                  <a:cubicBezTo>
                    <a:pt x="16128" y="8428"/>
                    <a:pt x="16276" y="8397"/>
                    <a:pt x="16408" y="8306"/>
                  </a:cubicBezTo>
                  <a:cubicBezTo>
                    <a:pt x="16539" y="8234"/>
                    <a:pt x="16705" y="8044"/>
                    <a:pt x="16539" y="7937"/>
                  </a:cubicBezTo>
                  <a:cubicBezTo>
                    <a:pt x="16507" y="7914"/>
                    <a:pt x="16475" y="7907"/>
                    <a:pt x="16442" y="7907"/>
                  </a:cubicBezTo>
                  <a:cubicBezTo>
                    <a:pt x="16390" y="7907"/>
                    <a:pt x="16335" y="7925"/>
                    <a:pt x="16277" y="7925"/>
                  </a:cubicBezTo>
                  <a:cubicBezTo>
                    <a:pt x="16122" y="7925"/>
                    <a:pt x="15967" y="7782"/>
                    <a:pt x="15908" y="7639"/>
                  </a:cubicBezTo>
                  <a:cubicBezTo>
                    <a:pt x="15860" y="7532"/>
                    <a:pt x="15848" y="7425"/>
                    <a:pt x="15836" y="7306"/>
                  </a:cubicBezTo>
                  <a:cubicBezTo>
                    <a:pt x="15824" y="7044"/>
                    <a:pt x="15896" y="6746"/>
                    <a:pt x="15920" y="6520"/>
                  </a:cubicBezTo>
                  <a:cubicBezTo>
                    <a:pt x="15979" y="6103"/>
                    <a:pt x="16039" y="5674"/>
                    <a:pt x="16027" y="5258"/>
                  </a:cubicBezTo>
                  <a:cubicBezTo>
                    <a:pt x="16027" y="5067"/>
                    <a:pt x="16003" y="4853"/>
                    <a:pt x="15967" y="4662"/>
                  </a:cubicBezTo>
                  <a:cubicBezTo>
                    <a:pt x="15848" y="4020"/>
                    <a:pt x="15574" y="3424"/>
                    <a:pt x="15003" y="3055"/>
                  </a:cubicBezTo>
                  <a:cubicBezTo>
                    <a:pt x="14979" y="3055"/>
                    <a:pt x="14979" y="3055"/>
                    <a:pt x="14979" y="3043"/>
                  </a:cubicBezTo>
                  <a:cubicBezTo>
                    <a:pt x="15086" y="3019"/>
                    <a:pt x="15193" y="2984"/>
                    <a:pt x="15277" y="2936"/>
                  </a:cubicBezTo>
                  <a:cubicBezTo>
                    <a:pt x="15300" y="2924"/>
                    <a:pt x="15324" y="2900"/>
                    <a:pt x="15348" y="2888"/>
                  </a:cubicBezTo>
                  <a:cubicBezTo>
                    <a:pt x="15372" y="2841"/>
                    <a:pt x="15360" y="2781"/>
                    <a:pt x="15324" y="2746"/>
                  </a:cubicBezTo>
                  <a:cubicBezTo>
                    <a:pt x="15241" y="2626"/>
                    <a:pt x="15074" y="2591"/>
                    <a:pt x="14931" y="2579"/>
                  </a:cubicBezTo>
                  <a:cubicBezTo>
                    <a:pt x="14765" y="2579"/>
                    <a:pt x="14586" y="2591"/>
                    <a:pt x="14419" y="2638"/>
                  </a:cubicBezTo>
                  <a:cubicBezTo>
                    <a:pt x="14634" y="2305"/>
                    <a:pt x="14729" y="1864"/>
                    <a:pt x="14527" y="1531"/>
                  </a:cubicBezTo>
                  <a:cubicBezTo>
                    <a:pt x="14436" y="1381"/>
                    <a:pt x="14261" y="1255"/>
                    <a:pt x="14087" y="1255"/>
                  </a:cubicBezTo>
                  <a:cubicBezTo>
                    <a:pt x="14055" y="1255"/>
                    <a:pt x="14023" y="1260"/>
                    <a:pt x="13991" y="1269"/>
                  </a:cubicBezTo>
                  <a:cubicBezTo>
                    <a:pt x="13872" y="1293"/>
                    <a:pt x="13776" y="1400"/>
                    <a:pt x="13705" y="1519"/>
                  </a:cubicBezTo>
                  <a:cubicBezTo>
                    <a:pt x="13634" y="1626"/>
                    <a:pt x="13586" y="1745"/>
                    <a:pt x="13562" y="1864"/>
                  </a:cubicBezTo>
                  <a:cubicBezTo>
                    <a:pt x="13538" y="1829"/>
                    <a:pt x="13526" y="1793"/>
                    <a:pt x="13515" y="1757"/>
                  </a:cubicBezTo>
                  <a:cubicBezTo>
                    <a:pt x="13229" y="1162"/>
                    <a:pt x="12717" y="686"/>
                    <a:pt x="12145" y="376"/>
                  </a:cubicBezTo>
                  <a:cubicBezTo>
                    <a:pt x="11895" y="245"/>
                    <a:pt x="11610" y="138"/>
                    <a:pt x="11324" y="79"/>
                  </a:cubicBezTo>
                  <a:cubicBezTo>
                    <a:pt x="11079" y="26"/>
                    <a:pt x="10830" y="0"/>
                    <a:pt x="1058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3345;p46">
              <a:extLst>
                <a:ext uri="{FF2B5EF4-FFF2-40B4-BE49-F238E27FC236}">
                  <a16:creationId xmlns:a16="http://schemas.microsoft.com/office/drawing/2014/main" xmlns="" id="{04F842EF-CEE8-4594-ABE3-01F07BFCED4A}"/>
                </a:ext>
              </a:extLst>
            </p:cNvPr>
            <p:cNvSpPr/>
            <p:nvPr/>
          </p:nvSpPr>
          <p:spPr>
            <a:xfrm>
              <a:off x="7174022" y="4178883"/>
              <a:ext cx="406941" cy="355728"/>
            </a:xfrm>
            <a:custGeom>
              <a:avLst/>
              <a:gdLst/>
              <a:ahLst/>
              <a:cxnLst/>
              <a:rect l="l" t="t" r="r" b="b"/>
              <a:pathLst>
                <a:path w="8407" h="7349" extrusionOk="0">
                  <a:moveTo>
                    <a:pt x="2935" y="1"/>
                  </a:moveTo>
                  <a:cubicBezTo>
                    <a:pt x="2334" y="1"/>
                    <a:pt x="1733" y="150"/>
                    <a:pt x="1203" y="436"/>
                  </a:cubicBezTo>
                  <a:cubicBezTo>
                    <a:pt x="1120" y="448"/>
                    <a:pt x="1024" y="460"/>
                    <a:pt x="941" y="460"/>
                  </a:cubicBezTo>
                  <a:cubicBezTo>
                    <a:pt x="876" y="466"/>
                    <a:pt x="804" y="469"/>
                    <a:pt x="733" y="469"/>
                  </a:cubicBezTo>
                  <a:cubicBezTo>
                    <a:pt x="661" y="469"/>
                    <a:pt x="590" y="466"/>
                    <a:pt x="524" y="460"/>
                  </a:cubicBezTo>
                  <a:cubicBezTo>
                    <a:pt x="369" y="448"/>
                    <a:pt x="239" y="400"/>
                    <a:pt x="96" y="376"/>
                  </a:cubicBezTo>
                  <a:cubicBezTo>
                    <a:pt x="48" y="353"/>
                    <a:pt x="24" y="341"/>
                    <a:pt x="0" y="341"/>
                  </a:cubicBezTo>
                  <a:cubicBezTo>
                    <a:pt x="12" y="353"/>
                    <a:pt x="24" y="376"/>
                    <a:pt x="48" y="400"/>
                  </a:cubicBezTo>
                  <a:cubicBezTo>
                    <a:pt x="119" y="472"/>
                    <a:pt x="227" y="519"/>
                    <a:pt x="334" y="543"/>
                  </a:cubicBezTo>
                  <a:cubicBezTo>
                    <a:pt x="929" y="757"/>
                    <a:pt x="1536" y="864"/>
                    <a:pt x="2084" y="1186"/>
                  </a:cubicBezTo>
                  <a:cubicBezTo>
                    <a:pt x="2251" y="1281"/>
                    <a:pt x="2417" y="1412"/>
                    <a:pt x="2453" y="1603"/>
                  </a:cubicBezTo>
                  <a:cubicBezTo>
                    <a:pt x="2572" y="2019"/>
                    <a:pt x="2132" y="2484"/>
                    <a:pt x="2298" y="2889"/>
                  </a:cubicBezTo>
                  <a:cubicBezTo>
                    <a:pt x="2388" y="3108"/>
                    <a:pt x="2615" y="3166"/>
                    <a:pt x="2857" y="3166"/>
                  </a:cubicBezTo>
                  <a:cubicBezTo>
                    <a:pt x="2970" y="3166"/>
                    <a:pt x="3085" y="3154"/>
                    <a:pt x="3191" y="3139"/>
                  </a:cubicBezTo>
                  <a:cubicBezTo>
                    <a:pt x="3310" y="3122"/>
                    <a:pt x="3434" y="3111"/>
                    <a:pt x="3557" y="3111"/>
                  </a:cubicBezTo>
                  <a:cubicBezTo>
                    <a:pt x="3881" y="3111"/>
                    <a:pt x="4202" y="3186"/>
                    <a:pt x="4418" y="3436"/>
                  </a:cubicBezTo>
                  <a:cubicBezTo>
                    <a:pt x="4680" y="3734"/>
                    <a:pt x="4715" y="4174"/>
                    <a:pt x="4822" y="4567"/>
                  </a:cubicBezTo>
                  <a:cubicBezTo>
                    <a:pt x="4924" y="4940"/>
                    <a:pt x="5186" y="5345"/>
                    <a:pt x="5518" y="5345"/>
                  </a:cubicBezTo>
                  <a:cubicBezTo>
                    <a:pt x="5536" y="5345"/>
                    <a:pt x="5554" y="5344"/>
                    <a:pt x="5573" y="5341"/>
                  </a:cubicBezTo>
                  <a:cubicBezTo>
                    <a:pt x="5775" y="5305"/>
                    <a:pt x="5954" y="5139"/>
                    <a:pt x="6168" y="5091"/>
                  </a:cubicBezTo>
                  <a:cubicBezTo>
                    <a:pt x="6207" y="5081"/>
                    <a:pt x="6247" y="5076"/>
                    <a:pt x="6286" y="5076"/>
                  </a:cubicBezTo>
                  <a:cubicBezTo>
                    <a:pt x="6554" y="5076"/>
                    <a:pt x="6808" y="5309"/>
                    <a:pt x="6954" y="5579"/>
                  </a:cubicBezTo>
                  <a:cubicBezTo>
                    <a:pt x="7120" y="5889"/>
                    <a:pt x="7180" y="6246"/>
                    <a:pt x="7311" y="6579"/>
                  </a:cubicBezTo>
                  <a:cubicBezTo>
                    <a:pt x="7430" y="6901"/>
                    <a:pt x="7632" y="7234"/>
                    <a:pt x="7954" y="7318"/>
                  </a:cubicBezTo>
                  <a:cubicBezTo>
                    <a:pt x="8007" y="7340"/>
                    <a:pt x="8055" y="7349"/>
                    <a:pt x="8107" y="7349"/>
                  </a:cubicBezTo>
                  <a:cubicBezTo>
                    <a:pt x="8137" y="7349"/>
                    <a:pt x="8169" y="7346"/>
                    <a:pt x="8204" y="7341"/>
                  </a:cubicBezTo>
                  <a:cubicBezTo>
                    <a:pt x="8192" y="7068"/>
                    <a:pt x="8263" y="6770"/>
                    <a:pt x="8287" y="6544"/>
                  </a:cubicBezTo>
                  <a:cubicBezTo>
                    <a:pt x="8347" y="6127"/>
                    <a:pt x="8406" y="5698"/>
                    <a:pt x="8394" y="5282"/>
                  </a:cubicBezTo>
                  <a:cubicBezTo>
                    <a:pt x="8394" y="5091"/>
                    <a:pt x="8370" y="4877"/>
                    <a:pt x="8335" y="4686"/>
                  </a:cubicBezTo>
                  <a:lnTo>
                    <a:pt x="8228" y="4686"/>
                  </a:lnTo>
                  <a:cubicBezTo>
                    <a:pt x="7775" y="4663"/>
                    <a:pt x="7299" y="4508"/>
                    <a:pt x="7013" y="4103"/>
                  </a:cubicBezTo>
                  <a:cubicBezTo>
                    <a:pt x="6918" y="3972"/>
                    <a:pt x="6858" y="3805"/>
                    <a:pt x="6763" y="3686"/>
                  </a:cubicBezTo>
                  <a:cubicBezTo>
                    <a:pt x="6549" y="3436"/>
                    <a:pt x="6239" y="3353"/>
                    <a:pt x="5942" y="3270"/>
                  </a:cubicBezTo>
                  <a:cubicBezTo>
                    <a:pt x="5584" y="3186"/>
                    <a:pt x="5192" y="3091"/>
                    <a:pt x="4918" y="2829"/>
                  </a:cubicBezTo>
                  <a:cubicBezTo>
                    <a:pt x="4632" y="2555"/>
                    <a:pt x="4465" y="2067"/>
                    <a:pt x="4680" y="1710"/>
                  </a:cubicBezTo>
                  <a:cubicBezTo>
                    <a:pt x="4775" y="1531"/>
                    <a:pt x="4953" y="1400"/>
                    <a:pt x="5001" y="1186"/>
                  </a:cubicBezTo>
                  <a:cubicBezTo>
                    <a:pt x="5072" y="912"/>
                    <a:pt x="4870" y="638"/>
                    <a:pt x="4644" y="472"/>
                  </a:cubicBezTo>
                  <a:cubicBezTo>
                    <a:pt x="4596" y="448"/>
                    <a:pt x="4560" y="400"/>
                    <a:pt x="4501" y="376"/>
                  </a:cubicBezTo>
                  <a:cubicBezTo>
                    <a:pt x="4239" y="233"/>
                    <a:pt x="3965" y="138"/>
                    <a:pt x="3679" y="79"/>
                  </a:cubicBezTo>
                  <a:cubicBezTo>
                    <a:pt x="3435" y="26"/>
                    <a:pt x="3185" y="1"/>
                    <a:pt x="2935" y="1"/>
                  </a:cubicBezTo>
                  <a:close/>
                </a:path>
              </a:pathLst>
            </a:custGeom>
            <a:solidFill>
              <a:srgbClr val="2D29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3346;p46">
              <a:extLst>
                <a:ext uri="{FF2B5EF4-FFF2-40B4-BE49-F238E27FC236}">
                  <a16:creationId xmlns:a16="http://schemas.microsoft.com/office/drawing/2014/main" xmlns="" id="{EACC6DB9-6BD4-46EF-80D8-AC93F6064203}"/>
                </a:ext>
              </a:extLst>
            </p:cNvPr>
            <p:cNvSpPr/>
            <p:nvPr/>
          </p:nvSpPr>
          <p:spPr>
            <a:xfrm>
              <a:off x="7386665" y="4596085"/>
              <a:ext cx="179873" cy="216274"/>
            </a:xfrm>
            <a:custGeom>
              <a:avLst/>
              <a:gdLst/>
              <a:ahLst/>
              <a:cxnLst/>
              <a:rect l="l" t="t" r="r" b="b"/>
              <a:pathLst>
                <a:path w="3716" h="4468" extrusionOk="0">
                  <a:moveTo>
                    <a:pt x="2310" y="1"/>
                  </a:moveTo>
                  <a:cubicBezTo>
                    <a:pt x="982" y="1"/>
                    <a:pt x="226" y="1553"/>
                    <a:pt x="72" y="2687"/>
                  </a:cubicBezTo>
                  <a:cubicBezTo>
                    <a:pt x="25" y="2973"/>
                    <a:pt x="1" y="3283"/>
                    <a:pt x="72" y="3568"/>
                  </a:cubicBezTo>
                  <a:cubicBezTo>
                    <a:pt x="194" y="4110"/>
                    <a:pt x="614" y="4468"/>
                    <a:pt x="1150" y="4468"/>
                  </a:cubicBezTo>
                  <a:cubicBezTo>
                    <a:pt x="1191" y="4468"/>
                    <a:pt x="1233" y="4465"/>
                    <a:pt x="1275" y="4461"/>
                  </a:cubicBezTo>
                  <a:cubicBezTo>
                    <a:pt x="1799" y="4414"/>
                    <a:pt x="2299" y="4104"/>
                    <a:pt x="2692" y="3759"/>
                  </a:cubicBezTo>
                  <a:cubicBezTo>
                    <a:pt x="3311" y="3211"/>
                    <a:pt x="3704" y="2425"/>
                    <a:pt x="3704" y="1604"/>
                  </a:cubicBezTo>
                  <a:cubicBezTo>
                    <a:pt x="3716" y="1235"/>
                    <a:pt x="3632" y="830"/>
                    <a:pt x="3406" y="520"/>
                  </a:cubicBezTo>
                  <a:cubicBezTo>
                    <a:pt x="3192" y="235"/>
                    <a:pt x="2930" y="92"/>
                    <a:pt x="2644" y="32"/>
                  </a:cubicBezTo>
                  <a:cubicBezTo>
                    <a:pt x="2529" y="11"/>
                    <a:pt x="2418" y="1"/>
                    <a:pt x="2310"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3347;p46">
              <a:extLst>
                <a:ext uri="{FF2B5EF4-FFF2-40B4-BE49-F238E27FC236}">
                  <a16:creationId xmlns:a16="http://schemas.microsoft.com/office/drawing/2014/main" xmlns="" id="{CAB1D55E-FE94-4B30-8DC9-0C9151B332B2}"/>
                </a:ext>
              </a:extLst>
            </p:cNvPr>
            <p:cNvSpPr/>
            <p:nvPr/>
          </p:nvSpPr>
          <p:spPr>
            <a:xfrm>
              <a:off x="7436231" y="4653542"/>
              <a:ext cx="89404" cy="102764"/>
            </a:xfrm>
            <a:custGeom>
              <a:avLst/>
              <a:gdLst/>
              <a:ahLst/>
              <a:cxnLst/>
              <a:rect l="l" t="t" r="r" b="b"/>
              <a:pathLst>
                <a:path w="1847" h="2123" extrusionOk="0">
                  <a:moveTo>
                    <a:pt x="1275" y="0"/>
                  </a:moveTo>
                  <a:cubicBezTo>
                    <a:pt x="1001" y="0"/>
                    <a:pt x="763" y="179"/>
                    <a:pt x="584" y="369"/>
                  </a:cubicBezTo>
                  <a:cubicBezTo>
                    <a:pt x="179" y="833"/>
                    <a:pt x="1" y="1441"/>
                    <a:pt x="60" y="2060"/>
                  </a:cubicBezTo>
                  <a:cubicBezTo>
                    <a:pt x="66" y="2101"/>
                    <a:pt x="105" y="2122"/>
                    <a:pt x="142" y="2122"/>
                  </a:cubicBezTo>
                  <a:cubicBezTo>
                    <a:pt x="179" y="2122"/>
                    <a:pt x="215" y="2101"/>
                    <a:pt x="215" y="2060"/>
                  </a:cubicBezTo>
                  <a:cubicBezTo>
                    <a:pt x="179" y="1560"/>
                    <a:pt x="346" y="1060"/>
                    <a:pt x="644" y="667"/>
                  </a:cubicBezTo>
                  <a:cubicBezTo>
                    <a:pt x="703" y="583"/>
                    <a:pt x="775" y="488"/>
                    <a:pt x="870" y="417"/>
                  </a:cubicBezTo>
                  <a:cubicBezTo>
                    <a:pt x="953" y="524"/>
                    <a:pt x="1013" y="643"/>
                    <a:pt x="1048" y="762"/>
                  </a:cubicBezTo>
                  <a:cubicBezTo>
                    <a:pt x="1060" y="833"/>
                    <a:pt x="1060" y="893"/>
                    <a:pt x="1060" y="976"/>
                  </a:cubicBezTo>
                  <a:lnTo>
                    <a:pt x="1060" y="1036"/>
                  </a:lnTo>
                  <a:lnTo>
                    <a:pt x="1060" y="1060"/>
                  </a:lnTo>
                  <a:lnTo>
                    <a:pt x="1060" y="1084"/>
                  </a:lnTo>
                  <a:cubicBezTo>
                    <a:pt x="1048" y="1131"/>
                    <a:pt x="1025" y="1179"/>
                    <a:pt x="1048" y="1226"/>
                  </a:cubicBezTo>
                  <a:cubicBezTo>
                    <a:pt x="1048" y="1273"/>
                    <a:pt x="1084" y="1304"/>
                    <a:pt x="1125" y="1304"/>
                  </a:cubicBezTo>
                  <a:cubicBezTo>
                    <a:pt x="1147" y="1304"/>
                    <a:pt x="1170" y="1295"/>
                    <a:pt x="1191" y="1274"/>
                  </a:cubicBezTo>
                  <a:cubicBezTo>
                    <a:pt x="1263" y="1203"/>
                    <a:pt x="1275" y="1084"/>
                    <a:pt x="1299" y="976"/>
                  </a:cubicBezTo>
                  <a:cubicBezTo>
                    <a:pt x="1310" y="893"/>
                    <a:pt x="1299" y="786"/>
                    <a:pt x="1263" y="703"/>
                  </a:cubicBezTo>
                  <a:cubicBezTo>
                    <a:pt x="1215" y="548"/>
                    <a:pt x="1144" y="417"/>
                    <a:pt x="1048" y="298"/>
                  </a:cubicBezTo>
                  <a:cubicBezTo>
                    <a:pt x="1084" y="262"/>
                    <a:pt x="1132" y="250"/>
                    <a:pt x="1191" y="238"/>
                  </a:cubicBezTo>
                  <a:cubicBezTo>
                    <a:pt x="1222" y="225"/>
                    <a:pt x="1256" y="220"/>
                    <a:pt x="1291" y="220"/>
                  </a:cubicBezTo>
                  <a:cubicBezTo>
                    <a:pt x="1352" y="220"/>
                    <a:pt x="1417" y="235"/>
                    <a:pt x="1477" y="250"/>
                  </a:cubicBezTo>
                  <a:cubicBezTo>
                    <a:pt x="1560" y="298"/>
                    <a:pt x="1608" y="381"/>
                    <a:pt x="1703" y="429"/>
                  </a:cubicBezTo>
                  <a:cubicBezTo>
                    <a:pt x="1713" y="439"/>
                    <a:pt x="1727" y="443"/>
                    <a:pt x="1741" y="443"/>
                  </a:cubicBezTo>
                  <a:cubicBezTo>
                    <a:pt x="1780" y="443"/>
                    <a:pt x="1826" y="412"/>
                    <a:pt x="1834" y="369"/>
                  </a:cubicBezTo>
                  <a:cubicBezTo>
                    <a:pt x="1846" y="131"/>
                    <a:pt x="1489" y="0"/>
                    <a:pt x="1275"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3348;p46">
              <a:extLst>
                <a:ext uri="{FF2B5EF4-FFF2-40B4-BE49-F238E27FC236}">
                  <a16:creationId xmlns:a16="http://schemas.microsoft.com/office/drawing/2014/main" xmlns="" id="{59208452-A563-4655-8F07-72130B07907C}"/>
                </a:ext>
              </a:extLst>
            </p:cNvPr>
            <p:cNvSpPr/>
            <p:nvPr/>
          </p:nvSpPr>
          <p:spPr>
            <a:xfrm>
              <a:off x="7108869" y="4513409"/>
              <a:ext cx="116608" cy="75657"/>
            </a:xfrm>
            <a:custGeom>
              <a:avLst/>
              <a:gdLst/>
              <a:ahLst/>
              <a:cxnLst/>
              <a:rect l="l" t="t" r="r" b="b"/>
              <a:pathLst>
                <a:path w="2409" h="1563" extrusionOk="0">
                  <a:moveTo>
                    <a:pt x="656" y="1"/>
                  </a:moveTo>
                  <a:cubicBezTo>
                    <a:pt x="499" y="1"/>
                    <a:pt x="353" y="43"/>
                    <a:pt x="227" y="133"/>
                  </a:cubicBezTo>
                  <a:cubicBezTo>
                    <a:pt x="96" y="216"/>
                    <a:pt x="1" y="371"/>
                    <a:pt x="37" y="526"/>
                  </a:cubicBezTo>
                  <a:cubicBezTo>
                    <a:pt x="72" y="692"/>
                    <a:pt x="215" y="847"/>
                    <a:pt x="406" y="919"/>
                  </a:cubicBezTo>
                  <a:cubicBezTo>
                    <a:pt x="596" y="990"/>
                    <a:pt x="823" y="1002"/>
                    <a:pt x="1037" y="1050"/>
                  </a:cubicBezTo>
                  <a:cubicBezTo>
                    <a:pt x="1430" y="1145"/>
                    <a:pt x="1811" y="1300"/>
                    <a:pt x="2132" y="1526"/>
                  </a:cubicBezTo>
                  <a:cubicBezTo>
                    <a:pt x="2165" y="1552"/>
                    <a:pt x="2201" y="1563"/>
                    <a:pt x="2235" y="1563"/>
                  </a:cubicBezTo>
                  <a:cubicBezTo>
                    <a:pt x="2327" y="1563"/>
                    <a:pt x="2408" y="1485"/>
                    <a:pt x="2382" y="1407"/>
                  </a:cubicBezTo>
                  <a:cubicBezTo>
                    <a:pt x="2370" y="1061"/>
                    <a:pt x="2132" y="740"/>
                    <a:pt x="1846" y="490"/>
                  </a:cubicBezTo>
                  <a:cubicBezTo>
                    <a:pt x="1585" y="252"/>
                    <a:pt x="1192" y="49"/>
                    <a:pt x="811" y="14"/>
                  </a:cubicBezTo>
                  <a:cubicBezTo>
                    <a:pt x="758" y="5"/>
                    <a:pt x="706" y="1"/>
                    <a:pt x="656"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3349;p46">
              <a:extLst>
                <a:ext uri="{FF2B5EF4-FFF2-40B4-BE49-F238E27FC236}">
                  <a16:creationId xmlns:a16="http://schemas.microsoft.com/office/drawing/2014/main" xmlns="" id="{1E5BA23F-413F-440B-9290-D758EBCF78BF}"/>
                </a:ext>
              </a:extLst>
            </p:cNvPr>
            <p:cNvSpPr/>
            <p:nvPr/>
          </p:nvSpPr>
          <p:spPr>
            <a:xfrm>
              <a:off x="6909344" y="4510747"/>
              <a:ext cx="91824" cy="65734"/>
            </a:xfrm>
            <a:custGeom>
              <a:avLst/>
              <a:gdLst/>
              <a:ahLst/>
              <a:cxnLst/>
              <a:rect l="l" t="t" r="r" b="b"/>
              <a:pathLst>
                <a:path w="1897" h="1358" extrusionOk="0">
                  <a:moveTo>
                    <a:pt x="1359" y="1"/>
                  </a:moveTo>
                  <a:cubicBezTo>
                    <a:pt x="1320" y="1"/>
                    <a:pt x="1281" y="4"/>
                    <a:pt x="1242" y="9"/>
                  </a:cubicBezTo>
                  <a:cubicBezTo>
                    <a:pt x="932" y="45"/>
                    <a:pt x="634" y="212"/>
                    <a:pt x="420" y="426"/>
                  </a:cubicBezTo>
                  <a:cubicBezTo>
                    <a:pt x="206" y="628"/>
                    <a:pt x="27" y="926"/>
                    <a:pt x="27" y="1224"/>
                  </a:cubicBezTo>
                  <a:cubicBezTo>
                    <a:pt x="1" y="1294"/>
                    <a:pt x="65" y="1358"/>
                    <a:pt x="144" y="1358"/>
                  </a:cubicBezTo>
                  <a:cubicBezTo>
                    <a:pt x="172" y="1358"/>
                    <a:pt x="202" y="1350"/>
                    <a:pt x="230" y="1331"/>
                  </a:cubicBezTo>
                  <a:cubicBezTo>
                    <a:pt x="480" y="1140"/>
                    <a:pt x="777" y="986"/>
                    <a:pt x="1099" y="914"/>
                  </a:cubicBezTo>
                  <a:cubicBezTo>
                    <a:pt x="1254" y="866"/>
                    <a:pt x="1432" y="866"/>
                    <a:pt x="1587" y="795"/>
                  </a:cubicBezTo>
                  <a:cubicBezTo>
                    <a:pt x="1742" y="735"/>
                    <a:pt x="1861" y="605"/>
                    <a:pt x="1885" y="450"/>
                  </a:cubicBezTo>
                  <a:cubicBezTo>
                    <a:pt x="1897" y="319"/>
                    <a:pt x="1825" y="188"/>
                    <a:pt x="1706" y="104"/>
                  </a:cubicBezTo>
                  <a:cubicBezTo>
                    <a:pt x="1606" y="32"/>
                    <a:pt x="1485" y="1"/>
                    <a:pt x="1359"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3352;p46">
              <a:extLst>
                <a:ext uri="{FF2B5EF4-FFF2-40B4-BE49-F238E27FC236}">
                  <a16:creationId xmlns:a16="http://schemas.microsoft.com/office/drawing/2014/main" xmlns="" id="{F43D76C7-BCE6-462F-A56D-DC5E59BD9EF2}"/>
                </a:ext>
              </a:extLst>
            </p:cNvPr>
            <p:cNvSpPr/>
            <p:nvPr/>
          </p:nvSpPr>
          <p:spPr>
            <a:xfrm>
              <a:off x="7129634" y="4642554"/>
              <a:ext cx="40951" cy="62346"/>
            </a:xfrm>
            <a:custGeom>
              <a:avLst/>
              <a:gdLst/>
              <a:ahLst/>
              <a:cxnLst/>
              <a:rect l="l" t="t" r="r" b="b"/>
              <a:pathLst>
                <a:path w="846" h="1288" extrusionOk="0">
                  <a:moveTo>
                    <a:pt x="441" y="1"/>
                  </a:moveTo>
                  <a:cubicBezTo>
                    <a:pt x="215" y="1"/>
                    <a:pt x="24" y="275"/>
                    <a:pt x="13" y="632"/>
                  </a:cubicBezTo>
                  <a:cubicBezTo>
                    <a:pt x="1" y="989"/>
                    <a:pt x="167" y="1275"/>
                    <a:pt x="394" y="1287"/>
                  </a:cubicBezTo>
                  <a:cubicBezTo>
                    <a:pt x="398" y="1287"/>
                    <a:pt x="403" y="1287"/>
                    <a:pt x="407" y="1287"/>
                  </a:cubicBezTo>
                  <a:cubicBezTo>
                    <a:pt x="627" y="1287"/>
                    <a:pt x="811" y="1006"/>
                    <a:pt x="834" y="656"/>
                  </a:cubicBezTo>
                  <a:cubicBezTo>
                    <a:pt x="846" y="298"/>
                    <a:pt x="667" y="25"/>
                    <a:pt x="4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3353;p46">
              <a:extLst>
                <a:ext uri="{FF2B5EF4-FFF2-40B4-BE49-F238E27FC236}">
                  <a16:creationId xmlns:a16="http://schemas.microsoft.com/office/drawing/2014/main" xmlns="" id="{B61C6A76-11F7-4683-BB73-CF8A8AA7E536}"/>
                </a:ext>
              </a:extLst>
            </p:cNvPr>
            <p:cNvSpPr/>
            <p:nvPr/>
          </p:nvSpPr>
          <p:spPr>
            <a:xfrm>
              <a:off x="6944050" y="4638439"/>
              <a:ext cx="33496" cy="51455"/>
            </a:xfrm>
            <a:custGeom>
              <a:avLst/>
              <a:gdLst/>
              <a:ahLst/>
              <a:cxnLst/>
              <a:rect l="l" t="t" r="r" b="b"/>
              <a:pathLst>
                <a:path w="692" h="1063" extrusionOk="0">
                  <a:moveTo>
                    <a:pt x="337" y="1"/>
                  </a:moveTo>
                  <a:cubicBezTo>
                    <a:pt x="189" y="1"/>
                    <a:pt x="35" y="242"/>
                    <a:pt x="13" y="526"/>
                  </a:cubicBezTo>
                  <a:cubicBezTo>
                    <a:pt x="1" y="824"/>
                    <a:pt x="156" y="1062"/>
                    <a:pt x="334" y="1062"/>
                  </a:cubicBezTo>
                  <a:cubicBezTo>
                    <a:pt x="513" y="1062"/>
                    <a:pt x="668" y="836"/>
                    <a:pt x="668" y="538"/>
                  </a:cubicBezTo>
                  <a:cubicBezTo>
                    <a:pt x="691" y="241"/>
                    <a:pt x="537" y="2"/>
                    <a:pt x="358" y="2"/>
                  </a:cubicBezTo>
                  <a:cubicBezTo>
                    <a:pt x="351" y="1"/>
                    <a:pt x="344" y="1"/>
                    <a:pt x="3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3354;p46">
              <a:extLst>
                <a:ext uri="{FF2B5EF4-FFF2-40B4-BE49-F238E27FC236}">
                  <a16:creationId xmlns:a16="http://schemas.microsoft.com/office/drawing/2014/main" xmlns="" id="{C5FE5D5A-48F0-4D2A-8DCB-91F491204DC2}"/>
                </a:ext>
              </a:extLst>
            </p:cNvPr>
            <p:cNvSpPr/>
            <p:nvPr/>
          </p:nvSpPr>
          <p:spPr>
            <a:xfrm>
              <a:off x="6979240" y="4621110"/>
              <a:ext cx="57069" cy="133646"/>
            </a:xfrm>
            <a:custGeom>
              <a:avLst/>
              <a:gdLst/>
              <a:ahLst/>
              <a:cxnLst/>
              <a:rect l="l" t="t" r="r" b="b"/>
              <a:pathLst>
                <a:path w="1179" h="2761" extrusionOk="0">
                  <a:moveTo>
                    <a:pt x="1018" y="0"/>
                  </a:moveTo>
                  <a:cubicBezTo>
                    <a:pt x="1000" y="0"/>
                    <a:pt x="982" y="9"/>
                    <a:pt x="976" y="27"/>
                  </a:cubicBezTo>
                  <a:cubicBezTo>
                    <a:pt x="941" y="194"/>
                    <a:pt x="953" y="360"/>
                    <a:pt x="953" y="527"/>
                  </a:cubicBezTo>
                  <a:cubicBezTo>
                    <a:pt x="953" y="682"/>
                    <a:pt x="976" y="849"/>
                    <a:pt x="976" y="1015"/>
                  </a:cubicBezTo>
                  <a:cubicBezTo>
                    <a:pt x="976" y="1158"/>
                    <a:pt x="953" y="1301"/>
                    <a:pt x="822" y="1373"/>
                  </a:cubicBezTo>
                  <a:cubicBezTo>
                    <a:pt x="691" y="1444"/>
                    <a:pt x="524" y="1480"/>
                    <a:pt x="381" y="1503"/>
                  </a:cubicBezTo>
                  <a:cubicBezTo>
                    <a:pt x="274" y="1539"/>
                    <a:pt x="107" y="1515"/>
                    <a:pt x="48" y="1634"/>
                  </a:cubicBezTo>
                  <a:cubicBezTo>
                    <a:pt x="0" y="1742"/>
                    <a:pt x="95" y="1920"/>
                    <a:pt x="143" y="2027"/>
                  </a:cubicBezTo>
                  <a:cubicBezTo>
                    <a:pt x="238" y="2289"/>
                    <a:pt x="393" y="2516"/>
                    <a:pt x="583" y="2742"/>
                  </a:cubicBezTo>
                  <a:cubicBezTo>
                    <a:pt x="597" y="2755"/>
                    <a:pt x="611" y="2761"/>
                    <a:pt x="624" y="2761"/>
                  </a:cubicBezTo>
                  <a:cubicBezTo>
                    <a:pt x="670" y="2761"/>
                    <a:pt x="706" y="2693"/>
                    <a:pt x="679" y="2646"/>
                  </a:cubicBezTo>
                  <a:cubicBezTo>
                    <a:pt x="500" y="2432"/>
                    <a:pt x="357" y="2158"/>
                    <a:pt x="274" y="1896"/>
                  </a:cubicBezTo>
                  <a:cubicBezTo>
                    <a:pt x="262" y="1849"/>
                    <a:pt x="262" y="1813"/>
                    <a:pt x="238" y="1777"/>
                  </a:cubicBezTo>
                  <a:lnTo>
                    <a:pt x="226" y="1718"/>
                  </a:lnTo>
                  <a:cubicBezTo>
                    <a:pt x="226" y="1682"/>
                    <a:pt x="393" y="1682"/>
                    <a:pt x="417" y="1682"/>
                  </a:cubicBezTo>
                  <a:cubicBezTo>
                    <a:pt x="560" y="1670"/>
                    <a:pt x="703" y="1623"/>
                    <a:pt x="834" y="1575"/>
                  </a:cubicBezTo>
                  <a:cubicBezTo>
                    <a:pt x="953" y="1515"/>
                    <a:pt x="1060" y="1456"/>
                    <a:pt x="1119" y="1337"/>
                  </a:cubicBezTo>
                  <a:cubicBezTo>
                    <a:pt x="1179" y="1218"/>
                    <a:pt x="1179" y="1087"/>
                    <a:pt x="1179" y="968"/>
                  </a:cubicBezTo>
                  <a:cubicBezTo>
                    <a:pt x="1179" y="825"/>
                    <a:pt x="1167" y="658"/>
                    <a:pt x="1155" y="503"/>
                  </a:cubicBezTo>
                  <a:cubicBezTo>
                    <a:pt x="1131" y="349"/>
                    <a:pt x="1119" y="182"/>
                    <a:pt x="1060" y="27"/>
                  </a:cubicBezTo>
                  <a:cubicBezTo>
                    <a:pt x="1054" y="9"/>
                    <a:pt x="1036" y="0"/>
                    <a:pt x="1018"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3355;p46">
              <a:extLst>
                <a:ext uri="{FF2B5EF4-FFF2-40B4-BE49-F238E27FC236}">
                  <a16:creationId xmlns:a16="http://schemas.microsoft.com/office/drawing/2014/main" xmlns="" id="{D1DFAC6E-50AA-467F-90CD-CA02B6B5C35F}"/>
                </a:ext>
              </a:extLst>
            </p:cNvPr>
            <p:cNvSpPr/>
            <p:nvPr/>
          </p:nvSpPr>
          <p:spPr>
            <a:xfrm>
              <a:off x="6987469" y="4756305"/>
              <a:ext cx="125175" cy="34610"/>
            </a:xfrm>
            <a:custGeom>
              <a:avLst/>
              <a:gdLst/>
              <a:ahLst/>
              <a:cxnLst/>
              <a:rect l="l" t="t" r="r" b="b"/>
              <a:pathLst>
                <a:path w="2586" h="715" extrusionOk="0">
                  <a:moveTo>
                    <a:pt x="2493" y="0"/>
                  </a:moveTo>
                  <a:cubicBezTo>
                    <a:pt x="2483" y="0"/>
                    <a:pt x="2472" y="3"/>
                    <a:pt x="2461" y="8"/>
                  </a:cubicBezTo>
                  <a:cubicBezTo>
                    <a:pt x="2366" y="32"/>
                    <a:pt x="2283" y="115"/>
                    <a:pt x="2188" y="175"/>
                  </a:cubicBezTo>
                  <a:cubicBezTo>
                    <a:pt x="2092" y="234"/>
                    <a:pt x="2009" y="270"/>
                    <a:pt x="1914" y="318"/>
                  </a:cubicBezTo>
                  <a:cubicBezTo>
                    <a:pt x="1723" y="413"/>
                    <a:pt x="1533" y="473"/>
                    <a:pt x="1318" y="496"/>
                  </a:cubicBezTo>
                  <a:cubicBezTo>
                    <a:pt x="1210" y="515"/>
                    <a:pt x="1099" y="525"/>
                    <a:pt x="988" y="525"/>
                  </a:cubicBezTo>
                  <a:cubicBezTo>
                    <a:pt x="672" y="525"/>
                    <a:pt x="356" y="446"/>
                    <a:pt x="92" y="270"/>
                  </a:cubicBezTo>
                  <a:cubicBezTo>
                    <a:pt x="84" y="267"/>
                    <a:pt x="76" y="265"/>
                    <a:pt x="69" y="265"/>
                  </a:cubicBezTo>
                  <a:cubicBezTo>
                    <a:pt x="24" y="265"/>
                    <a:pt x="0" y="321"/>
                    <a:pt x="21" y="342"/>
                  </a:cubicBezTo>
                  <a:cubicBezTo>
                    <a:pt x="258" y="626"/>
                    <a:pt x="661" y="714"/>
                    <a:pt x="1032" y="714"/>
                  </a:cubicBezTo>
                  <a:cubicBezTo>
                    <a:pt x="1127" y="714"/>
                    <a:pt x="1219" y="709"/>
                    <a:pt x="1306" y="699"/>
                  </a:cubicBezTo>
                  <a:cubicBezTo>
                    <a:pt x="1533" y="675"/>
                    <a:pt x="1771" y="615"/>
                    <a:pt x="1985" y="508"/>
                  </a:cubicBezTo>
                  <a:cubicBezTo>
                    <a:pt x="2080" y="461"/>
                    <a:pt x="2188" y="401"/>
                    <a:pt x="2283" y="342"/>
                  </a:cubicBezTo>
                  <a:cubicBezTo>
                    <a:pt x="2378" y="294"/>
                    <a:pt x="2485" y="234"/>
                    <a:pt x="2545" y="127"/>
                  </a:cubicBezTo>
                  <a:cubicBezTo>
                    <a:pt x="2585" y="77"/>
                    <a:pt x="2548" y="0"/>
                    <a:pt x="2493"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 name="Google Shape;613;p40">
            <a:extLst>
              <a:ext uri="{FF2B5EF4-FFF2-40B4-BE49-F238E27FC236}">
                <a16:creationId xmlns:a16="http://schemas.microsoft.com/office/drawing/2014/main" xmlns="" id="{E4C916E1-444D-4439-8375-BE4F940983D3}"/>
              </a:ext>
            </a:extLst>
          </p:cNvPr>
          <p:cNvSpPr txBox="1">
            <a:spLocks/>
          </p:cNvSpPr>
          <p:nvPr/>
        </p:nvSpPr>
        <p:spPr>
          <a:xfrm>
            <a:off x="1009633" y="736675"/>
            <a:ext cx="7313774" cy="2454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3000"/>
              <a:buFont typeface="Gochi Hand"/>
              <a:buNone/>
              <a:defRPr sz="3000" b="1" i="0" u="none" strike="noStrike" cap="none">
                <a:solidFill>
                  <a:schemeClr val="dk1"/>
                </a:solidFill>
                <a:latin typeface="Gochi Hand"/>
                <a:ea typeface="Gochi Hand"/>
                <a:cs typeface="Gochi Hand"/>
                <a:sym typeface="Gochi Hand"/>
              </a:defRPr>
            </a:lvl9pPr>
          </a:lstStyle>
          <a:p>
            <a:r>
              <a:rPr lang="en-US" sz="3200" dirty="0" err="1">
                <a:solidFill>
                  <a:srgbClr val="FF76A2"/>
                </a:solidFill>
                <a:latin typeface="Times New Roman" panose="02020603050405020304" pitchFamily="18" charset="0"/>
                <a:cs typeface="Times New Roman" panose="02020603050405020304" pitchFamily="18" charset="0"/>
              </a:rPr>
              <a:t>Nội</a:t>
            </a:r>
            <a:r>
              <a:rPr lang="en-US" sz="3200" dirty="0">
                <a:solidFill>
                  <a:srgbClr val="FF76A2"/>
                </a:solidFill>
                <a:latin typeface="Times New Roman" panose="02020603050405020304" pitchFamily="18" charset="0"/>
                <a:cs typeface="Times New Roman" panose="02020603050405020304" pitchFamily="18" charset="0"/>
              </a:rPr>
              <a:t> dung 1</a:t>
            </a:r>
          </a:p>
          <a:p>
            <a:r>
              <a:rPr lang="en-US" sz="3200" dirty="0" err="1">
                <a:solidFill>
                  <a:srgbClr val="FF76A2"/>
                </a:solidFill>
                <a:latin typeface="Times New Roman" panose="02020603050405020304" pitchFamily="18" charset="0"/>
                <a:cs typeface="Times New Roman" panose="02020603050405020304" pitchFamily="18" charset="0"/>
              </a:rPr>
              <a:t>Thường</a:t>
            </a:r>
            <a:r>
              <a:rPr lang="en-US" sz="3200" dirty="0">
                <a:solidFill>
                  <a:srgbClr val="FF76A2"/>
                </a:solidFill>
                <a:latin typeface="Times New Roman" panose="02020603050405020304" pitchFamily="18" charset="0"/>
                <a:cs typeface="Times New Roman" panose="02020603050405020304" pitchFamily="18" charset="0"/>
              </a:rPr>
              <a:t> </a:t>
            </a:r>
            <a:r>
              <a:rPr lang="en-US" sz="3200" dirty="0" err="1">
                <a:solidFill>
                  <a:srgbClr val="FF76A2"/>
                </a:solidFill>
                <a:latin typeface="Times New Roman" panose="02020603050405020304" pitchFamily="18" charset="0"/>
                <a:cs typeface="Times New Roman" panose="02020603050405020304" pitchFamily="18" charset="0"/>
              </a:rPr>
              <a:t>thức</a:t>
            </a:r>
            <a:r>
              <a:rPr lang="en-US" sz="3200" dirty="0">
                <a:solidFill>
                  <a:srgbClr val="FF76A2"/>
                </a:solidFill>
                <a:latin typeface="Times New Roman" panose="02020603050405020304" pitchFamily="18" charset="0"/>
                <a:cs typeface="Times New Roman" panose="02020603050405020304" pitchFamily="18" charset="0"/>
              </a:rPr>
              <a:t> </a:t>
            </a:r>
            <a:r>
              <a:rPr lang="en-US" sz="3200" dirty="0" err="1">
                <a:solidFill>
                  <a:srgbClr val="FF76A2"/>
                </a:solidFill>
                <a:latin typeface="Times New Roman" panose="02020603050405020304" pitchFamily="18" charset="0"/>
                <a:cs typeface="Times New Roman" panose="02020603050405020304" pitchFamily="18" charset="0"/>
              </a:rPr>
              <a:t>âm</a:t>
            </a:r>
            <a:r>
              <a:rPr lang="en-US" sz="3200" dirty="0">
                <a:solidFill>
                  <a:srgbClr val="FF76A2"/>
                </a:solidFill>
                <a:latin typeface="Times New Roman" panose="02020603050405020304" pitchFamily="18" charset="0"/>
                <a:cs typeface="Times New Roman" panose="02020603050405020304" pitchFamily="18" charset="0"/>
              </a:rPr>
              <a:t> </a:t>
            </a:r>
            <a:r>
              <a:rPr lang="en-US" sz="3200" dirty="0" err="1">
                <a:solidFill>
                  <a:srgbClr val="FF76A2"/>
                </a:solidFill>
                <a:latin typeface="Times New Roman" panose="02020603050405020304" pitchFamily="18" charset="0"/>
                <a:cs typeface="Times New Roman" panose="02020603050405020304" pitchFamily="18" charset="0"/>
              </a:rPr>
              <a:t>nhạc</a:t>
            </a:r>
            <a:r>
              <a:rPr lang="en-US" sz="3600" dirty="0">
                <a:solidFill>
                  <a:srgbClr val="FF76A2"/>
                </a:solidFill>
                <a:latin typeface="Times New Roman" panose="02020603050405020304" pitchFamily="18" charset="0"/>
                <a:cs typeface="Times New Roman" panose="02020603050405020304" pitchFamily="18" charset="0"/>
              </a:rPr>
              <a:t>:</a:t>
            </a:r>
          </a:p>
          <a:p>
            <a:r>
              <a:rPr lang="en-US" sz="3600" dirty="0" err="1">
                <a:solidFill>
                  <a:srgbClr val="FF76A2"/>
                </a:solidFill>
                <a:latin typeface="Times New Roman" panose="02020603050405020304" pitchFamily="18" charset="0"/>
                <a:cs typeface="Times New Roman" panose="02020603050405020304" pitchFamily="18" charset="0"/>
              </a:rPr>
              <a:t>Giới</a:t>
            </a:r>
            <a:r>
              <a:rPr lang="en-US" sz="3600" dirty="0">
                <a:solidFill>
                  <a:srgbClr val="FF76A2"/>
                </a:solidFill>
                <a:latin typeface="Times New Roman" panose="02020603050405020304" pitchFamily="18" charset="0"/>
                <a:cs typeface="Times New Roman" panose="02020603050405020304" pitchFamily="18" charset="0"/>
              </a:rPr>
              <a:t> </a:t>
            </a:r>
            <a:r>
              <a:rPr lang="en-US" sz="3600" dirty="0" err="1">
                <a:solidFill>
                  <a:srgbClr val="FF76A2"/>
                </a:solidFill>
                <a:latin typeface="Times New Roman" panose="02020603050405020304" pitchFamily="18" charset="0"/>
                <a:cs typeface="Times New Roman" panose="02020603050405020304" pitchFamily="18" charset="0"/>
              </a:rPr>
              <a:t>thiệu</a:t>
            </a:r>
            <a:r>
              <a:rPr lang="en-US" sz="3600" dirty="0">
                <a:solidFill>
                  <a:srgbClr val="FF76A2"/>
                </a:solidFill>
                <a:latin typeface="Times New Roman" panose="02020603050405020304" pitchFamily="18" charset="0"/>
                <a:cs typeface="Times New Roman" panose="02020603050405020304" pitchFamily="18" charset="0"/>
              </a:rPr>
              <a:t> </a:t>
            </a:r>
            <a:r>
              <a:rPr lang="en-US" sz="3600" dirty="0" err="1">
                <a:solidFill>
                  <a:srgbClr val="FF76A2"/>
                </a:solidFill>
                <a:latin typeface="Times New Roman" panose="02020603050405020304" pitchFamily="18" charset="0"/>
                <a:cs typeface="Times New Roman" panose="02020603050405020304" pitchFamily="18" charset="0"/>
              </a:rPr>
              <a:t>đàn</a:t>
            </a:r>
            <a:r>
              <a:rPr lang="en-US" sz="3600" dirty="0">
                <a:solidFill>
                  <a:srgbClr val="FF76A2"/>
                </a:solidFill>
                <a:latin typeface="Times New Roman" panose="02020603050405020304" pitchFamily="18" charset="0"/>
                <a:cs typeface="Times New Roman" panose="02020603050405020304" pitchFamily="18" charset="0"/>
              </a:rPr>
              <a:t> piano</a:t>
            </a:r>
          </a:p>
          <a:p>
            <a:endParaRPr lang="en-US" sz="1800" i="1" dirty="0">
              <a:solidFill>
                <a:srgbClr val="FF76A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3769449"/>
      </p:ext>
    </p:extLst>
  </p:cSld>
  <p:clrMapOvr>
    <a:masterClrMapping/>
  </p:clrMapOvr>
  <p:transition spd="slow">
    <p:push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29951"/>
          <a:stretch/>
        </p:blipFill>
        <p:spPr>
          <a:xfrm>
            <a:off x="0" y="2053883"/>
            <a:ext cx="9144000" cy="4803615"/>
          </a:xfrm>
          <a:prstGeom prst="rect">
            <a:avLst/>
          </a:prstGeom>
        </p:spPr>
      </p:pic>
      <p:pic>
        <p:nvPicPr>
          <p:cNvPr id="4" name="Picture 3"/>
          <p:cNvPicPr>
            <a:picLocks noChangeAspect="1"/>
          </p:cNvPicPr>
          <p:nvPr/>
        </p:nvPicPr>
        <p:blipFill>
          <a:blip r:embed="rId5"/>
          <a:stretch>
            <a:fillRect/>
          </a:stretch>
        </p:blipFill>
        <p:spPr>
          <a:xfrm>
            <a:off x="2558489" y="2053884"/>
            <a:ext cx="847725" cy="979201"/>
          </a:xfrm>
          <a:prstGeom prst="rect">
            <a:avLst/>
          </a:prstGeom>
        </p:spPr>
      </p:pic>
      <p:pic>
        <p:nvPicPr>
          <p:cNvPr id="5" name="Picture 4"/>
          <p:cNvPicPr>
            <a:picLocks noChangeAspect="1"/>
          </p:cNvPicPr>
          <p:nvPr/>
        </p:nvPicPr>
        <p:blipFill>
          <a:blip r:embed="rId5"/>
          <a:stretch>
            <a:fillRect/>
          </a:stretch>
        </p:blipFill>
        <p:spPr>
          <a:xfrm>
            <a:off x="4518588" y="1469293"/>
            <a:ext cx="847725" cy="979201"/>
          </a:xfrm>
          <a:prstGeom prst="rect">
            <a:avLst/>
          </a:prstGeom>
        </p:spPr>
      </p:pic>
      <p:pic>
        <p:nvPicPr>
          <p:cNvPr id="6" name="Picture 5"/>
          <p:cNvPicPr>
            <a:picLocks noChangeAspect="1"/>
          </p:cNvPicPr>
          <p:nvPr/>
        </p:nvPicPr>
        <p:blipFill>
          <a:blip r:embed="rId5"/>
          <a:stretch>
            <a:fillRect/>
          </a:stretch>
        </p:blipFill>
        <p:spPr>
          <a:xfrm>
            <a:off x="234975" y="1469293"/>
            <a:ext cx="847725" cy="979201"/>
          </a:xfrm>
          <a:prstGeom prst="rect">
            <a:avLst/>
          </a:prstGeom>
        </p:spPr>
      </p:pic>
      <p:pic>
        <p:nvPicPr>
          <p:cNvPr id="7" name="Picture 6"/>
          <p:cNvPicPr>
            <a:picLocks noChangeAspect="1"/>
          </p:cNvPicPr>
          <p:nvPr/>
        </p:nvPicPr>
        <p:blipFill>
          <a:blip r:embed="rId5"/>
          <a:stretch>
            <a:fillRect/>
          </a:stretch>
        </p:blipFill>
        <p:spPr>
          <a:xfrm>
            <a:off x="6418238" y="1958893"/>
            <a:ext cx="2120851" cy="97920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18019">
            <a:off x="-759138" y="-944406"/>
            <a:ext cx="1711304" cy="2281739"/>
          </a:xfrm>
          <a:prstGeom prst="rect">
            <a:avLst/>
          </a:prstGeom>
        </p:spPr>
      </p:pic>
      <p:sp>
        <p:nvSpPr>
          <p:cNvPr id="22" name="Google Shape;1880;p35"/>
          <p:cNvSpPr/>
          <p:nvPr/>
        </p:nvSpPr>
        <p:spPr>
          <a:xfrm rot="-197524">
            <a:off x="2785530" y="1084845"/>
            <a:ext cx="4022102" cy="286379"/>
          </a:xfrm>
          <a:custGeom>
            <a:avLst/>
            <a:gdLst/>
            <a:ahLst/>
            <a:cxnLst/>
            <a:rect l="l" t="t" r="r" b="b"/>
            <a:pathLst>
              <a:path w="997" h="391" extrusionOk="0">
                <a:moveTo>
                  <a:pt x="44" y="0"/>
                </a:moveTo>
                <a:cubicBezTo>
                  <a:pt x="13" y="0"/>
                  <a:pt x="0" y="46"/>
                  <a:pt x="31" y="63"/>
                </a:cubicBezTo>
                <a:lnTo>
                  <a:pt x="940" y="388"/>
                </a:lnTo>
                <a:cubicBezTo>
                  <a:pt x="944" y="390"/>
                  <a:pt x="949" y="391"/>
                  <a:pt x="953" y="391"/>
                </a:cubicBezTo>
                <a:cubicBezTo>
                  <a:pt x="984" y="391"/>
                  <a:pt x="997" y="344"/>
                  <a:pt x="961" y="330"/>
                </a:cubicBezTo>
                <a:lnTo>
                  <a:pt x="53" y="1"/>
                </a:lnTo>
                <a:cubicBezTo>
                  <a:pt x="50" y="1"/>
                  <a:pt x="47" y="0"/>
                  <a:pt x="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81;p35"/>
          <p:cNvSpPr txBox="1">
            <a:spLocks noGrp="1"/>
          </p:cNvSpPr>
          <p:nvPr>
            <p:ph type="title"/>
          </p:nvPr>
        </p:nvSpPr>
        <p:spPr>
          <a:xfrm>
            <a:off x="2015281" y="206283"/>
            <a:ext cx="5562600" cy="112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700" dirty="0">
                <a:solidFill>
                  <a:srgbClr val="FF76A2"/>
                </a:solidFill>
                <a:latin typeface="Times New Roman" panose="02020603050405020304" pitchFamily="18" charset="0"/>
                <a:cs typeface="Times New Roman" panose="02020603050405020304" pitchFamily="18" charset="0"/>
              </a:rPr>
              <a:t>KHỞI ĐỘNG</a:t>
            </a:r>
            <a:endParaRPr sz="3700" dirty="0">
              <a:solidFill>
                <a:srgbClr val="FF76A2"/>
              </a:solidFill>
              <a:latin typeface="Times New Roman" panose="02020603050405020304" pitchFamily="18" charset="0"/>
              <a:cs typeface="Times New Roman" panose="02020603050405020304" pitchFamily="18" charset="0"/>
            </a:endParaRPr>
          </a:p>
        </p:txBody>
      </p:sp>
      <p:sp>
        <p:nvSpPr>
          <p:cNvPr id="24" name="Google Shape;1883;p35"/>
          <p:cNvSpPr txBox="1">
            <a:spLocks/>
          </p:cNvSpPr>
          <p:nvPr/>
        </p:nvSpPr>
        <p:spPr>
          <a:xfrm>
            <a:off x="991773" y="1476512"/>
            <a:ext cx="7160455" cy="848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000" dirty="0" err="1">
                <a:solidFill>
                  <a:srgbClr val="004D61"/>
                </a:solidFill>
              </a:rPr>
              <a:t>Nghe</a:t>
            </a:r>
            <a:r>
              <a:rPr lang="en-US" sz="2000" dirty="0">
                <a:solidFill>
                  <a:srgbClr val="004D61"/>
                </a:solidFill>
              </a:rPr>
              <a:t>, </a:t>
            </a:r>
            <a:r>
              <a:rPr lang="en-US" sz="2000" dirty="0" err="1">
                <a:solidFill>
                  <a:srgbClr val="004D61"/>
                </a:solidFill>
              </a:rPr>
              <a:t>cảm</a:t>
            </a:r>
            <a:r>
              <a:rPr lang="en-US" sz="2000" dirty="0">
                <a:solidFill>
                  <a:srgbClr val="004D61"/>
                </a:solidFill>
              </a:rPr>
              <a:t> </a:t>
            </a:r>
            <a:r>
              <a:rPr lang="en-US" sz="2000" dirty="0" err="1">
                <a:solidFill>
                  <a:srgbClr val="004D61"/>
                </a:solidFill>
              </a:rPr>
              <a:t>nhận</a:t>
            </a:r>
            <a:r>
              <a:rPr lang="en-US" sz="2000" dirty="0">
                <a:solidFill>
                  <a:srgbClr val="004D61"/>
                </a:solidFill>
              </a:rPr>
              <a:t> </a:t>
            </a:r>
            <a:r>
              <a:rPr lang="en-US" sz="2000" dirty="0" err="1">
                <a:solidFill>
                  <a:srgbClr val="004D61"/>
                </a:solidFill>
              </a:rPr>
              <a:t>và</a:t>
            </a:r>
            <a:r>
              <a:rPr lang="en-US" sz="2000" dirty="0">
                <a:solidFill>
                  <a:srgbClr val="004D61"/>
                </a:solidFill>
              </a:rPr>
              <a:t> </a:t>
            </a:r>
            <a:r>
              <a:rPr lang="en-US" sz="2000" dirty="0" err="1">
                <a:solidFill>
                  <a:srgbClr val="004D61"/>
                </a:solidFill>
              </a:rPr>
              <a:t>đoán</a:t>
            </a:r>
            <a:r>
              <a:rPr lang="en-US" sz="2000" dirty="0">
                <a:solidFill>
                  <a:srgbClr val="004D61"/>
                </a:solidFill>
              </a:rPr>
              <a:t> </a:t>
            </a:r>
            <a:r>
              <a:rPr lang="en-US" sz="2000" dirty="0" err="1">
                <a:solidFill>
                  <a:srgbClr val="004D61"/>
                </a:solidFill>
              </a:rPr>
              <a:t>tên</a:t>
            </a:r>
            <a:r>
              <a:rPr lang="en-US" sz="2000" dirty="0">
                <a:solidFill>
                  <a:srgbClr val="004D61"/>
                </a:solidFill>
              </a:rPr>
              <a:t> </a:t>
            </a:r>
            <a:r>
              <a:rPr lang="en-US" sz="2000" dirty="0" err="1">
                <a:solidFill>
                  <a:srgbClr val="004D61"/>
                </a:solidFill>
              </a:rPr>
              <a:t>nhạc</a:t>
            </a:r>
            <a:r>
              <a:rPr lang="en-US" sz="2000" dirty="0">
                <a:solidFill>
                  <a:srgbClr val="004D61"/>
                </a:solidFill>
              </a:rPr>
              <a:t> </a:t>
            </a:r>
            <a:r>
              <a:rPr lang="en-US" sz="2000" dirty="0" err="1">
                <a:solidFill>
                  <a:srgbClr val="004D61"/>
                </a:solidFill>
              </a:rPr>
              <a:t>cụ</a:t>
            </a:r>
            <a:endParaRPr lang="en-US" sz="2800" dirty="0">
              <a:solidFill>
                <a:srgbClr val="004D61"/>
              </a:solidFill>
              <a:latin typeface="+mj-lt"/>
            </a:endParaRPr>
          </a:p>
        </p:txBody>
      </p:sp>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xmlns="" id="{8A18DB3A-011B-4E81-B788-11B9AE01AB7B}"/>
                  </a:ext>
                </a:extLst>
              </p14:cNvPr>
              <p14:cNvContentPartPr/>
              <p14:nvPr/>
            </p14:nvContentPartPr>
            <p14:xfrm>
              <a:off x="-506401" y="1470772"/>
              <a:ext cx="360" cy="480"/>
            </p14:xfrm>
          </p:contentPart>
        </mc:Choice>
        <mc:Fallback xmlns="">
          <p:pic>
            <p:nvPicPr>
              <p:cNvPr id="15" name="Ink 14">
                <a:extLst>
                  <a:ext uri="{FF2B5EF4-FFF2-40B4-BE49-F238E27FC236}">
                    <a16:creationId xmlns:a16="http://schemas.microsoft.com/office/drawing/2014/main" id="{8A18DB3A-011B-4E81-B788-11B9AE01AB7B}"/>
                  </a:ext>
                </a:extLst>
              </p:cNvPr>
              <p:cNvPicPr/>
              <p:nvPr/>
            </p:nvPicPr>
            <p:blipFill>
              <a:blip r:embed="rId8"/>
              <a:stretch>
                <a:fillRect/>
              </a:stretch>
            </p:blipFill>
            <p:spPr>
              <a:xfrm>
                <a:off x="-515401" y="109407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xmlns="" id="{4CA385E6-3332-4D38-A927-3A9BD65B8990}"/>
                  </a:ext>
                </a:extLst>
              </p14:cNvPr>
              <p14:cNvContentPartPr/>
              <p14:nvPr/>
            </p14:nvContentPartPr>
            <p14:xfrm>
              <a:off x="-1111201" y="453172"/>
              <a:ext cx="360" cy="480"/>
            </p14:xfrm>
          </p:contentPart>
        </mc:Choice>
        <mc:Fallback xmlns="">
          <p:pic>
            <p:nvPicPr>
              <p:cNvPr id="16" name="Ink 15">
                <a:extLst>
                  <a:ext uri="{FF2B5EF4-FFF2-40B4-BE49-F238E27FC236}">
                    <a16:creationId xmlns:a16="http://schemas.microsoft.com/office/drawing/2014/main" id="{4CA385E6-3332-4D38-A927-3A9BD65B8990}"/>
                  </a:ext>
                </a:extLst>
              </p:cNvPr>
              <p:cNvPicPr/>
              <p:nvPr/>
            </p:nvPicPr>
            <p:blipFill>
              <a:blip r:embed="rId10"/>
              <a:stretch>
                <a:fillRect/>
              </a:stretch>
            </p:blipFill>
            <p:spPr>
              <a:xfrm>
                <a:off x="-1120201" y="33087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xmlns="" id="{67F08965-38F0-47B7-911A-3EE87A09C323}"/>
                  </a:ext>
                </a:extLst>
              </p14:cNvPr>
              <p14:cNvContentPartPr/>
              <p14:nvPr/>
            </p14:nvContentPartPr>
            <p14:xfrm>
              <a:off x="-378241" y="3072532"/>
              <a:ext cx="360" cy="480"/>
            </p14:xfrm>
          </p:contentPart>
        </mc:Choice>
        <mc:Fallback xmlns="">
          <p:pic>
            <p:nvPicPr>
              <p:cNvPr id="17" name="Ink 16">
                <a:extLst>
                  <a:ext uri="{FF2B5EF4-FFF2-40B4-BE49-F238E27FC236}">
                    <a16:creationId xmlns:a16="http://schemas.microsoft.com/office/drawing/2014/main" id="{67F08965-38F0-47B7-911A-3EE87A09C323}"/>
                  </a:ext>
                </a:extLst>
              </p:cNvPr>
              <p:cNvPicPr/>
              <p:nvPr/>
            </p:nvPicPr>
            <p:blipFill>
              <a:blip r:embed="rId10"/>
              <a:stretch>
                <a:fillRect/>
              </a:stretch>
            </p:blipFill>
            <p:spPr>
              <a:xfrm>
                <a:off x="-387241" y="2295759"/>
                <a:ext cx="18000" cy="18000"/>
              </a:xfrm>
              <a:prstGeom prst="rect">
                <a:avLst/>
              </a:prstGeom>
            </p:spPr>
          </p:pic>
        </mc:Fallback>
      </mc:AlternateContent>
      <p:pic>
        <p:nvPicPr>
          <p:cNvPr id="9" name="Trai-Dat-Nay-La-Cua-Chung-Minh-Vu-Dang-Quoc-Viet_01">
            <a:hlinkClick r:id="" action="ppaction://media"/>
            <a:extLst>
              <a:ext uri="{FF2B5EF4-FFF2-40B4-BE49-F238E27FC236}">
                <a16:creationId xmlns:a16="http://schemas.microsoft.com/office/drawing/2014/main" xmlns="" id="{C0970B50-0345-4DAC-8E83-79ED9CEE590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295407" y="578217"/>
            <a:ext cx="487363" cy="649817"/>
          </a:xfrm>
          <a:prstGeom prst="rect">
            <a:avLst/>
          </a:prstGeom>
        </p:spPr>
      </p:pic>
      <p:sp>
        <p:nvSpPr>
          <p:cNvPr id="18" name="Heart 17">
            <a:extLst>
              <a:ext uri="{FF2B5EF4-FFF2-40B4-BE49-F238E27FC236}">
                <a16:creationId xmlns:a16="http://schemas.microsoft.com/office/drawing/2014/main" xmlns="" id="{FD5E8E91-7C92-4AF9-BA19-525E216EFEBE}"/>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Tree>
    <p:extLst>
      <p:ext uri="{BB962C8B-B14F-4D97-AF65-F5344CB8AC3E}">
        <p14:creationId xmlns:p14="http://schemas.microsoft.com/office/powerpoint/2010/main" val="3156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arn(outVertic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350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9"/>
                </p:tgtEl>
              </p:cMediaNode>
            </p:audio>
          </p:childTnLst>
        </p:cTn>
      </p:par>
    </p:tnLst>
    <p:bldLst>
      <p:bldP spid="2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52"/>
        <p:cNvGrpSpPr/>
        <p:nvPr/>
      </p:nvGrpSpPr>
      <p:grpSpPr>
        <a:xfrm>
          <a:off x="0" y="0"/>
          <a:ext cx="0" cy="0"/>
          <a:chOff x="0" y="0"/>
          <a:chExt cx="0" cy="0"/>
        </a:xfrm>
      </p:grpSpPr>
      <p:sp>
        <p:nvSpPr>
          <p:cNvPr id="3158" name="Google Shape;3158;p45"/>
          <p:cNvSpPr/>
          <p:nvPr/>
        </p:nvSpPr>
        <p:spPr>
          <a:xfrm flipH="1">
            <a:off x="-420370" y="6203200"/>
            <a:ext cx="1024124" cy="848393"/>
          </a:xfrm>
          <a:custGeom>
            <a:avLst/>
            <a:gdLst/>
            <a:ahLst/>
            <a:cxnLst/>
            <a:rect l="l" t="t" r="r" b="b"/>
            <a:pathLst>
              <a:path w="21670" h="13463" extrusionOk="0">
                <a:moveTo>
                  <a:pt x="13987" y="0"/>
                </a:moveTo>
                <a:cubicBezTo>
                  <a:pt x="13407" y="0"/>
                  <a:pt x="12912" y="602"/>
                  <a:pt x="12645" y="1157"/>
                </a:cubicBezTo>
                <a:cubicBezTo>
                  <a:pt x="11609" y="3300"/>
                  <a:pt x="11562" y="5776"/>
                  <a:pt x="11550" y="8134"/>
                </a:cubicBezTo>
                <a:cubicBezTo>
                  <a:pt x="11538" y="6312"/>
                  <a:pt x="11014" y="4491"/>
                  <a:pt x="10061" y="2931"/>
                </a:cubicBezTo>
                <a:cubicBezTo>
                  <a:pt x="9942" y="2740"/>
                  <a:pt x="9776" y="2526"/>
                  <a:pt x="9549" y="2502"/>
                </a:cubicBezTo>
                <a:cubicBezTo>
                  <a:pt x="9535" y="2501"/>
                  <a:pt x="9520" y="2500"/>
                  <a:pt x="9506" y="2500"/>
                </a:cubicBezTo>
                <a:cubicBezTo>
                  <a:pt x="9208" y="2500"/>
                  <a:pt x="8997" y="2850"/>
                  <a:pt x="8895" y="3157"/>
                </a:cubicBezTo>
                <a:cubicBezTo>
                  <a:pt x="8257" y="4945"/>
                  <a:pt x="8087" y="6881"/>
                  <a:pt x="8378" y="8762"/>
                </a:cubicBezTo>
                <a:lnTo>
                  <a:pt x="8378" y="8762"/>
                </a:lnTo>
                <a:cubicBezTo>
                  <a:pt x="7888" y="6337"/>
                  <a:pt x="7090" y="3923"/>
                  <a:pt x="5466" y="2062"/>
                </a:cubicBezTo>
                <a:cubicBezTo>
                  <a:pt x="5168" y="1728"/>
                  <a:pt x="4775" y="1395"/>
                  <a:pt x="4334" y="1395"/>
                </a:cubicBezTo>
                <a:cubicBezTo>
                  <a:pt x="3644" y="1395"/>
                  <a:pt x="3227" y="2169"/>
                  <a:pt x="3144" y="2836"/>
                </a:cubicBezTo>
                <a:cubicBezTo>
                  <a:pt x="2977" y="4050"/>
                  <a:pt x="3299" y="5264"/>
                  <a:pt x="3691" y="6407"/>
                </a:cubicBezTo>
                <a:cubicBezTo>
                  <a:pt x="4018" y="7405"/>
                  <a:pt x="4388" y="8374"/>
                  <a:pt x="4797" y="9331"/>
                </a:cubicBezTo>
                <a:lnTo>
                  <a:pt x="4797" y="9331"/>
                </a:lnTo>
                <a:cubicBezTo>
                  <a:pt x="4358" y="8559"/>
                  <a:pt x="3678" y="7922"/>
                  <a:pt x="2870" y="7562"/>
                </a:cubicBezTo>
                <a:cubicBezTo>
                  <a:pt x="2502" y="7395"/>
                  <a:pt x="2092" y="7286"/>
                  <a:pt x="1691" y="7286"/>
                </a:cubicBezTo>
                <a:cubicBezTo>
                  <a:pt x="1521" y="7286"/>
                  <a:pt x="1354" y="7306"/>
                  <a:pt x="1191" y="7348"/>
                </a:cubicBezTo>
                <a:cubicBezTo>
                  <a:pt x="620" y="7503"/>
                  <a:pt x="132" y="7955"/>
                  <a:pt x="60" y="8527"/>
                </a:cubicBezTo>
                <a:cubicBezTo>
                  <a:pt x="1" y="9086"/>
                  <a:pt x="322" y="9622"/>
                  <a:pt x="667" y="10075"/>
                </a:cubicBezTo>
                <a:cubicBezTo>
                  <a:pt x="1382" y="11015"/>
                  <a:pt x="2382" y="12206"/>
                  <a:pt x="3525" y="12599"/>
                </a:cubicBezTo>
                <a:cubicBezTo>
                  <a:pt x="4382" y="12896"/>
                  <a:pt x="5430" y="12896"/>
                  <a:pt x="6311" y="13039"/>
                </a:cubicBezTo>
                <a:cubicBezTo>
                  <a:pt x="7752" y="13242"/>
                  <a:pt x="9228" y="13373"/>
                  <a:pt x="10692" y="13432"/>
                </a:cubicBezTo>
                <a:cubicBezTo>
                  <a:pt x="11220" y="13452"/>
                  <a:pt x="11748" y="13462"/>
                  <a:pt x="12276" y="13462"/>
                </a:cubicBezTo>
                <a:cubicBezTo>
                  <a:pt x="14587" y="13462"/>
                  <a:pt x="16904" y="13270"/>
                  <a:pt x="19182" y="12873"/>
                </a:cubicBezTo>
                <a:cubicBezTo>
                  <a:pt x="19515" y="12813"/>
                  <a:pt x="19824" y="12753"/>
                  <a:pt x="20110" y="12599"/>
                </a:cubicBezTo>
                <a:cubicBezTo>
                  <a:pt x="20491" y="12396"/>
                  <a:pt x="20777" y="12003"/>
                  <a:pt x="21003" y="11610"/>
                </a:cubicBezTo>
                <a:cubicBezTo>
                  <a:pt x="21432" y="10813"/>
                  <a:pt x="21670" y="9860"/>
                  <a:pt x="21384" y="9015"/>
                </a:cubicBezTo>
                <a:cubicBezTo>
                  <a:pt x="21241" y="8551"/>
                  <a:pt x="20896" y="8122"/>
                  <a:pt x="20420" y="8051"/>
                </a:cubicBezTo>
                <a:cubicBezTo>
                  <a:pt x="20369" y="8042"/>
                  <a:pt x="20318" y="8038"/>
                  <a:pt x="20267" y="8038"/>
                </a:cubicBezTo>
                <a:cubicBezTo>
                  <a:pt x="19903" y="8038"/>
                  <a:pt x="19549" y="8251"/>
                  <a:pt x="19277" y="8491"/>
                </a:cubicBezTo>
                <a:cubicBezTo>
                  <a:pt x="18880" y="8844"/>
                  <a:pt x="18574" y="9296"/>
                  <a:pt x="18381" y="9793"/>
                </a:cubicBezTo>
                <a:lnTo>
                  <a:pt x="18381" y="9793"/>
                </a:lnTo>
                <a:cubicBezTo>
                  <a:pt x="18666" y="8230"/>
                  <a:pt x="18590" y="6603"/>
                  <a:pt x="18146" y="5074"/>
                </a:cubicBezTo>
                <a:cubicBezTo>
                  <a:pt x="18098" y="4895"/>
                  <a:pt x="18027" y="4705"/>
                  <a:pt x="17872" y="4586"/>
                </a:cubicBezTo>
                <a:cubicBezTo>
                  <a:pt x="17780" y="4514"/>
                  <a:pt x="17678" y="4483"/>
                  <a:pt x="17573" y="4483"/>
                </a:cubicBezTo>
                <a:cubicBezTo>
                  <a:pt x="17297" y="4483"/>
                  <a:pt x="16999" y="4695"/>
                  <a:pt x="16800" y="4919"/>
                </a:cubicBezTo>
                <a:cubicBezTo>
                  <a:pt x="15947" y="5893"/>
                  <a:pt x="15607" y="7184"/>
                  <a:pt x="15397" y="8489"/>
                </a:cubicBezTo>
                <a:lnTo>
                  <a:pt x="15397" y="8489"/>
                </a:lnTo>
                <a:cubicBezTo>
                  <a:pt x="15632" y="6549"/>
                  <a:pt x="15669" y="4583"/>
                  <a:pt x="15479" y="2633"/>
                </a:cubicBezTo>
                <a:cubicBezTo>
                  <a:pt x="15419" y="1931"/>
                  <a:pt x="15312" y="1204"/>
                  <a:pt x="14931" y="609"/>
                </a:cubicBezTo>
                <a:cubicBezTo>
                  <a:pt x="14752" y="335"/>
                  <a:pt x="14514" y="97"/>
                  <a:pt x="14193" y="26"/>
                </a:cubicBezTo>
                <a:cubicBezTo>
                  <a:pt x="14123" y="8"/>
                  <a:pt x="14054" y="0"/>
                  <a:pt x="13987"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159" name="Google Shape;3159;p45"/>
          <p:cNvGrpSpPr/>
          <p:nvPr/>
        </p:nvGrpSpPr>
        <p:grpSpPr>
          <a:xfrm>
            <a:off x="7263060" y="924212"/>
            <a:ext cx="871283" cy="657379"/>
            <a:chOff x="6499193" y="92109"/>
            <a:chExt cx="871283" cy="493034"/>
          </a:xfrm>
        </p:grpSpPr>
        <p:sp>
          <p:nvSpPr>
            <p:cNvPr id="3160" name="Google Shape;3160;p45"/>
            <p:cNvSpPr/>
            <p:nvPr/>
          </p:nvSpPr>
          <p:spPr>
            <a:xfrm>
              <a:off x="6504984" y="126585"/>
              <a:ext cx="865492" cy="458558"/>
            </a:xfrm>
            <a:custGeom>
              <a:avLst/>
              <a:gdLst/>
              <a:ahLst/>
              <a:cxnLst/>
              <a:rect l="l" t="t" r="r" b="b"/>
              <a:pathLst>
                <a:path w="19129" h="10135" extrusionOk="0">
                  <a:moveTo>
                    <a:pt x="13283" y="0"/>
                  </a:moveTo>
                  <a:cubicBezTo>
                    <a:pt x="13283" y="0"/>
                    <a:pt x="9997" y="3227"/>
                    <a:pt x="10044" y="5846"/>
                  </a:cubicBezTo>
                  <a:cubicBezTo>
                    <a:pt x="8237" y="5048"/>
                    <a:pt x="4439" y="4631"/>
                    <a:pt x="2150" y="4631"/>
                  </a:cubicBezTo>
                  <a:cubicBezTo>
                    <a:pt x="820" y="4631"/>
                    <a:pt x="0" y="4771"/>
                    <a:pt x="377" y="5060"/>
                  </a:cubicBezTo>
                  <a:cubicBezTo>
                    <a:pt x="1412" y="5846"/>
                    <a:pt x="2436" y="7811"/>
                    <a:pt x="2436" y="7811"/>
                  </a:cubicBezTo>
                  <a:cubicBezTo>
                    <a:pt x="3591" y="8001"/>
                    <a:pt x="6568" y="7846"/>
                    <a:pt x="11366" y="10025"/>
                  </a:cubicBezTo>
                  <a:cubicBezTo>
                    <a:pt x="11520" y="10097"/>
                    <a:pt x="11665" y="10134"/>
                    <a:pt x="11803" y="10134"/>
                  </a:cubicBezTo>
                  <a:cubicBezTo>
                    <a:pt x="12327" y="10134"/>
                    <a:pt x="12752" y="9596"/>
                    <a:pt x="13176" y="8370"/>
                  </a:cubicBezTo>
                  <a:cubicBezTo>
                    <a:pt x="13712" y="6822"/>
                    <a:pt x="16867" y="2441"/>
                    <a:pt x="19129" y="2238"/>
                  </a:cubicBezTo>
                  <a:cubicBezTo>
                    <a:pt x="19129" y="2238"/>
                    <a:pt x="15057" y="238"/>
                    <a:pt x="132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1" name="Google Shape;3161;p45"/>
            <p:cNvSpPr/>
            <p:nvPr/>
          </p:nvSpPr>
          <p:spPr>
            <a:xfrm>
              <a:off x="6499193" y="92109"/>
              <a:ext cx="865356" cy="458875"/>
            </a:xfrm>
            <a:custGeom>
              <a:avLst/>
              <a:gdLst/>
              <a:ahLst/>
              <a:cxnLst/>
              <a:rect l="l" t="t" r="r" b="b"/>
              <a:pathLst>
                <a:path w="19126" h="10142" extrusionOk="0">
                  <a:moveTo>
                    <a:pt x="13292" y="0"/>
                  </a:moveTo>
                  <a:cubicBezTo>
                    <a:pt x="13292" y="0"/>
                    <a:pt x="10065" y="3167"/>
                    <a:pt x="10053" y="5786"/>
                  </a:cubicBezTo>
                  <a:lnTo>
                    <a:pt x="10053" y="5846"/>
                  </a:lnTo>
                  <a:cubicBezTo>
                    <a:pt x="10030" y="5846"/>
                    <a:pt x="10018" y="5834"/>
                    <a:pt x="10006" y="5834"/>
                  </a:cubicBezTo>
                  <a:cubicBezTo>
                    <a:pt x="8179" y="5045"/>
                    <a:pt x="4416" y="4635"/>
                    <a:pt x="2145" y="4635"/>
                  </a:cubicBezTo>
                  <a:cubicBezTo>
                    <a:pt x="818" y="4635"/>
                    <a:pt x="0" y="4775"/>
                    <a:pt x="374" y="5060"/>
                  </a:cubicBezTo>
                  <a:cubicBezTo>
                    <a:pt x="1398" y="5846"/>
                    <a:pt x="2433" y="7811"/>
                    <a:pt x="2433" y="7811"/>
                  </a:cubicBezTo>
                  <a:cubicBezTo>
                    <a:pt x="3588" y="8013"/>
                    <a:pt x="6565" y="7846"/>
                    <a:pt x="11363" y="10037"/>
                  </a:cubicBezTo>
                  <a:cubicBezTo>
                    <a:pt x="11515" y="10106"/>
                    <a:pt x="11659" y="10142"/>
                    <a:pt x="11796" y="10142"/>
                  </a:cubicBezTo>
                  <a:cubicBezTo>
                    <a:pt x="12322" y="10142"/>
                    <a:pt x="12747" y="9611"/>
                    <a:pt x="13173" y="8382"/>
                  </a:cubicBezTo>
                  <a:cubicBezTo>
                    <a:pt x="13709" y="6834"/>
                    <a:pt x="16864" y="2441"/>
                    <a:pt x="19126" y="2250"/>
                  </a:cubicBezTo>
                  <a:cubicBezTo>
                    <a:pt x="19126" y="2250"/>
                    <a:pt x="15054" y="238"/>
                    <a:pt x="132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2" name="Google Shape;3162;p45"/>
            <p:cNvSpPr/>
            <p:nvPr/>
          </p:nvSpPr>
          <p:spPr>
            <a:xfrm>
              <a:off x="6951317" y="353892"/>
              <a:ext cx="87866" cy="174238"/>
            </a:xfrm>
            <a:custGeom>
              <a:avLst/>
              <a:gdLst/>
              <a:ahLst/>
              <a:cxnLst/>
              <a:rect l="l" t="t" r="r" b="b"/>
              <a:pathLst>
                <a:path w="1942" h="3851" extrusionOk="0">
                  <a:moveTo>
                    <a:pt x="37" y="0"/>
                  </a:moveTo>
                  <a:lnTo>
                    <a:pt x="37" y="60"/>
                  </a:lnTo>
                  <a:cubicBezTo>
                    <a:pt x="25" y="60"/>
                    <a:pt x="13" y="48"/>
                    <a:pt x="1" y="48"/>
                  </a:cubicBezTo>
                  <a:cubicBezTo>
                    <a:pt x="25" y="96"/>
                    <a:pt x="37" y="131"/>
                    <a:pt x="72" y="179"/>
                  </a:cubicBezTo>
                  <a:cubicBezTo>
                    <a:pt x="144" y="298"/>
                    <a:pt x="215" y="429"/>
                    <a:pt x="298" y="548"/>
                  </a:cubicBezTo>
                  <a:cubicBezTo>
                    <a:pt x="441" y="810"/>
                    <a:pt x="596" y="1060"/>
                    <a:pt x="727" y="1322"/>
                  </a:cubicBezTo>
                  <a:cubicBezTo>
                    <a:pt x="1013" y="1846"/>
                    <a:pt x="1275" y="2382"/>
                    <a:pt x="1513" y="2918"/>
                  </a:cubicBezTo>
                  <a:cubicBezTo>
                    <a:pt x="1644" y="3215"/>
                    <a:pt x="1787" y="3525"/>
                    <a:pt x="1918" y="3846"/>
                  </a:cubicBezTo>
                  <a:cubicBezTo>
                    <a:pt x="1921" y="3849"/>
                    <a:pt x="1924" y="3851"/>
                    <a:pt x="1927" y="3851"/>
                  </a:cubicBezTo>
                  <a:cubicBezTo>
                    <a:pt x="1935" y="3851"/>
                    <a:pt x="1942" y="3840"/>
                    <a:pt x="1942" y="3822"/>
                  </a:cubicBezTo>
                  <a:cubicBezTo>
                    <a:pt x="1525" y="2727"/>
                    <a:pt x="1013" y="1667"/>
                    <a:pt x="429" y="643"/>
                  </a:cubicBezTo>
                  <a:cubicBezTo>
                    <a:pt x="334" y="489"/>
                    <a:pt x="251" y="358"/>
                    <a:pt x="156" y="215"/>
                  </a:cubicBezTo>
                  <a:cubicBezTo>
                    <a:pt x="132" y="131"/>
                    <a:pt x="84" y="72"/>
                    <a:pt x="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3" name="Google Shape;3163;p45"/>
            <p:cNvSpPr/>
            <p:nvPr/>
          </p:nvSpPr>
          <p:spPr>
            <a:xfrm>
              <a:off x="7040765" y="177756"/>
              <a:ext cx="281243" cy="352866"/>
            </a:xfrm>
            <a:custGeom>
              <a:avLst/>
              <a:gdLst/>
              <a:ahLst/>
              <a:cxnLst/>
              <a:rect l="l" t="t" r="r" b="b"/>
              <a:pathLst>
                <a:path w="6216" h="7799" extrusionOk="0">
                  <a:moveTo>
                    <a:pt x="6180" y="0"/>
                  </a:moveTo>
                  <a:cubicBezTo>
                    <a:pt x="5584" y="203"/>
                    <a:pt x="5025" y="548"/>
                    <a:pt x="4525" y="905"/>
                  </a:cubicBezTo>
                  <a:cubicBezTo>
                    <a:pt x="4013" y="1274"/>
                    <a:pt x="3560" y="1691"/>
                    <a:pt x="3120" y="2155"/>
                  </a:cubicBezTo>
                  <a:cubicBezTo>
                    <a:pt x="2191" y="3167"/>
                    <a:pt x="1477" y="4346"/>
                    <a:pt x="893" y="5584"/>
                  </a:cubicBezTo>
                  <a:cubicBezTo>
                    <a:pt x="727" y="5929"/>
                    <a:pt x="560" y="6287"/>
                    <a:pt x="417" y="6656"/>
                  </a:cubicBezTo>
                  <a:cubicBezTo>
                    <a:pt x="262" y="7025"/>
                    <a:pt x="96" y="7394"/>
                    <a:pt x="0" y="7787"/>
                  </a:cubicBezTo>
                  <a:cubicBezTo>
                    <a:pt x="0" y="7787"/>
                    <a:pt x="0" y="7799"/>
                    <a:pt x="12" y="7799"/>
                  </a:cubicBezTo>
                  <a:lnTo>
                    <a:pt x="24" y="7799"/>
                  </a:lnTo>
                  <a:cubicBezTo>
                    <a:pt x="48" y="7799"/>
                    <a:pt x="48" y="7787"/>
                    <a:pt x="48" y="7787"/>
                  </a:cubicBezTo>
                  <a:cubicBezTo>
                    <a:pt x="322" y="7144"/>
                    <a:pt x="560" y="6489"/>
                    <a:pt x="846" y="5858"/>
                  </a:cubicBezTo>
                  <a:cubicBezTo>
                    <a:pt x="1143" y="5227"/>
                    <a:pt x="1453" y="4596"/>
                    <a:pt x="1834" y="4001"/>
                  </a:cubicBezTo>
                  <a:cubicBezTo>
                    <a:pt x="2512" y="2905"/>
                    <a:pt x="3358" y="1893"/>
                    <a:pt x="4394" y="1096"/>
                  </a:cubicBezTo>
                  <a:cubicBezTo>
                    <a:pt x="4953" y="667"/>
                    <a:pt x="5560" y="345"/>
                    <a:pt x="6215" y="48"/>
                  </a:cubicBezTo>
                  <a:cubicBezTo>
                    <a:pt x="6203" y="24"/>
                    <a:pt x="6192" y="0"/>
                    <a:pt x="6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4" name="Google Shape;3164;p45"/>
            <p:cNvSpPr/>
            <p:nvPr/>
          </p:nvSpPr>
          <p:spPr>
            <a:xfrm>
              <a:off x="7054429" y="439313"/>
              <a:ext cx="33979" cy="81079"/>
            </a:xfrm>
            <a:custGeom>
              <a:avLst/>
              <a:gdLst/>
              <a:ahLst/>
              <a:cxnLst/>
              <a:rect l="l" t="t" r="r" b="b"/>
              <a:pathLst>
                <a:path w="751" h="1792" extrusionOk="0">
                  <a:moveTo>
                    <a:pt x="720" y="1"/>
                  </a:moveTo>
                  <a:cubicBezTo>
                    <a:pt x="714" y="1"/>
                    <a:pt x="710" y="2"/>
                    <a:pt x="710" y="6"/>
                  </a:cubicBezTo>
                  <a:cubicBezTo>
                    <a:pt x="413" y="553"/>
                    <a:pt x="198" y="1160"/>
                    <a:pt x="8" y="1756"/>
                  </a:cubicBezTo>
                  <a:cubicBezTo>
                    <a:pt x="0" y="1779"/>
                    <a:pt x="17" y="1792"/>
                    <a:pt x="34" y="1792"/>
                  </a:cubicBezTo>
                  <a:cubicBezTo>
                    <a:pt x="43" y="1792"/>
                    <a:pt x="51" y="1788"/>
                    <a:pt x="55" y="1780"/>
                  </a:cubicBezTo>
                  <a:cubicBezTo>
                    <a:pt x="163" y="1482"/>
                    <a:pt x="282" y="1184"/>
                    <a:pt x="377" y="899"/>
                  </a:cubicBezTo>
                  <a:cubicBezTo>
                    <a:pt x="496" y="601"/>
                    <a:pt x="639" y="315"/>
                    <a:pt x="734" y="17"/>
                  </a:cubicBezTo>
                  <a:cubicBezTo>
                    <a:pt x="751" y="9"/>
                    <a:pt x="732" y="1"/>
                    <a:pt x="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5" name="Google Shape;3165;p45"/>
            <p:cNvSpPr/>
            <p:nvPr/>
          </p:nvSpPr>
          <p:spPr>
            <a:xfrm>
              <a:off x="7156319" y="276389"/>
              <a:ext cx="49136" cy="56285"/>
            </a:xfrm>
            <a:custGeom>
              <a:avLst/>
              <a:gdLst/>
              <a:ahLst/>
              <a:cxnLst/>
              <a:rect l="l" t="t" r="r" b="b"/>
              <a:pathLst>
                <a:path w="1086" h="1244" extrusionOk="0">
                  <a:moveTo>
                    <a:pt x="1063" y="1"/>
                  </a:moveTo>
                  <a:cubicBezTo>
                    <a:pt x="1057" y="1"/>
                    <a:pt x="1049" y="4"/>
                    <a:pt x="1042" y="11"/>
                  </a:cubicBezTo>
                  <a:cubicBezTo>
                    <a:pt x="685" y="380"/>
                    <a:pt x="351" y="797"/>
                    <a:pt x="18" y="1178"/>
                  </a:cubicBezTo>
                  <a:cubicBezTo>
                    <a:pt x="1" y="1204"/>
                    <a:pt x="15" y="1243"/>
                    <a:pt x="38" y="1243"/>
                  </a:cubicBezTo>
                  <a:cubicBezTo>
                    <a:pt x="47" y="1243"/>
                    <a:pt x="56" y="1238"/>
                    <a:pt x="66" y="1225"/>
                  </a:cubicBezTo>
                  <a:cubicBezTo>
                    <a:pt x="411" y="821"/>
                    <a:pt x="768" y="440"/>
                    <a:pt x="1078" y="23"/>
                  </a:cubicBezTo>
                  <a:cubicBezTo>
                    <a:pt x="1086" y="15"/>
                    <a:pt x="1077"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6" name="Google Shape;3166;p45"/>
            <p:cNvSpPr/>
            <p:nvPr/>
          </p:nvSpPr>
          <p:spPr>
            <a:xfrm>
              <a:off x="6613615" y="421532"/>
              <a:ext cx="420779" cy="106869"/>
            </a:xfrm>
            <a:custGeom>
              <a:avLst/>
              <a:gdLst/>
              <a:ahLst/>
              <a:cxnLst/>
              <a:rect l="l" t="t" r="r" b="b"/>
              <a:pathLst>
                <a:path w="9300" h="2362" extrusionOk="0">
                  <a:moveTo>
                    <a:pt x="930" y="0"/>
                  </a:moveTo>
                  <a:cubicBezTo>
                    <a:pt x="632" y="0"/>
                    <a:pt x="334" y="10"/>
                    <a:pt x="35" y="29"/>
                  </a:cubicBezTo>
                  <a:cubicBezTo>
                    <a:pt x="5" y="29"/>
                    <a:pt x="0" y="56"/>
                    <a:pt x="22" y="56"/>
                  </a:cubicBezTo>
                  <a:cubicBezTo>
                    <a:pt x="26" y="56"/>
                    <a:pt x="30" y="55"/>
                    <a:pt x="35" y="53"/>
                  </a:cubicBezTo>
                  <a:cubicBezTo>
                    <a:pt x="238" y="48"/>
                    <a:pt x="441" y="45"/>
                    <a:pt x="644" y="45"/>
                  </a:cubicBezTo>
                  <a:cubicBezTo>
                    <a:pt x="1700" y="45"/>
                    <a:pt x="2749" y="125"/>
                    <a:pt x="3798" y="315"/>
                  </a:cubicBezTo>
                  <a:cubicBezTo>
                    <a:pt x="5036" y="530"/>
                    <a:pt x="6250" y="911"/>
                    <a:pt x="7405" y="1399"/>
                  </a:cubicBezTo>
                  <a:cubicBezTo>
                    <a:pt x="8036" y="1684"/>
                    <a:pt x="8667" y="1994"/>
                    <a:pt x="9263" y="2351"/>
                  </a:cubicBezTo>
                  <a:cubicBezTo>
                    <a:pt x="9270" y="2358"/>
                    <a:pt x="9277" y="2361"/>
                    <a:pt x="9282" y="2361"/>
                  </a:cubicBezTo>
                  <a:cubicBezTo>
                    <a:pt x="9295" y="2361"/>
                    <a:pt x="9300" y="2344"/>
                    <a:pt x="9275" y="2327"/>
                  </a:cubicBezTo>
                  <a:cubicBezTo>
                    <a:pt x="8215" y="1696"/>
                    <a:pt x="7072" y="1172"/>
                    <a:pt x="5869" y="791"/>
                  </a:cubicBezTo>
                  <a:cubicBezTo>
                    <a:pt x="4679" y="399"/>
                    <a:pt x="3429" y="160"/>
                    <a:pt x="2178" y="53"/>
                  </a:cubicBezTo>
                  <a:cubicBezTo>
                    <a:pt x="1762" y="19"/>
                    <a:pt x="1346" y="0"/>
                    <a:pt x="9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7" name="Google Shape;3167;p45"/>
            <p:cNvSpPr/>
            <p:nvPr/>
          </p:nvSpPr>
          <p:spPr>
            <a:xfrm>
              <a:off x="6806943" y="463790"/>
              <a:ext cx="223058" cy="74835"/>
            </a:xfrm>
            <a:custGeom>
              <a:avLst/>
              <a:gdLst/>
              <a:ahLst/>
              <a:cxnLst/>
              <a:rect l="l" t="t" r="r" b="b"/>
              <a:pathLst>
                <a:path w="4930" h="1654" extrusionOk="0">
                  <a:moveTo>
                    <a:pt x="37" y="0"/>
                  </a:moveTo>
                  <a:cubicBezTo>
                    <a:pt x="1" y="0"/>
                    <a:pt x="1" y="36"/>
                    <a:pt x="13" y="36"/>
                  </a:cubicBezTo>
                  <a:cubicBezTo>
                    <a:pt x="1323" y="334"/>
                    <a:pt x="2608" y="715"/>
                    <a:pt x="3859" y="1203"/>
                  </a:cubicBezTo>
                  <a:cubicBezTo>
                    <a:pt x="4216" y="1346"/>
                    <a:pt x="4561" y="1501"/>
                    <a:pt x="4918" y="1643"/>
                  </a:cubicBezTo>
                  <a:cubicBezTo>
                    <a:pt x="4922" y="1650"/>
                    <a:pt x="4924" y="1653"/>
                    <a:pt x="4926" y="1653"/>
                  </a:cubicBezTo>
                  <a:cubicBezTo>
                    <a:pt x="4929" y="1653"/>
                    <a:pt x="4927" y="1636"/>
                    <a:pt x="4918" y="1620"/>
                  </a:cubicBezTo>
                  <a:cubicBezTo>
                    <a:pt x="4621" y="1453"/>
                    <a:pt x="4287" y="1346"/>
                    <a:pt x="3990" y="1203"/>
                  </a:cubicBezTo>
                  <a:cubicBezTo>
                    <a:pt x="3692" y="1084"/>
                    <a:pt x="3382" y="965"/>
                    <a:pt x="3085" y="870"/>
                  </a:cubicBezTo>
                  <a:cubicBezTo>
                    <a:pt x="2442" y="643"/>
                    <a:pt x="1799" y="429"/>
                    <a:pt x="1144" y="274"/>
                  </a:cubicBezTo>
                  <a:cubicBezTo>
                    <a:pt x="775" y="167"/>
                    <a:pt x="406" y="72"/>
                    <a:pt x="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68" name="Google Shape;3168;p45"/>
            <p:cNvSpPr/>
            <p:nvPr/>
          </p:nvSpPr>
          <p:spPr>
            <a:xfrm>
              <a:off x="6628139" y="436100"/>
              <a:ext cx="176139" cy="17103"/>
            </a:xfrm>
            <a:custGeom>
              <a:avLst/>
              <a:gdLst/>
              <a:ahLst/>
              <a:cxnLst/>
              <a:rect l="l" t="t" r="r" b="b"/>
              <a:pathLst>
                <a:path w="3893" h="378" extrusionOk="0">
                  <a:moveTo>
                    <a:pt x="459" y="1"/>
                  </a:moveTo>
                  <a:cubicBezTo>
                    <a:pt x="313" y="1"/>
                    <a:pt x="168" y="2"/>
                    <a:pt x="24" y="5"/>
                  </a:cubicBezTo>
                  <a:cubicBezTo>
                    <a:pt x="0" y="5"/>
                    <a:pt x="0" y="29"/>
                    <a:pt x="24" y="29"/>
                  </a:cubicBezTo>
                  <a:cubicBezTo>
                    <a:pt x="168" y="26"/>
                    <a:pt x="313" y="25"/>
                    <a:pt x="457" y="25"/>
                  </a:cubicBezTo>
                  <a:cubicBezTo>
                    <a:pt x="955" y="25"/>
                    <a:pt x="1452" y="42"/>
                    <a:pt x="1941" y="88"/>
                  </a:cubicBezTo>
                  <a:cubicBezTo>
                    <a:pt x="2596" y="148"/>
                    <a:pt x="3239" y="255"/>
                    <a:pt x="3882" y="374"/>
                  </a:cubicBezTo>
                  <a:cubicBezTo>
                    <a:pt x="3884" y="377"/>
                    <a:pt x="3886" y="378"/>
                    <a:pt x="3887" y="378"/>
                  </a:cubicBezTo>
                  <a:cubicBezTo>
                    <a:pt x="3893" y="378"/>
                    <a:pt x="3891" y="362"/>
                    <a:pt x="3882" y="362"/>
                  </a:cubicBezTo>
                  <a:cubicBezTo>
                    <a:pt x="3250" y="196"/>
                    <a:pt x="2619" y="124"/>
                    <a:pt x="1977" y="65"/>
                  </a:cubicBezTo>
                  <a:cubicBezTo>
                    <a:pt x="1469" y="19"/>
                    <a:pt x="961"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169" name="Google Shape;3169;p45"/>
          <p:cNvGrpSpPr/>
          <p:nvPr/>
        </p:nvGrpSpPr>
        <p:grpSpPr>
          <a:xfrm>
            <a:off x="-4477" y="543532"/>
            <a:ext cx="602833" cy="660083"/>
            <a:chOff x="668641" y="1116349"/>
            <a:chExt cx="602833" cy="495062"/>
          </a:xfrm>
        </p:grpSpPr>
        <p:sp>
          <p:nvSpPr>
            <p:cNvPr id="3170" name="Google Shape;3170;p45"/>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1" name="Google Shape;3171;p45"/>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2" name="Google Shape;3172;p45"/>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3" name="Google Shape;3173;p45"/>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4" name="Google Shape;3174;p45"/>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5" name="Google Shape;3175;p45"/>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6" name="Google Shape;3176;p45"/>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7" name="Google Shape;3177;p45"/>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8" name="Google Shape;3178;p45"/>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79" name="Google Shape;3179;p45"/>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0" name="Google Shape;3180;p45"/>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181" name="Google Shape;3181;p45"/>
          <p:cNvGrpSpPr/>
          <p:nvPr/>
        </p:nvGrpSpPr>
        <p:grpSpPr>
          <a:xfrm rot="-1972871">
            <a:off x="1165646" y="5404700"/>
            <a:ext cx="348364" cy="456912"/>
            <a:chOff x="8351027" y="3635349"/>
            <a:chExt cx="348363" cy="342683"/>
          </a:xfrm>
        </p:grpSpPr>
        <p:sp>
          <p:nvSpPr>
            <p:cNvPr id="3182" name="Google Shape;3182;p45"/>
            <p:cNvSpPr/>
            <p:nvPr/>
          </p:nvSpPr>
          <p:spPr>
            <a:xfrm>
              <a:off x="8651365" y="3700054"/>
              <a:ext cx="22825" cy="22825"/>
            </a:xfrm>
            <a:custGeom>
              <a:avLst/>
              <a:gdLst/>
              <a:ahLst/>
              <a:cxnLst/>
              <a:rect l="l" t="t" r="r" b="b"/>
              <a:pathLst>
                <a:path w="442" h="442" extrusionOk="0">
                  <a:moveTo>
                    <a:pt x="263" y="1"/>
                  </a:moveTo>
                  <a:lnTo>
                    <a:pt x="1" y="251"/>
                  </a:lnTo>
                  <a:lnTo>
                    <a:pt x="191" y="441"/>
                  </a:lnTo>
                  <a:lnTo>
                    <a:pt x="441" y="191"/>
                  </a:lnTo>
                  <a:lnTo>
                    <a:pt x="263" y="1"/>
                  </a:lnTo>
                  <a:close/>
                </a:path>
              </a:pathLst>
            </a:custGeom>
            <a:solidFill>
              <a:srgbClr val="E03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3" name="Google Shape;3183;p45"/>
            <p:cNvSpPr/>
            <p:nvPr/>
          </p:nvSpPr>
          <p:spPr>
            <a:xfrm>
              <a:off x="8567760" y="3706974"/>
              <a:ext cx="120579" cy="117326"/>
            </a:xfrm>
            <a:custGeom>
              <a:avLst/>
              <a:gdLst/>
              <a:ahLst/>
              <a:cxnLst/>
              <a:rect l="l" t="t" r="r" b="b"/>
              <a:pathLst>
                <a:path w="2335" h="2272" extrusionOk="0">
                  <a:moveTo>
                    <a:pt x="2120" y="1"/>
                  </a:moveTo>
                  <a:cubicBezTo>
                    <a:pt x="2081" y="1"/>
                    <a:pt x="2043" y="16"/>
                    <a:pt x="2013" y="45"/>
                  </a:cubicBezTo>
                  <a:lnTo>
                    <a:pt x="72" y="1974"/>
                  </a:lnTo>
                  <a:cubicBezTo>
                    <a:pt x="1" y="2034"/>
                    <a:pt x="1" y="2129"/>
                    <a:pt x="72" y="2188"/>
                  </a:cubicBezTo>
                  <a:lnTo>
                    <a:pt x="108" y="2236"/>
                  </a:lnTo>
                  <a:cubicBezTo>
                    <a:pt x="132" y="2260"/>
                    <a:pt x="170" y="2272"/>
                    <a:pt x="211" y="2272"/>
                  </a:cubicBezTo>
                  <a:cubicBezTo>
                    <a:pt x="251" y="2272"/>
                    <a:pt x="292" y="2260"/>
                    <a:pt x="322" y="2236"/>
                  </a:cubicBezTo>
                  <a:lnTo>
                    <a:pt x="2275" y="295"/>
                  </a:lnTo>
                  <a:cubicBezTo>
                    <a:pt x="2334" y="236"/>
                    <a:pt x="2334" y="152"/>
                    <a:pt x="2275" y="93"/>
                  </a:cubicBezTo>
                  <a:lnTo>
                    <a:pt x="2227" y="45"/>
                  </a:lnTo>
                  <a:cubicBezTo>
                    <a:pt x="2197" y="16"/>
                    <a:pt x="2159" y="1"/>
                    <a:pt x="2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4" name="Google Shape;3184;p45"/>
            <p:cNvSpPr/>
            <p:nvPr/>
          </p:nvSpPr>
          <p:spPr>
            <a:xfrm>
              <a:off x="8374111" y="3657658"/>
              <a:ext cx="301319" cy="298841"/>
            </a:xfrm>
            <a:custGeom>
              <a:avLst/>
              <a:gdLst/>
              <a:ahLst/>
              <a:cxnLst/>
              <a:rect l="l" t="t" r="r" b="b"/>
              <a:pathLst>
                <a:path w="5835" h="5787" extrusionOk="0">
                  <a:moveTo>
                    <a:pt x="5120" y="0"/>
                  </a:moveTo>
                  <a:lnTo>
                    <a:pt x="0" y="5048"/>
                  </a:lnTo>
                  <a:lnTo>
                    <a:pt x="726" y="5787"/>
                  </a:lnTo>
                  <a:lnTo>
                    <a:pt x="5834" y="726"/>
                  </a:lnTo>
                  <a:lnTo>
                    <a:pt x="5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5" name="Google Shape;3185;p45"/>
            <p:cNvSpPr/>
            <p:nvPr/>
          </p:nvSpPr>
          <p:spPr>
            <a:xfrm>
              <a:off x="8385781" y="3680999"/>
              <a:ext cx="289029" cy="275499"/>
            </a:xfrm>
            <a:custGeom>
              <a:avLst/>
              <a:gdLst/>
              <a:ahLst/>
              <a:cxnLst/>
              <a:rect l="l" t="t" r="r" b="b"/>
              <a:pathLst>
                <a:path w="5597" h="5335" extrusionOk="0">
                  <a:moveTo>
                    <a:pt x="5334" y="1"/>
                  </a:moveTo>
                  <a:cubicBezTo>
                    <a:pt x="5227" y="72"/>
                    <a:pt x="1917" y="3251"/>
                    <a:pt x="0" y="4846"/>
                  </a:cubicBezTo>
                  <a:lnTo>
                    <a:pt x="477" y="5335"/>
                  </a:lnTo>
                  <a:lnTo>
                    <a:pt x="5596" y="274"/>
                  </a:lnTo>
                  <a:lnTo>
                    <a:pt x="5334" y="1"/>
                  </a:ln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6" name="Google Shape;3186;p45"/>
            <p:cNvSpPr/>
            <p:nvPr/>
          </p:nvSpPr>
          <p:spPr>
            <a:xfrm>
              <a:off x="8352577" y="3919575"/>
              <a:ext cx="58456" cy="58456"/>
            </a:xfrm>
            <a:custGeom>
              <a:avLst/>
              <a:gdLst/>
              <a:ahLst/>
              <a:cxnLst/>
              <a:rect l="l" t="t" r="r" b="b"/>
              <a:pathLst>
                <a:path w="1132" h="1132" extrusionOk="0">
                  <a:moveTo>
                    <a:pt x="417" y="0"/>
                  </a:moveTo>
                  <a:lnTo>
                    <a:pt x="24" y="988"/>
                  </a:lnTo>
                  <a:cubicBezTo>
                    <a:pt x="0" y="1036"/>
                    <a:pt x="24" y="1072"/>
                    <a:pt x="48" y="1108"/>
                  </a:cubicBezTo>
                  <a:cubicBezTo>
                    <a:pt x="48" y="1119"/>
                    <a:pt x="60" y="1119"/>
                    <a:pt x="60" y="1119"/>
                  </a:cubicBezTo>
                  <a:cubicBezTo>
                    <a:pt x="60" y="1119"/>
                    <a:pt x="84" y="1131"/>
                    <a:pt x="96" y="1131"/>
                  </a:cubicBezTo>
                  <a:lnTo>
                    <a:pt x="108" y="1131"/>
                  </a:lnTo>
                  <a:cubicBezTo>
                    <a:pt x="143" y="1131"/>
                    <a:pt x="155" y="1131"/>
                    <a:pt x="167" y="1119"/>
                  </a:cubicBezTo>
                  <a:lnTo>
                    <a:pt x="1132" y="715"/>
                  </a:lnTo>
                  <a:lnTo>
                    <a:pt x="4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7" name="Google Shape;3187;p45"/>
            <p:cNvSpPr/>
            <p:nvPr/>
          </p:nvSpPr>
          <p:spPr>
            <a:xfrm>
              <a:off x="8354436" y="3931866"/>
              <a:ext cx="56597" cy="46166"/>
            </a:xfrm>
            <a:custGeom>
              <a:avLst/>
              <a:gdLst/>
              <a:ahLst/>
              <a:cxnLst/>
              <a:rect l="l" t="t" r="r" b="b"/>
              <a:pathLst>
                <a:path w="1096" h="894" extrusionOk="0">
                  <a:moveTo>
                    <a:pt x="607" y="0"/>
                  </a:moveTo>
                  <a:cubicBezTo>
                    <a:pt x="441" y="238"/>
                    <a:pt x="262" y="477"/>
                    <a:pt x="107" y="703"/>
                  </a:cubicBezTo>
                  <a:cubicBezTo>
                    <a:pt x="72" y="750"/>
                    <a:pt x="24" y="810"/>
                    <a:pt x="0" y="870"/>
                  </a:cubicBezTo>
                  <a:cubicBezTo>
                    <a:pt x="12" y="881"/>
                    <a:pt x="48" y="893"/>
                    <a:pt x="60" y="893"/>
                  </a:cubicBezTo>
                  <a:lnTo>
                    <a:pt x="72" y="893"/>
                  </a:lnTo>
                  <a:cubicBezTo>
                    <a:pt x="107" y="893"/>
                    <a:pt x="119" y="893"/>
                    <a:pt x="131" y="881"/>
                  </a:cubicBezTo>
                  <a:lnTo>
                    <a:pt x="1096" y="477"/>
                  </a:lnTo>
                  <a:lnTo>
                    <a:pt x="607" y="0"/>
                  </a:ln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8" name="Google Shape;3188;p45"/>
            <p:cNvSpPr/>
            <p:nvPr/>
          </p:nvSpPr>
          <p:spPr>
            <a:xfrm>
              <a:off x="8351027" y="3961352"/>
              <a:ext cx="16990" cy="16060"/>
            </a:xfrm>
            <a:custGeom>
              <a:avLst/>
              <a:gdLst/>
              <a:ahLst/>
              <a:cxnLst/>
              <a:rect l="l" t="t" r="r" b="b"/>
              <a:pathLst>
                <a:path w="329" h="311" extrusionOk="0">
                  <a:moveTo>
                    <a:pt x="90" y="1"/>
                  </a:moveTo>
                  <a:lnTo>
                    <a:pt x="30" y="144"/>
                  </a:lnTo>
                  <a:cubicBezTo>
                    <a:pt x="1" y="223"/>
                    <a:pt x="62" y="310"/>
                    <a:pt x="138" y="310"/>
                  </a:cubicBezTo>
                  <a:cubicBezTo>
                    <a:pt x="153" y="310"/>
                    <a:pt x="169" y="307"/>
                    <a:pt x="185" y="299"/>
                  </a:cubicBezTo>
                  <a:lnTo>
                    <a:pt x="328" y="239"/>
                  </a:lnTo>
                  <a:lnTo>
                    <a:pt x="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89" name="Google Shape;3189;p45"/>
            <p:cNvSpPr/>
            <p:nvPr/>
          </p:nvSpPr>
          <p:spPr>
            <a:xfrm>
              <a:off x="8634789" y="3648414"/>
              <a:ext cx="49833" cy="50452"/>
            </a:xfrm>
            <a:custGeom>
              <a:avLst/>
              <a:gdLst/>
              <a:ahLst/>
              <a:cxnLst/>
              <a:rect l="l" t="t" r="r" b="b"/>
              <a:pathLst>
                <a:path w="965" h="977" extrusionOk="0">
                  <a:moveTo>
                    <a:pt x="191" y="1"/>
                  </a:moveTo>
                  <a:lnTo>
                    <a:pt x="0" y="203"/>
                  </a:lnTo>
                  <a:lnTo>
                    <a:pt x="762" y="977"/>
                  </a:lnTo>
                  <a:lnTo>
                    <a:pt x="965" y="775"/>
                  </a:lnTo>
                  <a:lnTo>
                    <a:pt x="1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0" name="Google Shape;3190;p45"/>
            <p:cNvSpPr/>
            <p:nvPr/>
          </p:nvSpPr>
          <p:spPr>
            <a:xfrm>
              <a:off x="8656323" y="3670568"/>
              <a:ext cx="28299" cy="28299"/>
            </a:xfrm>
            <a:custGeom>
              <a:avLst/>
              <a:gdLst/>
              <a:ahLst/>
              <a:cxnLst/>
              <a:rect l="l" t="t" r="r" b="b"/>
              <a:pathLst>
                <a:path w="548" h="548" extrusionOk="0">
                  <a:moveTo>
                    <a:pt x="203" y="0"/>
                  </a:moveTo>
                  <a:lnTo>
                    <a:pt x="0" y="203"/>
                  </a:lnTo>
                  <a:lnTo>
                    <a:pt x="345" y="548"/>
                  </a:lnTo>
                  <a:lnTo>
                    <a:pt x="548" y="346"/>
                  </a:lnTo>
                  <a:lnTo>
                    <a:pt x="2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1" name="Google Shape;3191;p45"/>
            <p:cNvSpPr/>
            <p:nvPr/>
          </p:nvSpPr>
          <p:spPr>
            <a:xfrm>
              <a:off x="8650178" y="3635349"/>
              <a:ext cx="49213" cy="47560"/>
            </a:xfrm>
            <a:custGeom>
              <a:avLst/>
              <a:gdLst/>
              <a:ahLst/>
              <a:cxnLst/>
              <a:rect l="l" t="t" r="r" b="b"/>
              <a:pathLst>
                <a:path w="953" h="921" extrusionOk="0">
                  <a:moveTo>
                    <a:pt x="496" y="1"/>
                  </a:moveTo>
                  <a:cubicBezTo>
                    <a:pt x="411" y="1"/>
                    <a:pt x="328" y="33"/>
                    <a:pt x="262" y="99"/>
                  </a:cubicBezTo>
                  <a:lnTo>
                    <a:pt x="0" y="361"/>
                  </a:lnTo>
                  <a:lnTo>
                    <a:pt x="572" y="920"/>
                  </a:lnTo>
                  <a:lnTo>
                    <a:pt x="822" y="670"/>
                  </a:lnTo>
                  <a:cubicBezTo>
                    <a:pt x="953" y="539"/>
                    <a:pt x="953" y="325"/>
                    <a:pt x="822" y="194"/>
                  </a:cubicBezTo>
                  <a:lnTo>
                    <a:pt x="738" y="99"/>
                  </a:lnTo>
                  <a:cubicBezTo>
                    <a:pt x="667" y="33"/>
                    <a:pt x="581" y="1"/>
                    <a:pt x="4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2" name="Google Shape;3192;p45"/>
            <p:cNvSpPr/>
            <p:nvPr/>
          </p:nvSpPr>
          <p:spPr>
            <a:xfrm>
              <a:off x="8667994" y="3649653"/>
              <a:ext cx="30158" cy="33256"/>
            </a:xfrm>
            <a:custGeom>
              <a:avLst/>
              <a:gdLst/>
              <a:ahLst/>
              <a:cxnLst/>
              <a:rect l="l" t="t" r="r" b="b"/>
              <a:pathLst>
                <a:path w="584" h="644" extrusionOk="0">
                  <a:moveTo>
                    <a:pt x="524" y="0"/>
                  </a:moveTo>
                  <a:lnTo>
                    <a:pt x="524" y="0"/>
                  </a:lnTo>
                  <a:cubicBezTo>
                    <a:pt x="393" y="155"/>
                    <a:pt x="215" y="298"/>
                    <a:pt x="36" y="393"/>
                  </a:cubicBezTo>
                  <a:cubicBezTo>
                    <a:pt x="12" y="393"/>
                    <a:pt x="0" y="405"/>
                    <a:pt x="0" y="405"/>
                  </a:cubicBezTo>
                  <a:lnTo>
                    <a:pt x="227" y="643"/>
                  </a:lnTo>
                  <a:lnTo>
                    <a:pt x="429" y="441"/>
                  </a:lnTo>
                  <a:cubicBezTo>
                    <a:pt x="548" y="334"/>
                    <a:pt x="584" y="155"/>
                    <a:pt x="524"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193" name="Google Shape;3193;p45"/>
          <p:cNvGrpSpPr/>
          <p:nvPr/>
        </p:nvGrpSpPr>
        <p:grpSpPr>
          <a:xfrm>
            <a:off x="8245916" y="1878565"/>
            <a:ext cx="685550" cy="2087307"/>
            <a:chOff x="8245916" y="1408924"/>
            <a:chExt cx="685550" cy="1565480"/>
          </a:xfrm>
        </p:grpSpPr>
        <p:grpSp>
          <p:nvGrpSpPr>
            <p:cNvPr id="3194" name="Google Shape;3194;p45"/>
            <p:cNvGrpSpPr/>
            <p:nvPr/>
          </p:nvGrpSpPr>
          <p:grpSpPr>
            <a:xfrm>
              <a:off x="8245916" y="1408924"/>
              <a:ext cx="602833" cy="495062"/>
              <a:chOff x="668641" y="1116349"/>
              <a:chExt cx="602833" cy="495062"/>
            </a:xfrm>
          </p:grpSpPr>
          <p:sp>
            <p:nvSpPr>
              <p:cNvPr id="3195" name="Google Shape;3195;p45"/>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6" name="Google Shape;3196;p45"/>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7" name="Google Shape;3197;p45"/>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8" name="Google Shape;3198;p45"/>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99" name="Google Shape;3199;p45"/>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0" name="Google Shape;3200;p45"/>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1" name="Google Shape;3201;p45"/>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2" name="Google Shape;3202;p45"/>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3" name="Google Shape;3203;p45"/>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4" name="Google Shape;3204;p45"/>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5" name="Google Shape;3205;p45"/>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206" name="Google Shape;3206;p45"/>
            <p:cNvGrpSpPr/>
            <p:nvPr/>
          </p:nvGrpSpPr>
          <p:grpSpPr>
            <a:xfrm flipH="1">
              <a:off x="8501012" y="2068842"/>
              <a:ext cx="430453" cy="905562"/>
              <a:chOff x="6492361" y="-8"/>
              <a:chExt cx="430453" cy="905562"/>
            </a:xfrm>
          </p:grpSpPr>
          <p:sp>
            <p:nvSpPr>
              <p:cNvPr id="3207" name="Google Shape;3207;p45"/>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8" name="Google Shape;3208;p45"/>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09" name="Google Shape;3209;p45"/>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0" name="Google Shape;3210;p45"/>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1" name="Google Shape;3211;p45"/>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2" name="Google Shape;3212;p45"/>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3" name="Google Shape;3213;p45"/>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4" name="Google Shape;3214;p45"/>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5" name="Google Shape;3215;p45"/>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16" name="Google Shape;3216;p45"/>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3217" name="Google Shape;3217;p45"/>
          <p:cNvGrpSpPr/>
          <p:nvPr/>
        </p:nvGrpSpPr>
        <p:grpSpPr>
          <a:xfrm>
            <a:off x="168071" y="1882762"/>
            <a:ext cx="1177875" cy="3754107"/>
            <a:chOff x="-102863" y="1188555"/>
            <a:chExt cx="1177875" cy="2815580"/>
          </a:xfrm>
        </p:grpSpPr>
        <p:grpSp>
          <p:nvGrpSpPr>
            <p:cNvPr id="3218" name="Google Shape;3218;p45"/>
            <p:cNvGrpSpPr/>
            <p:nvPr/>
          </p:nvGrpSpPr>
          <p:grpSpPr>
            <a:xfrm>
              <a:off x="186467" y="3268871"/>
              <a:ext cx="695848" cy="735264"/>
              <a:chOff x="-2122300" y="1680850"/>
              <a:chExt cx="139025" cy="146900"/>
            </a:xfrm>
          </p:grpSpPr>
          <p:sp>
            <p:nvSpPr>
              <p:cNvPr id="3219" name="Google Shape;3219;p45"/>
              <p:cNvSpPr/>
              <p:nvPr/>
            </p:nvSpPr>
            <p:spPr>
              <a:xfrm>
                <a:off x="-2122300" y="1764625"/>
                <a:ext cx="77425" cy="63125"/>
              </a:xfrm>
              <a:custGeom>
                <a:avLst/>
                <a:gdLst/>
                <a:ahLst/>
                <a:cxnLst/>
                <a:rect l="l" t="t" r="r" b="b"/>
                <a:pathLst>
                  <a:path w="3097" h="2525" extrusionOk="0">
                    <a:moveTo>
                      <a:pt x="239" y="1"/>
                    </a:moveTo>
                    <a:lnTo>
                      <a:pt x="143" y="132"/>
                    </a:lnTo>
                    <a:cubicBezTo>
                      <a:pt x="0" y="322"/>
                      <a:pt x="48" y="608"/>
                      <a:pt x="250" y="763"/>
                    </a:cubicBezTo>
                    <a:lnTo>
                      <a:pt x="2751" y="2525"/>
                    </a:lnTo>
                    <a:lnTo>
                      <a:pt x="3096" y="2037"/>
                    </a:lnTo>
                    <a:lnTo>
                      <a:pt x="2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0" name="Google Shape;3220;p45"/>
              <p:cNvSpPr/>
              <p:nvPr/>
            </p:nvSpPr>
            <p:spPr>
              <a:xfrm>
                <a:off x="-2119025" y="1762250"/>
                <a:ext cx="75625" cy="61950"/>
              </a:xfrm>
              <a:custGeom>
                <a:avLst/>
                <a:gdLst/>
                <a:ahLst/>
                <a:cxnLst/>
                <a:rect l="l" t="t" r="r" b="b"/>
                <a:pathLst>
                  <a:path w="3025" h="2478" extrusionOk="0">
                    <a:moveTo>
                      <a:pt x="239" y="1"/>
                    </a:moveTo>
                    <a:lnTo>
                      <a:pt x="155" y="143"/>
                    </a:lnTo>
                    <a:cubicBezTo>
                      <a:pt x="0" y="334"/>
                      <a:pt x="48" y="620"/>
                      <a:pt x="250" y="763"/>
                    </a:cubicBezTo>
                    <a:lnTo>
                      <a:pt x="2667" y="2477"/>
                    </a:lnTo>
                    <a:lnTo>
                      <a:pt x="3025" y="1977"/>
                    </a:lnTo>
                    <a:lnTo>
                      <a:pt x="2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1" name="Google Shape;3221;p45"/>
              <p:cNvSpPr/>
              <p:nvPr/>
            </p:nvSpPr>
            <p:spPr>
              <a:xfrm>
                <a:off x="-2114850" y="1681875"/>
                <a:ext cx="131575" cy="137850"/>
              </a:xfrm>
              <a:custGeom>
                <a:avLst/>
                <a:gdLst/>
                <a:ahLst/>
                <a:cxnLst/>
                <a:rect l="l" t="t" r="r" b="b"/>
                <a:pathLst>
                  <a:path w="5263" h="5514" extrusionOk="0">
                    <a:moveTo>
                      <a:pt x="2548" y="1"/>
                    </a:moveTo>
                    <a:lnTo>
                      <a:pt x="1834" y="1013"/>
                    </a:lnTo>
                    <a:lnTo>
                      <a:pt x="1417" y="1608"/>
                    </a:lnTo>
                    <a:lnTo>
                      <a:pt x="893" y="2346"/>
                    </a:lnTo>
                    <a:lnTo>
                      <a:pt x="429" y="2977"/>
                    </a:lnTo>
                    <a:lnTo>
                      <a:pt x="0" y="3597"/>
                    </a:lnTo>
                    <a:lnTo>
                      <a:pt x="691" y="4073"/>
                    </a:lnTo>
                    <a:lnTo>
                      <a:pt x="1369" y="4561"/>
                    </a:lnTo>
                    <a:lnTo>
                      <a:pt x="2048" y="5037"/>
                    </a:lnTo>
                    <a:lnTo>
                      <a:pt x="2727" y="5513"/>
                    </a:lnTo>
                    <a:lnTo>
                      <a:pt x="3167" y="4882"/>
                    </a:lnTo>
                    <a:lnTo>
                      <a:pt x="3703" y="4144"/>
                    </a:lnTo>
                    <a:lnTo>
                      <a:pt x="4132" y="3537"/>
                    </a:lnTo>
                    <a:lnTo>
                      <a:pt x="4655" y="2787"/>
                    </a:lnTo>
                    <a:lnTo>
                      <a:pt x="5156" y="2084"/>
                    </a:lnTo>
                    <a:lnTo>
                      <a:pt x="5263" y="1942"/>
                    </a:lnTo>
                    <a:lnTo>
                      <a:pt x="4727" y="1572"/>
                    </a:lnTo>
                    <a:lnTo>
                      <a:pt x="4274" y="1227"/>
                    </a:lnTo>
                    <a:lnTo>
                      <a:pt x="3524" y="703"/>
                    </a:lnTo>
                    <a:lnTo>
                      <a:pt x="254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2" name="Google Shape;3222;p45"/>
              <p:cNvSpPr/>
              <p:nvPr/>
            </p:nvSpPr>
            <p:spPr>
              <a:xfrm>
                <a:off x="-2092825" y="1705100"/>
                <a:ext cx="87825" cy="92000"/>
              </a:xfrm>
              <a:custGeom>
                <a:avLst/>
                <a:gdLst/>
                <a:ahLst/>
                <a:cxnLst/>
                <a:rect l="l" t="t" r="r" b="b"/>
                <a:pathLst>
                  <a:path w="3513" h="3680" extrusionOk="0">
                    <a:moveTo>
                      <a:pt x="1691" y="1"/>
                    </a:moveTo>
                    <a:lnTo>
                      <a:pt x="1215" y="667"/>
                    </a:lnTo>
                    <a:lnTo>
                      <a:pt x="929" y="1072"/>
                    </a:lnTo>
                    <a:lnTo>
                      <a:pt x="595" y="1548"/>
                    </a:lnTo>
                    <a:lnTo>
                      <a:pt x="274" y="1977"/>
                    </a:lnTo>
                    <a:lnTo>
                      <a:pt x="0" y="2382"/>
                    </a:lnTo>
                    <a:lnTo>
                      <a:pt x="441" y="2703"/>
                    </a:lnTo>
                    <a:lnTo>
                      <a:pt x="905" y="3037"/>
                    </a:lnTo>
                    <a:lnTo>
                      <a:pt x="1369" y="3346"/>
                    </a:lnTo>
                    <a:lnTo>
                      <a:pt x="1810" y="3680"/>
                    </a:lnTo>
                    <a:lnTo>
                      <a:pt x="2108" y="3263"/>
                    </a:lnTo>
                    <a:lnTo>
                      <a:pt x="2465" y="2751"/>
                    </a:lnTo>
                    <a:lnTo>
                      <a:pt x="2751" y="2346"/>
                    </a:lnTo>
                    <a:lnTo>
                      <a:pt x="3108" y="1846"/>
                    </a:lnTo>
                    <a:lnTo>
                      <a:pt x="3429" y="1382"/>
                    </a:lnTo>
                    <a:lnTo>
                      <a:pt x="3513" y="1275"/>
                    </a:lnTo>
                    <a:lnTo>
                      <a:pt x="3155" y="1024"/>
                    </a:lnTo>
                    <a:lnTo>
                      <a:pt x="2834" y="798"/>
                    </a:lnTo>
                    <a:lnTo>
                      <a:pt x="2346" y="465"/>
                    </a:lnTo>
                    <a:lnTo>
                      <a:pt x="16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3" name="Google Shape;3223;p45"/>
              <p:cNvSpPr/>
              <p:nvPr/>
            </p:nvSpPr>
            <p:spPr>
              <a:xfrm>
                <a:off x="-2120825" y="1680975"/>
                <a:ext cx="73550" cy="93800"/>
              </a:xfrm>
              <a:custGeom>
                <a:avLst/>
                <a:gdLst/>
                <a:ahLst/>
                <a:cxnLst/>
                <a:rect l="l" t="t" r="r" b="b"/>
                <a:pathLst>
                  <a:path w="2942" h="3752" extrusionOk="0">
                    <a:moveTo>
                      <a:pt x="2665" y="1"/>
                    </a:moveTo>
                    <a:cubicBezTo>
                      <a:pt x="2605" y="1"/>
                      <a:pt x="2540" y="30"/>
                      <a:pt x="2501" y="84"/>
                    </a:cubicBezTo>
                    <a:lnTo>
                      <a:pt x="1" y="3609"/>
                    </a:lnTo>
                    <a:cubicBezTo>
                      <a:pt x="31" y="3579"/>
                      <a:pt x="66" y="3567"/>
                      <a:pt x="100" y="3567"/>
                    </a:cubicBezTo>
                    <a:cubicBezTo>
                      <a:pt x="147" y="3567"/>
                      <a:pt x="193" y="3588"/>
                      <a:pt x="227" y="3609"/>
                    </a:cubicBezTo>
                    <a:lnTo>
                      <a:pt x="418" y="3752"/>
                    </a:lnTo>
                    <a:lnTo>
                      <a:pt x="2942" y="156"/>
                    </a:lnTo>
                    <a:lnTo>
                      <a:pt x="2751" y="25"/>
                    </a:lnTo>
                    <a:cubicBezTo>
                      <a:pt x="2727" y="9"/>
                      <a:pt x="2697" y="1"/>
                      <a:pt x="26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4" name="Google Shape;3224;p45"/>
              <p:cNvSpPr/>
              <p:nvPr/>
            </p:nvSpPr>
            <p:spPr>
              <a:xfrm>
                <a:off x="-2120525" y="1680850"/>
                <a:ext cx="71175" cy="90350"/>
              </a:xfrm>
              <a:custGeom>
                <a:avLst/>
                <a:gdLst/>
                <a:ahLst/>
                <a:cxnLst/>
                <a:rect l="l" t="t" r="r" b="b"/>
                <a:pathLst>
                  <a:path w="2847" h="3614" extrusionOk="0">
                    <a:moveTo>
                      <a:pt x="2666" y="0"/>
                    </a:moveTo>
                    <a:cubicBezTo>
                      <a:pt x="2605" y="0"/>
                      <a:pt x="2540" y="35"/>
                      <a:pt x="2501" y="89"/>
                    </a:cubicBezTo>
                    <a:lnTo>
                      <a:pt x="1" y="3614"/>
                    </a:lnTo>
                    <a:cubicBezTo>
                      <a:pt x="25" y="3602"/>
                      <a:pt x="49" y="3590"/>
                      <a:pt x="60" y="3578"/>
                    </a:cubicBezTo>
                    <a:cubicBezTo>
                      <a:pt x="358" y="3066"/>
                      <a:pt x="2013" y="923"/>
                      <a:pt x="2846" y="89"/>
                    </a:cubicBezTo>
                    <a:lnTo>
                      <a:pt x="2751" y="30"/>
                    </a:lnTo>
                    <a:cubicBezTo>
                      <a:pt x="2727" y="10"/>
                      <a:pt x="2697" y="0"/>
                      <a:pt x="26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225" name="Google Shape;3225;p45"/>
            <p:cNvGrpSpPr/>
            <p:nvPr/>
          </p:nvGrpSpPr>
          <p:grpSpPr>
            <a:xfrm rot="4621276">
              <a:off x="-618592" y="1993780"/>
              <a:ext cx="2209332" cy="699554"/>
              <a:chOff x="676459" y="2747475"/>
              <a:chExt cx="2209227" cy="699520"/>
            </a:xfrm>
          </p:grpSpPr>
          <p:sp>
            <p:nvSpPr>
              <p:cNvPr id="3226" name="Google Shape;3226;p45"/>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7" name="Google Shape;3227;p45"/>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8" name="Google Shape;3228;p45"/>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29" name="Google Shape;3229;p45"/>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0" name="Google Shape;3230;p45"/>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1" name="Google Shape;3231;p45"/>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2" name="Google Shape;3232;p45"/>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3" name="Google Shape;3233;p45"/>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4" name="Google Shape;3234;p45"/>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5" name="Google Shape;3235;p45"/>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6" name="Google Shape;3236;p45"/>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7" name="Google Shape;3237;p45"/>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8" name="Google Shape;3238;p45"/>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39" name="Google Shape;3239;p45"/>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0" name="Google Shape;3240;p45"/>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1" name="Google Shape;3241;p45"/>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2" name="Google Shape;3242;p45"/>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3" name="Google Shape;3243;p45"/>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4" name="Google Shape;3244;p45"/>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5" name="Google Shape;3245;p45"/>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6" name="Google Shape;3246;p45"/>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47" name="Google Shape;3247;p45"/>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100" name="Google Shape;1881;p35"/>
          <p:cNvSpPr txBox="1">
            <a:spLocks noGrp="1"/>
          </p:cNvSpPr>
          <p:nvPr>
            <p:ph type="title"/>
          </p:nvPr>
        </p:nvSpPr>
        <p:spPr>
          <a:xfrm>
            <a:off x="1374483" y="120384"/>
            <a:ext cx="7083192" cy="112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FF76A2"/>
                </a:solidFill>
                <a:latin typeface="Times New Roman" panose="02020603050405020304" pitchFamily="18" charset="0"/>
                <a:cs typeface="Times New Roman" panose="02020603050405020304" pitchFamily="18" charset="0"/>
              </a:rPr>
              <a:t>HÌNH THÀNH KIẾN THỨC MỚI</a:t>
            </a:r>
            <a:endParaRPr sz="3200" dirty="0">
              <a:solidFill>
                <a:srgbClr val="FF76A2"/>
              </a:solidFill>
              <a:latin typeface="Times New Roman" panose="02020603050405020304" pitchFamily="18" charset="0"/>
              <a:cs typeface="Times New Roman" panose="02020603050405020304" pitchFamily="18" charset="0"/>
            </a:endParaRPr>
          </a:p>
        </p:txBody>
      </p:sp>
      <p:sp>
        <p:nvSpPr>
          <p:cNvPr id="102" name="Google Shape;1883;p35"/>
          <p:cNvSpPr txBox="1">
            <a:spLocks noGrp="1"/>
          </p:cNvSpPr>
          <p:nvPr>
            <p:ph type="subTitle" idx="1"/>
          </p:nvPr>
        </p:nvSpPr>
        <p:spPr>
          <a:xfrm>
            <a:off x="1851115" y="2374766"/>
            <a:ext cx="6733086" cy="4362564"/>
          </a:xfrm>
          <a:prstGeom prst="rect">
            <a:avLst/>
          </a:prstGeom>
        </p:spPr>
        <p:txBody>
          <a:bodyPr spcFirstLastPara="1" wrap="square" lIns="91425" tIns="91425" rIns="91425" bIns="91425" anchor="t" anchorCtr="0">
            <a:noAutofit/>
          </a:bodyPr>
          <a:lstStyle/>
          <a:p>
            <a:pPr marL="285750" lvl="0" indent="-285750" algn="l" rtl="0">
              <a:spcBef>
                <a:spcPts val="0"/>
              </a:spcBef>
              <a:spcAft>
                <a:spcPts val="1600"/>
              </a:spcAft>
              <a:buFontTx/>
              <a:buChar char="-"/>
            </a:pPr>
            <a:r>
              <a:rPr lang="vi-VN" sz="2000">
                <a:solidFill>
                  <a:srgbClr val="004D61"/>
                </a:solidFill>
                <a:latin typeface="+mn-lt"/>
              </a:rPr>
              <a:t>Tìm hiểu về đàn piano</a:t>
            </a:r>
            <a:r>
              <a:rPr lang="en-US" sz="2000">
                <a:solidFill>
                  <a:srgbClr val="004D61"/>
                </a:solidFill>
                <a:latin typeface="+mn-lt"/>
              </a:rPr>
              <a:t>: Nhóm </a:t>
            </a:r>
            <a:r>
              <a:rPr lang="en-US" sz="2000" dirty="0">
                <a:solidFill>
                  <a:srgbClr val="004D61"/>
                </a:solidFill>
                <a:latin typeface="+mn-lt"/>
              </a:rPr>
              <a:t>HS </a:t>
            </a:r>
            <a:r>
              <a:rPr lang="en-US" sz="2000" dirty="0" err="1">
                <a:solidFill>
                  <a:srgbClr val="004D61"/>
                </a:solidFill>
                <a:latin typeface="+mn-lt"/>
              </a:rPr>
              <a:t>thuyết</a:t>
            </a:r>
            <a:r>
              <a:rPr lang="en-US" sz="2000" dirty="0">
                <a:solidFill>
                  <a:srgbClr val="004D61"/>
                </a:solidFill>
                <a:latin typeface="+mn-lt"/>
              </a:rPr>
              <a:t> </a:t>
            </a:r>
            <a:r>
              <a:rPr lang="en-US" sz="2000" dirty="0" err="1">
                <a:solidFill>
                  <a:srgbClr val="004D61"/>
                </a:solidFill>
                <a:latin typeface="+mn-lt"/>
              </a:rPr>
              <a:t>trình</a:t>
            </a:r>
            <a:r>
              <a:rPr lang="en-US" sz="2000" dirty="0">
                <a:solidFill>
                  <a:srgbClr val="004D61"/>
                </a:solidFill>
                <a:latin typeface="+mn-lt"/>
              </a:rPr>
              <a:t> </a:t>
            </a:r>
            <a:r>
              <a:rPr lang="en-US" sz="2000" dirty="0" err="1">
                <a:solidFill>
                  <a:srgbClr val="004D61"/>
                </a:solidFill>
                <a:latin typeface="+mn-lt"/>
              </a:rPr>
              <a:t>bằng</a:t>
            </a:r>
            <a:r>
              <a:rPr lang="en-US" sz="2000" dirty="0">
                <a:solidFill>
                  <a:srgbClr val="004D61"/>
                </a:solidFill>
                <a:latin typeface="+mn-lt"/>
              </a:rPr>
              <a:t> </a:t>
            </a:r>
            <a:r>
              <a:rPr lang="en-US" sz="2000" dirty="0" err="1">
                <a:solidFill>
                  <a:srgbClr val="004D61"/>
                </a:solidFill>
                <a:latin typeface="+mn-lt"/>
              </a:rPr>
              <a:t>hình</a:t>
            </a:r>
            <a:r>
              <a:rPr lang="en-US" sz="2000" dirty="0">
                <a:solidFill>
                  <a:srgbClr val="004D61"/>
                </a:solidFill>
                <a:latin typeface="+mn-lt"/>
              </a:rPr>
              <a:t> </a:t>
            </a:r>
            <a:r>
              <a:rPr lang="en-US" sz="2000" dirty="0" err="1">
                <a:solidFill>
                  <a:srgbClr val="004D61"/>
                </a:solidFill>
                <a:latin typeface="+mn-lt"/>
              </a:rPr>
              <a:t>thức</a:t>
            </a:r>
            <a:r>
              <a:rPr lang="en-US" sz="2000" dirty="0">
                <a:solidFill>
                  <a:srgbClr val="004D61"/>
                </a:solidFill>
                <a:latin typeface="+mn-lt"/>
              </a:rPr>
              <a:t> </a:t>
            </a:r>
            <a:r>
              <a:rPr lang="en-US" sz="2000" dirty="0" err="1">
                <a:solidFill>
                  <a:srgbClr val="004D61"/>
                </a:solidFill>
                <a:latin typeface="+mn-lt"/>
              </a:rPr>
              <a:t>trình</a:t>
            </a:r>
            <a:r>
              <a:rPr lang="en-US" sz="2000" dirty="0">
                <a:solidFill>
                  <a:srgbClr val="004D61"/>
                </a:solidFill>
                <a:latin typeface="+mn-lt"/>
              </a:rPr>
              <a:t> </a:t>
            </a:r>
            <a:r>
              <a:rPr lang="en-US" sz="2000" err="1">
                <a:solidFill>
                  <a:srgbClr val="004D61"/>
                </a:solidFill>
                <a:latin typeface="+mn-lt"/>
              </a:rPr>
              <a:t>chiếu</a:t>
            </a:r>
            <a:r>
              <a:rPr lang="en-US" sz="2000">
                <a:solidFill>
                  <a:srgbClr val="004D61"/>
                </a:solidFill>
                <a:latin typeface="+mn-lt"/>
              </a:rPr>
              <a:t> </a:t>
            </a:r>
            <a:r>
              <a:rPr lang="vi-VN" sz="2000">
                <a:solidFill>
                  <a:srgbClr val="004D61"/>
                </a:solidFill>
                <a:latin typeface="+mn-lt"/>
              </a:rPr>
              <a:t>powerpoint.</a:t>
            </a:r>
            <a:endParaRPr lang="en-US" sz="2000" dirty="0">
              <a:solidFill>
                <a:srgbClr val="004D61"/>
              </a:solidFill>
              <a:latin typeface="+mn-lt"/>
            </a:endParaRPr>
          </a:p>
          <a:p>
            <a:pPr marL="285750" indent="-285750" algn="l">
              <a:spcAft>
                <a:spcPts val="1600"/>
              </a:spcAft>
              <a:buFontTx/>
              <a:buChar char="-"/>
            </a:pPr>
            <a:r>
              <a:rPr lang="vi-VN" sz="2000">
                <a:solidFill>
                  <a:srgbClr val="004D61"/>
                </a:solidFill>
                <a:latin typeface="+mn-lt"/>
              </a:rPr>
              <a:t>Nghe tác phẩm </a:t>
            </a:r>
            <a:r>
              <a:rPr lang="en-US" sz="2000" b="1" i="1">
                <a:latin typeface="+mn-lt"/>
              </a:rPr>
              <a:t>Hungarian Sonata </a:t>
            </a:r>
            <a:r>
              <a:rPr lang="en-US" sz="2000">
                <a:solidFill>
                  <a:srgbClr val="004D61"/>
                </a:solidFill>
                <a:latin typeface="+mn-lt"/>
              </a:rPr>
              <a:t>.</a:t>
            </a:r>
            <a:endParaRPr lang="en-US" sz="2000" dirty="0">
              <a:solidFill>
                <a:srgbClr val="004D61"/>
              </a:solidFill>
              <a:latin typeface="+mn-lt"/>
            </a:endParaRPr>
          </a:p>
          <a:p>
            <a:pPr marL="285750" indent="-285750" algn="l">
              <a:spcAft>
                <a:spcPts val="1600"/>
              </a:spcAft>
              <a:buFontTx/>
              <a:buChar char="-"/>
            </a:pPr>
            <a:r>
              <a:rPr lang="en-US" sz="2000">
                <a:solidFill>
                  <a:srgbClr val="004D61"/>
                </a:solidFill>
                <a:latin typeface="+mn-lt"/>
              </a:rPr>
              <a:t>Nêu cảm nhận sau khi </a:t>
            </a:r>
            <a:r>
              <a:rPr lang="vi-VN" sz="2000">
                <a:solidFill>
                  <a:srgbClr val="004D61"/>
                </a:solidFill>
                <a:latin typeface="+mn-lt"/>
              </a:rPr>
              <a:t>nghe tác phẩm.</a:t>
            </a:r>
            <a:r>
              <a:rPr lang="en-US" sz="2000">
                <a:solidFill>
                  <a:srgbClr val="004D61"/>
                </a:solidFill>
                <a:latin typeface="+mn-lt"/>
              </a:rPr>
              <a:t> </a:t>
            </a:r>
            <a:endParaRPr lang="en-US" sz="2000" dirty="0">
              <a:solidFill>
                <a:srgbClr val="004D61"/>
              </a:solidFill>
              <a:latin typeface="+mn-lt"/>
              <a:ea typeface="Calibri" panose="020F0502020204030204" pitchFamily="34" charset="0"/>
            </a:endParaRPr>
          </a:p>
          <a:p>
            <a:pPr marL="285750" lvl="0" indent="-285750" algn="l" rtl="0">
              <a:spcBef>
                <a:spcPts val="0"/>
              </a:spcBef>
              <a:spcAft>
                <a:spcPts val="1600"/>
              </a:spcAft>
              <a:buFontTx/>
              <a:buChar char="-"/>
            </a:pPr>
            <a:endParaRPr lang="en-US" sz="1800" dirty="0">
              <a:solidFill>
                <a:srgbClr val="004D61"/>
              </a:solidFill>
              <a:latin typeface="+mn-lt"/>
            </a:endParaRPr>
          </a:p>
          <a:p>
            <a:pPr marL="0" lvl="0" indent="0" algn="ctr" rtl="0">
              <a:spcBef>
                <a:spcPts val="0"/>
              </a:spcBef>
              <a:spcAft>
                <a:spcPts val="1600"/>
              </a:spcAft>
            </a:pPr>
            <a:endParaRPr sz="1800" dirty="0">
              <a:solidFill>
                <a:srgbClr val="004D61"/>
              </a:solidFill>
              <a:latin typeface="+mn-lt"/>
            </a:endParaRPr>
          </a:p>
        </p:txBody>
      </p:sp>
      <p:sp>
        <p:nvSpPr>
          <p:cNvPr id="101" name="Google Shape;1880;p35"/>
          <p:cNvSpPr/>
          <p:nvPr/>
        </p:nvSpPr>
        <p:spPr>
          <a:xfrm rot="-197524">
            <a:off x="2785530" y="1084845"/>
            <a:ext cx="4022102" cy="286379"/>
          </a:xfrm>
          <a:custGeom>
            <a:avLst/>
            <a:gdLst/>
            <a:ahLst/>
            <a:cxnLst/>
            <a:rect l="l" t="t" r="r" b="b"/>
            <a:pathLst>
              <a:path w="997" h="391" extrusionOk="0">
                <a:moveTo>
                  <a:pt x="44" y="0"/>
                </a:moveTo>
                <a:cubicBezTo>
                  <a:pt x="13" y="0"/>
                  <a:pt x="0" y="46"/>
                  <a:pt x="31" y="63"/>
                </a:cubicBezTo>
                <a:lnTo>
                  <a:pt x="940" y="388"/>
                </a:lnTo>
                <a:cubicBezTo>
                  <a:pt x="944" y="390"/>
                  <a:pt x="949" y="391"/>
                  <a:pt x="953" y="391"/>
                </a:cubicBezTo>
                <a:cubicBezTo>
                  <a:pt x="984" y="391"/>
                  <a:pt x="997" y="344"/>
                  <a:pt x="961" y="330"/>
                </a:cubicBezTo>
                <a:lnTo>
                  <a:pt x="53" y="1"/>
                </a:lnTo>
                <a:cubicBezTo>
                  <a:pt x="50" y="1"/>
                  <a:pt x="47" y="0"/>
                  <a:pt x="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5" name="Heart 94">
            <a:extLst>
              <a:ext uri="{FF2B5EF4-FFF2-40B4-BE49-F238E27FC236}">
                <a16:creationId xmlns:a16="http://schemas.microsoft.com/office/drawing/2014/main" xmlns="" id="{F02B07B4-760B-4DDC-864F-0073F07F4DDA}"/>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Tree>
    <p:extLst>
      <p:ext uri="{BB962C8B-B14F-4D97-AF65-F5344CB8AC3E}">
        <p14:creationId xmlns:p14="http://schemas.microsoft.com/office/powerpoint/2010/main" val="57664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2">
                                            <p:txEl>
                                              <p:pRg st="0" end="0"/>
                                            </p:txEl>
                                          </p:spTgt>
                                        </p:tgtEl>
                                        <p:attrNameLst>
                                          <p:attrName>style.visibility</p:attrName>
                                        </p:attrNameLst>
                                      </p:cBhvr>
                                      <p:to>
                                        <p:strVal val="visible"/>
                                      </p:to>
                                    </p:set>
                                    <p:animEffect transition="in" filter="barn(outVertical)">
                                      <p:cBhvr>
                                        <p:cTn id="7" dur="500"/>
                                        <p:tgtEl>
                                          <p:spTgt spid="1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2">
                                            <p:txEl>
                                              <p:pRg st="1" end="1"/>
                                            </p:txEl>
                                          </p:spTgt>
                                        </p:tgtEl>
                                        <p:attrNameLst>
                                          <p:attrName>style.visibility</p:attrName>
                                        </p:attrNameLst>
                                      </p:cBhvr>
                                      <p:to>
                                        <p:strVal val="visible"/>
                                      </p:to>
                                    </p:set>
                                    <p:animEffect transition="in" filter="barn(outVertical)">
                                      <p:cBhvr>
                                        <p:cTn id="12" dur="500"/>
                                        <p:tgtEl>
                                          <p:spTgt spid="1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02">
                                            <p:txEl>
                                              <p:pRg st="2" end="2"/>
                                            </p:txEl>
                                          </p:spTgt>
                                        </p:tgtEl>
                                        <p:attrNameLst>
                                          <p:attrName>style.visibility</p:attrName>
                                        </p:attrNameLst>
                                      </p:cBhvr>
                                      <p:to>
                                        <p:strVal val="visible"/>
                                      </p:to>
                                    </p:set>
                                    <p:animEffect transition="in" filter="barn(outVertical)">
                                      <p:cBhvr>
                                        <p:cTn id="17" dur="500"/>
                                        <p:tgtEl>
                                          <p:spTgt spid="1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BCD7F58-FDFF-4757-8294-6544ABAB6917}"/>
              </a:ext>
            </a:extLst>
          </p:cNvPr>
          <p:cNvSpPr txBox="1"/>
          <p:nvPr/>
        </p:nvSpPr>
        <p:spPr>
          <a:xfrm>
            <a:off x="139742" y="4865857"/>
            <a:ext cx="8864517" cy="1277786"/>
          </a:xfrm>
          <a:prstGeom prst="rect">
            <a:avLst/>
          </a:prstGeom>
          <a:noFill/>
        </p:spPr>
        <p:txBody>
          <a:bodyPr wrap="square">
            <a:spAutoFit/>
          </a:bodyPr>
          <a:lstStyle/>
          <a:p>
            <a:pPr marR="0" lvl="0">
              <a:lnSpc>
                <a:spcPct val="107000"/>
              </a:lnSpc>
              <a:spcBef>
                <a:spcPts val="0"/>
              </a:spcBef>
              <a:spcAft>
                <a:spcPts val="0"/>
              </a:spcAft>
            </a:pPr>
            <a:r>
              <a:rPr lang="en-US" sz="1800" spc="-30">
                <a:solidFill>
                  <a:srgbClr val="004D61"/>
                </a:solidFill>
                <a:effectLst/>
                <a:latin typeface="+mj-lt"/>
                <a:ea typeface="Calibri" panose="020F0502020204030204" pitchFamily="34" charset="0"/>
              </a:rPr>
              <a:t>  Đàn piano</a:t>
            </a:r>
            <a:r>
              <a:rPr lang="vi-VN" sz="1800" spc="-30">
                <a:solidFill>
                  <a:srgbClr val="004D61"/>
                </a:solidFill>
                <a:effectLst/>
                <a:latin typeface="+mj-lt"/>
                <a:ea typeface="Calibri" panose="020F0502020204030204" pitchFamily="34" charset="0"/>
              </a:rPr>
              <a:t> </a:t>
            </a:r>
            <a:r>
              <a:rPr lang="vi-VN" sz="1800" spc="-30">
                <a:solidFill>
                  <a:srgbClr val="004D61"/>
                </a:solidFill>
                <a:effectLst/>
                <a:latin typeface="+mn-lt"/>
                <a:ea typeface="Calibri" panose="020F0502020204030204" pitchFamily="34" charset="0"/>
              </a:rPr>
              <a:t>hay còn gọi là dương cầm,</a:t>
            </a:r>
            <a:r>
              <a:rPr lang="en-US" sz="1800" spc="-30">
                <a:solidFill>
                  <a:srgbClr val="004D61"/>
                </a:solidFill>
                <a:effectLst/>
                <a:latin typeface="+mn-lt"/>
                <a:ea typeface="Calibri" panose="020F0502020204030204" pitchFamily="34" charset="0"/>
              </a:rPr>
              <a:t> xuất xứ từ phương Tây và du nhập vào Việt Nam khoảng đầu thế kỉ XX. Có 2 loại là Grand piano và Upright piano. Âm thanh được tạo nên do tác động vào hàng phím kết nối với búa gỗ gõ vào hệ thống dây đàn. Piano có thể dùng độc </a:t>
            </a:r>
            <a:r>
              <a:rPr lang="en-US" sz="1800" spc="-30">
                <a:solidFill>
                  <a:srgbClr val="004D61"/>
                </a:solidFill>
                <a:latin typeface="+mn-lt"/>
                <a:ea typeface="Calibri" panose="020F0502020204030204" pitchFamily="34" charset="0"/>
              </a:rPr>
              <a:t>tấu</a:t>
            </a:r>
            <a:r>
              <a:rPr lang="en-US" sz="1800" spc="-30">
                <a:solidFill>
                  <a:srgbClr val="004D61"/>
                </a:solidFill>
                <a:effectLst/>
                <a:latin typeface="+mn-lt"/>
                <a:ea typeface="Calibri" panose="020F0502020204030204" pitchFamily="34" charset="0"/>
              </a:rPr>
              <a:t>, hòa tấu và đệm cho hát.</a:t>
            </a:r>
            <a:endParaRPr lang="en-US" sz="1600">
              <a:solidFill>
                <a:srgbClr val="004D61"/>
              </a:solidFill>
              <a:effectLst/>
              <a:latin typeface="+mn-lt"/>
              <a:ea typeface="Calibri" panose="020F0502020204030204" pitchFamily="34" charset="0"/>
              <a:cs typeface="Times New Roman" panose="02020603050405020304" pitchFamily="18" charset="0"/>
            </a:endParaRPr>
          </a:p>
        </p:txBody>
      </p:sp>
      <p:sp>
        <p:nvSpPr>
          <p:cNvPr id="6" name="Google Shape;3307;p46">
            <a:extLst>
              <a:ext uri="{FF2B5EF4-FFF2-40B4-BE49-F238E27FC236}">
                <a16:creationId xmlns:a16="http://schemas.microsoft.com/office/drawing/2014/main" xmlns="" id="{E52F7C4B-3982-484D-B28D-5E4842F88B3F}"/>
              </a:ext>
            </a:extLst>
          </p:cNvPr>
          <p:cNvSpPr txBox="1">
            <a:spLocks noGrp="1"/>
          </p:cNvSpPr>
          <p:nvPr>
            <p:ph type="title"/>
          </p:nvPr>
        </p:nvSpPr>
        <p:spPr>
          <a:xfrm>
            <a:off x="1330035" y="317069"/>
            <a:ext cx="6578570" cy="82016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3600">
                <a:solidFill>
                  <a:srgbClr val="FF76A2"/>
                </a:solidFill>
                <a:latin typeface="+mn-lt"/>
              </a:rPr>
              <a:t>Đàn </a:t>
            </a:r>
            <a:r>
              <a:rPr lang="en-US" sz="3600">
                <a:solidFill>
                  <a:srgbClr val="FF76A2"/>
                </a:solidFill>
                <a:latin typeface="+mn-lt"/>
              </a:rPr>
              <a:t>piano</a:t>
            </a:r>
            <a:endParaRPr sz="3600" dirty="0">
              <a:solidFill>
                <a:srgbClr val="FF76A2"/>
              </a:solidFill>
              <a:latin typeface="+mn-lt"/>
            </a:endParaRPr>
          </a:p>
        </p:txBody>
      </p:sp>
      <p:pic>
        <p:nvPicPr>
          <p:cNvPr id="2050" name="Picture 2" descr="Mua Bán Đàn Piano Kawai GL-20 Chính Hãng, Giá Tốt.">
            <a:extLst>
              <a:ext uri="{FF2B5EF4-FFF2-40B4-BE49-F238E27FC236}">
                <a16:creationId xmlns:a16="http://schemas.microsoft.com/office/drawing/2014/main" xmlns="" id="{0EF7221B-0A84-4F4C-9DAB-3BCE4A8E4698}"/>
              </a:ext>
            </a:extLst>
          </p:cNvPr>
          <p:cNvPicPr>
            <a:picLocks noChangeAspect="1" noChangeArrowheads="1"/>
          </p:cNvPicPr>
          <p:nvPr/>
        </p:nvPicPr>
        <p:blipFill>
          <a:blip r:embed="rId2"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330035" y="1739015"/>
            <a:ext cx="2557257" cy="30456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9 Kinh nghiệm mua đàn Piano cho người mới chất lượng nhất – Piano Hà Nội">
            <a:extLst>
              <a:ext uri="{FF2B5EF4-FFF2-40B4-BE49-F238E27FC236}">
                <a16:creationId xmlns:a16="http://schemas.microsoft.com/office/drawing/2014/main" xmlns="" id="{3DFB2702-C508-4F6A-95B8-0A35F228F557}"/>
              </a:ext>
            </a:extLst>
          </p:cNvPr>
          <p:cNvPicPr>
            <a:picLocks noChangeAspect="1" noChangeArrowheads="1"/>
          </p:cNvPicPr>
          <p:nvPr/>
        </p:nvPicPr>
        <p:blipFill>
          <a:blip r:embed="rId3">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5478844" y="2219357"/>
            <a:ext cx="1966707" cy="2565269"/>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880;p35">
            <a:extLst>
              <a:ext uri="{FF2B5EF4-FFF2-40B4-BE49-F238E27FC236}">
                <a16:creationId xmlns:a16="http://schemas.microsoft.com/office/drawing/2014/main" xmlns="" id="{1A386CF4-39D8-493F-8FFD-02AE31E26011}"/>
              </a:ext>
            </a:extLst>
          </p:cNvPr>
          <p:cNvSpPr/>
          <p:nvPr/>
        </p:nvSpPr>
        <p:spPr>
          <a:xfrm rot="21402476">
            <a:off x="2785530" y="1084845"/>
            <a:ext cx="4022102" cy="286379"/>
          </a:xfrm>
          <a:custGeom>
            <a:avLst/>
            <a:gdLst/>
            <a:ahLst/>
            <a:cxnLst/>
            <a:rect l="l" t="t" r="r" b="b"/>
            <a:pathLst>
              <a:path w="997" h="391" extrusionOk="0">
                <a:moveTo>
                  <a:pt x="44" y="0"/>
                </a:moveTo>
                <a:cubicBezTo>
                  <a:pt x="13" y="0"/>
                  <a:pt x="0" y="46"/>
                  <a:pt x="31" y="63"/>
                </a:cubicBezTo>
                <a:lnTo>
                  <a:pt x="940" y="388"/>
                </a:lnTo>
                <a:cubicBezTo>
                  <a:pt x="944" y="390"/>
                  <a:pt x="949" y="391"/>
                  <a:pt x="953" y="391"/>
                </a:cubicBezTo>
                <a:cubicBezTo>
                  <a:pt x="984" y="391"/>
                  <a:pt x="997" y="344"/>
                  <a:pt x="961" y="330"/>
                </a:cubicBezTo>
                <a:lnTo>
                  <a:pt x="53" y="1"/>
                </a:lnTo>
                <a:cubicBezTo>
                  <a:pt x="50" y="1"/>
                  <a:pt x="47" y="0"/>
                  <a:pt x="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 name="Heart 8">
            <a:extLst>
              <a:ext uri="{FF2B5EF4-FFF2-40B4-BE49-F238E27FC236}">
                <a16:creationId xmlns:a16="http://schemas.microsoft.com/office/drawing/2014/main" xmlns="" id="{EC080A6C-E7EE-4222-87F9-B49E2ED9D026}"/>
              </a:ext>
            </a:extLst>
          </p:cNvPr>
          <p:cNvSpPr/>
          <p:nvPr/>
        </p:nvSpPr>
        <p:spPr>
          <a:xfrm>
            <a:off x="171063" y="2082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Tree>
    <p:extLst>
      <p:ext uri="{BB962C8B-B14F-4D97-AF65-F5344CB8AC3E}">
        <p14:creationId xmlns:p14="http://schemas.microsoft.com/office/powerpoint/2010/main" val="8502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barn(inVertical)">
                                      <p:cBhvr>
                                        <p:cTn id="19" dur="500"/>
                                        <p:tgtEl>
                                          <p:spTgt spid="2050"/>
                                        </p:tgtEl>
                                      </p:cBhvr>
                                    </p:animEffect>
                                  </p:childTnLst>
                                </p:cTn>
                              </p:par>
                              <p:par>
                                <p:cTn id="20" presetID="16" presetClass="entr" presetSubtype="21" fill="hold" nodeType="with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barn(inVertical)">
                                      <p:cBhvr>
                                        <p:cTn id="22" dur="500"/>
                                        <p:tgtEl>
                                          <p:spTgt spid="2052"/>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animBg="1"/>
      <p:bldP spid="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3263;p46">
            <a:extLst>
              <a:ext uri="{FF2B5EF4-FFF2-40B4-BE49-F238E27FC236}">
                <a16:creationId xmlns:a16="http://schemas.microsoft.com/office/drawing/2014/main" xmlns="" id="{7A9E1860-E2CE-4012-B482-43663010082A}"/>
              </a:ext>
            </a:extLst>
          </p:cNvPr>
          <p:cNvGrpSpPr/>
          <p:nvPr/>
        </p:nvGrpSpPr>
        <p:grpSpPr>
          <a:xfrm>
            <a:off x="-84156" y="5120082"/>
            <a:ext cx="1763400" cy="1602524"/>
            <a:chOff x="1176669" y="3655136"/>
            <a:chExt cx="1763400" cy="1201893"/>
          </a:xfrm>
        </p:grpSpPr>
        <p:sp>
          <p:nvSpPr>
            <p:cNvPr id="7" name="Google Shape;3264;p46">
              <a:extLst>
                <a:ext uri="{FF2B5EF4-FFF2-40B4-BE49-F238E27FC236}">
                  <a16:creationId xmlns:a16="http://schemas.microsoft.com/office/drawing/2014/main" xmlns="" id="{17E75EC6-F79A-49EA-9528-A320302B58E4}"/>
                </a:ext>
              </a:extLst>
            </p:cNvPr>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 name="Google Shape;3265;p46">
              <a:extLst>
                <a:ext uri="{FF2B5EF4-FFF2-40B4-BE49-F238E27FC236}">
                  <a16:creationId xmlns:a16="http://schemas.microsoft.com/office/drawing/2014/main" xmlns="" id="{A5F856BE-BEA2-4156-A34D-8FD7D6CD23E4}"/>
                </a:ext>
              </a:extLst>
            </p:cNvPr>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 name="Google Shape;3266;p46">
              <a:extLst>
                <a:ext uri="{FF2B5EF4-FFF2-40B4-BE49-F238E27FC236}">
                  <a16:creationId xmlns:a16="http://schemas.microsoft.com/office/drawing/2014/main" xmlns="" id="{82BA6C51-BA9B-4F85-99AD-A3874D57AAEB}"/>
                </a:ext>
              </a:extLst>
            </p:cNvPr>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10" name="Google Shape;3267;p46">
              <a:extLst>
                <a:ext uri="{FF2B5EF4-FFF2-40B4-BE49-F238E27FC236}">
                  <a16:creationId xmlns:a16="http://schemas.microsoft.com/office/drawing/2014/main" xmlns="" id="{CC51AFA5-2DAF-491E-883E-EDB5DBC1EB41}"/>
                </a:ext>
              </a:extLst>
            </p:cNvPr>
            <p:cNvGrpSpPr/>
            <p:nvPr/>
          </p:nvGrpSpPr>
          <p:grpSpPr>
            <a:xfrm>
              <a:off x="1176669" y="3655136"/>
              <a:ext cx="1763400" cy="1201893"/>
              <a:chOff x="1176669" y="3655136"/>
              <a:chExt cx="1763400" cy="1201893"/>
            </a:xfrm>
          </p:grpSpPr>
          <p:sp>
            <p:nvSpPr>
              <p:cNvPr id="11" name="Google Shape;3268;p46">
                <a:extLst>
                  <a:ext uri="{FF2B5EF4-FFF2-40B4-BE49-F238E27FC236}">
                    <a16:creationId xmlns:a16="http://schemas.microsoft.com/office/drawing/2014/main" xmlns="" id="{A98B6809-453A-4D36-B3C5-0EEBFA74B496}"/>
                  </a:ext>
                </a:extLst>
              </p:cNvPr>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2" name="Google Shape;3269;p46">
                <a:extLst>
                  <a:ext uri="{FF2B5EF4-FFF2-40B4-BE49-F238E27FC236}">
                    <a16:creationId xmlns:a16="http://schemas.microsoft.com/office/drawing/2014/main" xmlns="" id="{55A96F12-5CD6-4705-A687-3D5FDB2E5194}"/>
                  </a:ext>
                </a:extLst>
              </p:cNvPr>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3" name="Google Shape;3270;p46">
                <a:extLst>
                  <a:ext uri="{FF2B5EF4-FFF2-40B4-BE49-F238E27FC236}">
                    <a16:creationId xmlns:a16="http://schemas.microsoft.com/office/drawing/2014/main" xmlns="" id="{1CF83211-D7ED-409D-9002-5C1915DE9BC2}"/>
                  </a:ext>
                </a:extLst>
              </p:cNvPr>
              <p:cNvSpPr/>
              <p:nvPr/>
            </p:nvSpPr>
            <p:spPr>
              <a:xfrm>
                <a:off x="1176669" y="36974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4" name="Google Shape;3271;p46">
                <a:extLst>
                  <a:ext uri="{FF2B5EF4-FFF2-40B4-BE49-F238E27FC236}">
                    <a16:creationId xmlns:a16="http://schemas.microsoft.com/office/drawing/2014/main" xmlns="" id="{9F434FC4-F69D-4BB4-B3FC-C3A4FDB6BADF}"/>
                  </a:ext>
                </a:extLst>
              </p:cNvPr>
              <p:cNvSpPr/>
              <p:nvPr/>
            </p:nvSpPr>
            <p:spPr>
              <a:xfrm>
                <a:off x="1225126" y="36796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5" name="Google Shape;3272;p46">
                <a:extLst>
                  <a:ext uri="{FF2B5EF4-FFF2-40B4-BE49-F238E27FC236}">
                    <a16:creationId xmlns:a16="http://schemas.microsoft.com/office/drawing/2014/main" xmlns="" id="{750DA8B9-4C69-4C4F-9ED7-BB1E38E49995}"/>
                  </a:ext>
                </a:extLst>
              </p:cNvPr>
              <p:cNvSpPr/>
              <p:nvPr/>
            </p:nvSpPr>
            <p:spPr>
              <a:xfrm>
                <a:off x="1183401" y="36551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6" name="Google Shape;3273;p46">
                <a:extLst>
                  <a:ext uri="{FF2B5EF4-FFF2-40B4-BE49-F238E27FC236}">
                    <a16:creationId xmlns:a16="http://schemas.microsoft.com/office/drawing/2014/main" xmlns="" id="{74773B4D-2231-4D8F-9B13-C1B49AD61DE9}"/>
                  </a:ext>
                </a:extLst>
              </p:cNvPr>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 name="Google Shape;3274;p46">
                <a:extLst>
                  <a:ext uri="{FF2B5EF4-FFF2-40B4-BE49-F238E27FC236}">
                    <a16:creationId xmlns:a16="http://schemas.microsoft.com/office/drawing/2014/main" xmlns="" id="{A08C4E7F-10F1-47E4-BBF0-74EEA18B299D}"/>
                  </a:ext>
                </a:extLst>
              </p:cNvPr>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 name="Google Shape;3275;p46">
                <a:extLst>
                  <a:ext uri="{FF2B5EF4-FFF2-40B4-BE49-F238E27FC236}">
                    <a16:creationId xmlns:a16="http://schemas.microsoft.com/office/drawing/2014/main" xmlns="" id="{8A3A0EC0-44BF-4DC3-BC4C-A5D8E1B70A2C}"/>
                  </a:ext>
                </a:extLst>
              </p:cNvPr>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9" name="Google Shape;3276;p46">
                <a:extLst>
                  <a:ext uri="{FF2B5EF4-FFF2-40B4-BE49-F238E27FC236}">
                    <a16:creationId xmlns:a16="http://schemas.microsoft.com/office/drawing/2014/main" xmlns="" id="{A76CFE2B-F201-4668-9468-75F55B3139F5}"/>
                  </a:ext>
                </a:extLst>
              </p:cNvPr>
              <p:cNvSpPr/>
              <p:nvPr/>
            </p:nvSpPr>
            <p:spPr>
              <a:xfrm>
                <a:off x="1805572" y="43662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0" name="Google Shape;3277;p46">
                <a:extLst>
                  <a:ext uri="{FF2B5EF4-FFF2-40B4-BE49-F238E27FC236}">
                    <a16:creationId xmlns:a16="http://schemas.microsoft.com/office/drawing/2014/main" xmlns="" id="{85225A12-CC28-4F24-97BA-2166A7532721}"/>
                  </a:ext>
                </a:extLst>
              </p:cNvPr>
              <p:cNvSpPr/>
              <p:nvPr/>
            </p:nvSpPr>
            <p:spPr>
              <a:xfrm>
                <a:off x="1769467" y="43322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1" name="Google Shape;3278;p46">
                <a:extLst>
                  <a:ext uri="{FF2B5EF4-FFF2-40B4-BE49-F238E27FC236}">
                    <a16:creationId xmlns:a16="http://schemas.microsoft.com/office/drawing/2014/main" xmlns="" id="{339C9820-A704-4B5D-A4D4-707A9F2642B1}"/>
                  </a:ext>
                </a:extLst>
              </p:cNvPr>
              <p:cNvSpPr/>
              <p:nvPr/>
            </p:nvSpPr>
            <p:spPr>
              <a:xfrm>
                <a:off x="1809870" y="43037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2" name="Google Shape;3279;p46">
                <a:extLst>
                  <a:ext uri="{FF2B5EF4-FFF2-40B4-BE49-F238E27FC236}">
                    <a16:creationId xmlns:a16="http://schemas.microsoft.com/office/drawing/2014/main" xmlns="" id="{3DD0A404-3CC8-4371-8B32-D4078F497178}"/>
                  </a:ext>
                </a:extLst>
              </p:cNvPr>
              <p:cNvSpPr/>
              <p:nvPr/>
            </p:nvSpPr>
            <p:spPr>
              <a:xfrm>
                <a:off x="1819552" y="42644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3" name="Google Shape;3280;p46">
                <a:extLst>
                  <a:ext uri="{FF2B5EF4-FFF2-40B4-BE49-F238E27FC236}">
                    <a16:creationId xmlns:a16="http://schemas.microsoft.com/office/drawing/2014/main" xmlns="" id="{885B1B3D-8147-49A4-8825-8E4347DAD5F1}"/>
                  </a:ext>
                </a:extLst>
              </p:cNvPr>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4" name="Google Shape;3281;p46">
                <a:extLst>
                  <a:ext uri="{FF2B5EF4-FFF2-40B4-BE49-F238E27FC236}">
                    <a16:creationId xmlns:a16="http://schemas.microsoft.com/office/drawing/2014/main" xmlns="" id="{04C46EC6-8FFB-43AF-954C-3EB6698F001A}"/>
                  </a:ext>
                </a:extLst>
              </p:cNvPr>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5" name="Google Shape;3282;p46">
                <a:extLst>
                  <a:ext uri="{FF2B5EF4-FFF2-40B4-BE49-F238E27FC236}">
                    <a16:creationId xmlns:a16="http://schemas.microsoft.com/office/drawing/2014/main" xmlns="" id="{4C0F0802-AEA9-4305-9F56-BCD50A551C1E}"/>
                  </a:ext>
                </a:extLst>
              </p:cNvPr>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6" name="Google Shape;3283;p46">
                <a:extLst>
                  <a:ext uri="{FF2B5EF4-FFF2-40B4-BE49-F238E27FC236}">
                    <a16:creationId xmlns:a16="http://schemas.microsoft.com/office/drawing/2014/main" xmlns="" id="{80D837AF-1DEA-41E3-B1C5-9A43F7F130D6}"/>
                  </a:ext>
                </a:extLst>
              </p:cNvPr>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7" name="Google Shape;3284;p46">
                <a:extLst>
                  <a:ext uri="{FF2B5EF4-FFF2-40B4-BE49-F238E27FC236}">
                    <a16:creationId xmlns:a16="http://schemas.microsoft.com/office/drawing/2014/main" xmlns="" id="{C1ABA48E-EB73-4D2A-B6B1-2B8F2482B087}"/>
                  </a:ext>
                </a:extLst>
              </p:cNvPr>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28" name="Google Shape;3285;p46">
            <a:extLst>
              <a:ext uri="{FF2B5EF4-FFF2-40B4-BE49-F238E27FC236}">
                <a16:creationId xmlns:a16="http://schemas.microsoft.com/office/drawing/2014/main" xmlns="" id="{9DD85DBC-86FB-4857-A8E1-E68D3288F219}"/>
              </a:ext>
            </a:extLst>
          </p:cNvPr>
          <p:cNvGrpSpPr/>
          <p:nvPr/>
        </p:nvGrpSpPr>
        <p:grpSpPr>
          <a:xfrm flipH="1">
            <a:off x="6618932" y="5267615"/>
            <a:ext cx="1992000" cy="1399324"/>
            <a:chOff x="948069" y="3807536"/>
            <a:chExt cx="1992000" cy="1049493"/>
          </a:xfrm>
        </p:grpSpPr>
        <p:sp>
          <p:nvSpPr>
            <p:cNvPr id="29" name="Google Shape;3286;p46">
              <a:extLst>
                <a:ext uri="{FF2B5EF4-FFF2-40B4-BE49-F238E27FC236}">
                  <a16:creationId xmlns:a16="http://schemas.microsoft.com/office/drawing/2014/main" xmlns="" id="{BAD8D9C6-A22E-43E8-BF02-81BAFDFEC98C}"/>
                </a:ext>
              </a:extLst>
            </p:cNvPr>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0" name="Google Shape;3287;p46">
              <a:extLst>
                <a:ext uri="{FF2B5EF4-FFF2-40B4-BE49-F238E27FC236}">
                  <a16:creationId xmlns:a16="http://schemas.microsoft.com/office/drawing/2014/main" xmlns="" id="{B87359FB-8402-488A-B07E-5668CBAF532D}"/>
                </a:ext>
              </a:extLst>
            </p:cNvPr>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1" name="Google Shape;3288;p46">
              <a:extLst>
                <a:ext uri="{FF2B5EF4-FFF2-40B4-BE49-F238E27FC236}">
                  <a16:creationId xmlns:a16="http://schemas.microsoft.com/office/drawing/2014/main" xmlns="" id="{1AEC7001-27E8-4189-ADFD-ACF2AD32E001}"/>
                </a:ext>
              </a:extLst>
            </p:cNvPr>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 name="Google Shape;3289;p46">
              <a:extLst>
                <a:ext uri="{FF2B5EF4-FFF2-40B4-BE49-F238E27FC236}">
                  <a16:creationId xmlns:a16="http://schemas.microsoft.com/office/drawing/2014/main" xmlns="" id="{15928822-02F8-44D3-B547-4FD80CE96333}"/>
                </a:ext>
              </a:extLst>
            </p:cNvPr>
            <p:cNvGrpSpPr/>
            <p:nvPr/>
          </p:nvGrpSpPr>
          <p:grpSpPr>
            <a:xfrm>
              <a:off x="948069" y="3807536"/>
              <a:ext cx="1992000" cy="1049493"/>
              <a:chOff x="948069" y="3807536"/>
              <a:chExt cx="1992000" cy="1049493"/>
            </a:xfrm>
          </p:grpSpPr>
          <p:sp>
            <p:nvSpPr>
              <p:cNvPr id="33" name="Google Shape;3290;p46">
                <a:extLst>
                  <a:ext uri="{FF2B5EF4-FFF2-40B4-BE49-F238E27FC236}">
                    <a16:creationId xmlns:a16="http://schemas.microsoft.com/office/drawing/2014/main" xmlns="" id="{5BDC1D8A-22FE-47BB-9756-177A071A255B}"/>
                  </a:ext>
                </a:extLst>
              </p:cNvPr>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 name="Google Shape;3291;p46">
                <a:extLst>
                  <a:ext uri="{FF2B5EF4-FFF2-40B4-BE49-F238E27FC236}">
                    <a16:creationId xmlns:a16="http://schemas.microsoft.com/office/drawing/2014/main" xmlns="" id="{65D3A365-5A99-48C4-A302-29F76258955E}"/>
                  </a:ext>
                </a:extLst>
              </p:cNvPr>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5" name="Google Shape;3292;p46">
                <a:extLst>
                  <a:ext uri="{FF2B5EF4-FFF2-40B4-BE49-F238E27FC236}">
                    <a16:creationId xmlns:a16="http://schemas.microsoft.com/office/drawing/2014/main" xmlns="" id="{D6C78CCA-019C-4324-8332-EB2A89357FB3}"/>
                  </a:ext>
                </a:extLst>
              </p:cNvPr>
              <p:cNvSpPr/>
              <p:nvPr/>
            </p:nvSpPr>
            <p:spPr>
              <a:xfrm>
                <a:off x="948069" y="38498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6" name="Google Shape;3293;p46">
                <a:extLst>
                  <a:ext uri="{FF2B5EF4-FFF2-40B4-BE49-F238E27FC236}">
                    <a16:creationId xmlns:a16="http://schemas.microsoft.com/office/drawing/2014/main" xmlns="" id="{98A28893-F059-4A0C-BD5F-EDC39FA208A9}"/>
                  </a:ext>
                </a:extLst>
              </p:cNvPr>
              <p:cNvSpPr/>
              <p:nvPr/>
            </p:nvSpPr>
            <p:spPr>
              <a:xfrm>
                <a:off x="996526" y="38320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7" name="Google Shape;3294;p46">
                <a:extLst>
                  <a:ext uri="{FF2B5EF4-FFF2-40B4-BE49-F238E27FC236}">
                    <a16:creationId xmlns:a16="http://schemas.microsoft.com/office/drawing/2014/main" xmlns="" id="{791AD9FC-3385-4636-86DC-1F851A3D6C56}"/>
                  </a:ext>
                </a:extLst>
              </p:cNvPr>
              <p:cNvSpPr/>
              <p:nvPr/>
            </p:nvSpPr>
            <p:spPr>
              <a:xfrm>
                <a:off x="954801" y="38075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8" name="Google Shape;3295;p46">
                <a:extLst>
                  <a:ext uri="{FF2B5EF4-FFF2-40B4-BE49-F238E27FC236}">
                    <a16:creationId xmlns:a16="http://schemas.microsoft.com/office/drawing/2014/main" xmlns="" id="{549CA6DF-117E-48DF-8553-81F1D7C432CD}"/>
                  </a:ext>
                </a:extLst>
              </p:cNvPr>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9" name="Google Shape;3296;p46">
                <a:extLst>
                  <a:ext uri="{FF2B5EF4-FFF2-40B4-BE49-F238E27FC236}">
                    <a16:creationId xmlns:a16="http://schemas.microsoft.com/office/drawing/2014/main" xmlns="" id="{85142BD5-16EC-466D-9547-24A7AED3310B}"/>
                  </a:ext>
                </a:extLst>
              </p:cNvPr>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0" name="Google Shape;3297;p46">
                <a:extLst>
                  <a:ext uri="{FF2B5EF4-FFF2-40B4-BE49-F238E27FC236}">
                    <a16:creationId xmlns:a16="http://schemas.microsoft.com/office/drawing/2014/main" xmlns="" id="{F6E95B93-793F-42FB-BA3F-F768D3A1E8CA}"/>
                  </a:ext>
                </a:extLst>
              </p:cNvPr>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1" name="Google Shape;3298;p46">
                <a:extLst>
                  <a:ext uri="{FF2B5EF4-FFF2-40B4-BE49-F238E27FC236}">
                    <a16:creationId xmlns:a16="http://schemas.microsoft.com/office/drawing/2014/main" xmlns="" id="{FA741A87-9A5F-443D-B06D-2431595F33B3}"/>
                  </a:ext>
                </a:extLst>
              </p:cNvPr>
              <p:cNvSpPr/>
              <p:nvPr/>
            </p:nvSpPr>
            <p:spPr>
              <a:xfrm>
                <a:off x="2186572" y="44424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2" name="Google Shape;3299;p46">
                <a:extLst>
                  <a:ext uri="{FF2B5EF4-FFF2-40B4-BE49-F238E27FC236}">
                    <a16:creationId xmlns:a16="http://schemas.microsoft.com/office/drawing/2014/main" xmlns="" id="{9820D43E-2B20-4FC2-8F17-B90D9B0D1CBD}"/>
                  </a:ext>
                </a:extLst>
              </p:cNvPr>
              <p:cNvSpPr/>
              <p:nvPr/>
            </p:nvSpPr>
            <p:spPr>
              <a:xfrm>
                <a:off x="2150467" y="44084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3" name="Google Shape;3300;p46">
                <a:extLst>
                  <a:ext uri="{FF2B5EF4-FFF2-40B4-BE49-F238E27FC236}">
                    <a16:creationId xmlns:a16="http://schemas.microsoft.com/office/drawing/2014/main" xmlns="" id="{430AB824-B188-4191-8646-3EB508887ABA}"/>
                  </a:ext>
                </a:extLst>
              </p:cNvPr>
              <p:cNvSpPr/>
              <p:nvPr/>
            </p:nvSpPr>
            <p:spPr>
              <a:xfrm>
                <a:off x="2190870" y="43799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4" name="Google Shape;3301;p46">
                <a:extLst>
                  <a:ext uri="{FF2B5EF4-FFF2-40B4-BE49-F238E27FC236}">
                    <a16:creationId xmlns:a16="http://schemas.microsoft.com/office/drawing/2014/main" xmlns="" id="{EF7BEED4-3C36-4915-B806-2ED0309857A9}"/>
                  </a:ext>
                </a:extLst>
              </p:cNvPr>
              <p:cNvSpPr/>
              <p:nvPr/>
            </p:nvSpPr>
            <p:spPr>
              <a:xfrm>
                <a:off x="2200552" y="43406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5" name="Google Shape;3302;p46">
                <a:extLst>
                  <a:ext uri="{FF2B5EF4-FFF2-40B4-BE49-F238E27FC236}">
                    <a16:creationId xmlns:a16="http://schemas.microsoft.com/office/drawing/2014/main" xmlns="" id="{36CC1CD0-6BB5-492C-8734-67036E1869F1}"/>
                  </a:ext>
                </a:extLst>
              </p:cNvPr>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6" name="Google Shape;3303;p46">
                <a:extLst>
                  <a:ext uri="{FF2B5EF4-FFF2-40B4-BE49-F238E27FC236}">
                    <a16:creationId xmlns:a16="http://schemas.microsoft.com/office/drawing/2014/main" xmlns="" id="{7B300134-C61F-4192-ADA4-D78864C6FA06}"/>
                  </a:ext>
                </a:extLst>
              </p:cNvPr>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7" name="Google Shape;3304;p46">
                <a:extLst>
                  <a:ext uri="{FF2B5EF4-FFF2-40B4-BE49-F238E27FC236}">
                    <a16:creationId xmlns:a16="http://schemas.microsoft.com/office/drawing/2014/main" xmlns="" id="{FE84B5FE-A87F-4417-84E0-C54DE7FCB09C}"/>
                  </a:ext>
                </a:extLst>
              </p:cNvPr>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8" name="Google Shape;3305;p46">
                <a:extLst>
                  <a:ext uri="{FF2B5EF4-FFF2-40B4-BE49-F238E27FC236}">
                    <a16:creationId xmlns:a16="http://schemas.microsoft.com/office/drawing/2014/main" xmlns="" id="{C11D6A6C-F188-40C6-81D7-0334632D4031}"/>
                  </a:ext>
                </a:extLst>
              </p:cNvPr>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49" name="Google Shape;3306;p46">
                <a:extLst>
                  <a:ext uri="{FF2B5EF4-FFF2-40B4-BE49-F238E27FC236}">
                    <a16:creationId xmlns:a16="http://schemas.microsoft.com/office/drawing/2014/main" xmlns="" id="{25BAA8E7-8C55-40B3-BDCF-A4D1F757F3C4}"/>
                  </a:ext>
                </a:extLst>
              </p:cNvPr>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51" name="Google Shape;3410;p46">
            <a:extLst>
              <a:ext uri="{FF2B5EF4-FFF2-40B4-BE49-F238E27FC236}">
                <a16:creationId xmlns:a16="http://schemas.microsoft.com/office/drawing/2014/main" xmlns="" id="{0052CA49-7588-49CD-B1F7-F53DC7055FFA}"/>
              </a:ext>
            </a:extLst>
          </p:cNvPr>
          <p:cNvSpPr/>
          <p:nvPr/>
        </p:nvSpPr>
        <p:spPr>
          <a:xfrm>
            <a:off x="13590" y="1800121"/>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52" name="Google Shape;3424;p46">
            <a:extLst>
              <a:ext uri="{FF2B5EF4-FFF2-40B4-BE49-F238E27FC236}">
                <a16:creationId xmlns:a16="http://schemas.microsoft.com/office/drawing/2014/main" xmlns="" id="{03081C19-AD76-43E4-A13F-D940194BA76A}"/>
              </a:ext>
            </a:extLst>
          </p:cNvPr>
          <p:cNvGrpSpPr/>
          <p:nvPr/>
        </p:nvGrpSpPr>
        <p:grpSpPr>
          <a:xfrm>
            <a:off x="613232" y="5030461"/>
            <a:ext cx="602833" cy="660083"/>
            <a:chOff x="668641" y="1116349"/>
            <a:chExt cx="602833" cy="495062"/>
          </a:xfrm>
        </p:grpSpPr>
        <p:sp>
          <p:nvSpPr>
            <p:cNvPr id="53" name="Google Shape;3425;p46">
              <a:extLst>
                <a:ext uri="{FF2B5EF4-FFF2-40B4-BE49-F238E27FC236}">
                  <a16:creationId xmlns:a16="http://schemas.microsoft.com/office/drawing/2014/main" xmlns="" id="{E113FAEE-170C-45D5-B45B-0C800E13FD16}"/>
                </a:ext>
              </a:extLst>
            </p:cNvPr>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4" name="Google Shape;3426;p46">
              <a:extLst>
                <a:ext uri="{FF2B5EF4-FFF2-40B4-BE49-F238E27FC236}">
                  <a16:creationId xmlns:a16="http://schemas.microsoft.com/office/drawing/2014/main" xmlns="" id="{C6A2DAC3-17BC-44DC-8D9C-7BE6336B7F63}"/>
                </a:ext>
              </a:extLst>
            </p:cNvPr>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 name="Google Shape;3427;p46">
              <a:extLst>
                <a:ext uri="{FF2B5EF4-FFF2-40B4-BE49-F238E27FC236}">
                  <a16:creationId xmlns:a16="http://schemas.microsoft.com/office/drawing/2014/main" xmlns="" id="{C9109763-088C-41B8-877C-13AAB0FD2539}"/>
                </a:ext>
              </a:extLst>
            </p:cNvPr>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6" name="Google Shape;3428;p46">
              <a:extLst>
                <a:ext uri="{FF2B5EF4-FFF2-40B4-BE49-F238E27FC236}">
                  <a16:creationId xmlns:a16="http://schemas.microsoft.com/office/drawing/2014/main" xmlns="" id="{ABA11997-2FBB-49EE-BE5F-08980D09D8C5}"/>
                </a:ext>
              </a:extLst>
            </p:cNvPr>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7" name="Google Shape;3429;p46">
              <a:extLst>
                <a:ext uri="{FF2B5EF4-FFF2-40B4-BE49-F238E27FC236}">
                  <a16:creationId xmlns:a16="http://schemas.microsoft.com/office/drawing/2014/main" xmlns="" id="{C8FD835D-51D0-47E9-9B57-C86E18BF24E4}"/>
                </a:ext>
              </a:extLst>
            </p:cNvPr>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8" name="Google Shape;3430;p46">
              <a:extLst>
                <a:ext uri="{FF2B5EF4-FFF2-40B4-BE49-F238E27FC236}">
                  <a16:creationId xmlns:a16="http://schemas.microsoft.com/office/drawing/2014/main" xmlns="" id="{92A1D652-AD70-4D91-839B-DC94B14C596B}"/>
                </a:ext>
              </a:extLst>
            </p:cNvPr>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9" name="Google Shape;3431;p46">
              <a:extLst>
                <a:ext uri="{FF2B5EF4-FFF2-40B4-BE49-F238E27FC236}">
                  <a16:creationId xmlns:a16="http://schemas.microsoft.com/office/drawing/2014/main" xmlns="" id="{BB3D5DBD-6F54-4565-91E5-AAA091A7B96C}"/>
                </a:ext>
              </a:extLst>
            </p:cNvPr>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0" name="Google Shape;3432;p46">
              <a:extLst>
                <a:ext uri="{FF2B5EF4-FFF2-40B4-BE49-F238E27FC236}">
                  <a16:creationId xmlns:a16="http://schemas.microsoft.com/office/drawing/2014/main" xmlns="" id="{F2F4619A-3949-4A29-BFCE-3F4ECA75F418}"/>
                </a:ext>
              </a:extLst>
            </p:cNvPr>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1" name="Google Shape;3433;p46">
              <a:extLst>
                <a:ext uri="{FF2B5EF4-FFF2-40B4-BE49-F238E27FC236}">
                  <a16:creationId xmlns:a16="http://schemas.microsoft.com/office/drawing/2014/main" xmlns="" id="{2CF7A8C7-E4EB-4D1F-975A-79C8240CE948}"/>
                </a:ext>
              </a:extLst>
            </p:cNvPr>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 name="Google Shape;3434;p46">
              <a:extLst>
                <a:ext uri="{FF2B5EF4-FFF2-40B4-BE49-F238E27FC236}">
                  <a16:creationId xmlns:a16="http://schemas.microsoft.com/office/drawing/2014/main" xmlns="" id="{66F4EA1C-40F6-4290-BAFF-B0CF6FCF9F8D}"/>
                </a:ext>
              </a:extLst>
            </p:cNvPr>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 name="Google Shape;3435;p46">
              <a:extLst>
                <a:ext uri="{FF2B5EF4-FFF2-40B4-BE49-F238E27FC236}">
                  <a16:creationId xmlns:a16="http://schemas.microsoft.com/office/drawing/2014/main" xmlns="" id="{969C72E6-3769-4495-BFAE-E6B030B0720B}"/>
                </a:ext>
              </a:extLst>
            </p:cNvPr>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64" name="Google Shape;3436;p46">
            <a:extLst>
              <a:ext uri="{FF2B5EF4-FFF2-40B4-BE49-F238E27FC236}">
                <a16:creationId xmlns:a16="http://schemas.microsoft.com/office/drawing/2014/main" xmlns="" id="{141EAD3F-EBC3-4784-8FEB-A0F060EB1630}"/>
              </a:ext>
            </a:extLst>
          </p:cNvPr>
          <p:cNvSpPr/>
          <p:nvPr/>
        </p:nvSpPr>
        <p:spPr>
          <a:xfrm flipH="1">
            <a:off x="8417373" y="2522015"/>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65" name="Google Shape;3437;p46">
            <a:extLst>
              <a:ext uri="{FF2B5EF4-FFF2-40B4-BE49-F238E27FC236}">
                <a16:creationId xmlns:a16="http://schemas.microsoft.com/office/drawing/2014/main" xmlns="" id="{C8F5BB0D-942A-41B9-9518-B2B91E6EC692}"/>
              </a:ext>
            </a:extLst>
          </p:cNvPr>
          <p:cNvGrpSpPr/>
          <p:nvPr/>
        </p:nvGrpSpPr>
        <p:grpSpPr>
          <a:xfrm rot="-2542180" flipH="1">
            <a:off x="5656808" y="5381553"/>
            <a:ext cx="2209190" cy="932679"/>
            <a:chOff x="676459" y="2747475"/>
            <a:chExt cx="2209227" cy="699520"/>
          </a:xfrm>
        </p:grpSpPr>
        <p:sp>
          <p:nvSpPr>
            <p:cNvPr id="66" name="Google Shape;3438;p46">
              <a:extLst>
                <a:ext uri="{FF2B5EF4-FFF2-40B4-BE49-F238E27FC236}">
                  <a16:creationId xmlns:a16="http://schemas.microsoft.com/office/drawing/2014/main" xmlns="" id="{D8680B89-8D2A-4712-883E-0DFAB04363BD}"/>
                </a:ext>
              </a:extLst>
            </p:cNvPr>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 name="Google Shape;3439;p46">
              <a:extLst>
                <a:ext uri="{FF2B5EF4-FFF2-40B4-BE49-F238E27FC236}">
                  <a16:creationId xmlns:a16="http://schemas.microsoft.com/office/drawing/2014/main" xmlns="" id="{32EE66D9-45DD-40B6-89FE-DFBF948D9FC7}"/>
                </a:ext>
              </a:extLst>
            </p:cNvPr>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8" name="Google Shape;3440;p46">
              <a:extLst>
                <a:ext uri="{FF2B5EF4-FFF2-40B4-BE49-F238E27FC236}">
                  <a16:creationId xmlns:a16="http://schemas.microsoft.com/office/drawing/2014/main" xmlns="" id="{ED84BB34-74CB-4B5D-9AE0-D903D4CD4003}"/>
                </a:ext>
              </a:extLst>
            </p:cNvPr>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9" name="Google Shape;3441;p46">
              <a:extLst>
                <a:ext uri="{FF2B5EF4-FFF2-40B4-BE49-F238E27FC236}">
                  <a16:creationId xmlns:a16="http://schemas.microsoft.com/office/drawing/2014/main" xmlns="" id="{7ACF2FF5-6784-417E-B878-6F3435C5210B}"/>
                </a:ext>
              </a:extLst>
            </p:cNvPr>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0" name="Google Shape;3442;p46">
              <a:extLst>
                <a:ext uri="{FF2B5EF4-FFF2-40B4-BE49-F238E27FC236}">
                  <a16:creationId xmlns:a16="http://schemas.microsoft.com/office/drawing/2014/main" xmlns="" id="{26B2042B-E47A-4FC5-A9DC-C95652FF9D7D}"/>
                </a:ext>
              </a:extLst>
            </p:cNvPr>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1" name="Google Shape;3443;p46">
              <a:extLst>
                <a:ext uri="{FF2B5EF4-FFF2-40B4-BE49-F238E27FC236}">
                  <a16:creationId xmlns:a16="http://schemas.microsoft.com/office/drawing/2014/main" xmlns="" id="{47C61AF3-B34C-460C-8F18-487D6344E598}"/>
                </a:ext>
              </a:extLst>
            </p:cNvPr>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2" name="Google Shape;3444;p46">
              <a:extLst>
                <a:ext uri="{FF2B5EF4-FFF2-40B4-BE49-F238E27FC236}">
                  <a16:creationId xmlns:a16="http://schemas.microsoft.com/office/drawing/2014/main" xmlns="" id="{F2BC5113-91BA-445D-8789-3007D5DBE010}"/>
                </a:ext>
              </a:extLst>
            </p:cNvPr>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3" name="Google Shape;3445;p46">
              <a:extLst>
                <a:ext uri="{FF2B5EF4-FFF2-40B4-BE49-F238E27FC236}">
                  <a16:creationId xmlns:a16="http://schemas.microsoft.com/office/drawing/2014/main" xmlns="" id="{CBFC07FF-BAB5-49DA-9BF3-D3E95F425B4C}"/>
                </a:ext>
              </a:extLst>
            </p:cNvPr>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4" name="Google Shape;3446;p46">
              <a:extLst>
                <a:ext uri="{FF2B5EF4-FFF2-40B4-BE49-F238E27FC236}">
                  <a16:creationId xmlns:a16="http://schemas.microsoft.com/office/drawing/2014/main" xmlns="" id="{DA7A4E0C-B127-46FC-90F3-16475EE13273}"/>
                </a:ext>
              </a:extLst>
            </p:cNvPr>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 name="Google Shape;3447;p46">
              <a:extLst>
                <a:ext uri="{FF2B5EF4-FFF2-40B4-BE49-F238E27FC236}">
                  <a16:creationId xmlns:a16="http://schemas.microsoft.com/office/drawing/2014/main" xmlns="" id="{14805CC4-630D-4403-81A6-062DFB47F037}"/>
                </a:ext>
              </a:extLst>
            </p:cNvPr>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6" name="Google Shape;3448;p46">
              <a:extLst>
                <a:ext uri="{FF2B5EF4-FFF2-40B4-BE49-F238E27FC236}">
                  <a16:creationId xmlns:a16="http://schemas.microsoft.com/office/drawing/2014/main" xmlns="" id="{3930BAB8-14C9-4C32-9A11-B72A42E76F2D}"/>
                </a:ext>
              </a:extLst>
            </p:cNvPr>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7" name="Google Shape;3449;p46">
              <a:extLst>
                <a:ext uri="{FF2B5EF4-FFF2-40B4-BE49-F238E27FC236}">
                  <a16:creationId xmlns:a16="http://schemas.microsoft.com/office/drawing/2014/main" xmlns="" id="{FC9961F1-F917-49F5-8F11-02071F4F6952}"/>
                </a:ext>
              </a:extLst>
            </p:cNvPr>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8" name="Google Shape;3450;p46">
              <a:extLst>
                <a:ext uri="{FF2B5EF4-FFF2-40B4-BE49-F238E27FC236}">
                  <a16:creationId xmlns:a16="http://schemas.microsoft.com/office/drawing/2014/main" xmlns="" id="{35FACE10-86DB-4136-9CF8-42070337944B}"/>
                </a:ext>
              </a:extLst>
            </p:cNvPr>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9" name="Google Shape;3451;p46">
              <a:extLst>
                <a:ext uri="{FF2B5EF4-FFF2-40B4-BE49-F238E27FC236}">
                  <a16:creationId xmlns:a16="http://schemas.microsoft.com/office/drawing/2014/main" xmlns="" id="{57E3BA66-D35F-4426-9C87-0E5FEA1F3074}"/>
                </a:ext>
              </a:extLst>
            </p:cNvPr>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0" name="Google Shape;3452;p46">
              <a:extLst>
                <a:ext uri="{FF2B5EF4-FFF2-40B4-BE49-F238E27FC236}">
                  <a16:creationId xmlns:a16="http://schemas.microsoft.com/office/drawing/2014/main" xmlns="" id="{4032F7D5-AC98-4A78-874F-A34D6478915D}"/>
                </a:ext>
              </a:extLst>
            </p:cNvPr>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1" name="Google Shape;3453;p46">
              <a:extLst>
                <a:ext uri="{FF2B5EF4-FFF2-40B4-BE49-F238E27FC236}">
                  <a16:creationId xmlns:a16="http://schemas.microsoft.com/office/drawing/2014/main" xmlns="" id="{EED86682-5210-423F-A421-644290092956}"/>
                </a:ext>
              </a:extLst>
            </p:cNvPr>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2" name="Google Shape;3454;p46">
              <a:extLst>
                <a:ext uri="{FF2B5EF4-FFF2-40B4-BE49-F238E27FC236}">
                  <a16:creationId xmlns:a16="http://schemas.microsoft.com/office/drawing/2014/main" xmlns="" id="{FDCE4BB7-6982-4091-8B20-340E10D973E9}"/>
                </a:ext>
              </a:extLst>
            </p:cNvPr>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3" name="Google Shape;3455;p46">
              <a:extLst>
                <a:ext uri="{FF2B5EF4-FFF2-40B4-BE49-F238E27FC236}">
                  <a16:creationId xmlns:a16="http://schemas.microsoft.com/office/drawing/2014/main" xmlns="" id="{D9961B42-0BBB-4711-B218-7D45149DBC96}"/>
                </a:ext>
              </a:extLst>
            </p:cNvPr>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4" name="Google Shape;3456;p46">
              <a:extLst>
                <a:ext uri="{FF2B5EF4-FFF2-40B4-BE49-F238E27FC236}">
                  <a16:creationId xmlns:a16="http://schemas.microsoft.com/office/drawing/2014/main" xmlns="" id="{A393D97A-17F6-48B1-AD06-F35B667B0B25}"/>
                </a:ext>
              </a:extLst>
            </p:cNvPr>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5" name="Google Shape;3457;p46">
              <a:extLst>
                <a:ext uri="{FF2B5EF4-FFF2-40B4-BE49-F238E27FC236}">
                  <a16:creationId xmlns:a16="http://schemas.microsoft.com/office/drawing/2014/main" xmlns="" id="{889D13DB-16E8-444C-879B-44B97213DF75}"/>
                </a:ext>
              </a:extLst>
            </p:cNvPr>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6" name="Google Shape;3458;p46">
              <a:extLst>
                <a:ext uri="{FF2B5EF4-FFF2-40B4-BE49-F238E27FC236}">
                  <a16:creationId xmlns:a16="http://schemas.microsoft.com/office/drawing/2014/main" xmlns="" id="{A6E8028C-40F6-4E04-8B0D-241AFB5F525C}"/>
                </a:ext>
              </a:extLst>
            </p:cNvPr>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87" name="Google Shape;3459;p46">
              <a:extLst>
                <a:ext uri="{FF2B5EF4-FFF2-40B4-BE49-F238E27FC236}">
                  <a16:creationId xmlns:a16="http://schemas.microsoft.com/office/drawing/2014/main" xmlns="" id="{2C20C50A-2574-4205-BAA4-C265A331DDF8}"/>
                </a:ext>
              </a:extLst>
            </p:cNvPr>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88" name="Google Shape;3460;p46">
            <a:extLst>
              <a:ext uri="{FF2B5EF4-FFF2-40B4-BE49-F238E27FC236}">
                <a16:creationId xmlns:a16="http://schemas.microsoft.com/office/drawing/2014/main" xmlns="" id="{0A3080C1-2D04-4E6B-85E2-288D052457FA}"/>
              </a:ext>
            </a:extLst>
          </p:cNvPr>
          <p:cNvGrpSpPr/>
          <p:nvPr/>
        </p:nvGrpSpPr>
        <p:grpSpPr>
          <a:xfrm flipH="1">
            <a:off x="7483392" y="469265"/>
            <a:ext cx="602833" cy="660083"/>
            <a:chOff x="668641" y="1116349"/>
            <a:chExt cx="602833" cy="495062"/>
          </a:xfrm>
        </p:grpSpPr>
        <p:sp>
          <p:nvSpPr>
            <p:cNvPr id="89" name="Google Shape;3461;p46">
              <a:extLst>
                <a:ext uri="{FF2B5EF4-FFF2-40B4-BE49-F238E27FC236}">
                  <a16:creationId xmlns:a16="http://schemas.microsoft.com/office/drawing/2014/main" xmlns="" id="{33864AB6-0634-4FBF-90FE-A7A2BA8B4B94}"/>
                </a:ext>
              </a:extLst>
            </p:cNvPr>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0" name="Google Shape;3462;p46">
              <a:extLst>
                <a:ext uri="{FF2B5EF4-FFF2-40B4-BE49-F238E27FC236}">
                  <a16:creationId xmlns:a16="http://schemas.microsoft.com/office/drawing/2014/main" xmlns="" id="{26E477ED-0C6D-4A7F-8083-8CFAEFD438C1}"/>
                </a:ext>
              </a:extLst>
            </p:cNvPr>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1" name="Google Shape;3463;p46">
              <a:extLst>
                <a:ext uri="{FF2B5EF4-FFF2-40B4-BE49-F238E27FC236}">
                  <a16:creationId xmlns:a16="http://schemas.microsoft.com/office/drawing/2014/main" xmlns="" id="{411AF5F9-A6C7-4514-82E9-BC0E6687DEF0}"/>
                </a:ext>
              </a:extLst>
            </p:cNvPr>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2" name="Google Shape;3464;p46">
              <a:extLst>
                <a:ext uri="{FF2B5EF4-FFF2-40B4-BE49-F238E27FC236}">
                  <a16:creationId xmlns:a16="http://schemas.microsoft.com/office/drawing/2014/main" xmlns="" id="{B28358E6-F9DC-4209-8F68-2A21BAF351BF}"/>
                </a:ext>
              </a:extLst>
            </p:cNvPr>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3" name="Google Shape;3465;p46">
              <a:extLst>
                <a:ext uri="{FF2B5EF4-FFF2-40B4-BE49-F238E27FC236}">
                  <a16:creationId xmlns:a16="http://schemas.microsoft.com/office/drawing/2014/main" xmlns="" id="{41F6400E-9C6A-415C-A21B-2B8F93BEFD58}"/>
                </a:ext>
              </a:extLst>
            </p:cNvPr>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4" name="Google Shape;3466;p46">
              <a:extLst>
                <a:ext uri="{FF2B5EF4-FFF2-40B4-BE49-F238E27FC236}">
                  <a16:creationId xmlns:a16="http://schemas.microsoft.com/office/drawing/2014/main" xmlns="" id="{A0610994-0575-4C97-ABE4-6617ADA231E8}"/>
                </a:ext>
              </a:extLst>
            </p:cNvPr>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5" name="Google Shape;3467;p46">
              <a:extLst>
                <a:ext uri="{FF2B5EF4-FFF2-40B4-BE49-F238E27FC236}">
                  <a16:creationId xmlns:a16="http://schemas.microsoft.com/office/drawing/2014/main" xmlns="" id="{EDD0236C-4F4A-450E-8218-1E45CA00C9F6}"/>
                </a:ext>
              </a:extLst>
            </p:cNvPr>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6" name="Google Shape;3468;p46">
              <a:extLst>
                <a:ext uri="{FF2B5EF4-FFF2-40B4-BE49-F238E27FC236}">
                  <a16:creationId xmlns:a16="http://schemas.microsoft.com/office/drawing/2014/main" xmlns="" id="{B0D2F307-2BAC-4747-99D3-F9FDAE0FCAC6}"/>
                </a:ext>
              </a:extLst>
            </p:cNvPr>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7" name="Google Shape;3469;p46">
              <a:extLst>
                <a:ext uri="{FF2B5EF4-FFF2-40B4-BE49-F238E27FC236}">
                  <a16:creationId xmlns:a16="http://schemas.microsoft.com/office/drawing/2014/main" xmlns="" id="{CE1A5199-E264-4BC6-A4E6-6D4A7C5A654F}"/>
                </a:ext>
              </a:extLst>
            </p:cNvPr>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8" name="Google Shape;3470;p46">
              <a:extLst>
                <a:ext uri="{FF2B5EF4-FFF2-40B4-BE49-F238E27FC236}">
                  <a16:creationId xmlns:a16="http://schemas.microsoft.com/office/drawing/2014/main" xmlns="" id="{9838017B-C6B0-4809-9221-B2F250E6C831}"/>
                </a:ext>
              </a:extLst>
            </p:cNvPr>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99" name="Google Shape;3471;p46">
              <a:extLst>
                <a:ext uri="{FF2B5EF4-FFF2-40B4-BE49-F238E27FC236}">
                  <a16:creationId xmlns:a16="http://schemas.microsoft.com/office/drawing/2014/main" xmlns="" id="{BF84837F-8AEB-4078-A119-05A40F3098EE}"/>
                </a:ext>
              </a:extLst>
            </p:cNvPr>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00" name="Google Shape;3307;p46">
            <a:extLst>
              <a:ext uri="{FF2B5EF4-FFF2-40B4-BE49-F238E27FC236}">
                <a16:creationId xmlns:a16="http://schemas.microsoft.com/office/drawing/2014/main" xmlns="" id="{360F5F88-4C67-41C5-9035-097696BA36E1}"/>
              </a:ext>
            </a:extLst>
          </p:cNvPr>
          <p:cNvSpPr txBox="1">
            <a:spLocks/>
          </p:cNvSpPr>
          <p:nvPr/>
        </p:nvSpPr>
        <p:spPr>
          <a:xfrm>
            <a:off x="241179" y="257071"/>
            <a:ext cx="9136049" cy="820167"/>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dirty="0">
                <a:solidFill>
                  <a:srgbClr val="FF76A2"/>
                </a:solidFill>
                <a:latin typeface="+mn-lt"/>
              </a:rPr>
              <a:t>Nghe tác phẩm </a:t>
            </a:r>
            <a:br>
              <a:rPr lang="vi-VN" sz="3600" dirty="0">
                <a:solidFill>
                  <a:srgbClr val="FF76A2"/>
                </a:solidFill>
                <a:latin typeface="+mn-lt"/>
              </a:rPr>
            </a:br>
            <a:r>
              <a:rPr lang="vi-VN" sz="3600" dirty="0">
                <a:solidFill>
                  <a:srgbClr val="FF76A2"/>
                </a:solidFill>
                <a:latin typeface="+mn-lt"/>
              </a:rPr>
              <a:t>Hungarian Sonata – Paul de </a:t>
            </a:r>
            <a:r>
              <a:rPr lang="vi-VN" sz="3600" dirty="0" smtClean="0">
                <a:solidFill>
                  <a:srgbClr val="FF76A2"/>
                </a:solidFill>
                <a:latin typeface="+mn-lt"/>
              </a:rPr>
              <a:t>Senneville</a:t>
            </a:r>
            <a:endParaRPr lang="en-US" sz="3600" dirty="0" smtClean="0">
              <a:solidFill>
                <a:srgbClr val="FF76A2"/>
              </a:solidFill>
              <a:latin typeface="+mn-lt"/>
            </a:endParaRPr>
          </a:p>
          <a:p>
            <a:pPr algn="ctr"/>
            <a:r>
              <a:rPr lang="vi-VN" sz="1800" dirty="0"/>
              <a:t> Bản Sonat </a:t>
            </a:r>
            <a:r>
              <a:rPr lang="vi-VN" sz="1800" b="1" dirty="0"/>
              <a:t>của</a:t>
            </a:r>
            <a:r>
              <a:rPr lang="vi-VN" sz="1800" dirty="0"/>
              <a:t> người </a:t>
            </a:r>
            <a:r>
              <a:rPr lang="vi-VN" sz="1800" b="1" dirty="0"/>
              <a:t>Hungary</a:t>
            </a:r>
            <a:r>
              <a:rPr lang="vi-VN" sz="1800" dirty="0"/>
              <a:t> do Paul de Senneville sáng </a:t>
            </a:r>
            <a:r>
              <a:rPr lang="vi-VN" sz="1800" b="1" dirty="0"/>
              <a:t>tác</a:t>
            </a:r>
            <a:r>
              <a:rPr lang="vi-VN" sz="1800" dirty="0"/>
              <a:t>, </a:t>
            </a:r>
            <a:r>
              <a:rPr lang="vi-VN" sz="1800" dirty="0" smtClean="0"/>
              <a:t>phỏng </a:t>
            </a:r>
            <a:r>
              <a:rPr lang="vi-VN" sz="1800" dirty="0"/>
              <a:t>theo 21 điệu nhạc dân gian </a:t>
            </a:r>
            <a:r>
              <a:rPr lang="vi-VN" sz="1800" b="1" dirty="0"/>
              <a:t>của</a:t>
            </a:r>
            <a:r>
              <a:rPr lang="vi-VN" sz="1800" dirty="0"/>
              <a:t> dân tộc </a:t>
            </a:r>
            <a:r>
              <a:rPr lang="vi-VN" sz="1800" b="1" dirty="0"/>
              <a:t>Hungary</a:t>
            </a:r>
            <a:r>
              <a:rPr lang="vi-VN" sz="1800" dirty="0"/>
              <a:t>.</a:t>
            </a:r>
            <a:endParaRPr lang="vi-VN" sz="4400" dirty="0">
              <a:solidFill>
                <a:srgbClr val="FF76A2"/>
              </a:solidFill>
              <a:latin typeface="+mn-lt"/>
            </a:endParaRPr>
          </a:p>
        </p:txBody>
      </p:sp>
      <p:pic>
        <p:nvPicPr>
          <p:cNvPr id="101" name="Picture 2" descr="Vé đêm nhạc Richard Clayderman có giá cao nhất 6 triệu đồng - VnExpress  Giải trí">
            <a:extLst>
              <a:ext uri="{FF2B5EF4-FFF2-40B4-BE49-F238E27FC236}">
                <a16:creationId xmlns:a16="http://schemas.microsoft.com/office/drawing/2014/main" xmlns="" id="{DB37175A-2E55-43BF-8D0E-681AAEADDA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012"/>
          <a:stretch/>
        </p:blipFill>
        <p:spPr bwMode="auto">
          <a:xfrm>
            <a:off x="3308067" y="2451104"/>
            <a:ext cx="1874992" cy="16140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 name="Picture 102">
            <a:extLst>
              <a:ext uri="{FF2B5EF4-FFF2-40B4-BE49-F238E27FC236}">
                <a16:creationId xmlns:a16="http://schemas.microsoft.com/office/drawing/2014/main" xmlns="" id="{C8B5FC4C-97BA-4226-BBA0-5AD9C674A597}"/>
              </a:ext>
            </a:extLst>
          </p:cNvPr>
          <p:cNvPicPr>
            <a:picLocks noChangeAspect="1"/>
          </p:cNvPicPr>
          <p:nvPr/>
        </p:nvPicPr>
        <p:blipFill>
          <a:blip r:embed="rId5"/>
          <a:stretch>
            <a:fillRect/>
          </a:stretch>
        </p:blipFill>
        <p:spPr>
          <a:xfrm>
            <a:off x="6248279" y="2431795"/>
            <a:ext cx="1889873" cy="1661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 name="Picture 4" descr="Gaga1938 &amp;#39; s blog: Danh cầm piano Richard Clayderman">
            <a:extLst>
              <a:ext uri="{FF2B5EF4-FFF2-40B4-BE49-F238E27FC236}">
                <a16:creationId xmlns:a16="http://schemas.microsoft.com/office/drawing/2014/main" xmlns="" id="{C81C28B6-8627-476C-8F92-B1A9C9ADA7E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1791" y="2401123"/>
            <a:ext cx="1715786" cy="17139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7" name="HungarianSonata-RichardClayderman-660367">
            <a:hlinkClick r:id="" action="ppaction://media"/>
            <a:extLst>
              <a:ext uri="{FF2B5EF4-FFF2-40B4-BE49-F238E27FC236}">
                <a16:creationId xmlns:a16="http://schemas.microsoft.com/office/drawing/2014/main" xmlns="" id="{2766353E-C213-4E9F-8982-93A7AF9A733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7483" y="290827"/>
            <a:ext cx="487363" cy="649817"/>
          </a:xfrm>
          <a:prstGeom prst="rect">
            <a:avLst/>
          </a:prstGeom>
        </p:spPr>
      </p:pic>
      <p:sp>
        <p:nvSpPr>
          <p:cNvPr id="105" name="Heart 104">
            <a:extLst>
              <a:ext uri="{FF2B5EF4-FFF2-40B4-BE49-F238E27FC236}">
                <a16:creationId xmlns:a16="http://schemas.microsoft.com/office/drawing/2014/main" xmlns="" id="{CB1E5157-8EE4-4590-B95C-1E077D80CF0C}"/>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7</a:t>
            </a:r>
          </a:p>
        </p:txBody>
      </p:sp>
      <p:sp>
        <p:nvSpPr>
          <p:cNvPr id="2" name="Rectangle 1"/>
          <p:cNvSpPr/>
          <p:nvPr/>
        </p:nvSpPr>
        <p:spPr>
          <a:xfrm>
            <a:off x="625141" y="4436115"/>
            <a:ext cx="8304555" cy="2062103"/>
          </a:xfrm>
          <a:prstGeom prst="rect">
            <a:avLst/>
          </a:prstGeom>
        </p:spPr>
        <p:txBody>
          <a:bodyPr wrap="square">
            <a:spAutoFit/>
          </a:bodyPr>
          <a:lstStyle/>
          <a:p>
            <a:pPr algn="ctr"/>
            <a:r>
              <a:rPr lang="en-US" sz="2800" dirty="0" err="1" smtClean="0"/>
              <a:t>Nghệ</a:t>
            </a:r>
            <a:r>
              <a:rPr lang="en-US" sz="2800" dirty="0" smtClean="0"/>
              <a:t> </a:t>
            </a:r>
            <a:r>
              <a:rPr lang="en-US" sz="2800" dirty="0" err="1" smtClean="0"/>
              <a:t>sĩ</a:t>
            </a:r>
            <a:r>
              <a:rPr lang="en-US" sz="2800" dirty="0" smtClean="0"/>
              <a:t> : </a:t>
            </a:r>
            <a:r>
              <a:rPr lang="vi-VN" sz="2800" dirty="0"/>
              <a:t> </a:t>
            </a:r>
            <a:r>
              <a:rPr lang="vi-VN" sz="2800" dirty="0">
                <a:hlinkClick r:id="rId8"/>
              </a:rPr>
              <a:t>Richard Clayderman</a:t>
            </a:r>
            <a:r>
              <a:rPr lang="vi-VN" dirty="0"/>
              <a:t> </a:t>
            </a:r>
            <a:endParaRPr lang="en-US" dirty="0" smtClean="0"/>
          </a:p>
          <a:p>
            <a:pPr algn="ctr"/>
            <a:r>
              <a:rPr lang="en-US" sz="2000" b="1" dirty="0"/>
              <a:t>S</a:t>
            </a:r>
            <a:r>
              <a:rPr lang="vi-VN" sz="2000" b="1" dirty="0" smtClean="0"/>
              <a:t>inh </a:t>
            </a:r>
            <a:r>
              <a:rPr lang="vi-VN" sz="2000" b="1" dirty="0"/>
              <a:t>năm 28 tháng 12 năm 1958 tại Pháp, là một nghệ sĩ dương cầm nổi tiếng thế giới. Tuy trong suốt sự nghiệp chơi đàn, ông đã phát hành hàng ngàn album nhưng giai điệu huyền thoại làm nên tên tuổi đó chính là bản</a:t>
            </a:r>
            <a:r>
              <a:rPr lang="vi-VN" sz="2000" b="1" dirty="0">
                <a:solidFill>
                  <a:srgbClr val="FF0000"/>
                </a:solidFill>
              </a:rPr>
              <a:t> Hungarian </a:t>
            </a:r>
            <a:r>
              <a:rPr lang="vi-VN" sz="2000" b="1" dirty="0" smtClean="0">
                <a:solidFill>
                  <a:srgbClr val="FF0000"/>
                </a:solidFill>
              </a:rPr>
              <a:t>Sonata</a:t>
            </a:r>
            <a:r>
              <a:rPr lang="vi-VN" sz="2000" b="1" dirty="0" smtClean="0"/>
              <a:t> </a:t>
            </a:r>
            <a:r>
              <a:rPr lang="vi-VN" sz="2000" b="1" dirty="0"/>
              <a:t>do Paul de Senneville sáng </a:t>
            </a:r>
            <a:r>
              <a:rPr lang="vi-VN" sz="2000" b="1" dirty="0" smtClean="0"/>
              <a:t>tác</a:t>
            </a:r>
            <a:r>
              <a:rPr lang="en-US" sz="2000" b="1" dirty="0" smtClean="0"/>
              <a:t>.</a:t>
            </a:r>
            <a:r>
              <a:rPr lang="vi-VN" sz="2000" b="1" dirty="0"/>
              <a:t> </a:t>
            </a:r>
            <a:r>
              <a:rPr lang="vi-VN" sz="2000" b="1" dirty="0">
                <a:solidFill>
                  <a:srgbClr val="FF0000"/>
                </a:solidFill>
              </a:rPr>
              <a:t>   </a:t>
            </a:r>
            <a:endParaRPr lang="en-US" sz="2000" b="1" dirty="0">
              <a:solidFill>
                <a:srgbClr val="FF0000"/>
              </a:solidFill>
            </a:endParaRPr>
          </a:p>
        </p:txBody>
      </p:sp>
    </p:spTree>
    <p:extLst>
      <p:ext uri="{BB962C8B-B14F-4D97-AF65-F5344CB8AC3E}">
        <p14:creationId xmlns:p14="http://schemas.microsoft.com/office/powerpoint/2010/main" val="116927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791" fill="hold"/>
                                        <p:tgtEl>
                                          <p:spTgt spid="10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1"/>
        <p:cNvGrpSpPr/>
        <p:nvPr/>
      </p:nvGrpSpPr>
      <p:grpSpPr>
        <a:xfrm>
          <a:off x="0" y="0"/>
          <a:ext cx="0" cy="0"/>
          <a:chOff x="0" y="0"/>
          <a:chExt cx="0" cy="0"/>
        </a:xfrm>
      </p:grpSpPr>
      <p:sp>
        <p:nvSpPr>
          <p:cNvPr id="3252" name="Google Shape;3252;p46"/>
          <p:cNvSpPr/>
          <p:nvPr/>
        </p:nvSpPr>
        <p:spPr>
          <a:xfrm flipH="1">
            <a:off x="-844172" y="5138113"/>
            <a:ext cx="1866628" cy="1969967"/>
          </a:xfrm>
          <a:custGeom>
            <a:avLst/>
            <a:gdLst/>
            <a:ahLst/>
            <a:cxnLst/>
            <a:rect l="l" t="t" r="r" b="b"/>
            <a:pathLst>
              <a:path w="41256" h="32655" extrusionOk="0">
                <a:moveTo>
                  <a:pt x="25614" y="1"/>
                </a:moveTo>
                <a:cubicBezTo>
                  <a:pt x="25238" y="1"/>
                  <a:pt x="24859" y="126"/>
                  <a:pt x="24527" y="306"/>
                </a:cubicBezTo>
                <a:cubicBezTo>
                  <a:pt x="22861" y="1151"/>
                  <a:pt x="21979" y="3020"/>
                  <a:pt x="21420" y="4806"/>
                </a:cubicBezTo>
                <a:cubicBezTo>
                  <a:pt x="20801" y="6747"/>
                  <a:pt x="20444" y="8795"/>
                  <a:pt x="20360" y="10831"/>
                </a:cubicBezTo>
                <a:cubicBezTo>
                  <a:pt x="20301" y="10640"/>
                  <a:pt x="20253" y="10462"/>
                  <a:pt x="20182" y="10271"/>
                </a:cubicBezTo>
                <a:cubicBezTo>
                  <a:pt x="19899" y="9423"/>
                  <a:pt x="19293" y="8477"/>
                  <a:pt x="18427" y="8477"/>
                </a:cubicBezTo>
                <a:cubicBezTo>
                  <a:pt x="18381" y="8477"/>
                  <a:pt x="18335" y="8480"/>
                  <a:pt x="18289" y="8485"/>
                </a:cubicBezTo>
                <a:cubicBezTo>
                  <a:pt x="17765" y="8533"/>
                  <a:pt x="17372" y="8926"/>
                  <a:pt x="17050" y="9342"/>
                </a:cubicBezTo>
                <a:cubicBezTo>
                  <a:pt x="15967" y="10819"/>
                  <a:pt x="15741" y="12736"/>
                  <a:pt x="15562" y="14545"/>
                </a:cubicBezTo>
                <a:cubicBezTo>
                  <a:pt x="15002" y="10962"/>
                  <a:pt x="14407" y="7295"/>
                  <a:pt x="12633" y="4116"/>
                </a:cubicBezTo>
                <a:cubicBezTo>
                  <a:pt x="12193" y="3294"/>
                  <a:pt x="11621" y="2496"/>
                  <a:pt x="10835" y="2008"/>
                </a:cubicBezTo>
                <a:cubicBezTo>
                  <a:pt x="10395" y="1728"/>
                  <a:pt x="9857" y="1563"/>
                  <a:pt x="9332" y="1563"/>
                </a:cubicBezTo>
                <a:cubicBezTo>
                  <a:pt x="8922" y="1563"/>
                  <a:pt x="8520" y="1664"/>
                  <a:pt x="8180" y="1889"/>
                </a:cubicBezTo>
                <a:cubicBezTo>
                  <a:pt x="7490" y="2342"/>
                  <a:pt x="7168" y="3199"/>
                  <a:pt x="6954" y="3996"/>
                </a:cubicBezTo>
                <a:cubicBezTo>
                  <a:pt x="5787" y="8152"/>
                  <a:pt x="5954" y="12652"/>
                  <a:pt x="7430" y="16689"/>
                </a:cubicBezTo>
                <a:cubicBezTo>
                  <a:pt x="6489" y="14522"/>
                  <a:pt x="4965" y="12617"/>
                  <a:pt x="3060" y="11212"/>
                </a:cubicBezTo>
                <a:cubicBezTo>
                  <a:pt x="2567" y="10851"/>
                  <a:pt x="1919" y="10532"/>
                  <a:pt x="1334" y="10532"/>
                </a:cubicBezTo>
                <a:cubicBezTo>
                  <a:pt x="1029" y="10532"/>
                  <a:pt x="741" y="10619"/>
                  <a:pt x="501" y="10831"/>
                </a:cubicBezTo>
                <a:cubicBezTo>
                  <a:pt x="24" y="11247"/>
                  <a:pt x="1" y="11962"/>
                  <a:pt x="24" y="12605"/>
                </a:cubicBezTo>
                <a:cubicBezTo>
                  <a:pt x="120" y="14105"/>
                  <a:pt x="429" y="15605"/>
                  <a:pt x="953" y="17022"/>
                </a:cubicBezTo>
                <a:cubicBezTo>
                  <a:pt x="1382" y="18201"/>
                  <a:pt x="4370" y="26678"/>
                  <a:pt x="6430" y="28285"/>
                </a:cubicBezTo>
                <a:cubicBezTo>
                  <a:pt x="6597" y="28428"/>
                  <a:pt x="6775" y="28547"/>
                  <a:pt x="6966" y="28666"/>
                </a:cubicBezTo>
                <a:cubicBezTo>
                  <a:pt x="7407" y="28609"/>
                  <a:pt x="7849" y="28586"/>
                  <a:pt x="8291" y="28586"/>
                </a:cubicBezTo>
                <a:cubicBezTo>
                  <a:pt x="9328" y="28586"/>
                  <a:pt x="10364" y="28712"/>
                  <a:pt x="11383" y="28821"/>
                </a:cubicBezTo>
                <a:cubicBezTo>
                  <a:pt x="13002" y="29000"/>
                  <a:pt x="14633" y="29142"/>
                  <a:pt x="16264" y="29321"/>
                </a:cubicBezTo>
                <a:cubicBezTo>
                  <a:pt x="22992" y="30047"/>
                  <a:pt x="29850" y="30857"/>
                  <a:pt x="36577" y="31881"/>
                </a:cubicBezTo>
                <a:cubicBezTo>
                  <a:pt x="38065" y="32095"/>
                  <a:pt x="39553" y="32357"/>
                  <a:pt x="41029" y="32655"/>
                </a:cubicBezTo>
                <a:cubicBezTo>
                  <a:pt x="41101" y="32607"/>
                  <a:pt x="41184" y="32560"/>
                  <a:pt x="41256" y="32500"/>
                </a:cubicBezTo>
                <a:lnTo>
                  <a:pt x="41256" y="12974"/>
                </a:lnTo>
                <a:cubicBezTo>
                  <a:pt x="40351" y="13045"/>
                  <a:pt x="39482" y="13521"/>
                  <a:pt x="38743" y="14081"/>
                </a:cubicBezTo>
                <a:cubicBezTo>
                  <a:pt x="37053" y="15331"/>
                  <a:pt x="35767" y="17034"/>
                  <a:pt x="34791" y="18903"/>
                </a:cubicBezTo>
                <a:cubicBezTo>
                  <a:pt x="35946" y="14391"/>
                  <a:pt x="36207" y="9652"/>
                  <a:pt x="35553" y="5044"/>
                </a:cubicBezTo>
                <a:cubicBezTo>
                  <a:pt x="35410" y="3985"/>
                  <a:pt x="34945" y="2675"/>
                  <a:pt x="33874" y="2580"/>
                </a:cubicBezTo>
                <a:cubicBezTo>
                  <a:pt x="33846" y="2578"/>
                  <a:pt x="33818" y="2577"/>
                  <a:pt x="33790" y="2577"/>
                </a:cubicBezTo>
                <a:cubicBezTo>
                  <a:pt x="33274" y="2577"/>
                  <a:pt x="32793" y="2883"/>
                  <a:pt x="32397" y="3211"/>
                </a:cubicBezTo>
                <a:cubicBezTo>
                  <a:pt x="30254" y="4949"/>
                  <a:pt x="29016" y="7533"/>
                  <a:pt x="28421" y="10247"/>
                </a:cubicBezTo>
                <a:cubicBezTo>
                  <a:pt x="28635" y="7556"/>
                  <a:pt x="28385" y="4818"/>
                  <a:pt x="27635" y="2234"/>
                </a:cubicBezTo>
                <a:cubicBezTo>
                  <a:pt x="27373" y="1306"/>
                  <a:pt x="26909" y="258"/>
                  <a:pt x="25980" y="44"/>
                </a:cubicBezTo>
                <a:cubicBezTo>
                  <a:pt x="25860" y="14"/>
                  <a:pt x="25737" y="1"/>
                  <a:pt x="25614"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3" name="Google Shape;3253;p46"/>
          <p:cNvSpPr/>
          <p:nvPr/>
        </p:nvSpPr>
        <p:spPr>
          <a:xfrm flipH="1">
            <a:off x="6959852" y="5017034"/>
            <a:ext cx="2230798" cy="2180148"/>
          </a:xfrm>
          <a:custGeom>
            <a:avLst/>
            <a:gdLst/>
            <a:ahLst/>
            <a:cxnLst/>
            <a:rect l="l" t="t" r="r" b="b"/>
            <a:pathLst>
              <a:path w="51876" h="33283" extrusionOk="0">
                <a:moveTo>
                  <a:pt x="9463" y="0"/>
                </a:moveTo>
                <a:cubicBezTo>
                  <a:pt x="9333" y="0"/>
                  <a:pt x="9203" y="14"/>
                  <a:pt x="9073" y="43"/>
                </a:cubicBezTo>
                <a:cubicBezTo>
                  <a:pt x="8216" y="222"/>
                  <a:pt x="7620" y="1043"/>
                  <a:pt x="7239" y="1853"/>
                </a:cubicBezTo>
                <a:cubicBezTo>
                  <a:pt x="6358" y="3746"/>
                  <a:pt x="6168" y="5877"/>
                  <a:pt x="6227" y="7949"/>
                </a:cubicBezTo>
                <a:cubicBezTo>
                  <a:pt x="6334" y="12199"/>
                  <a:pt x="7454" y="16426"/>
                  <a:pt x="9442" y="20176"/>
                </a:cubicBezTo>
                <a:cubicBezTo>
                  <a:pt x="7525" y="17259"/>
                  <a:pt x="4644" y="14950"/>
                  <a:pt x="1346" y="13783"/>
                </a:cubicBezTo>
                <a:cubicBezTo>
                  <a:pt x="917" y="13616"/>
                  <a:pt x="441" y="13497"/>
                  <a:pt x="0" y="13497"/>
                </a:cubicBezTo>
                <a:lnTo>
                  <a:pt x="0" y="32726"/>
                </a:lnTo>
                <a:cubicBezTo>
                  <a:pt x="3322" y="33011"/>
                  <a:pt x="6680" y="33059"/>
                  <a:pt x="10025" y="33154"/>
                </a:cubicBezTo>
                <a:cubicBezTo>
                  <a:pt x="12938" y="33235"/>
                  <a:pt x="15844" y="33283"/>
                  <a:pt x="18753" y="33283"/>
                </a:cubicBezTo>
                <a:cubicBezTo>
                  <a:pt x="20126" y="33283"/>
                  <a:pt x="21498" y="33272"/>
                  <a:pt x="22872" y="33249"/>
                </a:cubicBezTo>
                <a:cubicBezTo>
                  <a:pt x="23753" y="33237"/>
                  <a:pt x="24622" y="33214"/>
                  <a:pt x="25504" y="33190"/>
                </a:cubicBezTo>
                <a:cubicBezTo>
                  <a:pt x="31611" y="33011"/>
                  <a:pt x="37719" y="32761"/>
                  <a:pt x="43827" y="32321"/>
                </a:cubicBezTo>
                <a:cubicBezTo>
                  <a:pt x="45399" y="32202"/>
                  <a:pt x="47030" y="32130"/>
                  <a:pt x="48590" y="31880"/>
                </a:cubicBezTo>
                <a:cubicBezTo>
                  <a:pt x="49316" y="31761"/>
                  <a:pt x="50459" y="31547"/>
                  <a:pt x="50995" y="31035"/>
                </a:cubicBezTo>
                <a:cubicBezTo>
                  <a:pt x="51876" y="30201"/>
                  <a:pt x="50840" y="25748"/>
                  <a:pt x="50483" y="24570"/>
                </a:cubicBezTo>
                <a:cubicBezTo>
                  <a:pt x="50245" y="23784"/>
                  <a:pt x="49804" y="22927"/>
                  <a:pt x="49018" y="22724"/>
                </a:cubicBezTo>
                <a:cubicBezTo>
                  <a:pt x="48901" y="22694"/>
                  <a:pt x="48782" y="22680"/>
                  <a:pt x="48663" y="22680"/>
                </a:cubicBezTo>
                <a:cubicBezTo>
                  <a:pt x="48175" y="22680"/>
                  <a:pt x="47679" y="22911"/>
                  <a:pt x="47268" y="23189"/>
                </a:cubicBezTo>
                <a:cubicBezTo>
                  <a:pt x="46220" y="23879"/>
                  <a:pt x="45387" y="24879"/>
                  <a:pt x="44899" y="26022"/>
                </a:cubicBezTo>
                <a:cubicBezTo>
                  <a:pt x="45625" y="23974"/>
                  <a:pt x="45875" y="21724"/>
                  <a:pt x="45613" y="19557"/>
                </a:cubicBezTo>
                <a:cubicBezTo>
                  <a:pt x="45458" y="18367"/>
                  <a:pt x="45161" y="17176"/>
                  <a:pt x="44542" y="16164"/>
                </a:cubicBezTo>
                <a:cubicBezTo>
                  <a:pt x="44125" y="15473"/>
                  <a:pt x="43458" y="14819"/>
                  <a:pt x="42649" y="14807"/>
                </a:cubicBezTo>
                <a:cubicBezTo>
                  <a:pt x="42635" y="14806"/>
                  <a:pt x="42621" y="14806"/>
                  <a:pt x="42607" y="14806"/>
                </a:cubicBezTo>
                <a:cubicBezTo>
                  <a:pt x="42159" y="14806"/>
                  <a:pt x="41744" y="14993"/>
                  <a:pt x="41375" y="15235"/>
                </a:cubicBezTo>
                <a:cubicBezTo>
                  <a:pt x="39922" y="16200"/>
                  <a:pt x="39243" y="17962"/>
                  <a:pt x="38993" y="19676"/>
                </a:cubicBezTo>
                <a:cubicBezTo>
                  <a:pt x="38779" y="21129"/>
                  <a:pt x="38815" y="22629"/>
                  <a:pt x="39089" y="24082"/>
                </a:cubicBezTo>
                <a:cubicBezTo>
                  <a:pt x="38755" y="22986"/>
                  <a:pt x="38196" y="21962"/>
                  <a:pt x="37469" y="21081"/>
                </a:cubicBezTo>
                <a:cubicBezTo>
                  <a:pt x="37350" y="20938"/>
                  <a:pt x="37207" y="20784"/>
                  <a:pt x="37029" y="20724"/>
                </a:cubicBezTo>
                <a:cubicBezTo>
                  <a:pt x="36980" y="20712"/>
                  <a:pt x="36930" y="20706"/>
                  <a:pt x="36880" y="20706"/>
                </a:cubicBezTo>
                <a:cubicBezTo>
                  <a:pt x="36540" y="20706"/>
                  <a:pt x="36190" y="20974"/>
                  <a:pt x="36076" y="21296"/>
                </a:cubicBezTo>
                <a:cubicBezTo>
                  <a:pt x="35695" y="22272"/>
                  <a:pt x="35481" y="23141"/>
                  <a:pt x="35398" y="24415"/>
                </a:cubicBezTo>
                <a:cubicBezTo>
                  <a:pt x="35326" y="23867"/>
                  <a:pt x="35195" y="21772"/>
                  <a:pt x="35076" y="21236"/>
                </a:cubicBezTo>
                <a:cubicBezTo>
                  <a:pt x="34802" y="19974"/>
                  <a:pt x="34421" y="18736"/>
                  <a:pt x="33993" y="17533"/>
                </a:cubicBezTo>
                <a:cubicBezTo>
                  <a:pt x="33731" y="16795"/>
                  <a:pt x="33421" y="16081"/>
                  <a:pt x="32993" y="15450"/>
                </a:cubicBezTo>
                <a:cubicBezTo>
                  <a:pt x="32677" y="14976"/>
                  <a:pt x="32175" y="14381"/>
                  <a:pt x="31561" y="14381"/>
                </a:cubicBezTo>
                <a:cubicBezTo>
                  <a:pt x="31481" y="14381"/>
                  <a:pt x="31398" y="14392"/>
                  <a:pt x="31314" y="14414"/>
                </a:cubicBezTo>
                <a:cubicBezTo>
                  <a:pt x="31171" y="14461"/>
                  <a:pt x="31040" y="14521"/>
                  <a:pt x="30921" y="14592"/>
                </a:cubicBezTo>
                <a:cubicBezTo>
                  <a:pt x="30909" y="14616"/>
                  <a:pt x="30897" y="14616"/>
                  <a:pt x="30897" y="14628"/>
                </a:cubicBezTo>
                <a:cubicBezTo>
                  <a:pt x="29266" y="16700"/>
                  <a:pt x="28540" y="19450"/>
                  <a:pt x="28921" y="22058"/>
                </a:cubicBezTo>
                <a:cubicBezTo>
                  <a:pt x="28468" y="20295"/>
                  <a:pt x="28671" y="18426"/>
                  <a:pt x="28254" y="16652"/>
                </a:cubicBezTo>
                <a:cubicBezTo>
                  <a:pt x="27853" y="14945"/>
                  <a:pt x="26547" y="13215"/>
                  <a:pt x="24826" y="13215"/>
                </a:cubicBezTo>
                <a:cubicBezTo>
                  <a:pt x="24759" y="13215"/>
                  <a:pt x="24691" y="13218"/>
                  <a:pt x="24622" y="13223"/>
                </a:cubicBezTo>
                <a:cubicBezTo>
                  <a:pt x="23420" y="13330"/>
                  <a:pt x="22408" y="14318"/>
                  <a:pt x="21967" y="15450"/>
                </a:cubicBezTo>
                <a:lnTo>
                  <a:pt x="21872" y="15712"/>
                </a:lnTo>
                <a:cubicBezTo>
                  <a:pt x="21765" y="14938"/>
                  <a:pt x="21574" y="14176"/>
                  <a:pt x="21289" y="13461"/>
                </a:cubicBezTo>
                <a:cubicBezTo>
                  <a:pt x="20959" y="12616"/>
                  <a:pt x="20219" y="11700"/>
                  <a:pt x="19386" y="11700"/>
                </a:cubicBezTo>
                <a:cubicBezTo>
                  <a:pt x="19256" y="11700"/>
                  <a:pt x="19124" y="11722"/>
                  <a:pt x="18991" y="11771"/>
                </a:cubicBezTo>
                <a:cubicBezTo>
                  <a:pt x="18372" y="11997"/>
                  <a:pt x="18062" y="12652"/>
                  <a:pt x="17860" y="13259"/>
                </a:cubicBezTo>
                <a:cubicBezTo>
                  <a:pt x="17360" y="14711"/>
                  <a:pt x="17157" y="16259"/>
                  <a:pt x="17264" y="17795"/>
                </a:cubicBezTo>
                <a:cubicBezTo>
                  <a:pt x="16610" y="13628"/>
                  <a:pt x="15562" y="9520"/>
                  <a:pt x="14145" y="5532"/>
                </a:cubicBezTo>
                <a:cubicBezTo>
                  <a:pt x="13490" y="3662"/>
                  <a:pt x="12657" y="1710"/>
                  <a:pt x="11026" y="579"/>
                </a:cubicBezTo>
                <a:cubicBezTo>
                  <a:pt x="10562" y="250"/>
                  <a:pt x="10020" y="0"/>
                  <a:pt x="9463"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4" name="Google Shape;3254;p46"/>
          <p:cNvSpPr/>
          <p:nvPr/>
        </p:nvSpPr>
        <p:spPr>
          <a:xfrm flipH="1">
            <a:off x="-232875" y="6103761"/>
            <a:ext cx="873129" cy="1381129"/>
          </a:xfrm>
          <a:custGeom>
            <a:avLst/>
            <a:gdLst/>
            <a:ahLst/>
            <a:cxnLst/>
            <a:rect l="l" t="t" r="r" b="b"/>
            <a:pathLst>
              <a:path w="16908" h="20059" extrusionOk="0">
                <a:moveTo>
                  <a:pt x="8411" y="0"/>
                </a:moveTo>
                <a:cubicBezTo>
                  <a:pt x="8304" y="0"/>
                  <a:pt x="8196" y="22"/>
                  <a:pt x="8097" y="52"/>
                </a:cubicBezTo>
                <a:cubicBezTo>
                  <a:pt x="7085" y="314"/>
                  <a:pt x="6430" y="1267"/>
                  <a:pt x="6002" y="2219"/>
                </a:cubicBezTo>
                <a:cubicBezTo>
                  <a:pt x="4743" y="4958"/>
                  <a:pt x="4600" y="8037"/>
                  <a:pt x="4722" y="11075"/>
                </a:cubicBezTo>
                <a:lnTo>
                  <a:pt x="4722" y="11075"/>
                </a:lnTo>
                <a:cubicBezTo>
                  <a:pt x="4579" y="9964"/>
                  <a:pt x="4269" y="8879"/>
                  <a:pt x="3799" y="7875"/>
                </a:cubicBezTo>
                <a:cubicBezTo>
                  <a:pt x="3425" y="7094"/>
                  <a:pt x="2794" y="6249"/>
                  <a:pt x="1955" y="6249"/>
                </a:cubicBezTo>
                <a:cubicBezTo>
                  <a:pt x="1912" y="6249"/>
                  <a:pt x="1867" y="6251"/>
                  <a:pt x="1822" y="6256"/>
                </a:cubicBezTo>
                <a:cubicBezTo>
                  <a:pt x="846" y="6339"/>
                  <a:pt x="358" y="7458"/>
                  <a:pt x="191" y="8422"/>
                </a:cubicBezTo>
                <a:cubicBezTo>
                  <a:pt x="1" y="9839"/>
                  <a:pt x="13" y="11244"/>
                  <a:pt x="346" y="12625"/>
                </a:cubicBezTo>
                <a:cubicBezTo>
                  <a:pt x="846" y="14733"/>
                  <a:pt x="2037" y="17245"/>
                  <a:pt x="4108" y="18221"/>
                </a:cubicBezTo>
                <a:cubicBezTo>
                  <a:pt x="5593" y="18918"/>
                  <a:pt x="7656" y="20059"/>
                  <a:pt x="9510" y="20059"/>
                </a:cubicBezTo>
                <a:cubicBezTo>
                  <a:pt x="10065" y="20059"/>
                  <a:pt x="10601" y="19956"/>
                  <a:pt x="11097" y="19710"/>
                </a:cubicBezTo>
                <a:cubicBezTo>
                  <a:pt x="11800" y="19352"/>
                  <a:pt x="12336" y="18721"/>
                  <a:pt x="12812" y="18102"/>
                </a:cubicBezTo>
                <a:cubicBezTo>
                  <a:pt x="14193" y="16257"/>
                  <a:pt x="15288" y="14197"/>
                  <a:pt x="16241" y="12090"/>
                </a:cubicBezTo>
                <a:cubicBezTo>
                  <a:pt x="16610" y="11292"/>
                  <a:pt x="16908" y="10244"/>
                  <a:pt x="16277" y="9625"/>
                </a:cubicBezTo>
                <a:cubicBezTo>
                  <a:pt x="16035" y="9392"/>
                  <a:pt x="15694" y="9278"/>
                  <a:pt x="15347" y="9278"/>
                </a:cubicBezTo>
                <a:cubicBezTo>
                  <a:pt x="15216" y="9278"/>
                  <a:pt x="15083" y="9295"/>
                  <a:pt x="14955" y="9327"/>
                </a:cubicBezTo>
                <a:cubicBezTo>
                  <a:pt x="14491" y="9446"/>
                  <a:pt x="14098" y="9720"/>
                  <a:pt x="13717" y="10006"/>
                </a:cubicBezTo>
                <a:cubicBezTo>
                  <a:pt x="12443" y="10982"/>
                  <a:pt x="11383" y="12244"/>
                  <a:pt x="10645" y="13673"/>
                </a:cubicBezTo>
                <a:cubicBezTo>
                  <a:pt x="11240" y="12399"/>
                  <a:pt x="11800" y="11101"/>
                  <a:pt x="12193" y="9744"/>
                </a:cubicBezTo>
                <a:cubicBezTo>
                  <a:pt x="12407" y="8970"/>
                  <a:pt x="12562" y="8113"/>
                  <a:pt x="12193" y="7387"/>
                </a:cubicBezTo>
                <a:cubicBezTo>
                  <a:pt x="12133" y="7244"/>
                  <a:pt x="12026" y="7113"/>
                  <a:pt x="11895" y="7041"/>
                </a:cubicBezTo>
                <a:cubicBezTo>
                  <a:pt x="11825" y="7007"/>
                  <a:pt x="11752" y="6992"/>
                  <a:pt x="11680" y="6992"/>
                </a:cubicBezTo>
                <a:cubicBezTo>
                  <a:pt x="11422" y="6992"/>
                  <a:pt x="11162" y="7182"/>
                  <a:pt x="10966" y="7387"/>
                </a:cubicBezTo>
                <a:cubicBezTo>
                  <a:pt x="9868" y="8464"/>
                  <a:pt x="9022" y="9799"/>
                  <a:pt x="8493" y="11246"/>
                </a:cubicBezTo>
                <a:lnTo>
                  <a:pt x="8493" y="11246"/>
                </a:lnTo>
                <a:cubicBezTo>
                  <a:pt x="8776" y="9698"/>
                  <a:pt x="9016" y="8139"/>
                  <a:pt x="9216" y="6577"/>
                </a:cubicBezTo>
                <a:cubicBezTo>
                  <a:pt x="9466" y="4672"/>
                  <a:pt x="9645" y="2731"/>
                  <a:pt x="9204" y="862"/>
                </a:cubicBezTo>
                <a:cubicBezTo>
                  <a:pt x="9121" y="552"/>
                  <a:pt x="8990" y="195"/>
                  <a:pt x="8692" y="64"/>
                </a:cubicBezTo>
                <a:cubicBezTo>
                  <a:pt x="8606" y="19"/>
                  <a:pt x="8510" y="0"/>
                  <a:pt x="841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5" name="Google Shape;3255;p46"/>
          <p:cNvSpPr/>
          <p:nvPr/>
        </p:nvSpPr>
        <p:spPr>
          <a:xfrm flipH="1">
            <a:off x="4221160" y="6445823"/>
            <a:ext cx="700961" cy="555715"/>
          </a:xfrm>
          <a:custGeom>
            <a:avLst/>
            <a:gdLst/>
            <a:ahLst/>
            <a:cxnLst/>
            <a:rect l="l" t="t" r="r" b="b"/>
            <a:pathLst>
              <a:path w="13574" h="8071" extrusionOk="0">
                <a:moveTo>
                  <a:pt x="6092" y="0"/>
                </a:moveTo>
                <a:cubicBezTo>
                  <a:pt x="5733" y="0"/>
                  <a:pt x="5369" y="110"/>
                  <a:pt x="5084" y="321"/>
                </a:cubicBezTo>
                <a:cubicBezTo>
                  <a:pt x="4477" y="773"/>
                  <a:pt x="4191" y="1559"/>
                  <a:pt x="4227" y="2309"/>
                </a:cubicBezTo>
                <a:cubicBezTo>
                  <a:pt x="4240" y="2711"/>
                  <a:pt x="4341" y="3105"/>
                  <a:pt x="4493" y="3483"/>
                </a:cubicBezTo>
                <a:lnTo>
                  <a:pt x="4493" y="3483"/>
                </a:lnTo>
                <a:cubicBezTo>
                  <a:pt x="4416" y="3383"/>
                  <a:pt x="4328" y="3292"/>
                  <a:pt x="4227" y="3214"/>
                </a:cubicBezTo>
                <a:cubicBezTo>
                  <a:pt x="4051" y="3086"/>
                  <a:pt x="3830" y="3018"/>
                  <a:pt x="3617" y="3018"/>
                </a:cubicBezTo>
                <a:cubicBezTo>
                  <a:pt x="3356" y="3018"/>
                  <a:pt x="3108" y="3122"/>
                  <a:pt x="2977" y="3345"/>
                </a:cubicBezTo>
                <a:cubicBezTo>
                  <a:pt x="2870" y="3512"/>
                  <a:pt x="2858" y="3702"/>
                  <a:pt x="2858" y="3893"/>
                </a:cubicBezTo>
                <a:cubicBezTo>
                  <a:pt x="2858" y="4369"/>
                  <a:pt x="2977" y="4869"/>
                  <a:pt x="3179" y="5298"/>
                </a:cubicBezTo>
                <a:cubicBezTo>
                  <a:pt x="2739" y="4548"/>
                  <a:pt x="1917" y="4036"/>
                  <a:pt x="1060" y="3940"/>
                </a:cubicBezTo>
                <a:cubicBezTo>
                  <a:pt x="1012" y="3937"/>
                  <a:pt x="963" y="3936"/>
                  <a:pt x="914" y="3936"/>
                </a:cubicBezTo>
                <a:cubicBezTo>
                  <a:pt x="575" y="3936"/>
                  <a:pt x="229" y="4016"/>
                  <a:pt x="83" y="4298"/>
                </a:cubicBezTo>
                <a:cubicBezTo>
                  <a:pt x="0" y="4476"/>
                  <a:pt x="12" y="4690"/>
                  <a:pt x="48" y="4881"/>
                </a:cubicBezTo>
                <a:cubicBezTo>
                  <a:pt x="549" y="7701"/>
                  <a:pt x="4265" y="8071"/>
                  <a:pt x="7303" y="8071"/>
                </a:cubicBezTo>
                <a:cubicBezTo>
                  <a:pt x="8382" y="8071"/>
                  <a:pt x="9375" y="8024"/>
                  <a:pt x="10109" y="8024"/>
                </a:cubicBezTo>
                <a:cubicBezTo>
                  <a:pt x="10597" y="8024"/>
                  <a:pt x="11085" y="8024"/>
                  <a:pt x="11537" y="7810"/>
                </a:cubicBezTo>
                <a:cubicBezTo>
                  <a:pt x="12085" y="7560"/>
                  <a:pt x="12454" y="7012"/>
                  <a:pt x="12764" y="6476"/>
                </a:cubicBezTo>
                <a:cubicBezTo>
                  <a:pt x="13157" y="5833"/>
                  <a:pt x="13502" y="5131"/>
                  <a:pt x="13561" y="4393"/>
                </a:cubicBezTo>
                <a:cubicBezTo>
                  <a:pt x="13573" y="4155"/>
                  <a:pt x="13561" y="3917"/>
                  <a:pt x="13418" y="3714"/>
                </a:cubicBezTo>
                <a:cubicBezTo>
                  <a:pt x="13283" y="3531"/>
                  <a:pt x="13059" y="3448"/>
                  <a:pt x="12827" y="3448"/>
                </a:cubicBezTo>
                <a:cubicBezTo>
                  <a:pt x="12652" y="3448"/>
                  <a:pt x="12472" y="3496"/>
                  <a:pt x="12323" y="3583"/>
                </a:cubicBezTo>
                <a:cubicBezTo>
                  <a:pt x="11966" y="3797"/>
                  <a:pt x="11752" y="4155"/>
                  <a:pt x="11549" y="4512"/>
                </a:cubicBezTo>
                <a:cubicBezTo>
                  <a:pt x="11621" y="4071"/>
                  <a:pt x="11609" y="3619"/>
                  <a:pt x="11537" y="3178"/>
                </a:cubicBezTo>
                <a:cubicBezTo>
                  <a:pt x="11502" y="3047"/>
                  <a:pt x="11478" y="2916"/>
                  <a:pt x="11383" y="2821"/>
                </a:cubicBezTo>
                <a:cubicBezTo>
                  <a:pt x="11301" y="2735"/>
                  <a:pt x="11197" y="2699"/>
                  <a:pt x="11086" y="2699"/>
                </a:cubicBezTo>
                <a:cubicBezTo>
                  <a:pt x="10858" y="2699"/>
                  <a:pt x="10598" y="2851"/>
                  <a:pt x="10430" y="3035"/>
                </a:cubicBezTo>
                <a:cubicBezTo>
                  <a:pt x="9989" y="3500"/>
                  <a:pt x="9656" y="4095"/>
                  <a:pt x="9513" y="4726"/>
                </a:cubicBezTo>
                <a:cubicBezTo>
                  <a:pt x="9573" y="4190"/>
                  <a:pt x="9549" y="3643"/>
                  <a:pt x="9454" y="3119"/>
                </a:cubicBezTo>
                <a:cubicBezTo>
                  <a:pt x="9418" y="3024"/>
                  <a:pt x="9394" y="2904"/>
                  <a:pt x="9299" y="2821"/>
                </a:cubicBezTo>
                <a:cubicBezTo>
                  <a:pt x="9255" y="2790"/>
                  <a:pt x="9207" y="2776"/>
                  <a:pt x="9159" y="2776"/>
                </a:cubicBezTo>
                <a:cubicBezTo>
                  <a:pt x="8988" y="2776"/>
                  <a:pt x="8806" y="2949"/>
                  <a:pt x="8704" y="3107"/>
                </a:cubicBezTo>
                <a:cubicBezTo>
                  <a:pt x="8358" y="3655"/>
                  <a:pt x="8168" y="4286"/>
                  <a:pt x="8120" y="4929"/>
                </a:cubicBezTo>
                <a:cubicBezTo>
                  <a:pt x="8180" y="3750"/>
                  <a:pt x="8025" y="2559"/>
                  <a:pt x="7680" y="1428"/>
                </a:cubicBezTo>
                <a:cubicBezTo>
                  <a:pt x="7561" y="1059"/>
                  <a:pt x="7430" y="678"/>
                  <a:pt x="7144" y="404"/>
                </a:cubicBezTo>
                <a:cubicBezTo>
                  <a:pt x="6871" y="131"/>
                  <a:pt x="6484" y="0"/>
                  <a:pt x="6092"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6" name="Google Shape;3256;p46"/>
          <p:cNvSpPr/>
          <p:nvPr/>
        </p:nvSpPr>
        <p:spPr>
          <a:xfrm flipH="1">
            <a:off x="1967520" y="6406547"/>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63" name="Google Shape;3263;p46"/>
          <p:cNvGrpSpPr/>
          <p:nvPr/>
        </p:nvGrpSpPr>
        <p:grpSpPr>
          <a:xfrm>
            <a:off x="-84156" y="5120082"/>
            <a:ext cx="1763400" cy="1602524"/>
            <a:chOff x="1176669" y="3655136"/>
            <a:chExt cx="1763400" cy="1201893"/>
          </a:xfrm>
        </p:grpSpPr>
        <p:sp>
          <p:nvSpPr>
            <p:cNvPr id="3264" name="Google Shape;3264;p46"/>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65" name="Google Shape;3265;p46"/>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66" name="Google Shape;3266;p46"/>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67" name="Google Shape;3267;p46"/>
            <p:cNvGrpSpPr/>
            <p:nvPr/>
          </p:nvGrpSpPr>
          <p:grpSpPr>
            <a:xfrm>
              <a:off x="1176669" y="3655136"/>
              <a:ext cx="1763400" cy="1201893"/>
              <a:chOff x="1176669" y="3655136"/>
              <a:chExt cx="1763400" cy="1201893"/>
            </a:xfrm>
          </p:grpSpPr>
          <p:sp>
            <p:nvSpPr>
              <p:cNvPr id="3268" name="Google Shape;3268;p46"/>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69" name="Google Shape;3269;p46"/>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0" name="Google Shape;3270;p46"/>
              <p:cNvSpPr/>
              <p:nvPr/>
            </p:nvSpPr>
            <p:spPr>
              <a:xfrm>
                <a:off x="1176669" y="36974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1" name="Google Shape;3271;p46"/>
              <p:cNvSpPr/>
              <p:nvPr/>
            </p:nvSpPr>
            <p:spPr>
              <a:xfrm>
                <a:off x="1225126" y="36796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2" name="Google Shape;3272;p46"/>
              <p:cNvSpPr/>
              <p:nvPr/>
            </p:nvSpPr>
            <p:spPr>
              <a:xfrm>
                <a:off x="1183401" y="36551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3" name="Google Shape;3273;p46"/>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4" name="Google Shape;3274;p46"/>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5" name="Google Shape;3275;p46"/>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6" name="Google Shape;3276;p46"/>
              <p:cNvSpPr/>
              <p:nvPr/>
            </p:nvSpPr>
            <p:spPr>
              <a:xfrm>
                <a:off x="1805572" y="43662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7" name="Google Shape;3277;p46"/>
              <p:cNvSpPr/>
              <p:nvPr/>
            </p:nvSpPr>
            <p:spPr>
              <a:xfrm>
                <a:off x="1769467" y="43322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8" name="Google Shape;3278;p46"/>
              <p:cNvSpPr/>
              <p:nvPr/>
            </p:nvSpPr>
            <p:spPr>
              <a:xfrm>
                <a:off x="1809870" y="43037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9" name="Google Shape;3279;p46"/>
              <p:cNvSpPr/>
              <p:nvPr/>
            </p:nvSpPr>
            <p:spPr>
              <a:xfrm>
                <a:off x="1819552" y="42644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0" name="Google Shape;3280;p46"/>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1" name="Google Shape;3281;p46"/>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2" name="Google Shape;3282;p46"/>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3" name="Google Shape;3283;p46"/>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4" name="Google Shape;3284;p46"/>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3285" name="Google Shape;3285;p46"/>
          <p:cNvGrpSpPr/>
          <p:nvPr/>
        </p:nvGrpSpPr>
        <p:grpSpPr>
          <a:xfrm flipH="1">
            <a:off x="6618932" y="5267615"/>
            <a:ext cx="1992000" cy="1399324"/>
            <a:chOff x="948069" y="3807536"/>
            <a:chExt cx="1992000" cy="1049493"/>
          </a:xfrm>
        </p:grpSpPr>
        <p:sp>
          <p:nvSpPr>
            <p:cNvPr id="3286" name="Google Shape;3286;p46"/>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7" name="Google Shape;3287;p46"/>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8" name="Google Shape;3288;p46"/>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89" name="Google Shape;3289;p46"/>
            <p:cNvGrpSpPr/>
            <p:nvPr/>
          </p:nvGrpSpPr>
          <p:grpSpPr>
            <a:xfrm>
              <a:off x="948069" y="3807536"/>
              <a:ext cx="1992000" cy="1049493"/>
              <a:chOff x="948069" y="3807536"/>
              <a:chExt cx="1992000" cy="1049493"/>
            </a:xfrm>
          </p:grpSpPr>
          <p:sp>
            <p:nvSpPr>
              <p:cNvPr id="3290" name="Google Shape;3290;p46"/>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1" name="Google Shape;3291;p46"/>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2" name="Google Shape;3292;p46"/>
              <p:cNvSpPr/>
              <p:nvPr/>
            </p:nvSpPr>
            <p:spPr>
              <a:xfrm>
                <a:off x="948069" y="38498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3" name="Google Shape;3293;p46"/>
              <p:cNvSpPr/>
              <p:nvPr/>
            </p:nvSpPr>
            <p:spPr>
              <a:xfrm>
                <a:off x="996526" y="38320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4" name="Google Shape;3294;p46"/>
              <p:cNvSpPr/>
              <p:nvPr/>
            </p:nvSpPr>
            <p:spPr>
              <a:xfrm>
                <a:off x="954801" y="38075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5" name="Google Shape;3295;p46"/>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6" name="Google Shape;3296;p46"/>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7" name="Google Shape;3297;p46"/>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8" name="Google Shape;3298;p46"/>
              <p:cNvSpPr/>
              <p:nvPr/>
            </p:nvSpPr>
            <p:spPr>
              <a:xfrm>
                <a:off x="2186572" y="44424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9" name="Google Shape;3299;p46"/>
              <p:cNvSpPr/>
              <p:nvPr/>
            </p:nvSpPr>
            <p:spPr>
              <a:xfrm>
                <a:off x="2150467" y="44084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0" name="Google Shape;3300;p46"/>
              <p:cNvSpPr/>
              <p:nvPr/>
            </p:nvSpPr>
            <p:spPr>
              <a:xfrm>
                <a:off x="2190870" y="43799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1" name="Google Shape;3301;p46"/>
              <p:cNvSpPr/>
              <p:nvPr/>
            </p:nvSpPr>
            <p:spPr>
              <a:xfrm>
                <a:off x="2200552" y="43406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2" name="Google Shape;3302;p46"/>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3" name="Google Shape;3303;p46"/>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4" name="Google Shape;3304;p46"/>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5" name="Google Shape;3305;p46"/>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6" name="Google Shape;3306;p46"/>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3409" name="Google Shape;3409;p46"/>
          <p:cNvSpPr/>
          <p:nvPr/>
        </p:nvSpPr>
        <p:spPr>
          <a:xfrm>
            <a:off x="8610920" y="6406547"/>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10" name="Google Shape;3410;p46"/>
          <p:cNvSpPr/>
          <p:nvPr/>
        </p:nvSpPr>
        <p:spPr>
          <a:xfrm>
            <a:off x="-16899" y="2257467"/>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424" name="Google Shape;3424;p46"/>
          <p:cNvGrpSpPr/>
          <p:nvPr/>
        </p:nvGrpSpPr>
        <p:grpSpPr>
          <a:xfrm>
            <a:off x="691817" y="939332"/>
            <a:ext cx="602833" cy="660083"/>
            <a:chOff x="668641" y="1116349"/>
            <a:chExt cx="602833" cy="495062"/>
          </a:xfrm>
        </p:grpSpPr>
        <p:sp>
          <p:nvSpPr>
            <p:cNvPr id="3425" name="Google Shape;3425;p46"/>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6" name="Google Shape;3426;p46"/>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7" name="Google Shape;3427;p46"/>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8" name="Google Shape;3428;p46"/>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9" name="Google Shape;3429;p46"/>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0" name="Google Shape;3430;p46"/>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1" name="Google Shape;3431;p46"/>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2" name="Google Shape;3432;p46"/>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3" name="Google Shape;3433;p46"/>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4" name="Google Shape;3434;p46"/>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5" name="Google Shape;3435;p46"/>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3436" name="Google Shape;3436;p46"/>
          <p:cNvSpPr/>
          <p:nvPr/>
        </p:nvSpPr>
        <p:spPr>
          <a:xfrm flipH="1">
            <a:off x="8417373" y="2522015"/>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437" name="Google Shape;3437;p46"/>
          <p:cNvGrpSpPr/>
          <p:nvPr/>
        </p:nvGrpSpPr>
        <p:grpSpPr>
          <a:xfrm rot="-2542180" flipH="1">
            <a:off x="5656808" y="5381553"/>
            <a:ext cx="2209190" cy="932679"/>
            <a:chOff x="676459" y="2747475"/>
            <a:chExt cx="2209227" cy="699520"/>
          </a:xfrm>
        </p:grpSpPr>
        <p:sp>
          <p:nvSpPr>
            <p:cNvPr id="3438" name="Google Shape;3438;p46"/>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9" name="Google Shape;3439;p46"/>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0" name="Google Shape;3440;p46"/>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1" name="Google Shape;3441;p46"/>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2" name="Google Shape;3442;p46"/>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3" name="Google Shape;3443;p46"/>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4" name="Google Shape;3444;p46"/>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5" name="Google Shape;3445;p46"/>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6" name="Google Shape;3446;p46"/>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7" name="Google Shape;3447;p46"/>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8" name="Google Shape;3448;p46"/>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9" name="Google Shape;3449;p46"/>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0" name="Google Shape;3450;p46"/>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1" name="Google Shape;3451;p46"/>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2" name="Google Shape;3452;p46"/>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3" name="Google Shape;3453;p46"/>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4" name="Google Shape;3454;p46"/>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5" name="Google Shape;3455;p46"/>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6" name="Google Shape;3456;p46"/>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7" name="Google Shape;3457;p46"/>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8" name="Google Shape;3458;p46"/>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9" name="Google Shape;3459;p46"/>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460" name="Google Shape;3460;p46"/>
          <p:cNvGrpSpPr/>
          <p:nvPr/>
        </p:nvGrpSpPr>
        <p:grpSpPr>
          <a:xfrm flipH="1">
            <a:off x="7483392" y="469265"/>
            <a:ext cx="602833" cy="660083"/>
            <a:chOff x="668641" y="1116349"/>
            <a:chExt cx="602833" cy="495062"/>
          </a:xfrm>
        </p:grpSpPr>
        <p:sp>
          <p:nvSpPr>
            <p:cNvPr id="3461" name="Google Shape;3461;p46"/>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2" name="Google Shape;3462;p46"/>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3" name="Google Shape;3463;p46"/>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4" name="Google Shape;3464;p46"/>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5" name="Google Shape;3465;p46"/>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6" name="Google Shape;3466;p46"/>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7" name="Google Shape;3467;p46"/>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8" name="Google Shape;3468;p46"/>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9" name="Google Shape;3469;p46"/>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70" name="Google Shape;3470;p46"/>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71" name="Google Shape;3471;p46"/>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552" name="Google Shape;5950;p62">
            <a:extLst>
              <a:ext uri="{FF2B5EF4-FFF2-40B4-BE49-F238E27FC236}">
                <a16:creationId xmlns:a16="http://schemas.microsoft.com/office/drawing/2014/main" xmlns="" id="{E45EB86B-6936-4C27-903E-6D9B881AF54B}"/>
              </a:ext>
            </a:extLst>
          </p:cNvPr>
          <p:cNvGrpSpPr/>
          <p:nvPr/>
        </p:nvGrpSpPr>
        <p:grpSpPr>
          <a:xfrm>
            <a:off x="2136314" y="4171746"/>
            <a:ext cx="981570" cy="2548781"/>
            <a:chOff x="3407561" y="1811690"/>
            <a:chExt cx="1116738" cy="2311309"/>
          </a:xfrm>
        </p:grpSpPr>
        <p:sp>
          <p:nvSpPr>
            <p:cNvPr id="553" name="Google Shape;5951;p62">
              <a:extLst>
                <a:ext uri="{FF2B5EF4-FFF2-40B4-BE49-F238E27FC236}">
                  <a16:creationId xmlns:a16="http://schemas.microsoft.com/office/drawing/2014/main" xmlns="" id="{D6D6C4AD-C6EA-48FA-BC6B-1221238AF50B}"/>
                </a:ext>
              </a:extLst>
            </p:cNvPr>
            <p:cNvSpPr/>
            <p:nvPr/>
          </p:nvSpPr>
          <p:spPr>
            <a:xfrm>
              <a:off x="34075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952;p62">
              <a:extLst>
                <a:ext uri="{FF2B5EF4-FFF2-40B4-BE49-F238E27FC236}">
                  <a16:creationId xmlns:a16="http://schemas.microsoft.com/office/drawing/2014/main" xmlns="" id="{E6BB8BB5-D62C-43EE-AA6A-8F7DA37E94A1}"/>
                </a:ext>
              </a:extLst>
            </p:cNvPr>
            <p:cNvSpPr/>
            <p:nvPr/>
          </p:nvSpPr>
          <p:spPr>
            <a:xfrm>
              <a:off x="4112652" y="3416377"/>
              <a:ext cx="411647" cy="383777"/>
            </a:xfrm>
            <a:custGeom>
              <a:avLst/>
              <a:gdLst/>
              <a:ahLst/>
              <a:cxnLst/>
              <a:rect l="l" t="t" r="r" b="b"/>
              <a:pathLst>
                <a:path w="8419" h="7849" extrusionOk="0">
                  <a:moveTo>
                    <a:pt x="6161" y="1"/>
                  </a:moveTo>
                  <a:cubicBezTo>
                    <a:pt x="5751" y="1"/>
                    <a:pt x="605" y="1016"/>
                    <a:pt x="239" y="1442"/>
                  </a:cubicBezTo>
                  <a:cubicBezTo>
                    <a:pt x="227" y="1442"/>
                    <a:pt x="227" y="1465"/>
                    <a:pt x="227" y="1465"/>
                  </a:cubicBezTo>
                  <a:cubicBezTo>
                    <a:pt x="0" y="1799"/>
                    <a:pt x="524" y="7061"/>
                    <a:pt x="881" y="7335"/>
                  </a:cubicBezTo>
                  <a:cubicBezTo>
                    <a:pt x="1223" y="7608"/>
                    <a:pt x="2151" y="7849"/>
                    <a:pt x="2514" y="7849"/>
                  </a:cubicBezTo>
                  <a:cubicBezTo>
                    <a:pt x="2530" y="7849"/>
                    <a:pt x="2546" y="7848"/>
                    <a:pt x="2560" y="7847"/>
                  </a:cubicBezTo>
                  <a:cubicBezTo>
                    <a:pt x="2679" y="7835"/>
                    <a:pt x="3287" y="7669"/>
                    <a:pt x="4084" y="7431"/>
                  </a:cubicBezTo>
                  <a:cubicBezTo>
                    <a:pt x="5108" y="7121"/>
                    <a:pt x="6418" y="6716"/>
                    <a:pt x="7299" y="6442"/>
                  </a:cubicBezTo>
                  <a:cubicBezTo>
                    <a:pt x="7799" y="6299"/>
                    <a:pt x="8156" y="6180"/>
                    <a:pt x="8216" y="6145"/>
                  </a:cubicBezTo>
                  <a:cubicBezTo>
                    <a:pt x="8418" y="6061"/>
                    <a:pt x="8132" y="2478"/>
                    <a:pt x="7918" y="1049"/>
                  </a:cubicBezTo>
                  <a:cubicBezTo>
                    <a:pt x="7859" y="763"/>
                    <a:pt x="7823" y="573"/>
                    <a:pt x="7787" y="489"/>
                  </a:cubicBezTo>
                  <a:cubicBezTo>
                    <a:pt x="7775" y="489"/>
                    <a:pt x="7775" y="477"/>
                    <a:pt x="7775" y="477"/>
                  </a:cubicBezTo>
                  <a:cubicBezTo>
                    <a:pt x="7537" y="180"/>
                    <a:pt x="6525" y="37"/>
                    <a:pt x="6168" y="1"/>
                  </a:cubicBezTo>
                  <a:cubicBezTo>
                    <a:pt x="6166" y="1"/>
                    <a:pt x="6164" y="1"/>
                    <a:pt x="61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953;p62">
              <a:extLst>
                <a:ext uri="{FF2B5EF4-FFF2-40B4-BE49-F238E27FC236}">
                  <a16:creationId xmlns:a16="http://schemas.microsoft.com/office/drawing/2014/main" xmlns="" id="{387DC506-33AB-48E8-BCEC-9C851AAFA40B}"/>
                </a:ext>
              </a:extLst>
            </p:cNvPr>
            <p:cNvSpPr/>
            <p:nvPr/>
          </p:nvSpPr>
          <p:spPr>
            <a:xfrm>
              <a:off x="4294884" y="3548052"/>
              <a:ext cx="174653" cy="231665"/>
            </a:xfrm>
            <a:custGeom>
              <a:avLst/>
              <a:gdLst/>
              <a:ahLst/>
              <a:cxnLst/>
              <a:rect l="l" t="t" r="r" b="b"/>
              <a:pathLst>
                <a:path w="3572" h="4738" extrusionOk="0">
                  <a:moveTo>
                    <a:pt x="2903" y="0"/>
                  </a:moveTo>
                  <a:cubicBezTo>
                    <a:pt x="2303" y="0"/>
                    <a:pt x="179" y="700"/>
                    <a:pt x="83" y="880"/>
                  </a:cubicBezTo>
                  <a:cubicBezTo>
                    <a:pt x="0" y="1047"/>
                    <a:pt x="250" y="3690"/>
                    <a:pt x="357" y="4738"/>
                  </a:cubicBezTo>
                  <a:cubicBezTo>
                    <a:pt x="1381" y="4428"/>
                    <a:pt x="2691" y="4023"/>
                    <a:pt x="3572" y="3749"/>
                  </a:cubicBezTo>
                  <a:cubicBezTo>
                    <a:pt x="3453" y="2487"/>
                    <a:pt x="3203" y="177"/>
                    <a:pt x="3048" y="35"/>
                  </a:cubicBezTo>
                  <a:cubicBezTo>
                    <a:pt x="3027" y="11"/>
                    <a:pt x="2976" y="0"/>
                    <a:pt x="2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954;p62">
              <a:extLst>
                <a:ext uri="{FF2B5EF4-FFF2-40B4-BE49-F238E27FC236}">
                  <a16:creationId xmlns:a16="http://schemas.microsoft.com/office/drawing/2014/main" xmlns="" id="{54B52195-237A-49F9-A662-5F16F98FE7A6}"/>
                </a:ext>
              </a:extLst>
            </p:cNvPr>
            <p:cNvSpPr/>
            <p:nvPr/>
          </p:nvSpPr>
          <p:spPr>
            <a:xfrm>
              <a:off x="4124289" y="3416964"/>
              <a:ext cx="369695" cy="100773"/>
            </a:xfrm>
            <a:custGeom>
              <a:avLst/>
              <a:gdLst/>
              <a:ahLst/>
              <a:cxnLst/>
              <a:rect l="l" t="t" r="r" b="b"/>
              <a:pathLst>
                <a:path w="7561" h="2061" extrusionOk="0">
                  <a:moveTo>
                    <a:pt x="5923" y="1"/>
                  </a:moveTo>
                  <a:cubicBezTo>
                    <a:pt x="5513" y="1"/>
                    <a:pt x="367" y="1016"/>
                    <a:pt x="1" y="1453"/>
                  </a:cubicBezTo>
                  <a:cubicBezTo>
                    <a:pt x="29" y="1449"/>
                    <a:pt x="63" y="1448"/>
                    <a:pt x="101" y="1448"/>
                  </a:cubicBezTo>
                  <a:cubicBezTo>
                    <a:pt x="622" y="1448"/>
                    <a:pt x="1910" y="1812"/>
                    <a:pt x="1977" y="1989"/>
                  </a:cubicBezTo>
                  <a:cubicBezTo>
                    <a:pt x="1977" y="2001"/>
                    <a:pt x="2001" y="2025"/>
                    <a:pt x="2001" y="2061"/>
                  </a:cubicBezTo>
                  <a:cubicBezTo>
                    <a:pt x="2275" y="1906"/>
                    <a:pt x="2620" y="1823"/>
                    <a:pt x="2918" y="1727"/>
                  </a:cubicBezTo>
                  <a:cubicBezTo>
                    <a:pt x="3501" y="1549"/>
                    <a:pt x="4096" y="1370"/>
                    <a:pt x="4692" y="1227"/>
                  </a:cubicBezTo>
                  <a:cubicBezTo>
                    <a:pt x="5299" y="1072"/>
                    <a:pt x="5930" y="942"/>
                    <a:pt x="6549" y="811"/>
                  </a:cubicBezTo>
                  <a:cubicBezTo>
                    <a:pt x="6894" y="739"/>
                    <a:pt x="7216" y="656"/>
                    <a:pt x="7561" y="596"/>
                  </a:cubicBezTo>
                  <a:cubicBezTo>
                    <a:pt x="7549" y="561"/>
                    <a:pt x="7549" y="513"/>
                    <a:pt x="7549" y="501"/>
                  </a:cubicBezTo>
                  <a:cubicBezTo>
                    <a:pt x="7537" y="501"/>
                    <a:pt x="7537" y="477"/>
                    <a:pt x="7537" y="477"/>
                  </a:cubicBezTo>
                  <a:cubicBezTo>
                    <a:pt x="7299" y="180"/>
                    <a:pt x="6287" y="37"/>
                    <a:pt x="5930" y="1"/>
                  </a:cubicBezTo>
                  <a:cubicBezTo>
                    <a:pt x="5928" y="1"/>
                    <a:pt x="5926" y="1"/>
                    <a:pt x="5923" y="1"/>
                  </a:cubicBezTo>
                  <a:close/>
                </a:path>
              </a:pathLst>
            </a:custGeom>
            <a:solidFill>
              <a:srgbClr val="CF1E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955;p62">
              <a:extLst>
                <a:ext uri="{FF2B5EF4-FFF2-40B4-BE49-F238E27FC236}">
                  <a16:creationId xmlns:a16="http://schemas.microsoft.com/office/drawing/2014/main" xmlns="" id="{6A363F62-CEA9-4493-B933-DBA94D2B2A52}"/>
                </a:ext>
              </a:extLst>
            </p:cNvPr>
            <p:cNvSpPr/>
            <p:nvPr/>
          </p:nvSpPr>
          <p:spPr>
            <a:xfrm>
              <a:off x="4112652" y="3486737"/>
              <a:ext cx="125220" cy="313417"/>
            </a:xfrm>
            <a:custGeom>
              <a:avLst/>
              <a:gdLst/>
              <a:ahLst/>
              <a:cxnLst/>
              <a:rect l="l" t="t" r="r" b="b"/>
              <a:pathLst>
                <a:path w="2561" h="6410" extrusionOk="0">
                  <a:moveTo>
                    <a:pt x="300" y="0"/>
                  </a:moveTo>
                  <a:cubicBezTo>
                    <a:pt x="277" y="0"/>
                    <a:pt x="257" y="1"/>
                    <a:pt x="239" y="3"/>
                  </a:cubicBezTo>
                  <a:cubicBezTo>
                    <a:pt x="227" y="3"/>
                    <a:pt x="227" y="26"/>
                    <a:pt x="227" y="26"/>
                  </a:cubicBezTo>
                  <a:cubicBezTo>
                    <a:pt x="0" y="360"/>
                    <a:pt x="524" y="5622"/>
                    <a:pt x="881" y="5896"/>
                  </a:cubicBezTo>
                  <a:cubicBezTo>
                    <a:pt x="1222" y="6180"/>
                    <a:pt x="2148" y="6410"/>
                    <a:pt x="2511" y="6410"/>
                  </a:cubicBezTo>
                  <a:cubicBezTo>
                    <a:pt x="2529" y="6410"/>
                    <a:pt x="2545" y="6409"/>
                    <a:pt x="2560" y="6408"/>
                  </a:cubicBezTo>
                  <a:cubicBezTo>
                    <a:pt x="2513" y="5444"/>
                    <a:pt x="2322" y="836"/>
                    <a:pt x="2215" y="538"/>
                  </a:cubicBezTo>
                  <a:cubicBezTo>
                    <a:pt x="2147" y="368"/>
                    <a:pt x="792" y="0"/>
                    <a:pt x="300" y="0"/>
                  </a:cubicBezTo>
                  <a:close/>
                </a:path>
              </a:pathLst>
            </a:custGeom>
            <a:solidFill>
              <a:srgbClr val="CF1E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956;p62">
              <a:extLst>
                <a:ext uri="{FF2B5EF4-FFF2-40B4-BE49-F238E27FC236}">
                  <a16:creationId xmlns:a16="http://schemas.microsoft.com/office/drawing/2014/main" xmlns="" id="{638D07BB-C81B-4EFB-A9D3-66998E2943C9}"/>
                </a:ext>
              </a:extLst>
            </p:cNvPr>
            <p:cNvSpPr/>
            <p:nvPr/>
          </p:nvSpPr>
          <p:spPr>
            <a:xfrm>
              <a:off x="4195334" y="3354085"/>
              <a:ext cx="204968" cy="128643"/>
            </a:xfrm>
            <a:custGeom>
              <a:avLst/>
              <a:gdLst/>
              <a:ahLst/>
              <a:cxnLst/>
              <a:rect l="l" t="t" r="r" b="b"/>
              <a:pathLst>
                <a:path w="4192" h="2631" extrusionOk="0">
                  <a:moveTo>
                    <a:pt x="3313" y="0"/>
                  </a:moveTo>
                  <a:cubicBezTo>
                    <a:pt x="2912" y="0"/>
                    <a:pt x="2402" y="129"/>
                    <a:pt x="1893" y="239"/>
                  </a:cubicBezTo>
                  <a:cubicBezTo>
                    <a:pt x="1215" y="370"/>
                    <a:pt x="464" y="549"/>
                    <a:pt x="226" y="834"/>
                  </a:cubicBezTo>
                  <a:cubicBezTo>
                    <a:pt x="0" y="1108"/>
                    <a:pt x="226" y="2525"/>
                    <a:pt x="322" y="2573"/>
                  </a:cubicBezTo>
                  <a:cubicBezTo>
                    <a:pt x="391" y="2612"/>
                    <a:pt x="498" y="2631"/>
                    <a:pt x="611" y="2631"/>
                  </a:cubicBezTo>
                  <a:cubicBezTo>
                    <a:pt x="805" y="2631"/>
                    <a:pt x="1016" y="2576"/>
                    <a:pt x="1084" y="2478"/>
                  </a:cubicBezTo>
                  <a:cubicBezTo>
                    <a:pt x="1143" y="2394"/>
                    <a:pt x="881" y="1513"/>
                    <a:pt x="1000" y="1346"/>
                  </a:cubicBezTo>
                  <a:cubicBezTo>
                    <a:pt x="1119" y="1192"/>
                    <a:pt x="1798" y="989"/>
                    <a:pt x="2072" y="930"/>
                  </a:cubicBezTo>
                  <a:cubicBezTo>
                    <a:pt x="2287" y="885"/>
                    <a:pt x="2773" y="766"/>
                    <a:pt x="3035" y="766"/>
                  </a:cubicBezTo>
                  <a:cubicBezTo>
                    <a:pt x="3121" y="766"/>
                    <a:pt x="3182" y="778"/>
                    <a:pt x="3203" y="811"/>
                  </a:cubicBezTo>
                  <a:cubicBezTo>
                    <a:pt x="3298" y="954"/>
                    <a:pt x="3298" y="1620"/>
                    <a:pt x="3322" y="1704"/>
                  </a:cubicBezTo>
                  <a:cubicBezTo>
                    <a:pt x="3346" y="1768"/>
                    <a:pt x="3518" y="1871"/>
                    <a:pt x="3738" y="1871"/>
                  </a:cubicBezTo>
                  <a:cubicBezTo>
                    <a:pt x="3842" y="1871"/>
                    <a:pt x="3957" y="1848"/>
                    <a:pt x="4072" y="1787"/>
                  </a:cubicBezTo>
                  <a:cubicBezTo>
                    <a:pt x="4191" y="1727"/>
                    <a:pt x="4036" y="203"/>
                    <a:pt x="3739" y="73"/>
                  </a:cubicBezTo>
                  <a:cubicBezTo>
                    <a:pt x="3619" y="21"/>
                    <a:pt x="3475" y="0"/>
                    <a:pt x="33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957;p62">
              <a:extLst>
                <a:ext uri="{FF2B5EF4-FFF2-40B4-BE49-F238E27FC236}">
                  <a16:creationId xmlns:a16="http://schemas.microsoft.com/office/drawing/2014/main" xmlns="" id="{64450233-FB49-4E98-9D1F-502236A85082}"/>
                </a:ext>
              </a:extLst>
            </p:cNvPr>
            <p:cNvSpPr/>
            <p:nvPr/>
          </p:nvSpPr>
          <p:spPr>
            <a:xfrm>
              <a:off x="4188929" y="3217325"/>
              <a:ext cx="179347" cy="232594"/>
            </a:xfrm>
            <a:custGeom>
              <a:avLst/>
              <a:gdLst/>
              <a:ahLst/>
              <a:cxnLst/>
              <a:rect l="l" t="t" r="r" b="b"/>
              <a:pathLst>
                <a:path w="3668" h="4757" extrusionOk="0">
                  <a:moveTo>
                    <a:pt x="2584" y="0"/>
                  </a:moveTo>
                  <a:lnTo>
                    <a:pt x="453" y="786"/>
                  </a:lnTo>
                  <a:cubicBezTo>
                    <a:pt x="941" y="1941"/>
                    <a:pt x="0" y="2989"/>
                    <a:pt x="619" y="3548"/>
                  </a:cubicBezTo>
                  <a:cubicBezTo>
                    <a:pt x="876" y="3384"/>
                    <a:pt x="958" y="3310"/>
                    <a:pt x="987" y="3310"/>
                  </a:cubicBezTo>
                  <a:cubicBezTo>
                    <a:pt x="1006" y="3310"/>
                    <a:pt x="1003" y="3343"/>
                    <a:pt x="1012" y="3405"/>
                  </a:cubicBezTo>
                  <a:cubicBezTo>
                    <a:pt x="1045" y="3537"/>
                    <a:pt x="1289" y="4756"/>
                    <a:pt x="1866" y="4756"/>
                  </a:cubicBezTo>
                  <a:cubicBezTo>
                    <a:pt x="1916" y="4756"/>
                    <a:pt x="1969" y="4747"/>
                    <a:pt x="2024" y="4727"/>
                  </a:cubicBezTo>
                  <a:cubicBezTo>
                    <a:pt x="2108" y="4691"/>
                    <a:pt x="2191" y="4667"/>
                    <a:pt x="2286" y="4608"/>
                  </a:cubicBezTo>
                  <a:cubicBezTo>
                    <a:pt x="2369" y="4536"/>
                    <a:pt x="2441" y="4465"/>
                    <a:pt x="2524" y="4370"/>
                  </a:cubicBezTo>
                  <a:cubicBezTo>
                    <a:pt x="2619" y="4239"/>
                    <a:pt x="2703" y="4108"/>
                    <a:pt x="2834" y="4001"/>
                  </a:cubicBezTo>
                  <a:cubicBezTo>
                    <a:pt x="2953" y="3929"/>
                    <a:pt x="3072" y="3893"/>
                    <a:pt x="3120" y="3751"/>
                  </a:cubicBezTo>
                  <a:cubicBezTo>
                    <a:pt x="3155" y="3631"/>
                    <a:pt x="3191" y="3501"/>
                    <a:pt x="3274" y="3405"/>
                  </a:cubicBezTo>
                  <a:cubicBezTo>
                    <a:pt x="3393" y="3286"/>
                    <a:pt x="3536" y="3227"/>
                    <a:pt x="3620" y="3072"/>
                  </a:cubicBezTo>
                  <a:cubicBezTo>
                    <a:pt x="3632" y="3048"/>
                    <a:pt x="3655" y="3036"/>
                    <a:pt x="3667" y="3000"/>
                  </a:cubicBezTo>
                  <a:lnTo>
                    <a:pt x="3667" y="2989"/>
                  </a:lnTo>
                  <a:cubicBezTo>
                    <a:pt x="3655" y="2941"/>
                    <a:pt x="3655" y="2893"/>
                    <a:pt x="3632" y="2858"/>
                  </a:cubicBezTo>
                  <a:cubicBezTo>
                    <a:pt x="3548" y="2453"/>
                    <a:pt x="3298" y="2108"/>
                    <a:pt x="3131" y="1750"/>
                  </a:cubicBezTo>
                  <a:cubicBezTo>
                    <a:pt x="2881" y="1191"/>
                    <a:pt x="2715" y="595"/>
                    <a:pt x="258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958;p62">
              <a:extLst>
                <a:ext uri="{FF2B5EF4-FFF2-40B4-BE49-F238E27FC236}">
                  <a16:creationId xmlns:a16="http://schemas.microsoft.com/office/drawing/2014/main" xmlns="" id="{CB8E7780-830E-442D-BB36-135D5E31C5D0}"/>
                </a:ext>
              </a:extLst>
            </p:cNvPr>
            <p:cNvSpPr/>
            <p:nvPr/>
          </p:nvSpPr>
          <p:spPr>
            <a:xfrm>
              <a:off x="4065273" y="2657232"/>
              <a:ext cx="293566" cy="682379"/>
            </a:xfrm>
            <a:custGeom>
              <a:avLst/>
              <a:gdLst/>
              <a:ahLst/>
              <a:cxnLst/>
              <a:rect l="l" t="t" r="r" b="b"/>
              <a:pathLst>
                <a:path w="6004" h="13956" extrusionOk="0">
                  <a:moveTo>
                    <a:pt x="1194" y="1"/>
                  </a:moveTo>
                  <a:cubicBezTo>
                    <a:pt x="501" y="1"/>
                    <a:pt x="1" y="1486"/>
                    <a:pt x="29" y="2644"/>
                  </a:cubicBezTo>
                  <a:cubicBezTo>
                    <a:pt x="76" y="4097"/>
                    <a:pt x="981" y="4966"/>
                    <a:pt x="1719" y="8133"/>
                  </a:cubicBezTo>
                  <a:cubicBezTo>
                    <a:pt x="2196" y="10205"/>
                    <a:pt x="2589" y="12062"/>
                    <a:pt x="2815" y="13086"/>
                  </a:cubicBezTo>
                  <a:cubicBezTo>
                    <a:pt x="2815" y="13122"/>
                    <a:pt x="2827" y="13134"/>
                    <a:pt x="2827" y="13158"/>
                  </a:cubicBezTo>
                  <a:cubicBezTo>
                    <a:pt x="2934" y="13670"/>
                    <a:pt x="2993" y="13955"/>
                    <a:pt x="2993" y="13955"/>
                  </a:cubicBezTo>
                  <a:cubicBezTo>
                    <a:pt x="3013" y="13956"/>
                    <a:pt x="3034" y="13956"/>
                    <a:pt x="3055" y="13956"/>
                  </a:cubicBezTo>
                  <a:cubicBezTo>
                    <a:pt x="3970" y="13956"/>
                    <a:pt x="6004" y="13706"/>
                    <a:pt x="5922" y="13217"/>
                  </a:cubicBezTo>
                  <a:lnTo>
                    <a:pt x="5839" y="12646"/>
                  </a:lnTo>
                  <a:cubicBezTo>
                    <a:pt x="5839" y="12610"/>
                    <a:pt x="5827" y="12562"/>
                    <a:pt x="5827" y="12539"/>
                  </a:cubicBezTo>
                  <a:cubicBezTo>
                    <a:pt x="4827" y="6645"/>
                    <a:pt x="2565" y="1299"/>
                    <a:pt x="1779" y="347"/>
                  </a:cubicBezTo>
                  <a:cubicBezTo>
                    <a:pt x="1575" y="105"/>
                    <a:pt x="1378" y="1"/>
                    <a:pt x="1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959;p62">
              <a:extLst>
                <a:ext uri="{FF2B5EF4-FFF2-40B4-BE49-F238E27FC236}">
                  <a16:creationId xmlns:a16="http://schemas.microsoft.com/office/drawing/2014/main" xmlns="" id="{5DF09DAD-00CF-4743-8246-F24604FCD993}"/>
                </a:ext>
              </a:extLst>
            </p:cNvPr>
            <p:cNvSpPr/>
            <p:nvPr/>
          </p:nvSpPr>
          <p:spPr>
            <a:xfrm>
              <a:off x="4202277" y="3270866"/>
              <a:ext cx="148543" cy="29728"/>
            </a:xfrm>
            <a:custGeom>
              <a:avLst/>
              <a:gdLst/>
              <a:ahLst/>
              <a:cxnLst/>
              <a:rect l="l" t="t" r="r" b="b"/>
              <a:pathLst>
                <a:path w="3038" h="608" extrusionOk="0">
                  <a:moveTo>
                    <a:pt x="3001" y="0"/>
                  </a:moveTo>
                  <a:cubicBezTo>
                    <a:pt x="2787" y="72"/>
                    <a:pt x="2561" y="131"/>
                    <a:pt x="2335" y="191"/>
                  </a:cubicBezTo>
                  <a:cubicBezTo>
                    <a:pt x="1739" y="346"/>
                    <a:pt x="1132" y="453"/>
                    <a:pt x="525" y="512"/>
                  </a:cubicBezTo>
                  <a:cubicBezTo>
                    <a:pt x="358" y="524"/>
                    <a:pt x="180" y="524"/>
                    <a:pt x="1" y="536"/>
                  </a:cubicBezTo>
                  <a:cubicBezTo>
                    <a:pt x="1" y="572"/>
                    <a:pt x="13" y="584"/>
                    <a:pt x="13" y="608"/>
                  </a:cubicBezTo>
                  <a:cubicBezTo>
                    <a:pt x="1037" y="596"/>
                    <a:pt x="2073" y="405"/>
                    <a:pt x="3037" y="108"/>
                  </a:cubicBezTo>
                  <a:cubicBezTo>
                    <a:pt x="3037" y="60"/>
                    <a:pt x="3025" y="36"/>
                    <a:pt x="30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960;p62">
              <a:extLst>
                <a:ext uri="{FF2B5EF4-FFF2-40B4-BE49-F238E27FC236}">
                  <a16:creationId xmlns:a16="http://schemas.microsoft.com/office/drawing/2014/main" xmlns="" id="{9274A9B8-7C8F-4216-B2EF-B50C47BE1DFF}"/>
                </a:ext>
              </a:extLst>
            </p:cNvPr>
            <p:cNvSpPr/>
            <p:nvPr/>
          </p:nvSpPr>
          <p:spPr>
            <a:xfrm>
              <a:off x="3486258" y="2589366"/>
              <a:ext cx="597350" cy="583122"/>
            </a:xfrm>
            <a:custGeom>
              <a:avLst/>
              <a:gdLst/>
              <a:ahLst/>
              <a:cxnLst/>
              <a:rect l="l" t="t" r="r" b="b"/>
              <a:pathLst>
                <a:path w="12217" h="11926" extrusionOk="0">
                  <a:moveTo>
                    <a:pt x="5471" y="0"/>
                  </a:moveTo>
                  <a:cubicBezTo>
                    <a:pt x="5177" y="0"/>
                    <a:pt x="4880" y="7"/>
                    <a:pt x="4584" y="20"/>
                  </a:cubicBezTo>
                  <a:cubicBezTo>
                    <a:pt x="1727" y="139"/>
                    <a:pt x="977" y="2389"/>
                    <a:pt x="858" y="4223"/>
                  </a:cubicBezTo>
                  <a:cubicBezTo>
                    <a:pt x="738" y="6057"/>
                    <a:pt x="0" y="10355"/>
                    <a:pt x="858" y="11057"/>
                  </a:cubicBezTo>
                  <a:cubicBezTo>
                    <a:pt x="1433" y="11515"/>
                    <a:pt x="5024" y="11925"/>
                    <a:pt x="7676" y="11925"/>
                  </a:cubicBezTo>
                  <a:cubicBezTo>
                    <a:pt x="9028" y="11925"/>
                    <a:pt x="10136" y="11818"/>
                    <a:pt x="10478" y="11557"/>
                  </a:cubicBezTo>
                  <a:cubicBezTo>
                    <a:pt x="11478" y="10795"/>
                    <a:pt x="12216" y="3092"/>
                    <a:pt x="10561" y="758"/>
                  </a:cubicBezTo>
                  <a:cubicBezTo>
                    <a:pt x="10369" y="470"/>
                    <a:pt x="8015" y="0"/>
                    <a:pt x="54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961;p62">
              <a:extLst>
                <a:ext uri="{FF2B5EF4-FFF2-40B4-BE49-F238E27FC236}">
                  <a16:creationId xmlns:a16="http://schemas.microsoft.com/office/drawing/2014/main" xmlns="" id="{A1179986-A50F-498C-B45C-A0EB3CADB840}"/>
                </a:ext>
              </a:extLst>
            </p:cNvPr>
            <p:cNvSpPr/>
            <p:nvPr/>
          </p:nvSpPr>
          <p:spPr>
            <a:xfrm>
              <a:off x="3486258" y="2606626"/>
              <a:ext cx="196216" cy="546695"/>
            </a:xfrm>
            <a:custGeom>
              <a:avLst/>
              <a:gdLst/>
              <a:ahLst/>
              <a:cxnLst/>
              <a:rect l="l" t="t" r="r" b="b"/>
              <a:pathLst>
                <a:path w="4013" h="11181" extrusionOk="0">
                  <a:moveTo>
                    <a:pt x="3060" y="0"/>
                  </a:moveTo>
                  <a:cubicBezTo>
                    <a:pt x="1441" y="715"/>
                    <a:pt x="953" y="2406"/>
                    <a:pt x="858" y="3882"/>
                  </a:cubicBezTo>
                  <a:cubicBezTo>
                    <a:pt x="738" y="5715"/>
                    <a:pt x="0" y="10014"/>
                    <a:pt x="858" y="10716"/>
                  </a:cubicBezTo>
                  <a:cubicBezTo>
                    <a:pt x="1072" y="10883"/>
                    <a:pt x="1655" y="11038"/>
                    <a:pt x="2441" y="11180"/>
                  </a:cubicBezTo>
                  <a:cubicBezTo>
                    <a:pt x="2643" y="11085"/>
                    <a:pt x="2822" y="10942"/>
                    <a:pt x="2977" y="10764"/>
                  </a:cubicBezTo>
                  <a:cubicBezTo>
                    <a:pt x="3227" y="10430"/>
                    <a:pt x="3382" y="10061"/>
                    <a:pt x="3477" y="9656"/>
                  </a:cubicBezTo>
                  <a:cubicBezTo>
                    <a:pt x="3584" y="9252"/>
                    <a:pt x="3644" y="8835"/>
                    <a:pt x="3703" y="8418"/>
                  </a:cubicBezTo>
                  <a:cubicBezTo>
                    <a:pt x="3798" y="7740"/>
                    <a:pt x="3858" y="7037"/>
                    <a:pt x="3894" y="6335"/>
                  </a:cubicBezTo>
                  <a:cubicBezTo>
                    <a:pt x="3977" y="4989"/>
                    <a:pt x="4013" y="3620"/>
                    <a:pt x="3977" y="2263"/>
                  </a:cubicBezTo>
                  <a:cubicBezTo>
                    <a:pt x="3953" y="1667"/>
                    <a:pt x="3882" y="1072"/>
                    <a:pt x="3572" y="548"/>
                  </a:cubicBezTo>
                  <a:cubicBezTo>
                    <a:pt x="3441" y="322"/>
                    <a:pt x="3274" y="131"/>
                    <a:pt x="30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962;p62">
              <a:extLst>
                <a:ext uri="{FF2B5EF4-FFF2-40B4-BE49-F238E27FC236}">
                  <a16:creationId xmlns:a16="http://schemas.microsoft.com/office/drawing/2014/main" xmlns="" id="{D5C6DA10-3708-4E5F-A954-462E39921619}"/>
                </a:ext>
              </a:extLst>
            </p:cNvPr>
            <p:cNvSpPr/>
            <p:nvPr/>
          </p:nvSpPr>
          <p:spPr>
            <a:xfrm>
              <a:off x="3607322" y="3203341"/>
              <a:ext cx="577548" cy="757432"/>
            </a:xfrm>
            <a:custGeom>
              <a:avLst/>
              <a:gdLst/>
              <a:ahLst/>
              <a:cxnLst/>
              <a:rect l="l" t="t" r="r" b="b"/>
              <a:pathLst>
                <a:path w="11812" h="15491" extrusionOk="0">
                  <a:moveTo>
                    <a:pt x="11812" y="0"/>
                  </a:moveTo>
                  <a:lnTo>
                    <a:pt x="11812" y="0"/>
                  </a:lnTo>
                  <a:cubicBezTo>
                    <a:pt x="10681" y="298"/>
                    <a:pt x="9490" y="417"/>
                    <a:pt x="8323" y="477"/>
                  </a:cubicBezTo>
                  <a:cubicBezTo>
                    <a:pt x="7619" y="515"/>
                    <a:pt x="6912" y="535"/>
                    <a:pt x="6204" y="535"/>
                  </a:cubicBezTo>
                  <a:cubicBezTo>
                    <a:pt x="4913" y="535"/>
                    <a:pt x="3619" y="468"/>
                    <a:pt x="2334" y="322"/>
                  </a:cubicBezTo>
                  <a:cubicBezTo>
                    <a:pt x="2267" y="313"/>
                    <a:pt x="2206" y="305"/>
                    <a:pt x="2129" y="305"/>
                  </a:cubicBezTo>
                  <a:cubicBezTo>
                    <a:pt x="2097" y="305"/>
                    <a:pt x="2063" y="306"/>
                    <a:pt x="2025" y="310"/>
                  </a:cubicBezTo>
                  <a:cubicBezTo>
                    <a:pt x="1644" y="3322"/>
                    <a:pt x="310" y="12502"/>
                    <a:pt x="1" y="15490"/>
                  </a:cubicBezTo>
                  <a:lnTo>
                    <a:pt x="3418" y="15490"/>
                  </a:lnTo>
                  <a:cubicBezTo>
                    <a:pt x="3418" y="15490"/>
                    <a:pt x="5597" y="2894"/>
                    <a:pt x="6228" y="2560"/>
                  </a:cubicBezTo>
                  <a:cubicBezTo>
                    <a:pt x="6574" y="2361"/>
                    <a:pt x="6819" y="2300"/>
                    <a:pt x="7015" y="2300"/>
                  </a:cubicBezTo>
                  <a:cubicBezTo>
                    <a:pt x="7088" y="2300"/>
                    <a:pt x="7154" y="2309"/>
                    <a:pt x="7216" y="2322"/>
                  </a:cubicBezTo>
                  <a:cubicBezTo>
                    <a:pt x="7442" y="2358"/>
                    <a:pt x="6966" y="12752"/>
                    <a:pt x="6942" y="15490"/>
                  </a:cubicBezTo>
                  <a:lnTo>
                    <a:pt x="10395" y="15490"/>
                  </a:lnTo>
                  <a:cubicBezTo>
                    <a:pt x="10395" y="15490"/>
                    <a:pt x="11062" y="9049"/>
                    <a:pt x="11490" y="6096"/>
                  </a:cubicBezTo>
                  <a:cubicBezTo>
                    <a:pt x="11645" y="4977"/>
                    <a:pt x="11788" y="2620"/>
                    <a:pt x="11812"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963;p62">
              <a:extLst>
                <a:ext uri="{FF2B5EF4-FFF2-40B4-BE49-F238E27FC236}">
                  <a16:creationId xmlns:a16="http://schemas.microsoft.com/office/drawing/2014/main" xmlns="" id="{2CA87C09-70B1-42BF-910E-2A1F41833225}"/>
                </a:ext>
              </a:extLst>
            </p:cNvPr>
            <p:cNvSpPr/>
            <p:nvPr/>
          </p:nvSpPr>
          <p:spPr>
            <a:xfrm>
              <a:off x="3666729" y="3201581"/>
              <a:ext cx="518727" cy="334442"/>
            </a:xfrm>
            <a:custGeom>
              <a:avLst/>
              <a:gdLst/>
              <a:ahLst/>
              <a:cxnLst/>
              <a:rect l="l" t="t" r="r" b="b"/>
              <a:pathLst>
                <a:path w="10609" h="6840" extrusionOk="0">
                  <a:moveTo>
                    <a:pt x="10609" y="1"/>
                  </a:moveTo>
                  <a:cubicBezTo>
                    <a:pt x="9478" y="298"/>
                    <a:pt x="8287" y="417"/>
                    <a:pt x="7132" y="477"/>
                  </a:cubicBezTo>
                  <a:cubicBezTo>
                    <a:pt x="6364" y="518"/>
                    <a:pt x="5593" y="542"/>
                    <a:pt x="4823" y="542"/>
                  </a:cubicBezTo>
                  <a:cubicBezTo>
                    <a:pt x="3585" y="542"/>
                    <a:pt x="2349" y="481"/>
                    <a:pt x="1131" y="334"/>
                  </a:cubicBezTo>
                  <a:cubicBezTo>
                    <a:pt x="1036" y="322"/>
                    <a:pt x="953" y="322"/>
                    <a:pt x="846" y="298"/>
                  </a:cubicBezTo>
                  <a:cubicBezTo>
                    <a:pt x="679" y="1572"/>
                    <a:pt x="357" y="3930"/>
                    <a:pt x="0" y="6466"/>
                  </a:cubicBezTo>
                  <a:lnTo>
                    <a:pt x="179" y="6513"/>
                  </a:lnTo>
                  <a:cubicBezTo>
                    <a:pt x="977" y="6692"/>
                    <a:pt x="1810" y="6811"/>
                    <a:pt x="2631" y="6835"/>
                  </a:cubicBezTo>
                  <a:cubicBezTo>
                    <a:pt x="2743" y="6838"/>
                    <a:pt x="2854" y="6839"/>
                    <a:pt x="2964" y="6839"/>
                  </a:cubicBezTo>
                  <a:cubicBezTo>
                    <a:pt x="3266" y="6839"/>
                    <a:pt x="3565" y="6828"/>
                    <a:pt x="3870" y="6811"/>
                  </a:cubicBezTo>
                  <a:cubicBezTo>
                    <a:pt x="4346" y="4549"/>
                    <a:pt x="4787" y="2703"/>
                    <a:pt x="5025" y="2560"/>
                  </a:cubicBezTo>
                  <a:cubicBezTo>
                    <a:pt x="5384" y="2381"/>
                    <a:pt x="5627" y="2324"/>
                    <a:pt x="5819" y="2324"/>
                  </a:cubicBezTo>
                  <a:cubicBezTo>
                    <a:pt x="5894" y="2324"/>
                    <a:pt x="5961" y="2333"/>
                    <a:pt x="6025" y="2346"/>
                  </a:cubicBezTo>
                  <a:cubicBezTo>
                    <a:pt x="6120" y="2358"/>
                    <a:pt x="6084" y="4287"/>
                    <a:pt x="6013" y="6692"/>
                  </a:cubicBezTo>
                  <a:cubicBezTo>
                    <a:pt x="6453" y="6692"/>
                    <a:pt x="6894" y="6668"/>
                    <a:pt x="7334" y="6668"/>
                  </a:cubicBezTo>
                  <a:cubicBezTo>
                    <a:pt x="8299" y="6656"/>
                    <a:pt x="9287" y="6609"/>
                    <a:pt x="10240" y="6478"/>
                  </a:cubicBezTo>
                  <a:cubicBezTo>
                    <a:pt x="10251" y="6347"/>
                    <a:pt x="10263" y="6228"/>
                    <a:pt x="10287" y="6109"/>
                  </a:cubicBezTo>
                  <a:cubicBezTo>
                    <a:pt x="10442" y="5001"/>
                    <a:pt x="10573" y="2644"/>
                    <a:pt x="10609"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964;p62">
              <a:extLst>
                <a:ext uri="{FF2B5EF4-FFF2-40B4-BE49-F238E27FC236}">
                  <a16:creationId xmlns:a16="http://schemas.microsoft.com/office/drawing/2014/main" xmlns="" id="{6DD5274D-446A-4F2D-A893-6C94BB49D14D}"/>
                </a:ext>
              </a:extLst>
            </p:cNvPr>
            <p:cNvSpPr/>
            <p:nvPr/>
          </p:nvSpPr>
          <p:spPr>
            <a:xfrm>
              <a:off x="3922842" y="3950752"/>
              <a:ext cx="303931" cy="95883"/>
            </a:xfrm>
            <a:custGeom>
              <a:avLst/>
              <a:gdLst/>
              <a:ahLst/>
              <a:cxnLst/>
              <a:rect l="l" t="t" r="r" b="b"/>
              <a:pathLst>
                <a:path w="6216" h="1961" extrusionOk="0">
                  <a:moveTo>
                    <a:pt x="3232" y="1"/>
                  </a:moveTo>
                  <a:cubicBezTo>
                    <a:pt x="2226" y="1"/>
                    <a:pt x="598" y="40"/>
                    <a:pt x="489" y="73"/>
                  </a:cubicBezTo>
                  <a:cubicBezTo>
                    <a:pt x="322" y="109"/>
                    <a:pt x="1" y="1514"/>
                    <a:pt x="180"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311" y="61"/>
                    <a:pt x="4013" y="26"/>
                    <a:pt x="4013" y="26"/>
                  </a:cubicBezTo>
                  <a:cubicBezTo>
                    <a:pt x="3978" y="8"/>
                    <a:pt x="3662" y="1"/>
                    <a:pt x="3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965;p62">
              <a:extLst>
                <a:ext uri="{FF2B5EF4-FFF2-40B4-BE49-F238E27FC236}">
                  <a16:creationId xmlns:a16="http://schemas.microsoft.com/office/drawing/2014/main" xmlns="" id="{A036AC79-64E7-4C85-89EE-D38A32B71DD6}"/>
                </a:ext>
              </a:extLst>
            </p:cNvPr>
            <p:cNvSpPr/>
            <p:nvPr/>
          </p:nvSpPr>
          <p:spPr>
            <a:xfrm>
              <a:off x="3581701" y="3950752"/>
              <a:ext cx="303931" cy="95883"/>
            </a:xfrm>
            <a:custGeom>
              <a:avLst/>
              <a:gdLst/>
              <a:ahLst/>
              <a:cxnLst/>
              <a:rect l="l" t="t" r="r" b="b"/>
              <a:pathLst>
                <a:path w="6216" h="1961" extrusionOk="0">
                  <a:moveTo>
                    <a:pt x="3232" y="1"/>
                  </a:moveTo>
                  <a:cubicBezTo>
                    <a:pt x="2226" y="1"/>
                    <a:pt x="598" y="40"/>
                    <a:pt x="489" y="73"/>
                  </a:cubicBezTo>
                  <a:cubicBezTo>
                    <a:pt x="322" y="109"/>
                    <a:pt x="1" y="1514"/>
                    <a:pt x="179"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299" y="61"/>
                    <a:pt x="4013" y="26"/>
                    <a:pt x="4013" y="26"/>
                  </a:cubicBezTo>
                  <a:cubicBezTo>
                    <a:pt x="3978" y="8"/>
                    <a:pt x="3662" y="1"/>
                    <a:pt x="3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966;p62">
              <a:extLst>
                <a:ext uri="{FF2B5EF4-FFF2-40B4-BE49-F238E27FC236}">
                  <a16:creationId xmlns:a16="http://schemas.microsoft.com/office/drawing/2014/main" xmlns="" id="{8E3F2E42-BB36-4680-B296-444975CA33DF}"/>
                </a:ext>
              </a:extLst>
            </p:cNvPr>
            <p:cNvSpPr/>
            <p:nvPr/>
          </p:nvSpPr>
          <p:spPr>
            <a:xfrm>
              <a:off x="3625364" y="3121833"/>
              <a:ext cx="608400" cy="393703"/>
            </a:xfrm>
            <a:custGeom>
              <a:avLst/>
              <a:gdLst/>
              <a:ahLst/>
              <a:cxnLst/>
              <a:rect l="l" t="t" r="r" b="b"/>
              <a:pathLst>
                <a:path w="12443" h="8052" extrusionOk="0">
                  <a:moveTo>
                    <a:pt x="12050" y="0"/>
                  </a:moveTo>
                  <a:cubicBezTo>
                    <a:pt x="12026" y="0"/>
                    <a:pt x="11752" y="0"/>
                    <a:pt x="11336" y="12"/>
                  </a:cubicBezTo>
                  <a:lnTo>
                    <a:pt x="11240" y="12"/>
                  </a:lnTo>
                  <a:cubicBezTo>
                    <a:pt x="10490" y="24"/>
                    <a:pt x="9335" y="60"/>
                    <a:pt x="8049" y="108"/>
                  </a:cubicBezTo>
                  <a:lnTo>
                    <a:pt x="7978" y="108"/>
                  </a:lnTo>
                  <a:cubicBezTo>
                    <a:pt x="7859" y="108"/>
                    <a:pt x="7740" y="108"/>
                    <a:pt x="7621" y="120"/>
                  </a:cubicBezTo>
                  <a:lnTo>
                    <a:pt x="7526" y="120"/>
                  </a:lnTo>
                  <a:cubicBezTo>
                    <a:pt x="6478" y="143"/>
                    <a:pt x="5371" y="179"/>
                    <a:pt x="4406" y="203"/>
                  </a:cubicBezTo>
                  <a:lnTo>
                    <a:pt x="4299" y="203"/>
                  </a:lnTo>
                  <a:cubicBezTo>
                    <a:pt x="3323" y="239"/>
                    <a:pt x="2489" y="251"/>
                    <a:pt x="1989" y="262"/>
                  </a:cubicBezTo>
                  <a:lnTo>
                    <a:pt x="1858" y="262"/>
                  </a:lnTo>
                  <a:cubicBezTo>
                    <a:pt x="1632" y="262"/>
                    <a:pt x="1501" y="286"/>
                    <a:pt x="1501" y="286"/>
                  </a:cubicBezTo>
                  <a:cubicBezTo>
                    <a:pt x="1227" y="1060"/>
                    <a:pt x="1" y="7204"/>
                    <a:pt x="1" y="7204"/>
                  </a:cubicBezTo>
                  <a:cubicBezTo>
                    <a:pt x="1" y="7204"/>
                    <a:pt x="191" y="7501"/>
                    <a:pt x="787" y="7740"/>
                  </a:cubicBezTo>
                  <a:cubicBezTo>
                    <a:pt x="810" y="7751"/>
                    <a:pt x="846" y="7763"/>
                    <a:pt x="870" y="7763"/>
                  </a:cubicBezTo>
                  <a:cubicBezTo>
                    <a:pt x="1275" y="7918"/>
                    <a:pt x="1834" y="8037"/>
                    <a:pt x="2620" y="8049"/>
                  </a:cubicBezTo>
                  <a:cubicBezTo>
                    <a:pt x="2723" y="8051"/>
                    <a:pt x="2824" y="8052"/>
                    <a:pt x="2923" y="8052"/>
                  </a:cubicBezTo>
                  <a:cubicBezTo>
                    <a:pt x="4829" y="8052"/>
                    <a:pt x="5894" y="7740"/>
                    <a:pt x="5894" y="7740"/>
                  </a:cubicBezTo>
                  <a:cubicBezTo>
                    <a:pt x="5894" y="7740"/>
                    <a:pt x="6323" y="5680"/>
                    <a:pt x="6609" y="5311"/>
                  </a:cubicBezTo>
                  <a:cubicBezTo>
                    <a:pt x="6633" y="5287"/>
                    <a:pt x="6668" y="5251"/>
                    <a:pt x="6680" y="5251"/>
                  </a:cubicBezTo>
                  <a:cubicBezTo>
                    <a:pt x="6692" y="5251"/>
                    <a:pt x="6692" y="5251"/>
                    <a:pt x="6704" y="5263"/>
                  </a:cubicBezTo>
                  <a:cubicBezTo>
                    <a:pt x="6906" y="5477"/>
                    <a:pt x="6311" y="7787"/>
                    <a:pt x="6311" y="7787"/>
                  </a:cubicBezTo>
                  <a:cubicBezTo>
                    <a:pt x="6311" y="7787"/>
                    <a:pt x="6982" y="7898"/>
                    <a:pt x="7970" y="7898"/>
                  </a:cubicBezTo>
                  <a:cubicBezTo>
                    <a:pt x="8278" y="7898"/>
                    <a:pt x="8618" y="7887"/>
                    <a:pt x="8978" y="7859"/>
                  </a:cubicBezTo>
                  <a:cubicBezTo>
                    <a:pt x="10478" y="7740"/>
                    <a:pt x="12217" y="7442"/>
                    <a:pt x="12217" y="7442"/>
                  </a:cubicBezTo>
                  <a:cubicBezTo>
                    <a:pt x="12217" y="7442"/>
                    <a:pt x="12312" y="6989"/>
                    <a:pt x="12395" y="5311"/>
                  </a:cubicBezTo>
                  <a:cubicBezTo>
                    <a:pt x="12443" y="4453"/>
                    <a:pt x="12395" y="3084"/>
                    <a:pt x="12336" y="1929"/>
                  </a:cubicBezTo>
                  <a:lnTo>
                    <a:pt x="12336" y="1810"/>
                  </a:lnTo>
                  <a:cubicBezTo>
                    <a:pt x="12288" y="798"/>
                    <a:pt x="12229" y="0"/>
                    <a:pt x="122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967;p62">
              <a:extLst>
                <a:ext uri="{FF2B5EF4-FFF2-40B4-BE49-F238E27FC236}">
                  <a16:creationId xmlns:a16="http://schemas.microsoft.com/office/drawing/2014/main" xmlns="" id="{81738AF5-E7F9-4347-874E-5F885E5A732C}"/>
                </a:ext>
              </a:extLst>
            </p:cNvPr>
            <p:cNvSpPr/>
            <p:nvPr/>
          </p:nvSpPr>
          <p:spPr>
            <a:xfrm>
              <a:off x="3663796" y="3131710"/>
              <a:ext cx="177049" cy="369744"/>
            </a:xfrm>
            <a:custGeom>
              <a:avLst/>
              <a:gdLst/>
              <a:ahLst/>
              <a:cxnLst/>
              <a:rect l="l" t="t" r="r" b="b"/>
              <a:pathLst>
                <a:path w="3621" h="7562" extrusionOk="0">
                  <a:moveTo>
                    <a:pt x="3513" y="1"/>
                  </a:moveTo>
                  <a:cubicBezTo>
                    <a:pt x="3382" y="691"/>
                    <a:pt x="3061" y="1346"/>
                    <a:pt x="2584" y="1882"/>
                  </a:cubicBezTo>
                  <a:cubicBezTo>
                    <a:pt x="2108" y="2418"/>
                    <a:pt x="1489" y="2823"/>
                    <a:pt x="798" y="3097"/>
                  </a:cubicBezTo>
                  <a:cubicBezTo>
                    <a:pt x="822" y="2966"/>
                    <a:pt x="846" y="2835"/>
                    <a:pt x="858" y="2680"/>
                  </a:cubicBezTo>
                  <a:cubicBezTo>
                    <a:pt x="941" y="2108"/>
                    <a:pt x="1025" y="1525"/>
                    <a:pt x="1096" y="941"/>
                  </a:cubicBezTo>
                  <a:cubicBezTo>
                    <a:pt x="1144" y="644"/>
                    <a:pt x="1179" y="358"/>
                    <a:pt x="1203" y="60"/>
                  </a:cubicBezTo>
                  <a:lnTo>
                    <a:pt x="1203" y="49"/>
                  </a:lnTo>
                  <a:lnTo>
                    <a:pt x="1072" y="49"/>
                  </a:lnTo>
                  <a:cubicBezTo>
                    <a:pt x="1072" y="84"/>
                    <a:pt x="1060" y="120"/>
                    <a:pt x="1060" y="156"/>
                  </a:cubicBezTo>
                  <a:cubicBezTo>
                    <a:pt x="1013" y="477"/>
                    <a:pt x="977" y="799"/>
                    <a:pt x="941" y="1120"/>
                  </a:cubicBezTo>
                  <a:cubicBezTo>
                    <a:pt x="786" y="2287"/>
                    <a:pt x="620" y="3454"/>
                    <a:pt x="441" y="4621"/>
                  </a:cubicBezTo>
                  <a:lnTo>
                    <a:pt x="179" y="6359"/>
                  </a:lnTo>
                  <a:cubicBezTo>
                    <a:pt x="132" y="6645"/>
                    <a:pt x="84" y="6942"/>
                    <a:pt x="48" y="7228"/>
                  </a:cubicBezTo>
                  <a:cubicBezTo>
                    <a:pt x="24" y="7347"/>
                    <a:pt x="13" y="7442"/>
                    <a:pt x="1" y="7538"/>
                  </a:cubicBezTo>
                  <a:cubicBezTo>
                    <a:pt x="24" y="7549"/>
                    <a:pt x="60" y="7561"/>
                    <a:pt x="84" y="7561"/>
                  </a:cubicBezTo>
                  <a:cubicBezTo>
                    <a:pt x="120" y="7418"/>
                    <a:pt x="132" y="7264"/>
                    <a:pt x="167" y="7121"/>
                  </a:cubicBezTo>
                  <a:cubicBezTo>
                    <a:pt x="227" y="6787"/>
                    <a:pt x="286" y="6478"/>
                    <a:pt x="322" y="6156"/>
                  </a:cubicBezTo>
                  <a:cubicBezTo>
                    <a:pt x="489" y="5156"/>
                    <a:pt x="656" y="4156"/>
                    <a:pt x="786" y="3156"/>
                  </a:cubicBezTo>
                  <a:cubicBezTo>
                    <a:pt x="1203" y="3025"/>
                    <a:pt x="1596" y="2835"/>
                    <a:pt x="1929" y="2596"/>
                  </a:cubicBezTo>
                  <a:cubicBezTo>
                    <a:pt x="2822" y="1965"/>
                    <a:pt x="3442" y="1013"/>
                    <a:pt x="3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968;p62">
              <a:extLst>
                <a:ext uri="{FF2B5EF4-FFF2-40B4-BE49-F238E27FC236}">
                  <a16:creationId xmlns:a16="http://schemas.microsoft.com/office/drawing/2014/main" xmlns="" id="{A794909F-E356-4E2C-ACD5-2BDBC4A9DA62}"/>
                </a:ext>
              </a:extLst>
            </p:cNvPr>
            <p:cNvSpPr/>
            <p:nvPr/>
          </p:nvSpPr>
          <p:spPr>
            <a:xfrm>
              <a:off x="3993300" y="3127065"/>
              <a:ext cx="33249" cy="157246"/>
            </a:xfrm>
            <a:custGeom>
              <a:avLst/>
              <a:gdLst/>
              <a:ahLst/>
              <a:cxnLst/>
              <a:rect l="l" t="t" r="r" b="b"/>
              <a:pathLst>
                <a:path w="680" h="3216" extrusionOk="0">
                  <a:moveTo>
                    <a:pt x="1" y="1"/>
                  </a:moveTo>
                  <a:cubicBezTo>
                    <a:pt x="179" y="1048"/>
                    <a:pt x="191" y="2096"/>
                    <a:pt x="60" y="3120"/>
                  </a:cubicBezTo>
                  <a:cubicBezTo>
                    <a:pt x="60" y="3156"/>
                    <a:pt x="96" y="3168"/>
                    <a:pt x="108" y="3168"/>
                  </a:cubicBezTo>
                  <a:cubicBezTo>
                    <a:pt x="239" y="3180"/>
                    <a:pt x="394" y="3192"/>
                    <a:pt x="524" y="3215"/>
                  </a:cubicBezTo>
                  <a:cubicBezTo>
                    <a:pt x="560" y="3215"/>
                    <a:pt x="572" y="3192"/>
                    <a:pt x="572" y="3168"/>
                  </a:cubicBezTo>
                  <a:cubicBezTo>
                    <a:pt x="644" y="2560"/>
                    <a:pt x="679" y="1929"/>
                    <a:pt x="655" y="1310"/>
                  </a:cubicBezTo>
                  <a:cubicBezTo>
                    <a:pt x="644" y="870"/>
                    <a:pt x="620" y="429"/>
                    <a:pt x="536" y="1"/>
                  </a:cubicBezTo>
                  <a:lnTo>
                    <a:pt x="465" y="1"/>
                  </a:lnTo>
                  <a:cubicBezTo>
                    <a:pt x="524" y="441"/>
                    <a:pt x="572" y="894"/>
                    <a:pt x="584" y="1334"/>
                  </a:cubicBezTo>
                  <a:cubicBezTo>
                    <a:pt x="596" y="1929"/>
                    <a:pt x="572" y="2525"/>
                    <a:pt x="501" y="3120"/>
                  </a:cubicBezTo>
                  <a:cubicBezTo>
                    <a:pt x="394" y="3108"/>
                    <a:pt x="274" y="3096"/>
                    <a:pt x="167" y="3072"/>
                  </a:cubicBezTo>
                  <a:cubicBezTo>
                    <a:pt x="215" y="2763"/>
                    <a:pt x="227" y="2441"/>
                    <a:pt x="239" y="2108"/>
                  </a:cubicBezTo>
                  <a:cubicBezTo>
                    <a:pt x="263" y="1525"/>
                    <a:pt x="227" y="929"/>
                    <a:pt x="155" y="358"/>
                  </a:cubicBezTo>
                  <a:cubicBezTo>
                    <a:pt x="143" y="239"/>
                    <a:pt x="120" y="120"/>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969;p62">
              <a:extLst>
                <a:ext uri="{FF2B5EF4-FFF2-40B4-BE49-F238E27FC236}">
                  <a16:creationId xmlns:a16="http://schemas.microsoft.com/office/drawing/2014/main" xmlns="" id="{5640A1A8-7151-4593-823C-56BBE74C88B8}"/>
                </a:ext>
              </a:extLst>
            </p:cNvPr>
            <p:cNvSpPr/>
            <p:nvPr/>
          </p:nvSpPr>
          <p:spPr>
            <a:xfrm>
              <a:off x="4175531" y="3123007"/>
              <a:ext cx="53589" cy="94367"/>
            </a:xfrm>
            <a:custGeom>
              <a:avLst/>
              <a:gdLst/>
              <a:ahLst/>
              <a:cxnLst/>
              <a:rect l="l" t="t" r="r" b="b"/>
              <a:pathLst>
                <a:path w="1096" h="1930" extrusionOk="0">
                  <a:moveTo>
                    <a:pt x="0" y="0"/>
                  </a:moveTo>
                  <a:cubicBezTo>
                    <a:pt x="191" y="715"/>
                    <a:pt x="560" y="1393"/>
                    <a:pt x="1096" y="1929"/>
                  </a:cubicBezTo>
                  <a:lnTo>
                    <a:pt x="1096" y="1810"/>
                  </a:lnTo>
                  <a:cubicBezTo>
                    <a:pt x="1048" y="1751"/>
                    <a:pt x="1000" y="1703"/>
                    <a:pt x="953" y="1643"/>
                  </a:cubicBezTo>
                  <a:cubicBezTo>
                    <a:pt x="560" y="1179"/>
                    <a:pt x="274" y="643"/>
                    <a:pt x="119" y="84"/>
                  </a:cubicBezTo>
                  <a:cubicBezTo>
                    <a:pt x="119" y="60"/>
                    <a:pt x="107" y="36"/>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970;p62">
              <a:extLst>
                <a:ext uri="{FF2B5EF4-FFF2-40B4-BE49-F238E27FC236}">
                  <a16:creationId xmlns:a16="http://schemas.microsoft.com/office/drawing/2014/main" xmlns="" id="{AA1000A0-2224-4BAA-B065-94377784E4E3}"/>
                </a:ext>
              </a:extLst>
            </p:cNvPr>
            <p:cNvSpPr/>
            <p:nvPr/>
          </p:nvSpPr>
          <p:spPr>
            <a:xfrm>
              <a:off x="3941080" y="3354134"/>
              <a:ext cx="99404" cy="29826"/>
            </a:xfrm>
            <a:custGeom>
              <a:avLst/>
              <a:gdLst/>
              <a:ahLst/>
              <a:cxnLst/>
              <a:rect l="l" t="t" r="r" b="b"/>
              <a:pathLst>
                <a:path w="2033" h="610" extrusionOk="0">
                  <a:moveTo>
                    <a:pt x="1997" y="0"/>
                  </a:moveTo>
                  <a:cubicBezTo>
                    <a:pt x="1307" y="83"/>
                    <a:pt x="640" y="274"/>
                    <a:pt x="33" y="560"/>
                  </a:cubicBezTo>
                  <a:cubicBezTo>
                    <a:pt x="1" y="570"/>
                    <a:pt x="7" y="609"/>
                    <a:pt x="42" y="609"/>
                  </a:cubicBezTo>
                  <a:cubicBezTo>
                    <a:pt x="47" y="609"/>
                    <a:pt x="51" y="609"/>
                    <a:pt x="57" y="607"/>
                  </a:cubicBezTo>
                  <a:cubicBezTo>
                    <a:pt x="688" y="369"/>
                    <a:pt x="1342" y="179"/>
                    <a:pt x="2009" y="36"/>
                  </a:cubicBezTo>
                  <a:cubicBezTo>
                    <a:pt x="2033" y="24"/>
                    <a:pt x="2021" y="0"/>
                    <a:pt x="19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971;p62">
              <a:extLst>
                <a:ext uri="{FF2B5EF4-FFF2-40B4-BE49-F238E27FC236}">
                  <a16:creationId xmlns:a16="http://schemas.microsoft.com/office/drawing/2014/main" xmlns="" id="{B9A8E0DB-030E-4D6E-9943-A4DAFADF7328}"/>
                </a:ext>
              </a:extLst>
            </p:cNvPr>
            <p:cNvSpPr/>
            <p:nvPr/>
          </p:nvSpPr>
          <p:spPr>
            <a:xfrm>
              <a:off x="3646340" y="2610635"/>
              <a:ext cx="606054" cy="570605"/>
            </a:xfrm>
            <a:custGeom>
              <a:avLst/>
              <a:gdLst/>
              <a:ahLst/>
              <a:cxnLst/>
              <a:rect l="l" t="t" r="r" b="b"/>
              <a:pathLst>
                <a:path w="12395" h="11670" extrusionOk="0">
                  <a:moveTo>
                    <a:pt x="4835" y="0"/>
                  </a:moveTo>
                  <a:cubicBezTo>
                    <a:pt x="4774" y="0"/>
                    <a:pt x="4715" y="1"/>
                    <a:pt x="4656" y="2"/>
                  </a:cubicBezTo>
                  <a:cubicBezTo>
                    <a:pt x="4239" y="26"/>
                    <a:pt x="3858" y="49"/>
                    <a:pt x="3501" y="109"/>
                  </a:cubicBezTo>
                  <a:cubicBezTo>
                    <a:pt x="3453" y="109"/>
                    <a:pt x="3406" y="121"/>
                    <a:pt x="3358" y="145"/>
                  </a:cubicBezTo>
                  <a:cubicBezTo>
                    <a:pt x="1977" y="359"/>
                    <a:pt x="1060" y="883"/>
                    <a:pt x="893" y="1240"/>
                  </a:cubicBezTo>
                  <a:cubicBezTo>
                    <a:pt x="762" y="1526"/>
                    <a:pt x="143" y="6348"/>
                    <a:pt x="0" y="9491"/>
                  </a:cubicBezTo>
                  <a:cubicBezTo>
                    <a:pt x="0" y="9634"/>
                    <a:pt x="143" y="9801"/>
                    <a:pt x="239" y="9920"/>
                  </a:cubicBezTo>
                  <a:cubicBezTo>
                    <a:pt x="358" y="10086"/>
                    <a:pt x="465" y="10229"/>
                    <a:pt x="596" y="10384"/>
                  </a:cubicBezTo>
                  <a:cubicBezTo>
                    <a:pt x="822" y="10586"/>
                    <a:pt x="1060" y="10765"/>
                    <a:pt x="1310" y="10896"/>
                  </a:cubicBezTo>
                  <a:cubicBezTo>
                    <a:pt x="1382" y="10944"/>
                    <a:pt x="1453" y="10979"/>
                    <a:pt x="1548" y="11003"/>
                  </a:cubicBezTo>
                  <a:cubicBezTo>
                    <a:pt x="2263" y="11301"/>
                    <a:pt x="3048" y="11348"/>
                    <a:pt x="3822" y="11408"/>
                  </a:cubicBezTo>
                  <a:cubicBezTo>
                    <a:pt x="4656" y="11468"/>
                    <a:pt x="5489" y="11575"/>
                    <a:pt x="6323" y="11610"/>
                  </a:cubicBezTo>
                  <a:cubicBezTo>
                    <a:pt x="6763" y="11634"/>
                    <a:pt x="7418" y="11670"/>
                    <a:pt x="8070" y="11670"/>
                  </a:cubicBezTo>
                  <a:cubicBezTo>
                    <a:pt x="8722" y="11670"/>
                    <a:pt x="9371" y="11634"/>
                    <a:pt x="9799" y="11515"/>
                  </a:cubicBezTo>
                  <a:cubicBezTo>
                    <a:pt x="10359" y="11360"/>
                    <a:pt x="10942" y="11170"/>
                    <a:pt x="11419" y="10825"/>
                  </a:cubicBezTo>
                  <a:cubicBezTo>
                    <a:pt x="11740" y="10598"/>
                    <a:pt x="12014" y="10289"/>
                    <a:pt x="12157" y="9920"/>
                  </a:cubicBezTo>
                  <a:cubicBezTo>
                    <a:pt x="12395" y="9277"/>
                    <a:pt x="12192" y="8670"/>
                    <a:pt x="12062" y="8039"/>
                  </a:cubicBezTo>
                  <a:cubicBezTo>
                    <a:pt x="11954" y="7538"/>
                    <a:pt x="11823" y="7015"/>
                    <a:pt x="11716" y="6491"/>
                  </a:cubicBezTo>
                  <a:cubicBezTo>
                    <a:pt x="11609" y="5931"/>
                    <a:pt x="11526" y="5360"/>
                    <a:pt x="11383" y="4800"/>
                  </a:cubicBezTo>
                  <a:cubicBezTo>
                    <a:pt x="11192" y="3919"/>
                    <a:pt x="10990" y="3038"/>
                    <a:pt x="10668" y="2204"/>
                  </a:cubicBezTo>
                  <a:cubicBezTo>
                    <a:pt x="10526" y="1823"/>
                    <a:pt x="10371" y="1395"/>
                    <a:pt x="10097" y="1073"/>
                  </a:cubicBezTo>
                  <a:cubicBezTo>
                    <a:pt x="9954" y="919"/>
                    <a:pt x="9299" y="692"/>
                    <a:pt x="8454" y="478"/>
                  </a:cubicBezTo>
                  <a:cubicBezTo>
                    <a:pt x="8430" y="466"/>
                    <a:pt x="8382" y="466"/>
                    <a:pt x="8347" y="454"/>
                  </a:cubicBezTo>
                  <a:cubicBezTo>
                    <a:pt x="7296" y="206"/>
                    <a:pt x="5956" y="0"/>
                    <a:pt x="48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972;p62">
              <a:extLst>
                <a:ext uri="{FF2B5EF4-FFF2-40B4-BE49-F238E27FC236}">
                  <a16:creationId xmlns:a16="http://schemas.microsoft.com/office/drawing/2014/main" xmlns="" id="{EBF3A0D8-EA09-4E25-ACFE-0FB88E85BE17}"/>
                </a:ext>
              </a:extLst>
            </p:cNvPr>
            <p:cNvSpPr/>
            <p:nvPr/>
          </p:nvSpPr>
          <p:spPr>
            <a:xfrm>
              <a:off x="3853020" y="2548979"/>
              <a:ext cx="207266" cy="134021"/>
            </a:xfrm>
            <a:custGeom>
              <a:avLst/>
              <a:gdLst/>
              <a:ahLst/>
              <a:cxnLst/>
              <a:rect l="l" t="t" r="r" b="b"/>
              <a:pathLst>
                <a:path w="4239" h="2741" extrusionOk="0">
                  <a:moveTo>
                    <a:pt x="548" y="1"/>
                  </a:moveTo>
                  <a:lnTo>
                    <a:pt x="167" y="1310"/>
                  </a:lnTo>
                  <a:cubicBezTo>
                    <a:pt x="167" y="1310"/>
                    <a:pt x="0" y="2120"/>
                    <a:pt x="1667" y="2561"/>
                  </a:cubicBezTo>
                  <a:cubicBezTo>
                    <a:pt x="2165" y="2693"/>
                    <a:pt x="2551" y="2740"/>
                    <a:pt x="2847" y="2740"/>
                  </a:cubicBezTo>
                  <a:cubicBezTo>
                    <a:pt x="3592" y="2740"/>
                    <a:pt x="3774" y="2442"/>
                    <a:pt x="3774" y="2442"/>
                  </a:cubicBezTo>
                  <a:lnTo>
                    <a:pt x="4239" y="787"/>
                  </a:lnTo>
                  <a:lnTo>
                    <a:pt x="548"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973;p62">
              <a:extLst>
                <a:ext uri="{FF2B5EF4-FFF2-40B4-BE49-F238E27FC236}">
                  <a16:creationId xmlns:a16="http://schemas.microsoft.com/office/drawing/2014/main" xmlns="" id="{8313BAA3-B823-4326-AC25-850878627823}"/>
                </a:ext>
              </a:extLst>
            </p:cNvPr>
            <p:cNvSpPr/>
            <p:nvPr/>
          </p:nvSpPr>
          <p:spPr>
            <a:xfrm>
              <a:off x="3859425" y="2522575"/>
              <a:ext cx="199604" cy="105798"/>
            </a:xfrm>
            <a:custGeom>
              <a:avLst/>
              <a:gdLst/>
              <a:ahLst/>
              <a:cxnLst/>
              <a:rect l="l" t="t" r="r" b="b"/>
              <a:pathLst>
                <a:path w="4632" h="2164" extrusionOk="0">
                  <a:moveTo>
                    <a:pt x="982" y="0"/>
                  </a:moveTo>
                  <a:cubicBezTo>
                    <a:pt x="821" y="0"/>
                    <a:pt x="663" y="9"/>
                    <a:pt x="512" y="29"/>
                  </a:cubicBezTo>
                  <a:cubicBezTo>
                    <a:pt x="357" y="65"/>
                    <a:pt x="191" y="112"/>
                    <a:pt x="107" y="207"/>
                  </a:cubicBezTo>
                  <a:cubicBezTo>
                    <a:pt x="0" y="315"/>
                    <a:pt x="0" y="481"/>
                    <a:pt x="48" y="612"/>
                  </a:cubicBezTo>
                  <a:cubicBezTo>
                    <a:pt x="167" y="1029"/>
                    <a:pt x="488" y="1374"/>
                    <a:pt x="905" y="1612"/>
                  </a:cubicBezTo>
                  <a:cubicBezTo>
                    <a:pt x="1322" y="1850"/>
                    <a:pt x="1822" y="1981"/>
                    <a:pt x="2310" y="2077"/>
                  </a:cubicBezTo>
                  <a:cubicBezTo>
                    <a:pt x="2587" y="2125"/>
                    <a:pt x="2869" y="2163"/>
                    <a:pt x="3145" y="2163"/>
                  </a:cubicBezTo>
                  <a:cubicBezTo>
                    <a:pt x="3273" y="2163"/>
                    <a:pt x="3400" y="2155"/>
                    <a:pt x="3524" y="2136"/>
                  </a:cubicBezTo>
                  <a:cubicBezTo>
                    <a:pt x="3870" y="2077"/>
                    <a:pt x="4334" y="1922"/>
                    <a:pt x="4501" y="1684"/>
                  </a:cubicBezTo>
                  <a:cubicBezTo>
                    <a:pt x="4632" y="1481"/>
                    <a:pt x="4596" y="1065"/>
                    <a:pt x="4465" y="862"/>
                  </a:cubicBezTo>
                  <a:cubicBezTo>
                    <a:pt x="4358" y="707"/>
                    <a:pt x="4155" y="624"/>
                    <a:pt x="3941" y="565"/>
                  </a:cubicBezTo>
                  <a:cubicBezTo>
                    <a:pt x="3108" y="315"/>
                    <a:pt x="2262" y="88"/>
                    <a:pt x="1381" y="17"/>
                  </a:cubicBezTo>
                  <a:cubicBezTo>
                    <a:pt x="1248" y="6"/>
                    <a:pt x="1114" y="0"/>
                    <a:pt x="9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974;p62">
              <a:extLst>
                <a:ext uri="{FF2B5EF4-FFF2-40B4-BE49-F238E27FC236}">
                  <a16:creationId xmlns:a16="http://schemas.microsoft.com/office/drawing/2014/main" xmlns="" id="{2EB7D4B9-BEAE-4846-BCEC-3523F902343B}"/>
                </a:ext>
              </a:extLst>
            </p:cNvPr>
            <p:cNvSpPr/>
            <p:nvPr/>
          </p:nvSpPr>
          <p:spPr>
            <a:xfrm>
              <a:off x="3655630" y="2611858"/>
              <a:ext cx="227117" cy="527968"/>
            </a:xfrm>
            <a:custGeom>
              <a:avLst/>
              <a:gdLst/>
              <a:ahLst/>
              <a:cxnLst/>
              <a:rect l="l" t="t" r="r" b="b"/>
              <a:pathLst>
                <a:path w="4645" h="10798" extrusionOk="0">
                  <a:moveTo>
                    <a:pt x="3740" y="1"/>
                  </a:moveTo>
                  <a:cubicBezTo>
                    <a:pt x="3382" y="24"/>
                    <a:pt x="2680" y="179"/>
                    <a:pt x="2335" y="358"/>
                  </a:cubicBezTo>
                  <a:cubicBezTo>
                    <a:pt x="2275" y="382"/>
                    <a:pt x="2275" y="441"/>
                    <a:pt x="2299" y="501"/>
                  </a:cubicBezTo>
                  <a:cubicBezTo>
                    <a:pt x="2668" y="1489"/>
                    <a:pt x="3204" y="3191"/>
                    <a:pt x="2656" y="5311"/>
                  </a:cubicBezTo>
                  <a:cubicBezTo>
                    <a:pt x="2096" y="7418"/>
                    <a:pt x="834" y="9133"/>
                    <a:pt x="358" y="9776"/>
                  </a:cubicBezTo>
                  <a:cubicBezTo>
                    <a:pt x="180" y="10014"/>
                    <a:pt x="1" y="10335"/>
                    <a:pt x="108" y="10597"/>
                  </a:cubicBezTo>
                  <a:cubicBezTo>
                    <a:pt x="161" y="10727"/>
                    <a:pt x="288" y="10798"/>
                    <a:pt x="422" y="10798"/>
                  </a:cubicBezTo>
                  <a:cubicBezTo>
                    <a:pt x="498" y="10798"/>
                    <a:pt x="575" y="10775"/>
                    <a:pt x="644" y="10728"/>
                  </a:cubicBezTo>
                  <a:cubicBezTo>
                    <a:pt x="2275" y="9657"/>
                    <a:pt x="3573" y="7847"/>
                    <a:pt x="4109" y="5858"/>
                  </a:cubicBezTo>
                  <a:cubicBezTo>
                    <a:pt x="4644" y="3906"/>
                    <a:pt x="4644" y="1715"/>
                    <a:pt x="3811" y="36"/>
                  </a:cubicBezTo>
                  <a:cubicBezTo>
                    <a:pt x="3799" y="13"/>
                    <a:pt x="3763" y="1"/>
                    <a:pt x="37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975;p62">
              <a:extLst>
                <a:ext uri="{FF2B5EF4-FFF2-40B4-BE49-F238E27FC236}">
                  <a16:creationId xmlns:a16="http://schemas.microsoft.com/office/drawing/2014/main" xmlns="" id="{1AC31251-E391-4599-968D-B1B266CA7633}"/>
                </a:ext>
              </a:extLst>
            </p:cNvPr>
            <p:cNvSpPr/>
            <p:nvPr/>
          </p:nvSpPr>
          <p:spPr>
            <a:xfrm>
              <a:off x="4071336" y="2632394"/>
              <a:ext cx="215431" cy="440299"/>
            </a:xfrm>
            <a:custGeom>
              <a:avLst/>
              <a:gdLst/>
              <a:ahLst/>
              <a:cxnLst/>
              <a:rect l="l" t="t" r="r" b="b"/>
              <a:pathLst>
                <a:path w="4406" h="9005" extrusionOk="0">
                  <a:moveTo>
                    <a:pt x="127" y="0"/>
                  </a:moveTo>
                  <a:cubicBezTo>
                    <a:pt x="51" y="0"/>
                    <a:pt x="0" y="19"/>
                    <a:pt x="0" y="69"/>
                  </a:cubicBezTo>
                  <a:cubicBezTo>
                    <a:pt x="0" y="152"/>
                    <a:pt x="143" y="271"/>
                    <a:pt x="191" y="331"/>
                  </a:cubicBezTo>
                  <a:cubicBezTo>
                    <a:pt x="357" y="509"/>
                    <a:pt x="524" y="688"/>
                    <a:pt x="679" y="890"/>
                  </a:cubicBezTo>
                  <a:cubicBezTo>
                    <a:pt x="1000" y="1259"/>
                    <a:pt x="1262" y="1676"/>
                    <a:pt x="1512" y="2105"/>
                  </a:cubicBezTo>
                  <a:cubicBezTo>
                    <a:pt x="2072" y="3069"/>
                    <a:pt x="2858" y="5022"/>
                    <a:pt x="3477" y="8606"/>
                  </a:cubicBezTo>
                  <a:cubicBezTo>
                    <a:pt x="3497" y="8675"/>
                    <a:pt x="3642" y="9004"/>
                    <a:pt x="3765" y="9004"/>
                  </a:cubicBezTo>
                  <a:cubicBezTo>
                    <a:pt x="3789" y="9004"/>
                    <a:pt x="3813" y="8992"/>
                    <a:pt x="3834" y="8963"/>
                  </a:cubicBezTo>
                  <a:cubicBezTo>
                    <a:pt x="3941" y="8820"/>
                    <a:pt x="4405" y="5141"/>
                    <a:pt x="2346" y="1450"/>
                  </a:cubicBezTo>
                  <a:cubicBezTo>
                    <a:pt x="2036" y="866"/>
                    <a:pt x="1548" y="486"/>
                    <a:pt x="976" y="235"/>
                  </a:cubicBezTo>
                  <a:cubicBezTo>
                    <a:pt x="917" y="200"/>
                    <a:pt x="857" y="188"/>
                    <a:pt x="833" y="176"/>
                  </a:cubicBezTo>
                  <a:cubicBezTo>
                    <a:pt x="763" y="150"/>
                    <a:pt x="343" y="0"/>
                    <a:pt x="1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976;p62">
              <a:extLst>
                <a:ext uri="{FF2B5EF4-FFF2-40B4-BE49-F238E27FC236}">
                  <a16:creationId xmlns:a16="http://schemas.microsoft.com/office/drawing/2014/main" xmlns="" id="{49DE2336-91B5-4E6E-B52E-6B8E9E3AB49C}"/>
                </a:ext>
              </a:extLst>
            </p:cNvPr>
            <p:cNvSpPr/>
            <p:nvPr/>
          </p:nvSpPr>
          <p:spPr>
            <a:xfrm>
              <a:off x="3448413" y="3235954"/>
              <a:ext cx="198563" cy="282466"/>
            </a:xfrm>
            <a:custGeom>
              <a:avLst/>
              <a:gdLst/>
              <a:ahLst/>
              <a:cxnLst/>
              <a:rect l="l" t="t" r="r" b="b"/>
              <a:pathLst>
                <a:path w="4061" h="5777" extrusionOk="0">
                  <a:moveTo>
                    <a:pt x="1560" y="0"/>
                  </a:moveTo>
                  <a:cubicBezTo>
                    <a:pt x="1560" y="12"/>
                    <a:pt x="1203" y="1476"/>
                    <a:pt x="977" y="2072"/>
                  </a:cubicBezTo>
                  <a:cubicBezTo>
                    <a:pt x="762" y="2667"/>
                    <a:pt x="0" y="4167"/>
                    <a:pt x="179" y="4263"/>
                  </a:cubicBezTo>
                  <a:cubicBezTo>
                    <a:pt x="187" y="4266"/>
                    <a:pt x="195" y="4268"/>
                    <a:pt x="204" y="4268"/>
                  </a:cubicBezTo>
                  <a:cubicBezTo>
                    <a:pt x="408" y="4268"/>
                    <a:pt x="964" y="3406"/>
                    <a:pt x="965" y="3405"/>
                  </a:cubicBezTo>
                  <a:lnTo>
                    <a:pt x="965" y="3405"/>
                  </a:lnTo>
                  <a:cubicBezTo>
                    <a:pt x="965" y="3406"/>
                    <a:pt x="322" y="5120"/>
                    <a:pt x="584" y="5215"/>
                  </a:cubicBezTo>
                  <a:cubicBezTo>
                    <a:pt x="591" y="5217"/>
                    <a:pt x="598" y="5218"/>
                    <a:pt x="605" y="5218"/>
                  </a:cubicBezTo>
                  <a:cubicBezTo>
                    <a:pt x="876" y="5218"/>
                    <a:pt x="1619" y="3811"/>
                    <a:pt x="1620" y="3810"/>
                  </a:cubicBezTo>
                  <a:lnTo>
                    <a:pt x="1620" y="3810"/>
                  </a:lnTo>
                  <a:cubicBezTo>
                    <a:pt x="1619" y="3811"/>
                    <a:pt x="1132" y="5703"/>
                    <a:pt x="1489" y="5775"/>
                  </a:cubicBezTo>
                  <a:cubicBezTo>
                    <a:pt x="1495" y="5776"/>
                    <a:pt x="1502" y="5777"/>
                    <a:pt x="1509" y="5777"/>
                  </a:cubicBezTo>
                  <a:cubicBezTo>
                    <a:pt x="1863" y="5777"/>
                    <a:pt x="2310" y="3978"/>
                    <a:pt x="2310" y="3977"/>
                  </a:cubicBezTo>
                  <a:lnTo>
                    <a:pt x="2310" y="3977"/>
                  </a:lnTo>
                  <a:cubicBezTo>
                    <a:pt x="2310" y="3978"/>
                    <a:pt x="2144" y="5477"/>
                    <a:pt x="2453" y="5477"/>
                  </a:cubicBezTo>
                  <a:cubicBezTo>
                    <a:pt x="2763" y="5477"/>
                    <a:pt x="3203" y="3453"/>
                    <a:pt x="3203" y="3453"/>
                  </a:cubicBezTo>
                  <a:cubicBezTo>
                    <a:pt x="3203" y="3453"/>
                    <a:pt x="3504" y="4445"/>
                    <a:pt x="3772" y="4445"/>
                  </a:cubicBezTo>
                  <a:cubicBezTo>
                    <a:pt x="3781" y="4445"/>
                    <a:pt x="3790" y="4443"/>
                    <a:pt x="3798" y="4441"/>
                  </a:cubicBezTo>
                  <a:cubicBezTo>
                    <a:pt x="4060" y="4358"/>
                    <a:pt x="3572" y="2191"/>
                    <a:pt x="3560" y="1762"/>
                  </a:cubicBezTo>
                  <a:cubicBezTo>
                    <a:pt x="3537" y="1322"/>
                    <a:pt x="3739" y="298"/>
                    <a:pt x="3739" y="298"/>
                  </a:cubicBezTo>
                  <a:lnTo>
                    <a:pt x="1560"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977;p62">
              <a:extLst>
                <a:ext uri="{FF2B5EF4-FFF2-40B4-BE49-F238E27FC236}">
                  <a16:creationId xmlns:a16="http://schemas.microsoft.com/office/drawing/2014/main" xmlns="" id="{E2C46F4B-87D4-414E-AE2D-A010B8F3E6FF}"/>
                </a:ext>
              </a:extLst>
            </p:cNvPr>
            <p:cNvSpPr/>
            <p:nvPr/>
          </p:nvSpPr>
          <p:spPr>
            <a:xfrm>
              <a:off x="3478826" y="2661535"/>
              <a:ext cx="300851" cy="725944"/>
            </a:xfrm>
            <a:custGeom>
              <a:avLst/>
              <a:gdLst/>
              <a:ahLst/>
              <a:cxnLst/>
              <a:rect l="l" t="t" r="r" b="b"/>
              <a:pathLst>
                <a:path w="6153" h="14847" extrusionOk="0">
                  <a:moveTo>
                    <a:pt x="4769" y="1"/>
                  </a:moveTo>
                  <a:cubicBezTo>
                    <a:pt x="4564" y="1"/>
                    <a:pt x="4347" y="114"/>
                    <a:pt x="4129" y="378"/>
                  </a:cubicBezTo>
                  <a:cubicBezTo>
                    <a:pt x="3296" y="1390"/>
                    <a:pt x="1010" y="7057"/>
                    <a:pt x="152" y="13332"/>
                  </a:cubicBezTo>
                  <a:cubicBezTo>
                    <a:pt x="152" y="13379"/>
                    <a:pt x="152" y="13427"/>
                    <a:pt x="140" y="13475"/>
                  </a:cubicBezTo>
                  <a:cubicBezTo>
                    <a:pt x="105" y="13665"/>
                    <a:pt x="93" y="13879"/>
                    <a:pt x="57" y="14082"/>
                  </a:cubicBezTo>
                  <a:cubicBezTo>
                    <a:pt x="1" y="14575"/>
                    <a:pt x="2090" y="14847"/>
                    <a:pt x="3138" y="14847"/>
                  </a:cubicBezTo>
                  <a:cubicBezTo>
                    <a:pt x="3203" y="14847"/>
                    <a:pt x="3263" y="14846"/>
                    <a:pt x="3319" y="14844"/>
                  </a:cubicBezTo>
                  <a:cubicBezTo>
                    <a:pt x="3319" y="14844"/>
                    <a:pt x="3367" y="14594"/>
                    <a:pt x="3438" y="14165"/>
                  </a:cubicBezTo>
                  <a:cubicBezTo>
                    <a:pt x="3438" y="14129"/>
                    <a:pt x="3450" y="14106"/>
                    <a:pt x="3450" y="14070"/>
                  </a:cubicBezTo>
                  <a:cubicBezTo>
                    <a:pt x="3665" y="13010"/>
                    <a:pt x="4034" y="10962"/>
                    <a:pt x="4510" y="8652"/>
                  </a:cubicBezTo>
                  <a:cubicBezTo>
                    <a:pt x="5201" y="5295"/>
                    <a:pt x="6153" y="4354"/>
                    <a:pt x="6153" y="2807"/>
                  </a:cubicBezTo>
                  <a:cubicBezTo>
                    <a:pt x="6153" y="1585"/>
                    <a:pt x="5538" y="1"/>
                    <a:pt x="4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978;p62">
              <a:extLst>
                <a:ext uri="{FF2B5EF4-FFF2-40B4-BE49-F238E27FC236}">
                  <a16:creationId xmlns:a16="http://schemas.microsoft.com/office/drawing/2014/main" xmlns="" id="{3B2016E1-8C1A-407A-A4EC-78007A50DDAC}"/>
                </a:ext>
              </a:extLst>
            </p:cNvPr>
            <p:cNvSpPr/>
            <p:nvPr/>
          </p:nvSpPr>
          <p:spPr>
            <a:xfrm>
              <a:off x="3485671" y="3311595"/>
              <a:ext cx="161891" cy="42588"/>
            </a:xfrm>
            <a:custGeom>
              <a:avLst/>
              <a:gdLst/>
              <a:ahLst/>
              <a:cxnLst/>
              <a:rect l="l" t="t" r="r" b="b"/>
              <a:pathLst>
                <a:path w="3311" h="871" extrusionOk="0">
                  <a:moveTo>
                    <a:pt x="12" y="1"/>
                  </a:moveTo>
                  <a:cubicBezTo>
                    <a:pt x="12" y="60"/>
                    <a:pt x="12" y="108"/>
                    <a:pt x="0" y="156"/>
                  </a:cubicBezTo>
                  <a:cubicBezTo>
                    <a:pt x="84" y="191"/>
                    <a:pt x="179" y="227"/>
                    <a:pt x="262" y="251"/>
                  </a:cubicBezTo>
                  <a:cubicBezTo>
                    <a:pt x="977" y="525"/>
                    <a:pt x="1715" y="703"/>
                    <a:pt x="2453" y="787"/>
                  </a:cubicBezTo>
                  <a:cubicBezTo>
                    <a:pt x="2739" y="834"/>
                    <a:pt x="3013" y="870"/>
                    <a:pt x="3298" y="870"/>
                  </a:cubicBezTo>
                  <a:cubicBezTo>
                    <a:pt x="3298" y="834"/>
                    <a:pt x="3310" y="811"/>
                    <a:pt x="3310" y="775"/>
                  </a:cubicBezTo>
                  <a:cubicBezTo>
                    <a:pt x="2715" y="715"/>
                    <a:pt x="2108" y="644"/>
                    <a:pt x="1501" y="477"/>
                  </a:cubicBezTo>
                  <a:cubicBezTo>
                    <a:pt x="989" y="358"/>
                    <a:pt x="489" y="191"/>
                    <a:pt x="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979;p62">
              <a:extLst>
                <a:ext uri="{FF2B5EF4-FFF2-40B4-BE49-F238E27FC236}">
                  <a16:creationId xmlns:a16="http://schemas.microsoft.com/office/drawing/2014/main" xmlns="" id="{6089CA56-5059-47A6-94F8-9234B7F71405}"/>
                </a:ext>
              </a:extLst>
            </p:cNvPr>
            <p:cNvSpPr/>
            <p:nvPr/>
          </p:nvSpPr>
          <p:spPr>
            <a:xfrm>
              <a:off x="3663209" y="2865672"/>
              <a:ext cx="104831" cy="404655"/>
            </a:xfrm>
            <a:custGeom>
              <a:avLst/>
              <a:gdLst/>
              <a:ahLst/>
              <a:cxnLst/>
              <a:rect l="l" t="t" r="r" b="b"/>
              <a:pathLst>
                <a:path w="2144" h="8276" extrusionOk="0">
                  <a:moveTo>
                    <a:pt x="2144" y="1"/>
                  </a:moveTo>
                  <a:cubicBezTo>
                    <a:pt x="2025" y="322"/>
                    <a:pt x="1882" y="667"/>
                    <a:pt x="1751" y="1001"/>
                  </a:cubicBezTo>
                  <a:cubicBezTo>
                    <a:pt x="1620" y="1322"/>
                    <a:pt x="1501" y="1668"/>
                    <a:pt x="1382" y="1989"/>
                  </a:cubicBezTo>
                  <a:cubicBezTo>
                    <a:pt x="1144" y="2668"/>
                    <a:pt x="953" y="3358"/>
                    <a:pt x="798" y="4061"/>
                  </a:cubicBezTo>
                  <a:cubicBezTo>
                    <a:pt x="727" y="4418"/>
                    <a:pt x="668" y="4763"/>
                    <a:pt x="596" y="5120"/>
                  </a:cubicBezTo>
                  <a:cubicBezTo>
                    <a:pt x="537" y="5478"/>
                    <a:pt x="453" y="5823"/>
                    <a:pt x="394" y="6180"/>
                  </a:cubicBezTo>
                  <a:cubicBezTo>
                    <a:pt x="239" y="6871"/>
                    <a:pt x="96" y="7573"/>
                    <a:pt x="1" y="8276"/>
                  </a:cubicBezTo>
                  <a:cubicBezTo>
                    <a:pt x="156" y="7573"/>
                    <a:pt x="310" y="6871"/>
                    <a:pt x="453" y="6180"/>
                  </a:cubicBezTo>
                  <a:cubicBezTo>
                    <a:pt x="608" y="5478"/>
                    <a:pt x="739" y="4775"/>
                    <a:pt x="894" y="4073"/>
                  </a:cubicBezTo>
                  <a:cubicBezTo>
                    <a:pt x="1037" y="3370"/>
                    <a:pt x="1227" y="2692"/>
                    <a:pt x="1453" y="2025"/>
                  </a:cubicBezTo>
                  <a:cubicBezTo>
                    <a:pt x="1668" y="1334"/>
                    <a:pt x="1953" y="679"/>
                    <a:pt x="2144" y="1"/>
                  </a:cubicBezTo>
                  <a:close/>
                </a:path>
              </a:pathLst>
            </a:custGeom>
            <a:solidFill>
              <a:srgbClr val="ACC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980;p62">
              <a:extLst>
                <a:ext uri="{FF2B5EF4-FFF2-40B4-BE49-F238E27FC236}">
                  <a16:creationId xmlns:a16="http://schemas.microsoft.com/office/drawing/2014/main" xmlns="" id="{7655EB49-D30C-45C4-89B5-9258E022337E}"/>
                </a:ext>
              </a:extLst>
            </p:cNvPr>
            <p:cNvSpPr/>
            <p:nvPr/>
          </p:nvSpPr>
          <p:spPr>
            <a:xfrm>
              <a:off x="4100429" y="1918379"/>
              <a:ext cx="183405" cy="285547"/>
            </a:xfrm>
            <a:custGeom>
              <a:avLst/>
              <a:gdLst/>
              <a:ahLst/>
              <a:cxnLst/>
              <a:rect l="l" t="t" r="r" b="b"/>
              <a:pathLst>
                <a:path w="3751" h="5840" extrusionOk="0">
                  <a:moveTo>
                    <a:pt x="823" y="1"/>
                  </a:moveTo>
                  <a:cubicBezTo>
                    <a:pt x="621" y="1"/>
                    <a:pt x="439" y="73"/>
                    <a:pt x="322" y="265"/>
                  </a:cubicBezTo>
                  <a:cubicBezTo>
                    <a:pt x="0" y="825"/>
                    <a:pt x="179" y="1873"/>
                    <a:pt x="310" y="2480"/>
                  </a:cubicBezTo>
                  <a:cubicBezTo>
                    <a:pt x="500" y="3313"/>
                    <a:pt x="846" y="4087"/>
                    <a:pt x="1203" y="4849"/>
                  </a:cubicBezTo>
                  <a:cubicBezTo>
                    <a:pt x="1417" y="5290"/>
                    <a:pt x="1715" y="5802"/>
                    <a:pt x="2203" y="5837"/>
                  </a:cubicBezTo>
                  <a:cubicBezTo>
                    <a:pt x="2222" y="5839"/>
                    <a:pt x="2241" y="5840"/>
                    <a:pt x="2261" y="5840"/>
                  </a:cubicBezTo>
                  <a:cubicBezTo>
                    <a:pt x="2505" y="5840"/>
                    <a:pt x="2752" y="5703"/>
                    <a:pt x="2917" y="5516"/>
                  </a:cubicBezTo>
                  <a:cubicBezTo>
                    <a:pt x="3108" y="5302"/>
                    <a:pt x="3215" y="5052"/>
                    <a:pt x="3286" y="4790"/>
                  </a:cubicBezTo>
                  <a:cubicBezTo>
                    <a:pt x="3751" y="3218"/>
                    <a:pt x="3167" y="1408"/>
                    <a:pt x="1870" y="432"/>
                  </a:cubicBezTo>
                  <a:cubicBezTo>
                    <a:pt x="1638" y="247"/>
                    <a:pt x="1196"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981;p62">
              <a:extLst>
                <a:ext uri="{FF2B5EF4-FFF2-40B4-BE49-F238E27FC236}">
                  <a16:creationId xmlns:a16="http://schemas.microsoft.com/office/drawing/2014/main" xmlns="" id="{AC07FEBA-103D-449C-9046-A848E89519CE}"/>
                </a:ext>
              </a:extLst>
            </p:cNvPr>
            <p:cNvSpPr/>
            <p:nvPr/>
          </p:nvSpPr>
          <p:spPr>
            <a:xfrm>
              <a:off x="3686532" y="1927865"/>
              <a:ext cx="594417" cy="678809"/>
            </a:xfrm>
            <a:custGeom>
              <a:avLst/>
              <a:gdLst/>
              <a:ahLst/>
              <a:cxnLst/>
              <a:rect l="l" t="t" r="r" b="b"/>
              <a:pathLst>
                <a:path w="12157" h="13883" extrusionOk="0">
                  <a:moveTo>
                    <a:pt x="6280" y="0"/>
                  </a:moveTo>
                  <a:cubicBezTo>
                    <a:pt x="6157" y="0"/>
                    <a:pt x="6032" y="4"/>
                    <a:pt x="5906" y="12"/>
                  </a:cubicBezTo>
                  <a:cubicBezTo>
                    <a:pt x="2405" y="238"/>
                    <a:pt x="0" y="3846"/>
                    <a:pt x="417" y="7763"/>
                  </a:cubicBezTo>
                  <a:cubicBezTo>
                    <a:pt x="512" y="8715"/>
                    <a:pt x="774" y="9584"/>
                    <a:pt x="1143" y="10358"/>
                  </a:cubicBezTo>
                  <a:cubicBezTo>
                    <a:pt x="1214" y="10513"/>
                    <a:pt x="1286" y="10656"/>
                    <a:pt x="1381" y="10799"/>
                  </a:cubicBezTo>
                  <a:cubicBezTo>
                    <a:pt x="1393" y="10811"/>
                    <a:pt x="1393" y="10834"/>
                    <a:pt x="1405" y="10846"/>
                  </a:cubicBezTo>
                  <a:cubicBezTo>
                    <a:pt x="2441" y="12585"/>
                    <a:pt x="4120" y="13728"/>
                    <a:pt x="6013" y="13871"/>
                  </a:cubicBezTo>
                  <a:cubicBezTo>
                    <a:pt x="6167" y="13882"/>
                    <a:pt x="6322" y="13882"/>
                    <a:pt x="6465" y="13882"/>
                  </a:cubicBezTo>
                  <a:lnTo>
                    <a:pt x="6858" y="13882"/>
                  </a:lnTo>
                  <a:cubicBezTo>
                    <a:pt x="8180" y="13811"/>
                    <a:pt x="9192" y="13490"/>
                    <a:pt x="9954" y="13001"/>
                  </a:cubicBezTo>
                  <a:cubicBezTo>
                    <a:pt x="10132" y="12882"/>
                    <a:pt x="10311" y="12751"/>
                    <a:pt x="10454" y="12620"/>
                  </a:cubicBezTo>
                  <a:lnTo>
                    <a:pt x="10478" y="12597"/>
                  </a:lnTo>
                  <a:cubicBezTo>
                    <a:pt x="11347" y="11811"/>
                    <a:pt x="11811" y="10680"/>
                    <a:pt x="12025" y="9358"/>
                  </a:cubicBezTo>
                  <a:cubicBezTo>
                    <a:pt x="12037" y="9191"/>
                    <a:pt x="12061" y="9049"/>
                    <a:pt x="12085" y="8882"/>
                  </a:cubicBezTo>
                  <a:lnTo>
                    <a:pt x="12085" y="8846"/>
                  </a:lnTo>
                  <a:cubicBezTo>
                    <a:pt x="12144" y="8334"/>
                    <a:pt x="12156" y="7798"/>
                    <a:pt x="12156" y="7227"/>
                  </a:cubicBezTo>
                  <a:cubicBezTo>
                    <a:pt x="12110" y="2794"/>
                    <a:pt x="9649" y="0"/>
                    <a:pt x="628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982;p62">
              <a:extLst>
                <a:ext uri="{FF2B5EF4-FFF2-40B4-BE49-F238E27FC236}">
                  <a16:creationId xmlns:a16="http://schemas.microsoft.com/office/drawing/2014/main" xmlns="" id="{5B52E257-51B4-4EC3-A239-40CECE405E9C}"/>
                </a:ext>
              </a:extLst>
            </p:cNvPr>
            <p:cNvSpPr/>
            <p:nvPr/>
          </p:nvSpPr>
          <p:spPr>
            <a:xfrm>
              <a:off x="3588106" y="1811690"/>
              <a:ext cx="776648" cy="509730"/>
            </a:xfrm>
            <a:custGeom>
              <a:avLst/>
              <a:gdLst/>
              <a:ahLst/>
              <a:cxnLst/>
              <a:rect l="l" t="t" r="r" b="b"/>
              <a:pathLst>
                <a:path w="15884" h="10425" extrusionOk="0">
                  <a:moveTo>
                    <a:pt x="11593" y="0"/>
                  </a:moveTo>
                  <a:cubicBezTo>
                    <a:pt x="11534" y="0"/>
                    <a:pt x="11476" y="2"/>
                    <a:pt x="11419" y="6"/>
                  </a:cubicBezTo>
                  <a:cubicBezTo>
                    <a:pt x="10847" y="54"/>
                    <a:pt x="10300" y="173"/>
                    <a:pt x="9776" y="376"/>
                  </a:cubicBezTo>
                  <a:cubicBezTo>
                    <a:pt x="9478" y="495"/>
                    <a:pt x="9192" y="626"/>
                    <a:pt x="8942" y="804"/>
                  </a:cubicBezTo>
                  <a:cubicBezTo>
                    <a:pt x="8811" y="888"/>
                    <a:pt x="8692" y="971"/>
                    <a:pt x="8561" y="1078"/>
                  </a:cubicBezTo>
                  <a:cubicBezTo>
                    <a:pt x="8526" y="1102"/>
                    <a:pt x="8478" y="1138"/>
                    <a:pt x="8454" y="1161"/>
                  </a:cubicBezTo>
                  <a:cubicBezTo>
                    <a:pt x="8124" y="1155"/>
                    <a:pt x="7775" y="1148"/>
                    <a:pt x="7409" y="1148"/>
                  </a:cubicBezTo>
                  <a:cubicBezTo>
                    <a:pt x="7142" y="1148"/>
                    <a:pt x="6867" y="1151"/>
                    <a:pt x="6585" y="1161"/>
                  </a:cubicBezTo>
                  <a:cubicBezTo>
                    <a:pt x="6002" y="1197"/>
                    <a:pt x="5394" y="1245"/>
                    <a:pt x="4775" y="1328"/>
                  </a:cubicBezTo>
                  <a:cubicBezTo>
                    <a:pt x="3966" y="1459"/>
                    <a:pt x="3168" y="1661"/>
                    <a:pt x="2489" y="1971"/>
                  </a:cubicBezTo>
                  <a:lnTo>
                    <a:pt x="2394" y="2019"/>
                  </a:lnTo>
                  <a:cubicBezTo>
                    <a:pt x="2358" y="1959"/>
                    <a:pt x="2323" y="1900"/>
                    <a:pt x="2275" y="1840"/>
                  </a:cubicBezTo>
                  <a:cubicBezTo>
                    <a:pt x="2132" y="1638"/>
                    <a:pt x="1965" y="1399"/>
                    <a:pt x="1739" y="1304"/>
                  </a:cubicBezTo>
                  <a:cubicBezTo>
                    <a:pt x="1668" y="1266"/>
                    <a:pt x="1585" y="1245"/>
                    <a:pt x="1503" y="1245"/>
                  </a:cubicBezTo>
                  <a:cubicBezTo>
                    <a:pt x="1380" y="1245"/>
                    <a:pt x="1258" y="1292"/>
                    <a:pt x="1180" y="1399"/>
                  </a:cubicBezTo>
                  <a:cubicBezTo>
                    <a:pt x="1037" y="1614"/>
                    <a:pt x="1168" y="1900"/>
                    <a:pt x="1263" y="2090"/>
                  </a:cubicBezTo>
                  <a:cubicBezTo>
                    <a:pt x="1322" y="2209"/>
                    <a:pt x="1406" y="2316"/>
                    <a:pt x="1477" y="2412"/>
                  </a:cubicBezTo>
                  <a:cubicBezTo>
                    <a:pt x="1299" y="2352"/>
                    <a:pt x="1120" y="2316"/>
                    <a:pt x="941" y="2316"/>
                  </a:cubicBezTo>
                  <a:cubicBezTo>
                    <a:pt x="727" y="2316"/>
                    <a:pt x="191" y="2388"/>
                    <a:pt x="418" y="2697"/>
                  </a:cubicBezTo>
                  <a:cubicBezTo>
                    <a:pt x="572" y="2888"/>
                    <a:pt x="775" y="3043"/>
                    <a:pt x="1013" y="3102"/>
                  </a:cubicBezTo>
                  <a:cubicBezTo>
                    <a:pt x="418" y="3840"/>
                    <a:pt x="168" y="4769"/>
                    <a:pt x="96" y="5674"/>
                  </a:cubicBezTo>
                  <a:cubicBezTo>
                    <a:pt x="1" y="6781"/>
                    <a:pt x="179" y="7829"/>
                    <a:pt x="394" y="8519"/>
                  </a:cubicBezTo>
                  <a:cubicBezTo>
                    <a:pt x="465" y="8817"/>
                    <a:pt x="608" y="9055"/>
                    <a:pt x="775" y="9281"/>
                  </a:cubicBezTo>
                  <a:cubicBezTo>
                    <a:pt x="846" y="9341"/>
                    <a:pt x="930" y="9377"/>
                    <a:pt x="1013" y="9424"/>
                  </a:cubicBezTo>
                  <a:cubicBezTo>
                    <a:pt x="1382" y="9603"/>
                    <a:pt x="1787" y="9651"/>
                    <a:pt x="2192" y="9651"/>
                  </a:cubicBezTo>
                  <a:cubicBezTo>
                    <a:pt x="2358" y="9651"/>
                    <a:pt x="2537" y="9651"/>
                    <a:pt x="2680" y="9722"/>
                  </a:cubicBezTo>
                  <a:cubicBezTo>
                    <a:pt x="2954" y="9853"/>
                    <a:pt x="3049" y="10174"/>
                    <a:pt x="3287" y="10353"/>
                  </a:cubicBezTo>
                  <a:cubicBezTo>
                    <a:pt x="3323" y="10377"/>
                    <a:pt x="3370" y="10389"/>
                    <a:pt x="3394" y="10413"/>
                  </a:cubicBezTo>
                  <a:cubicBezTo>
                    <a:pt x="3418" y="10424"/>
                    <a:pt x="3454" y="10424"/>
                    <a:pt x="3489" y="10424"/>
                  </a:cubicBezTo>
                  <a:cubicBezTo>
                    <a:pt x="3739" y="10424"/>
                    <a:pt x="3954" y="10293"/>
                    <a:pt x="4085" y="10079"/>
                  </a:cubicBezTo>
                  <a:cubicBezTo>
                    <a:pt x="4228" y="9817"/>
                    <a:pt x="4251" y="9472"/>
                    <a:pt x="4228" y="9186"/>
                  </a:cubicBezTo>
                  <a:cubicBezTo>
                    <a:pt x="4216" y="8996"/>
                    <a:pt x="4168" y="8805"/>
                    <a:pt x="4109" y="8603"/>
                  </a:cubicBezTo>
                  <a:lnTo>
                    <a:pt x="4109" y="8591"/>
                  </a:lnTo>
                  <a:cubicBezTo>
                    <a:pt x="4239" y="8591"/>
                    <a:pt x="4394" y="8531"/>
                    <a:pt x="4525" y="8472"/>
                  </a:cubicBezTo>
                  <a:cubicBezTo>
                    <a:pt x="4716" y="8388"/>
                    <a:pt x="4906" y="8281"/>
                    <a:pt x="5049" y="8127"/>
                  </a:cubicBezTo>
                  <a:cubicBezTo>
                    <a:pt x="5287" y="7865"/>
                    <a:pt x="5371" y="7507"/>
                    <a:pt x="5371" y="7150"/>
                  </a:cubicBezTo>
                  <a:cubicBezTo>
                    <a:pt x="5371" y="6698"/>
                    <a:pt x="5240" y="6281"/>
                    <a:pt x="5252" y="5841"/>
                  </a:cubicBezTo>
                  <a:cubicBezTo>
                    <a:pt x="5263" y="5436"/>
                    <a:pt x="5430" y="5079"/>
                    <a:pt x="5656" y="4757"/>
                  </a:cubicBezTo>
                  <a:cubicBezTo>
                    <a:pt x="5716" y="4662"/>
                    <a:pt x="5787" y="4555"/>
                    <a:pt x="5859" y="4471"/>
                  </a:cubicBezTo>
                  <a:cubicBezTo>
                    <a:pt x="5918" y="4531"/>
                    <a:pt x="6002" y="4590"/>
                    <a:pt x="6061" y="4638"/>
                  </a:cubicBezTo>
                  <a:cubicBezTo>
                    <a:pt x="6335" y="4840"/>
                    <a:pt x="6680" y="4971"/>
                    <a:pt x="7026" y="5031"/>
                  </a:cubicBezTo>
                  <a:cubicBezTo>
                    <a:pt x="7119" y="5045"/>
                    <a:pt x="7215" y="5053"/>
                    <a:pt x="7310" y="5053"/>
                  </a:cubicBezTo>
                  <a:cubicBezTo>
                    <a:pt x="7544" y="5053"/>
                    <a:pt x="7779" y="5006"/>
                    <a:pt x="7990" y="4888"/>
                  </a:cubicBezTo>
                  <a:cubicBezTo>
                    <a:pt x="8204" y="4769"/>
                    <a:pt x="8359" y="4578"/>
                    <a:pt x="8442" y="4364"/>
                  </a:cubicBezTo>
                  <a:cubicBezTo>
                    <a:pt x="8692" y="4555"/>
                    <a:pt x="8978" y="4674"/>
                    <a:pt x="9288" y="4721"/>
                  </a:cubicBezTo>
                  <a:cubicBezTo>
                    <a:pt x="9343" y="4729"/>
                    <a:pt x="9401" y="4732"/>
                    <a:pt x="9460" y="4732"/>
                  </a:cubicBezTo>
                  <a:cubicBezTo>
                    <a:pt x="9784" y="4732"/>
                    <a:pt x="10150" y="4623"/>
                    <a:pt x="10371" y="4412"/>
                  </a:cubicBezTo>
                  <a:cubicBezTo>
                    <a:pt x="10490" y="4531"/>
                    <a:pt x="10609" y="4650"/>
                    <a:pt x="10740" y="4757"/>
                  </a:cubicBezTo>
                  <a:cubicBezTo>
                    <a:pt x="11145" y="5055"/>
                    <a:pt x="11633" y="5233"/>
                    <a:pt x="12133" y="5257"/>
                  </a:cubicBezTo>
                  <a:cubicBezTo>
                    <a:pt x="12169" y="5258"/>
                    <a:pt x="12207" y="5259"/>
                    <a:pt x="12245" y="5259"/>
                  </a:cubicBezTo>
                  <a:cubicBezTo>
                    <a:pt x="12547" y="5259"/>
                    <a:pt x="12906" y="5213"/>
                    <a:pt x="13181" y="5055"/>
                  </a:cubicBezTo>
                  <a:cubicBezTo>
                    <a:pt x="13253" y="5061"/>
                    <a:pt x="13321" y="5064"/>
                    <a:pt x="13388" y="5064"/>
                  </a:cubicBezTo>
                  <a:cubicBezTo>
                    <a:pt x="13455" y="5064"/>
                    <a:pt x="13520" y="5061"/>
                    <a:pt x="13586" y="5055"/>
                  </a:cubicBezTo>
                  <a:cubicBezTo>
                    <a:pt x="13919" y="5019"/>
                    <a:pt x="14241" y="4912"/>
                    <a:pt x="14479" y="4674"/>
                  </a:cubicBezTo>
                  <a:cubicBezTo>
                    <a:pt x="14657" y="4495"/>
                    <a:pt x="14753" y="4281"/>
                    <a:pt x="14753" y="4043"/>
                  </a:cubicBezTo>
                  <a:cubicBezTo>
                    <a:pt x="14872" y="3959"/>
                    <a:pt x="14967" y="3888"/>
                    <a:pt x="15074" y="3805"/>
                  </a:cubicBezTo>
                  <a:cubicBezTo>
                    <a:pt x="15598" y="3400"/>
                    <a:pt x="15884" y="2697"/>
                    <a:pt x="15658" y="2054"/>
                  </a:cubicBezTo>
                  <a:cubicBezTo>
                    <a:pt x="15550" y="1757"/>
                    <a:pt x="15348" y="1519"/>
                    <a:pt x="15086" y="1340"/>
                  </a:cubicBezTo>
                  <a:cubicBezTo>
                    <a:pt x="14788" y="1149"/>
                    <a:pt x="14431" y="1090"/>
                    <a:pt x="14098" y="1078"/>
                  </a:cubicBezTo>
                  <a:cubicBezTo>
                    <a:pt x="14046" y="1076"/>
                    <a:pt x="13993" y="1076"/>
                    <a:pt x="13940" y="1076"/>
                  </a:cubicBezTo>
                  <a:cubicBezTo>
                    <a:pt x="13586" y="1076"/>
                    <a:pt x="13224" y="1110"/>
                    <a:pt x="12872" y="1161"/>
                  </a:cubicBezTo>
                  <a:cubicBezTo>
                    <a:pt x="12907" y="971"/>
                    <a:pt x="12883" y="780"/>
                    <a:pt x="12800" y="590"/>
                  </a:cubicBezTo>
                  <a:cubicBezTo>
                    <a:pt x="12578" y="136"/>
                    <a:pt x="12057" y="0"/>
                    <a:pt x="1159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983;p62">
              <a:extLst>
                <a:ext uri="{FF2B5EF4-FFF2-40B4-BE49-F238E27FC236}">
                  <a16:creationId xmlns:a16="http://schemas.microsoft.com/office/drawing/2014/main" xmlns="" id="{5938BAD2-28B6-4AE5-BCFB-DCE42D37CACA}"/>
                </a:ext>
              </a:extLst>
            </p:cNvPr>
            <p:cNvSpPr/>
            <p:nvPr/>
          </p:nvSpPr>
          <p:spPr>
            <a:xfrm>
              <a:off x="3593925" y="1868457"/>
              <a:ext cx="318502" cy="234696"/>
            </a:xfrm>
            <a:custGeom>
              <a:avLst/>
              <a:gdLst/>
              <a:ahLst/>
              <a:cxnLst/>
              <a:rect l="l" t="t" r="r" b="b"/>
              <a:pathLst>
                <a:path w="6514" h="4800" extrusionOk="0">
                  <a:moveTo>
                    <a:pt x="6502" y="0"/>
                  </a:moveTo>
                  <a:cubicBezTo>
                    <a:pt x="5906" y="24"/>
                    <a:pt x="5299" y="84"/>
                    <a:pt x="4704" y="167"/>
                  </a:cubicBezTo>
                  <a:cubicBezTo>
                    <a:pt x="4621" y="346"/>
                    <a:pt x="4537" y="524"/>
                    <a:pt x="4394" y="655"/>
                  </a:cubicBezTo>
                  <a:cubicBezTo>
                    <a:pt x="3966" y="1060"/>
                    <a:pt x="3156" y="858"/>
                    <a:pt x="2680" y="1215"/>
                  </a:cubicBezTo>
                  <a:cubicBezTo>
                    <a:pt x="2501" y="1334"/>
                    <a:pt x="2394" y="1536"/>
                    <a:pt x="2263" y="1703"/>
                  </a:cubicBezTo>
                  <a:cubicBezTo>
                    <a:pt x="2072" y="1947"/>
                    <a:pt x="1886" y="2035"/>
                    <a:pt x="1664" y="2035"/>
                  </a:cubicBezTo>
                  <a:cubicBezTo>
                    <a:pt x="1540" y="2035"/>
                    <a:pt x="1405" y="2008"/>
                    <a:pt x="1251" y="1965"/>
                  </a:cubicBezTo>
                  <a:cubicBezTo>
                    <a:pt x="1144" y="1941"/>
                    <a:pt x="1061" y="1929"/>
                    <a:pt x="953" y="1905"/>
                  </a:cubicBezTo>
                  <a:cubicBezTo>
                    <a:pt x="346" y="2655"/>
                    <a:pt x="72" y="3608"/>
                    <a:pt x="1" y="4513"/>
                  </a:cubicBezTo>
                  <a:cubicBezTo>
                    <a:pt x="1" y="4549"/>
                    <a:pt x="13" y="4560"/>
                    <a:pt x="25" y="4584"/>
                  </a:cubicBezTo>
                  <a:cubicBezTo>
                    <a:pt x="103" y="4718"/>
                    <a:pt x="244" y="4800"/>
                    <a:pt x="398" y="4800"/>
                  </a:cubicBezTo>
                  <a:cubicBezTo>
                    <a:pt x="409" y="4800"/>
                    <a:pt x="419" y="4799"/>
                    <a:pt x="430" y="4799"/>
                  </a:cubicBezTo>
                  <a:cubicBezTo>
                    <a:pt x="680" y="4763"/>
                    <a:pt x="799" y="4477"/>
                    <a:pt x="882" y="4239"/>
                  </a:cubicBezTo>
                  <a:cubicBezTo>
                    <a:pt x="965" y="3977"/>
                    <a:pt x="1037" y="3727"/>
                    <a:pt x="1120" y="3453"/>
                  </a:cubicBezTo>
                  <a:cubicBezTo>
                    <a:pt x="1156" y="3275"/>
                    <a:pt x="1251" y="3072"/>
                    <a:pt x="1442" y="3036"/>
                  </a:cubicBezTo>
                  <a:cubicBezTo>
                    <a:pt x="1453" y="3035"/>
                    <a:pt x="1464" y="3035"/>
                    <a:pt x="1475" y="3035"/>
                  </a:cubicBezTo>
                  <a:cubicBezTo>
                    <a:pt x="1573" y="3035"/>
                    <a:pt x="1676" y="3078"/>
                    <a:pt x="1751" y="3132"/>
                  </a:cubicBezTo>
                  <a:cubicBezTo>
                    <a:pt x="1965" y="3251"/>
                    <a:pt x="2156" y="3394"/>
                    <a:pt x="2382" y="3489"/>
                  </a:cubicBezTo>
                  <a:cubicBezTo>
                    <a:pt x="2466" y="3518"/>
                    <a:pt x="2558" y="3534"/>
                    <a:pt x="2647" y="3534"/>
                  </a:cubicBezTo>
                  <a:cubicBezTo>
                    <a:pt x="2810" y="3534"/>
                    <a:pt x="2964" y="3481"/>
                    <a:pt x="3049" y="3358"/>
                  </a:cubicBezTo>
                  <a:cubicBezTo>
                    <a:pt x="3216" y="3096"/>
                    <a:pt x="3001" y="2763"/>
                    <a:pt x="3120" y="2489"/>
                  </a:cubicBezTo>
                  <a:cubicBezTo>
                    <a:pt x="3221" y="2265"/>
                    <a:pt x="3521" y="2178"/>
                    <a:pt x="3784" y="2178"/>
                  </a:cubicBezTo>
                  <a:cubicBezTo>
                    <a:pt x="3801" y="2178"/>
                    <a:pt x="3818" y="2178"/>
                    <a:pt x="3835" y="2179"/>
                  </a:cubicBezTo>
                  <a:cubicBezTo>
                    <a:pt x="4120" y="2203"/>
                    <a:pt x="4406" y="2298"/>
                    <a:pt x="4692" y="2298"/>
                  </a:cubicBezTo>
                  <a:cubicBezTo>
                    <a:pt x="4990" y="2286"/>
                    <a:pt x="5299" y="2132"/>
                    <a:pt x="5323" y="1870"/>
                  </a:cubicBezTo>
                  <a:cubicBezTo>
                    <a:pt x="5347" y="1751"/>
                    <a:pt x="5287" y="1608"/>
                    <a:pt x="5252" y="1489"/>
                  </a:cubicBezTo>
                  <a:cubicBezTo>
                    <a:pt x="5228" y="1370"/>
                    <a:pt x="5228" y="1215"/>
                    <a:pt x="5323" y="1131"/>
                  </a:cubicBezTo>
                  <a:cubicBezTo>
                    <a:pt x="5371" y="1108"/>
                    <a:pt x="5442" y="1072"/>
                    <a:pt x="5525" y="1060"/>
                  </a:cubicBezTo>
                  <a:cubicBezTo>
                    <a:pt x="5942" y="953"/>
                    <a:pt x="6383" y="762"/>
                    <a:pt x="6490" y="381"/>
                  </a:cubicBezTo>
                  <a:cubicBezTo>
                    <a:pt x="6514" y="262"/>
                    <a:pt x="6502" y="119"/>
                    <a:pt x="6502" y="0"/>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984;p62">
              <a:extLst>
                <a:ext uri="{FF2B5EF4-FFF2-40B4-BE49-F238E27FC236}">
                  <a16:creationId xmlns:a16="http://schemas.microsoft.com/office/drawing/2014/main" xmlns="" id="{FAA96DC7-1939-4AA6-959C-E20C21ED9A11}"/>
                </a:ext>
              </a:extLst>
            </p:cNvPr>
            <p:cNvSpPr/>
            <p:nvPr/>
          </p:nvSpPr>
          <p:spPr>
            <a:xfrm>
              <a:off x="3580576" y="2238886"/>
              <a:ext cx="182232" cy="218463"/>
            </a:xfrm>
            <a:custGeom>
              <a:avLst/>
              <a:gdLst/>
              <a:ahLst/>
              <a:cxnLst/>
              <a:rect l="l" t="t" r="r" b="b"/>
              <a:pathLst>
                <a:path w="3727" h="4468" extrusionOk="0">
                  <a:moveTo>
                    <a:pt x="1408" y="1"/>
                  </a:moveTo>
                  <a:cubicBezTo>
                    <a:pt x="1300" y="1"/>
                    <a:pt x="1188" y="11"/>
                    <a:pt x="1072" y="32"/>
                  </a:cubicBezTo>
                  <a:cubicBezTo>
                    <a:pt x="798" y="92"/>
                    <a:pt x="524" y="247"/>
                    <a:pt x="322" y="521"/>
                  </a:cubicBezTo>
                  <a:cubicBezTo>
                    <a:pt x="95" y="842"/>
                    <a:pt x="0" y="1235"/>
                    <a:pt x="24" y="1604"/>
                  </a:cubicBezTo>
                  <a:cubicBezTo>
                    <a:pt x="24" y="2426"/>
                    <a:pt x="405" y="3211"/>
                    <a:pt x="1036" y="3771"/>
                  </a:cubicBezTo>
                  <a:cubicBezTo>
                    <a:pt x="1417" y="4104"/>
                    <a:pt x="1929" y="4426"/>
                    <a:pt x="2453" y="4462"/>
                  </a:cubicBezTo>
                  <a:cubicBezTo>
                    <a:pt x="2495" y="4466"/>
                    <a:pt x="2536" y="4468"/>
                    <a:pt x="2577" y="4468"/>
                  </a:cubicBezTo>
                  <a:cubicBezTo>
                    <a:pt x="3112" y="4468"/>
                    <a:pt x="3523" y="4111"/>
                    <a:pt x="3655" y="3569"/>
                  </a:cubicBezTo>
                  <a:cubicBezTo>
                    <a:pt x="3727" y="3295"/>
                    <a:pt x="3703" y="2973"/>
                    <a:pt x="3655" y="2699"/>
                  </a:cubicBezTo>
                  <a:cubicBezTo>
                    <a:pt x="3501" y="1554"/>
                    <a:pt x="2746" y="1"/>
                    <a:pt x="140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985;p62">
              <a:extLst>
                <a:ext uri="{FF2B5EF4-FFF2-40B4-BE49-F238E27FC236}">
                  <a16:creationId xmlns:a16="http://schemas.microsoft.com/office/drawing/2014/main" xmlns="" id="{E35B4E2B-5E0D-4D10-8A72-4EA1CEB90E94}"/>
                </a:ext>
              </a:extLst>
            </p:cNvPr>
            <p:cNvSpPr/>
            <p:nvPr/>
          </p:nvSpPr>
          <p:spPr>
            <a:xfrm>
              <a:off x="3615487" y="2297511"/>
              <a:ext cx="89673" cy="103657"/>
            </a:xfrm>
            <a:custGeom>
              <a:avLst/>
              <a:gdLst/>
              <a:ahLst/>
              <a:cxnLst/>
              <a:rect l="l" t="t" r="r" b="b"/>
              <a:pathLst>
                <a:path w="1834" h="2120" extrusionOk="0">
                  <a:moveTo>
                    <a:pt x="560" y="0"/>
                  </a:moveTo>
                  <a:cubicBezTo>
                    <a:pt x="358" y="0"/>
                    <a:pt x="0" y="143"/>
                    <a:pt x="0" y="369"/>
                  </a:cubicBezTo>
                  <a:cubicBezTo>
                    <a:pt x="18" y="414"/>
                    <a:pt x="62" y="438"/>
                    <a:pt x="103" y="438"/>
                  </a:cubicBezTo>
                  <a:cubicBezTo>
                    <a:pt x="117" y="438"/>
                    <a:pt x="131" y="435"/>
                    <a:pt x="143" y="429"/>
                  </a:cubicBezTo>
                  <a:cubicBezTo>
                    <a:pt x="227" y="381"/>
                    <a:pt x="274" y="286"/>
                    <a:pt x="358" y="250"/>
                  </a:cubicBezTo>
                  <a:cubicBezTo>
                    <a:pt x="413" y="230"/>
                    <a:pt x="472" y="217"/>
                    <a:pt x="529" y="217"/>
                  </a:cubicBezTo>
                  <a:cubicBezTo>
                    <a:pt x="569" y="217"/>
                    <a:pt x="608" y="223"/>
                    <a:pt x="643" y="238"/>
                  </a:cubicBezTo>
                  <a:cubicBezTo>
                    <a:pt x="703" y="250"/>
                    <a:pt x="751" y="262"/>
                    <a:pt x="798" y="286"/>
                  </a:cubicBezTo>
                  <a:cubicBezTo>
                    <a:pt x="691" y="417"/>
                    <a:pt x="620" y="548"/>
                    <a:pt x="572" y="691"/>
                  </a:cubicBezTo>
                  <a:cubicBezTo>
                    <a:pt x="536" y="786"/>
                    <a:pt x="524" y="881"/>
                    <a:pt x="536" y="977"/>
                  </a:cubicBezTo>
                  <a:cubicBezTo>
                    <a:pt x="560" y="1084"/>
                    <a:pt x="572" y="1203"/>
                    <a:pt x="643" y="1274"/>
                  </a:cubicBezTo>
                  <a:cubicBezTo>
                    <a:pt x="662" y="1293"/>
                    <a:pt x="685" y="1301"/>
                    <a:pt x="707" y="1301"/>
                  </a:cubicBezTo>
                  <a:cubicBezTo>
                    <a:pt x="754" y="1301"/>
                    <a:pt x="798" y="1264"/>
                    <a:pt x="798" y="1215"/>
                  </a:cubicBezTo>
                  <a:cubicBezTo>
                    <a:pt x="810" y="1167"/>
                    <a:pt x="798" y="1131"/>
                    <a:pt x="774" y="1084"/>
                  </a:cubicBezTo>
                  <a:lnTo>
                    <a:pt x="774" y="1048"/>
                  </a:lnTo>
                  <a:lnTo>
                    <a:pt x="774" y="1036"/>
                  </a:lnTo>
                  <a:lnTo>
                    <a:pt x="774" y="977"/>
                  </a:lnTo>
                  <a:cubicBezTo>
                    <a:pt x="774" y="881"/>
                    <a:pt x="774" y="834"/>
                    <a:pt x="798" y="750"/>
                  </a:cubicBezTo>
                  <a:cubicBezTo>
                    <a:pt x="822" y="631"/>
                    <a:pt x="882" y="512"/>
                    <a:pt x="977" y="417"/>
                  </a:cubicBezTo>
                  <a:cubicBezTo>
                    <a:pt x="1060" y="488"/>
                    <a:pt x="1132" y="572"/>
                    <a:pt x="1191" y="667"/>
                  </a:cubicBezTo>
                  <a:cubicBezTo>
                    <a:pt x="1489" y="1048"/>
                    <a:pt x="1655" y="1560"/>
                    <a:pt x="1632" y="2048"/>
                  </a:cubicBezTo>
                  <a:cubicBezTo>
                    <a:pt x="1632" y="2096"/>
                    <a:pt x="1664" y="2120"/>
                    <a:pt x="1699" y="2120"/>
                  </a:cubicBezTo>
                  <a:cubicBezTo>
                    <a:pt x="1733" y="2120"/>
                    <a:pt x="1769" y="2096"/>
                    <a:pt x="1774" y="2048"/>
                  </a:cubicBezTo>
                  <a:cubicBezTo>
                    <a:pt x="1834" y="1441"/>
                    <a:pt x="1655" y="834"/>
                    <a:pt x="1251" y="369"/>
                  </a:cubicBezTo>
                  <a:cubicBezTo>
                    <a:pt x="1072" y="179"/>
                    <a:pt x="834" y="0"/>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986;p62">
              <a:extLst>
                <a:ext uri="{FF2B5EF4-FFF2-40B4-BE49-F238E27FC236}">
                  <a16:creationId xmlns:a16="http://schemas.microsoft.com/office/drawing/2014/main" xmlns="" id="{BCCD4D41-CAE1-4EF0-8D0E-5DDF26B7A32C}"/>
                </a:ext>
              </a:extLst>
            </p:cNvPr>
            <p:cNvSpPr/>
            <p:nvPr/>
          </p:nvSpPr>
          <p:spPr>
            <a:xfrm>
              <a:off x="4003763" y="2375890"/>
              <a:ext cx="174702" cy="71289"/>
            </a:xfrm>
            <a:custGeom>
              <a:avLst/>
              <a:gdLst/>
              <a:ahLst/>
              <a:cxnLst/>
              <a:rect l="l" t="t" r="r" b="b"/>
              <a:pathLst>
                <a:path w="3573" h="1458" extrusionOk="0">
                  <a:moveTo>
                    <a:pt x="676" y="1"/>
                  </a:moveTo>
                  <a:cubicBezTo>
                    <a:pt x="594" y="1"/>
                    <a:pt x="514" y="12"/>
                    <a:pt x="430" y="40"/>
                  </a:cubicBezTo>
                  <a:cubicBezTo>
                    <a:pt x="1" y="195"/>
                    <a:pt x="620" y="1457"/>
                    <a:pt x="1727" y="1457"/>
                  </a:cubicBezTo>
                  <a:cubicBezTo>
                    <a:pt x="2811" y="1457"/>
                    <a:pt x="3573" y="624"/>
                    <a:pt x="3347" y="267"/>
                  </a:cubicBezTo>
                  <a:cubicBezTo>
                    <a:pt x="3318" y="224"/>
                    <a:pt x="3252" y="210"/>
                    <a:pt x="3154" y="210"/>
                  </a:cubicBezTo>
                  <a:cubicBezTo>
                    <a:pt x="2975" y="210"/>
                    <a:pt x="2687" y="255"/>
                    <a:pt x="2311" y="255"/>
                  </a:cubicBezTo>
                  <a:cubicBezTo>
                    <a:pt x="2207" y="255"/>
                    <a:pt x="2095" y="252"/>
                    <a:pt x="1977" y="243"/>
                  </a:cubicBezTo>
                  <a:cubicBezTo>
                    <a:pt x="1355" y="195"/>
                    <a:pt x="1010" y="1"/>
                    <a:pt x="6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989;p62">
              <a:extLst>
                <a:ext uri="{FF2B5EF4-FFF2-40B4-BE49-F238E27FC236}">
                  <a16:creationId xmlns:a16="http://schemas.microsoft.com/office/drawing/2014/main" xmlns="" id="{34DBCE50-2004-4071-B1EC-15485FFA2A8C}"/>
                </a:ext>
              </a:extLst>
            </p:cNvPr>
            <p:cNvSpPr/>
            <p:nvPr/>
          </p:nvSpPr>
          <p:spPr>
            <a:xfrm>
              <a:off x="3981076" y="2259618"/>
              <a:ext cx="41365" cy="62390"/>
            </a:xfrm>
            <a:custGeom>
              <a:avLst/>
              <a:gdLst/>
              <a:ahLst/>
              <a:cxnLst/>
              <a:rect l="l" t="t" r="r" b="b"/>
              <a:pathLst>
                <a:path w="846" h="1276" extrusionOk="0">
                  <a:moveTo>
                    <a:pt x="430" y="0"/>
                  </a:moveTo>
                  <a:cubicBezTo>
                    <a:pt x="422" y="0"/>
                    <a:pt x="413" y="0"/>
                    <a:pt x="405" y="1"/>
                  </a:cubicBezTo>
                  <a:cubicBezTo>
                    <a:pt x="179" y="13"/>
                    <a:pt x="1" y="299"/>
                    <a:pt x="12" y="656"/>
                  </a:cubicBezTo>
                  <a:cubicBezTo>
                    <a:pt x="24" y="1006"/>
                    <a:pt x="218" y="1276"/>
                    <a:pt x="428" y="1276"/>
                  </a:cubicBezTo>
                  <a:cubicBezTo>
                    <a:pt x="432" y="1276"/>
                    <a:pt x="437" y="1276"/>
                    <a:pt x="441" y="1275"/>
                  </a:cubicBezTo>
                  <a:cubicBezTo>
                    <a:pt x="667" y="1263"/>
                    <a:pt x="846" y="978"/>
                    <a:pt x="834" y="620"/>
                  </a:cubicBezTo>
                  <a:cubicBezTo>
                    <a:pt x="834" y="288"/>
                    <a:pt x="636" y="0"/>
                    <a:pt x="4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90;p62">
              <a:extLst>
                <a:ext uri="{FF2B5EF4-FFF2-40B4-BE49-F238E27FC236}">
                  <a16:creationId xmlns:a16="http://schemas.microsoft.com/office/drawing/2014/main" xmlns="" id="{6E859736-6948-4BBD-B64D-1B52DD731875}"/>
                </a:ext>
              </a:extLst>
            </p:cNvPr>
            <p:cNvSpPr/>
            <p:nvPr/>
          </p:nvSpPr>
          <p:spPr>
            <a:xfrm>
              <a:off x="4176118" y="2255022"/>
              <a:ext cx="33200" cy="51829"/>
            </a:xfrm>
            <a:custGeom>
              <a:avLst/>
              <a:gdLst/>
              <a:ahLst/>
              <a:cxnLst/>
              <a:rect l="l" t="t" r="r" b="b"/>
              <a:pathLst>
                <a:path w="679" h="1060" extrusionOk="0">
                  <a:moveTo>
                    <a:pt x="322" y="0"/>
                  </a:moveTo>
                  <a:cubicBezTo>
                    <a:pt x="143" y="0"/>
                    <a:pt x="0" y="238"/>
                    <a:pt x="12" y="536"/>
                  </a:cubicBezTo>
                  <a:cubicBezTo>
                    <a:pt x="12" y="834"/>
                    <a:pt x="179" y="1060"/>
                    <a:pt x="357" y="1060"/>
                  </a:cubicBezTo>
                  <a:cubicBezTo>
                    <a:pt x="536" y="1060"/>
                    <a:pt x="679" y="822"/>
                    <a:pt x="667" y="524"/>
                  </a:cubicBezTo>
                  <a:cubicBezTo>
                    <a:pt x="655" y="226"/>
                    <a:pt x="500"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91;p62">
              <a:extLst>
                <a:ext uri="{FF2B5EF4-FFF2-40B4-BE49-F238E27FC236}">
                  <a16:creationId xmlns:a16="http://schemas.microsoft.com/office/drawing/2014/main" xmlns="" id="{27EFE643-8918-4066-B165-758C6D8BE2E4}"/>
                </a:ext>
              </a:extLst>
            </p:cNvPr>
            <p:cNvSpPr/>
            <p:nvPr/>
          </p:nvSpPr>
          <p:spPr>
            <a:xfrm>
              <a:off x="3958046" y="2117529"/>
              <a:ext cx="102826" cy="83513"/>
            </a:xfrm>
            <a:custGeom>
              <a:avLst/>
              <a:gdLst/>
              <a:ahLst/>
              <a:cxnLst/>
              <a:rect l="l" t="t" r="r" b="b"/>
              <a:pathLst>
                <a:path w="2103" h="1708" extrusionOk="0">
                  <a:moveTo>
                    <a:pt x="1640" y="0"/>
                  </a:moveTo>
                  <a:cubicBezTo>
                    <a:pt x="1570" y="0"/>
                    <a:pt x="1501" y="15"/>
                    <a:pt x="1436" y="38"/>
                  </a:cubicBezTo>
                  <a:cubicBezTo>
                    <a:pt x="960" y="205"/>
                    <a:pt x="543" y="657"/>
                    <a:pt x="245" y="1098"/>
                  </a:cubicBezTo>
                  <a:lnTo>
                    <a:pt x="67" y="1419"/>
                  </a:lnTo>
                  <a:cubicBezTo>
                    <a:pt x="43" y="1455"/>
                    <a:pt x="19" y="1502"/>
                    <a:pt x="7" y="1562"/>
                  </a:cubicBezTo>
                  <a:cubicBezTo>
                    <a:pt x="0" y="1669"/>
                    <a:pt x="51" y="1708"/>
                    <a:pt x="130" y="1708"/>
                  </a:cubicBezTo>
                  <a:cubicBezTo>
                    <a:pt x="323" y="1708"/>
                    <a:pt x="681" y="1473"/>
                    <a:pt x="757" y="1431"/>
                  </a:cubicBezTo>
                  <a:cubicBezTo>
                    <a:pt x="948" y="1336"/>
                    <a:pt x="1138" y="1252"/>
                    <a:pt x="1329" y="1169"/>
                  </a:cubicBezTo>
                  <a:cubicBezTo>
                    <a:pt x="1650" y="1062"/>
                    <a:pt x="2007" y="919"/>
                    <a:pt x="2079" y="550"/>
                  </a:cubicBezTo>
                  <a:cubicBezTo>
                    <a:pt x="2103" y="395"/>
                    <a:pt x="2067" y="217"/>
                    <a:pt x="1948" y="121"/>
                  </a:cubicBezTo>
                  <a:cubicBezTo>
                    <a:pt x="1854" y="34"/>
                    <a:pt x="1747" y="0"/>
                    <a:pt x="16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92;p62">
              <a:extLst>
                <a:ext uri="{FF2B5EF4-FFF2-40B4-BE49-F238E27FC236}">
                  <a16:creationId xmlns:a16="http://schemas.microsoft.com/office/drawing/2014/main" xmlns="" id="{5293683A-33BE-42C4-BBE1-B5A8F7781D99}"/>
                </a:ext>
              </a:extLst>
            </p:cNvPr>
            <p:cNvSpPr/>
            <p:nvPr/>
          </p:nvSpPr>
          <p:spPr>
            <a:xfrm>
              <a:off x="4139985" y="2108239"/>
              <a:ext cx="88549" cy="62683"/>
            </a:xfrm>
            <a:custGeom>
              <a:avLst/>
              <a:gdLst/>
              <a:ahLst/>
              <a:cxnLst/>
              <a:rect l="l" t="t" r="r" b="b"/>
              <a:pathLst>
                <a:path w="1811" h="1282" extrusionOk="0">
                  <a:moveTo>
                    <a:pt x="533" y="0"/>
                  </a:moveTo>
                  <a:cubicBezTo>
                    <a:pt x="415" y="0"/>
                    <a:pt x="285" y="43"/>
                    <a:pt x="168" y="133"/>
                  </a:cubicBezTo>
                  <a:cubicBezTo>
                    <a:pt x="49" y="228"/>
                    <a:pt x="1" y="383"/>
                    <a:pt x="13" y="514"/>
                  </a:cubicBezTo>
                  <a:cubicBezTo>
                    <a:pt x="37" y="823"/>
                    <a:pt x="358" y="907"/>
                    <a:pt x="620" y="966"/>
                  </a:cubicBezTo>
                  <a:cubicBezTo>
                    <a:pt x="799" y="1002"/>
                    <a:pt x="965" y="1049"/>
                    <a:pt x="1144" y="1109"/>
                  </a:cubicBezTo>
                  <a:cubicBezTo>
                    <a:pt x="1200" y="1133"/>
                    <a:pt x="1477" y="1281"/>
                    <a:pt x="1656" y="1281"/>
                  </a:cubicBezTo>
                  <a:cubicBezTo>
                    <a:pt x="1743" y="1281"/>
                    <a:pt x="1807" y="1246"/>
                    <a:pt x="1811" y="1145"/>
                  </a:cubicBezTo>
                  <a:cubicBezTo>
                    <a:pt x="1811" y="1097"/>
                    <a:pt x="1799" y="1049"/>
                    <a:pt x="1787" y="1026"/>
                  </a:cubicBezTo>
                  <a:cubicBezTo>
                    <a:pt x="1739" y="954"/>
                    <a:pt x="1692" y="859"/>
                    <a:pt x="1632" y="764"/>
                  </a:cubicBezTo>
                  <a:cubicBezTo>
                    <a:pt x="1406" y="430"/>
                    <a:pt x="1084" y="85"/>
                    <a:pt x="644" y="14"/>
                  </a:cubicBezTo>
                  <a:cubicBezTo>
                    <a:pt x="609" y="5"/>
                    <a:pt x="572" y="0"/>
                    <a:pt x="5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93;p62">
              <a:extLst>
                <a:ext uri="{FF2B5EF4-FFF2-40B4-BE49-F238E27FC236}">
                  <a16:creationId xmlns:a16="http://schemas.microsoft.com/office/drawing/2014/main" xmlns="" id="{B308687D-9D68-4E79-AED3-138289CDEEBE}"/>
                </a:ext>
              </a:extLst>
            </p:cNvPr>
            <p:cNvSpPr/>
            <p:nvPr/>
          </p:nvSpPr>
          <p:spPr>
            <a:xfrm>
              <a:off x="4123116" y="2250914"/>
              <a:ext cx="64688" cy="110552"/>
            </a:xfrm>
            <a:custGeom>
              <a:avLst/>
              <a:gdLst/>
              <a:ahLst/>
              <a:cxnLst/>
              <a:rect l="l" t="t" r="r" b="b"/>
              <a:pathLst>
                <a:path w="1323" h="2261" extrusionOk="0">
                  <a:moveTo>
                    <a:pt x="536" y="1"/>
                  </a:moveTo>
                  <a:cubicBezTo>
                    <a:pt x="522" y="1"/>
                    <a:pt x="506" y="4"/>
                    <a:pt x="489" y="13"/>
                  </a:cubicBezTo>
                  <a:cubicBezTo>
                    <a:pt x="417" y="36"/>
                    <a:pt x="370" y="120"/>
                    <a:pt x="322" y="179"/>
                  </a:cubicBezTo>
                  <a:cubicBezTo>
                    <a:pt x="298" y="239"/>
                    <a:pt x="251" y="298"/>
                    <a:pt x="215" y="358"/>
                  </a:cubicBezTo>
                  <a:cubicBezTo>
                    <a:pt x="155" y="489"/>
                    <a:pt x="96" y="620"/>
                    <a:pt x="72" y="751"/>
                  </a:cubicBezTo>
                  <a:cubicBezTo>
                    <a:pt x="36" y="906"/>
                    <a:pt x="13" y="1037"/>
                    <a:pt x="13" y="1191"/>
                  </a:cubicBezTo>
                  <a:cubicBezTo>
                    <a:pt x="13" y="1322"/>
                    <a:pt x="1" y="1489"/>
                    <a:pt x="72" y="1584"/>
                  </a:cubicBezTo>
                  <a:cubicBezTo>
                    <a:pt x="124" y="1680"/>
                    <a:pt x="221" y="1718"/>
                    <a:pt x="320" y="1718"/>
                  </a:cubicBezTo>
                  <a:cubicBezTo>
                    <a:pt x="357" y="1718"/>
                    <a:pt x="394" y="1713"/>
                    <a:pt x="429" y="1703"/>
                  </a:cubicBezTo>
                  <a:cubicBezTo>
                    <a:pt x="542" y="1681"/>
                    <a:pt x="655" y="1583"/>
                    <a:pt x="778" y="1583"/>
                  </a:cubicBezTo>
                  <a:cubicBezTo>
                    <a:pt x="785" y="1583"/>
                    <a:pt x="792" y="1584"/>
                    <a:pt x="798" y="1584"/>
                  </a:cubicBezTo>
                  <a:cubicBezTo>
                    <a:pt x="1084" y="1620"/>
                    <a:pt x="1156" y="1977"/>
                    <a:pt x="965" y="2168"/>
                  </a:cubicBezTo>
                  <a:cubicBezTo>
                    <a:pt x="926" y="2206"/>
                    <a:pt x="958" y="2261"/>
                    <a:pt x="997" y="2261"/>
                  </a:cubicBezTo>
                  <a:cubicBezTo>
                    <a:pt x="1006" y="2261"/>
                    <a:pt x="1016" y="2258"/>
                    <a:pt x="1025" y="2251"/>
                  </a:cubicBezTo>
                  <a:cubicBezTo>
                    <a:pt x="1239" y="2120"/>
                    <a:pt x="1322" y="1834"/>
                    <a:pt x="1191" y="1620"/>
                  </a:cubicBezTo>
                  <a:cubicBezTo>
                    <a:pt x="1096" y="1461"/>
                    <a:pt x="932" y="1387"/>
                    <a:pt x="763" y="1387"/>
                  </a:cubicBezTo>
                  <a:cubicBezTo>
                    <a:pt x="678" y="1387"/>
                    <a:pt x="592" y="1406"/>
                    <a:pt x="513" y="1441"/>
                  </a:cubicBezTo>
                  <a:cubicBezTo>
                    <a:pt x="453" y="1465"/>
                    <a:pt x="382" y="1513"/>
                    <a:pt x="310" y="1513"/>
                  </a:cubicBezTo>
                  <a:cubicBezTo>
                    <a:pt x="215" y="1513"/>
                    <a:pt x="215" y="1441"/>
                    <a:pt x="215" y="1382"/>
                  </a:cubicBezTo>
                  <a:cubicBezTo>
                    <a:pt x="215" y="1227"/>
                    <a:pt x="239" y="1060"/>
                    <a:pt x="263" y="918"/>
                  </a:cubicBezTo>
                  <a:cubicBezTo>
                    <a:pt x="298" y="763"/>
                    <a:pt x="346" y="632"/>
                    <a:pt x="406" y="501"/>
                  </a:cubicBezTo>
                  <a:cubicBezTo>
                    <a:pt x="429" y="429"/>
                    <a:pt x="477" y="370"/>
                    <a:pt x="501" y="310"/>
                  </a:cubicBezTo>
                  <a:cubicBezTo>
                    <a:pt x="536" y="251"/>
                    <a:pt x="596" y="179"/>
                    <a:pt x="608" y="96"/>
                  </a:cubicBezTo>
                  <a:cubicBezTo>
                    <a:pt x="617" y="41"/>
                    <a:pt x="584" y="1"/>
                    <a:pt x="5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roup 593">
            <a:extLst>
              <a:ext uri="{FF2B5EF4-FFF2-40B4-BE49-F238E27FC236}">
                <a16:creationId xmlns:a16="http://schemas.microsoft.com/office/drawing/2014/main" xmlns="" id="{ED584B97-11FC-4EDF-850B-CA097778B96A}"/>
              </a:ext>
            </a:extLst>
          </p:cNvPr>
          <p:cNvGrpSpPr/>
          <p:nvPr/>
        </p:nvGrpSpPr>
        <p:grpSpPr>
          <a:xfrm>
            <a:off x="3371259" y="3904037"/>
            <a:ext cx="879364" cy="2544027"/>
            <a:chOff x="1902225" y="1826942"/>
            <a:chExt cx="1074085" cy="2296057"/>
          </a:xfrm>
        </p:grpSpPr>
        <p:sp>
          <p:nvSpPr>
            <p:cNvPr id="595" name="Google Shape;5833;p62">
              <a:extLst>
                <a:ext uri="{FF2B5EF4-FFF2-40B4-BE49-F238E27FC236}">
                  <a16:creationId xmlns:a16="http://schemas.microsoft.com/office/drawing/2014/main" xmlns="" id="{73975461-FF01-48D0-9371-D9CD71BDB872}"/>
                </a:ext>
              </a:extLst>
            </p:cNvPr>
            <p:cNvSpPr/>
            <p:nvPr/>
          </p:nvSpPr>
          <p:spPr>
            <a:xfrm>
              <a:off x="2773176" y="3250222"/>
              <a:ext cx="203134" cy="270024"/>
            </a:xfrm>
            <a:custGeom>
              <a:avLst/>
              <a:gdLst/>
              <a:ahLst/>
              <a:cxnLst/>
              <a:rect l="l" t="t" r="r" b="b"/>
              <a:pathLst>
                <a:path w="4121" h="5478" extrusionOk="0">
                  <a:moveTo>
                    <a:pt x="1918" y="1"/>
                  </a:moveTo>
                  <a:cubicBezTo>
                    <a:pt x="1275" y="286"/>
                    <a:pt x="644" y="536"/>
                    <a:pt x="1" y="763"/>
                  </a:cubicBezTo>
                  <a:cubicBezTo>
                    <a:pt x="132" y="1048"/>
                    <a:pt x="501" y="1941"/>
                    <a:pt x="536" y="2382"/>
                  </a:cubicBezTo>
                  <a:cubicBezTo>
                    <a:pt x="655" y="2929"/>
                    <a:pt x="382" y="4334"/>
                    <a:pt x="525" y="4358"/>
                  </a:cubicBezTo>
                  <a:cubicBezTo>
                    <a:pt x="529" y="4359"/>
                    <a:pt x="534" y="4360"/>
                    <a:pt x="539" y="4360"/>
                  </a:cubicBezTo>
                  <a:cubicBezTo>
                    <a:pt x="730" y="4360"/>
                    <a:pt x="1024" y="3453"/>
                    <a:pt x="1013" y="3453"/>
                  </a:cubicBezTo>
                  <a:lnTo>
                    <a:pt x="1013" y="3453"/>
                  </a:lnTo>
                  <a:cubicBezTo>
                    <a:pt x="1060" y="3453"/>
                    <a:pt x="870" y="5061"/>
                    <a:pt x="1060" y="5108"/>
                  </a:cubicBezTo>
                  <a:cubicBezTo>
                    <a:pt x="1066" y="5109"/>
                    <a:pt x="1071" y="5110"/>
                    <a:pt x="1077" y="5110"/>
                  </a:cubicBezTo>
                  <a:cubicBezTo>
                    <a:pt x="1362" y="5110"/>
                    <a:pt x="1762" y="3620"/>
                    <a:pt x="1727" y="3608"/>
                  </a:cubicBezTo>
                  <a:lnTo>
                    <a:pt x="1727" y="3608"/>
                  </a:lnTo>
                  <a:cubicBezTo>
                    <a:pt x="1787" y="3608"/>
                    <a:pt x="1703" y="5465"/>
                    <a:pt x="1965" y="5477"/>
                  </a:cubicBezTo>
                  <a:cubicBezTo>
                    <a:pt x="1966" y="5477"/>
                    <a:pt x="1968" y="5477"/>
                    <a:pt x="1969" y="5477"/>
                  </a:cubicBezTo>
                  <a:cubicBezTo>
                    <a:pt x="2359" y="5477"/>
                    <a:pt x="2429" y="3703"/>
                    <a:pt x="2382" y="3549"/>
                  </a:cubicBezTo>
                  <a:lnTo>
                    <a:pt x="2382" y="3549"/>
                  </a:lnTo>
                  <a:cubicBezTo>
                    <a:pt x="2428" y="3688"/>
                    <a:pt x="2600" y="4979"/>
                    <a:pt x="2831" y="4979"/>
                  </a:cubicBezTo>
                  <a:cubicBezTo>
                    <a:pt x="2836" y="4979"/>
                    <a:pt x="2841" y="4979"/>
                    <a:pt x="2846" y="4977"/>
                  </a:cubicBezTo>
                  <a:cubicBezTo>
                    <a:pt x="3203" y="4894"/>
                    <a:pt x="3072" y="2834"/>
                    <a:pt x="2989" y="2691"/>
                  </a:cubicBezTo>
                  <a:lnTo>
                    <a:pt x="2989" y="2691"/>
                  </a:lnTo>
                  <a:cubicBezTo>
                    <a:pt x="3065" y="2767"/>
                    <a:pt x="3546" y="3475"/>
                    <a:pt x="3784" y="3475"/>
                  </a:cubicBezTo>
                  <a:cubicBezTo>
                    <a:pt x="3807" y="3475"/>
                    <a:pt x="3828" y="3468"/>
                    <a:pt x="3846" y="3453"/>
                  </a:cubicBezTo>
                  <a:cubicBezTo>
                    <a:pt x="4120" y="3215"/>
                    <a:pt x="2799" y="1239"/>
                    <a:pt x="2477" y="929"/>
                  </a:cubicBezTo>
                  <a:cubicBezTo>
                    <a:pt x="2334" y="703"/>
                    <a:pt x="2096" y="298"/>
                    <a:pt x="191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834;p62">
              <a:extLst>
                <a:ext uri="{FF2B5EF4-FFF2-40B4-BE49-F238E27FC236}">
                  <a16:creationId xmlns:a16="http://schemas.microsoft.com/office/drawing/2014/main" xmlns="" id="{4648BFC0-4C16-43B3-B06E-664AA07774AC}"/>
                </a:ext>
              </a:extLst>
            </p:cNvPr>
            <p:cNvSpPr/>
            <p:nvPr/>
          </p:nvSpPr>
          <p:spPr>
            <a:xfrm>
              <a:off x="2588871" y="2673496"/>
              <a:ext cx="358652" cy="723515"/>
            </a:xfrm>
            <a:custGeom>
              <a:avLst/>
              <a:gdLst/>
              <a:ahLst/>
              <a:cxnLst/>
              <a:rect l="l" t="t" r="r" b="b"/>
              <a:pathLst>
                <a:path w="7276" h="14678" extrusionOk="0">
                  <a:moveTo>
                    <a:pt x="1293" y="0"/>
                  </a:moveTo>
                  <a:cubicBezTo>
                    <a:pt x="500" y="0"/>
                    <a:pt x="1" y="1758"/>
                    <a:pt x="108" y="3045"/>
                  </a:cubicBezTo>
                  <a:cubicBezTo>
                    <a:pt x="251" y="4592"/>
                    <a:pt x="1263" y="5378"/>
                    <a:pt x="2263" y="8653"/>
                  </a:cubicBezTo>
                  <a:cubicBezTo>
                    <a:pt x="2954" y="10915"/>
                    <a:pt x="3525" y="12939"/>
                    <a:pt x="3811" y="13963"/>
                  </a:cubicBezTo>
                  <a:cubicBezTo>
                    <a:pt x="3823" y="13998"/>
                    <a:pt x="3823" y="14034"/>
                    <a:pt x="3847" y="14070"/>
                  </a:cubicBezTo>
                  <a:cubicBezTo>
                    <a:pt x="3942" y="14475"/>
                    <a:pt x="4025" y="14677"/>
                    <a:pt x="4025" y="14677"/>
                  </a:cubicBezTo>
                  <a:cubicBezTo>
                    <a:pt x="4978" y="14558"/>
                    <a:pt x="7276" y="13939"/>
                    <a:pt x="7157" y="13427"/>
                  </a:cubicBezTo>
                  <a:lnTo>
                    <a:pt x="7026" y="12844"/>
                  </a:lnTo>
                  <a:cubicBezTo>
                    <a:pt x="7026" y="12820"/>
                    <a:pt x="7014" y="12784"/>
                    <a:pt x="7014" y="12760"/>
                  </a:cubicBezTo>
                  <a:cubicBezTo>
                    <a:pt x="5573" y="6581"/>
                    <a:pt x="2775" y="1175"/>
                    <a:pt x="1858" y="282"/>
                  </a:cubicBezTo>
                  <a:cubicBezTo>
                    <a:pt x="1658" y="86"/>
                    <a:pt x="1468" y="0"/>
                    <a:pt x="12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835;p62">
              <a:extLst>
                <a:ext uri="{FF2B5EF4-FFF2-40B4-BE49-F238E27FC236}">
                  <a16:creationId xmlns:a16="http://schemas.microsoft.com/office/drawing/2014/main" xmlns="" id="{02A89CE9-D3E5-4656-AF1F-E09E31FB0C68}"/>
                </a:ext>
              </a:extLst>
            </p:cNvPr>
            <p:cNvSpPr/>
            <p:nvPr/>
          </p:nvSpPr>
          <p:spPr>
            <a:xfrm>
              <a:off x="2777268" y="3302472"/>
              <a:ext cx="158525" cy="64573"/>
            </a:xfrm>
            <a:custGeom>
              <a:avLst/>
              <a:gdLst/>
              <a:ahLst/>
              <a:cxnLst/>
              <a:rect l="l" t="t" r="r" b="b"/>
              <a:pathLst>
                <a:path w="3216" h="1310" extrusionOk="0">
                  <a:moveTo>
                    <a:pt x="3204" y="0"/>
                  </a:moveTo>
                  <a:cubicBezTo>
                    <a:pt x="2644" y="203"/>
                    <a:pt x="2061" y="429"/>
                    <a:pt x="1489" y="643"/>
                  </a:cubicBezTo>
                  <a:cubicBezTo>
                    <a:pt x="989" y="822"/>
                    <a:pt x="477" y="1000"/>
                    <a:pt x="1" y="1203"/>
                  </a:cubicBezTo>
                  <a:cubicBezTo>
                    <a:pt x="25" y="1238"/>
                    <a:pt x="25" y="1274"/>
                    <a:pt x="37" y="1310"/>
                  </a:cubicBezTo>
                  <a:cubicBezTo>
                    <a:pt x="537" y="1143"/>
                    <a:pt x="1037" y="941"/>
                    <a:pt x="1525" y="738"/>
                  </a:cubicBezTo>
                  <a:cubicBezTo>
                    <a:pt x="2085" y="524"/>
                    <a:pt x="2656" y="310"/>
                    <a:pt x="3216" y="84"/>
                  </a:cubicBezTo>
                  <a:cubicBezTo>
                    <a:pt x="3216" y="60"/>
                    <a:pt x="3204" y="24"/>
                    <a:pt x="3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836;p62">
              <a:extLst>
                <a:ext uri="{FF2B5EF4-FFF2-40B4-BE49-F238E27FC236}">
                  <a16:creationId xmlns:a16="http://schemas.microsoft.com/office/drawing/2014/main" xmlns="" id="{FD924B61-F2AC-40BF-9E32-193F75C5E352}"/>
                </a:ext>
              </a:extLst>
            </p:cNvPr>
            <p:cNvSpPr/>
            <p:nvPr/>
          </p:nvSpPr>
          <p:spPr>
            <a:xfrm>
              <a:off x="2602377" y="3122011"/>
              <a:ext cx="302311" cy="459258"/>
            </a:xfrm>
            <a:custGeom>
              <a:avLst/>
              <a:gdLst/>
              <a:ahLst/>
              <a:cxnLst/>
              <a:rect l="l" t="t" r="r" b="b"/>
              <a:pathLst>
                <a:path w="6133" h="9317" extrusionOk="0">
                  <a:moveTo>
                    <a:pt x="2917" y="0"/>
                  </a:moveTo>
                  <a:cubicBezTo>
                    <a:pt x="2480" y="0"/>
                    <a:pt x="2029" y="67"/>
                    <a:pt x="1680" y="256"/>
                  </a:cubicBezTo>
                  <a:cubicBezTo>
                    <a:pt x="834" y="685"/>
                    <a:pt x="1" y="1149"/>
                    <a:pt x="180" y="2697"/>
                  </a:cubicBezTo>
                  <a:cubicBezTo>
                    <a:pt x="358" y="4245"/>
                    <a:pt x="846" y="8912"/>
                    <a:pt x="1311" y="9102"/>
                  </a:cubicBezTo>
                  <a:cubicBezTo>
                    <a:pt x="1683" y="9261"/>
                    <a:pt x="2674" y="9317"/>
                    <a:pt x="3322" y="9317"/>
                  </a:cubicBezTo>
                  <a:cubicBezTo>
                    <a:pt x="3503" y="9317"/>
                    <a:pt x="3657" y="9313"/>
                    <a:pt x="3763" y="9305"/>
                  </a:cubicBezTo>
                  <a:cubicBezTo>
                    <a:pt x="4263" y="9257"/>
                    <a:pt x="5514" y="9138"/>
                    <a:pt x="5811" y="8769"/>
                  </a:cubicBezTo>
                  <a:cubicBezTo>
                    <a:pt x="6133" y="8364"/>
                    <a:pt x="5097" y="566"/>
                    <a:pt x="4347" y="232"/>
                  </a:cubicBezTo>
                  <a:cubicBezTo>
                    <a:pt x="4104" y="128"/>
                    <a:pt x="3524"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837;p62">
              <a:extLst>
                <a:ext uri="{FF2B5EF4-FFF2-40B4-BE49-F238E27FC236}">
                  <a16:creationId xmlns:a16="http://schemas.microsoft.com/office/drawing/2014/main" xmlns="" id="{6265A145-75C9-438C-BB0E-7FE26BCC4E6E}"/>
                </a:ext>
              </a:extLst>
            </p:cNvPr>
            <p:cNvSpPr/>
            <p:nvPr/>
          </p:nvSpPr>
          <p:spPr>
            <a:xfrm>
              <a:off x="2746164" y="3122849"/>
              <a:ext cx="158525" cy="454920"/>
            </a:xfrm>
            <a:custGeom>
              <a:avLst/>
              <a:gdLst/>
              <a:ahLst/>
              <a:cxnLst/>
              <a:rect l="l" t="t" r="r" b="b"/>
              <a:pathLst>
                <a:path w="3216" h="9229" extrusionOk="0">
                  <a:moveTo>
                    <a:pt x="13" y="1"/>
                  </a:moveTo>
                  <a:cubicBezTo>
                    <a:pt x="1" y="1406"/>
                    <a:pt x="251" y="2823"/>
                    <a:pt x="441" y="4228"/>
                  </a:cubicBezTo>
                  <a:cubicBezTo>
                    <a:pt x="680" y="5894"/>
                    <a:pt x="846" y="7597"/>
                    <a:pt x="1311" y="9228"/>
                  </a:cubicBezTo>
                  <a:cubicBezTo>
                    <a:pt x="1882" y="9169"/>
                    <a:pt x="2692" y="9026"/>
                    <a:pt x="2918" y="8728"/>
                  </a:cubicBezTo>
                  <a:cubicBezTo>
                    <a:pt x="3216" y="8359"/>
                    <a:pt x="2204" y="560"/>
                    <a:pt x="1442" y="239"/>
                  </a:cubicBezTo>
                  <a:cubicBezTo>
                    <a:pt x="1203" y="132"/>
                    <a:pt x="620" y="1"/>
                    <a:pt x="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5838;p62">
              <a:extLst>
                <a:ext uri="{FF2B5EF4-FFF2-40B4-BE49-F238E27FC236}">
                  <a16:creationId xmlns:a16="http://schemas.microsoft.com/office/drawing/2014/main" xmlns="" id="{4FD42E2B-582D-42BD-A93E-A2DA1B1CB157}"/>
                </a:ext>
              </a:extLst>
            </p:cNvPr>
            <p:cNvSpPr/>
            <p:nvPr/>
          </p:nvSpPr>
          <p:spPr>
            <a:xfrm>
              <a:off x="1902225" y="2064681"/>
              <a:ext cx="522402" cy="1033319"/>
            </a:xfrm>
            <a:custGeom>
              <a:avLst/>
              <a:gdLst/>
              <a:ahLst/>
              <a:cxnLst/>
              <a:rect l="l" t="t" r="r" b="b"/>
              <a:pathLst>
                <a:path w="10598" h="20963" extrusionOk="0">
                  <a:moveTo>
                    <a:pt x="3836" y="1"/>
                  </a:moveTo>
                  <a:cubicBezTo>
                    <a:pt x="3434" y="1"/>
                    <a:pt x="3034" y="160"/>
                    <a:pt x="2715" y="418"/>
                  </a:cubicBezTo>
                  <a:cubicBezTo>
                    <a:pt x="2263" y="787"/>
                    <a:pt x="1965" y="1311"/>
                    <a:pt x="1787" y="1858"/>
                  </a:cubicBezTo>
                  <a:cubicBezTo>
                    <a:pt x="1525" y="2692"/>
                    <a:pt x="1477" y="3632"/>
                    <a:pt x="1799" y="4454"/>
                  </a:cubicBezTo>
                  <a:cubicBezTo>
                    <a:pt x="2084" y="5144"/>
                    <a:pt x="2608" y="5716"/>
                    <a:pt x="3025" y="6359"/>
                  </a:cubicBezTo>
                  <a:cubicBezTo>
                    <a:pt x="3442" y="6990"/>
                    <a:pt x="3739" y="7764"/>
                    <a:pt x="3501" y="8478"/>
                  </a:cubicBezTo>
                  <a:cubicBezTo>
                    <a:pt x="3370" y="8883"/>
                    <a:pt x="3073" y="9216"/>
                    <a:pt x="2775" y="9526"/>
                  </a:cubicBezTo>
                  <a:cubicBezTo>
                    <a:pt x="2203" y="10097"/>
                    <a:pt x="1549" y="10609"/>
                    <a:pt x="1179" y="11324"/>
                  </a:cubicBezTo>
                  <a:cubicBezTo>
                    <a:pt x="810" y="12038"/>
                    <a:pt x="810" y="13038"/>
                    <a:pt x="1430" y="13526"/>
                  </a:cubicBezTo>
                  <a:cubicBezTo>
                    <a:pt x="1727" y="13765"/>
                    <a:pt x="2156" y="13907"/>
                    <a:pt x="2299" y="14276"/>
                  </a:cubicBezTo>
                  <a:cubicBezTo>
                    <a:pt x="2394" y="14586"/>
                    <a:pt x="2215" y="14919"/>
                    <a:pt x="2025" y="15181"/>
                  </a:cubicBezTo>
                  <a:cubicBezTo>
                    <a:pt x="1620" y="15717"/>
                    <a:pt x="1084" y="16146"/>
                    <a:pt x="691" y="16670"/>
                  </a:cubicBezTo>
                  <a:cubicBezTo>
                    <a:pt x="287" y="17205"/>
                    <a:pt x="1" y="17896"/>
                    <a:pt x="191" y="18527"/>
                  </a:cubicBezTo>
                  <a:cubicBezTo>
                    <a:pt x="394" y="19170"/>
                    <a:pt x="1001" y="19599"/>
                    <a:pt x="1620" y="19837"/>
                  </a:cubicBezTo>
                  <a:cubicBezTo>
                    <a:pt x="2027" y="20002"/>
                    <a:pt x="2467" y="20111"/>
                    <a:pt x="2902" y="20111"/>
                  </a:cubicBezTo>
                  <a:cubicBezTo>
                    <a:pt x="3154" y="20111"/>
                    <a:pt x="3404" y="20075"/>
                    <a:pt x="3644" y="19991"/>
                  </a:cubicBezTo>
                  <a:cubicBezTo>
                    <a:pt x="3788" y="19940"/>
                    <a:pt x="3941" y="19880"/>
                    <a:pt x="4088" y="19880"/>
                  </a:cubicBezTo>
                  <a:cubicBezTo>
                    <a:pt x="4111" y="19880"/>
                    <a:pt x="4133" y="19881"/>
                    <a:pt x="4156" y="19884"/>
                  </a:cubicBezTo>
                  <a:cubicBezTo>
                    <a:pt x="4382" y="19920"/>
                    <a:pt x="4525" y="20122"/>
                    <a:pt x="4692" y="20289"/>
                  </a:cubicBezTo>
                  <a:cubicBezTo>
                    <a:pt x="5144" y="20741"/>
                    <a:pt x="5787" y="20962"/>
                    <a:pt x="6430" y="20962"/>
                  </a:cubicBezTo>
                  <a:cubicBezTo>
                    <a:pt x="6651" y="20962"/>
                    <a:pt x="6872" y="20936"/>
                    <a:pt x="7085" y="20884"/>
                  </a:cubicBezTo>
                  <a:cubicBezTo>
                    <a:pt x="7918" y="20670"/>
                    <a:pt x="8633" y="20099"/>
                    <a:pt x="9121" y="19396"/>
                  </a:cubicBezTo>
                  <a:cubicBezTo>
                    <a:pt x="9740" y="18551"/>
                    <a:pt x="10050" y="17444"/>
                    <a:pt x="9823" y="16432"/>
                  </a:cubicBezTo>
                  <a:cubicBezTo>
                    <a:pt x="9597" y="15408"/>
                    <a:pt x="8788" y="14503"/>
                    <a:pt x="7740" y="14336"/>
                  </a:cubicBezTo>
                  <a:lnTo>
                    <a:pt x="7740" y="14336"/>
                  </a:lnTo>
                  <a:cubicBezTo>
                    <a:pt x="7806" y="14347"/>
                    <a:pt x="7873" y="14352"/>
                    <a:pt x="7939" y="14352"/>
                  </a:cubicBezTo>
                  <a:cubicBezTo>
                    <a:pt x="8397" y="14352"/>
                    <a:pt x="8851" y="14112"/>
                    <a:pt x="9204" y="13800"/>
                  </a:cubicBezTo>
                  <a:cubicBezTo>
                    <a:pt x="10109" y="13014"/>
                    <a:pt x="10597" y="11645"/>
                    <a:pt x="10073" y="10574"/>
                  </a:cubicBezTo>
                  <a:cubicBezTo>
                    <a:pt x="9526" y="9419"/>
                    <a:pt x="8145" y="9002"/>
                    <a:pt x="6906" y="8704"/>
                  </a:cubicBezTo>
                  <a:cubicBezTo>
                    <a:pt x="7371" y="8335"/>
                    <a:pt x="7835" y="7954"/>
                    <a:pt x="8157" y="7454"/>
                  </a:cubicBezTo>
                  <a:cubicBezTo>
                    <a:pt x="9002" y="6180"/>
                    <a:pt x="8692" y="4406"/>
                    <a:pt x="7847" y="3144"/>
                  </a:cubicBezTo>
                  <a:cubicBezTo>
                    <a:pt x="7359" y="2418"/>
                    <a:pt x="6704" y="1799"/>
                    <a:pt x="6013" y="1263"/>
                  </a:cubicBezTo>
                  <a:cubicBezTo>
                    <a:pt x="5656" y="989"/>
                    <a:pt x="5299" y="727"/>
                    <a:pt x="4930" y="477"/>
                  </a:cubicBezTo>
                  <a:cubicBezTo>
                    <a:pt x="4644" y="287"/>
                    <a:pt x="4382" y="49"/>
                    <a:pt x="4025" y="13"/>
                  </a:cubicBezTo>
                  <a:cubicBezTo>
                    <a:pt x="3962" y="5"/>
                    <a:pt x="3899" y="1"/>
                    <a:pt x="3836"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5839;p62">
              <a:extLst>
                <a:ext uri="{FF2B5EF4-FFF2-40B4-BE49-F238E27FC236}">
                  <a16:creationId xmlns:a16="http://schemas.microsoft.com/office/drawing/2014/main" xmlns="" id="{2E51EF3D-86B1-4000-91F1-CB04BA5A67C0}"/>
                </a:ext>
              </a:extLst>
            </p:cNvPr>
            <p:cNvSpPr/>
            <p:nvPr/>
          </p:nvSpPr>
          <p:spPr>
            <a:xfrm>
              <a:off x="2020182" y="2065174"/>
              <a:ext cx="404445" cy="1033417"/>
            </a:xfrm>
            <a:custGeom>
              <a:avLst/>
              <a:gdLst/>
              <a:ahLst/>
              <a:cxnLst/>
              <a:rect l="l" t="t" r="r" b="b"/>
              <a:pathLst>
                <a:path w="8205" h="20965" extrusionOk="0">
                  <a:moveTo>
                    <a:pt x="1540" y="1"/>
                  </a:moveTo>
                  <a:cubicBezTo>
                    <a:pt x="1328" y="1"/>
                    <a:pt x="1105" y="36"/>
                    <a:pt x="918" y="98"/>
                  </a:cubicBezTo>
                  <a:cubicBezTo>
                    <a:pt x="870" y="158"/>
                    <a:pt x="822" y="229"/>
                    <a:pt x="775" y="289"/>
                  </a:cubicBezTo>
                  <a:cubicBezTo>
                    <a:pt x="287" y="1074"/>
                    <a:pt x="84" y="2051"/>
                    <a:pt x="37" y="2967"/>
                  </a:cubicBezTo>
                  <a:cubicBezTo>
                    <a:pt x="1" y="3860"/>
                    <a:pt x="299" y="4765"/>
                    <a:pt x="739" y="5539"/>
                  </a:cubicBezTo>
                  <a:cubicBezTo>
                    <a:pt x="930" y="5896"/>
                    <a:pt x="1156" y="6242"/>
                    <a:pt x="1418" y="6551"/>
                  </a:cubicBezTo>
                  <a:cubicBezTo>
                    <a:pt x="1632" y="6813"/>
                    <a:pt x="1846" y="7028"/>
                    <a:pt x="2049" y="7301"/>
                  </a:cubicBezTo>
                  <a:cubicBezTo>
                    <a:pt x="2227" y="7551"/>
                    <a:pt x="2370" y="7825"/>
                    <a:pt x="2418" y="8123"/>
                  </a:cubicBezTo>
                  <a:cubicBezTo>
                    <a:pt x="2477" y="8492"/>
                    <a:pt x="2418" y="8861"/>
                    <a:pt x="2323" y="9218"/>
                  </a:cubicBezTo>
                  <a:cubicBezTo>
                    <a:pt x="2085" y="10052"/>
                    <a:pt x="1596" y="10814"/>
                    <a:pt x="1418" y="11659"/>
                  </a:cubicBezTo>
                  <a:cubicBezTo>
                    <a:pt x="1227" y="12492"/>
                    <a:pt x="1287" y="13493"/>
                    <a:pt x="1823" y="14207"/>
                  </a:cubicBezTo>
                  <a:cubicBezTo>
                    <a:pt x="2025" y="14481"/>
                    <a:pt x="2311" y="14755"/>
                    <a:pt x="2358" y="15124"/>
                  </a:cubicBezTo>
                  <a:cubicBezTo>
                    <a:pt x="2406" y="15540"/>
                    <a:pt x="2192" y="15933"/>
                    <a:pt x="2001" y="16291"/>
                  </a:cubicBezTo>
                  <a:cubicBezTo>
                    <a:pt x="1775" y="16672"/>
                    <a:pt x="1549" y="17064"/>
                    <a:pt x="1418" y="17493"/>
                  </a:cubicBezTo>
                  <a:cubicBezTo>
                    <a:pt x="1287" y="17910"/>
                    <a:pt x="1239" y="18338"/>
                    <a:pt x="1287" y="18791"/>
                  </a:cubicBezTo>
                  <a:cubicBezTo>
                    <a:pt x="1311" y="19172"/>
                    <a:pt x="1418" y="19553"/>
                    <a:pt x="1596" y="19886"/>
                  </a:cubicBezTo>
                  <a:cubicBezTo>
                    <a:pt x="1626" y="19880"/>
                    <a:pt x="1653" y="19877"/>
                    <a:pt x="1680" y="19877"/>
                  </a:cubicBezTo>
                  <a:cubicBezTo>
                    <a:pt x="1706" y="19877"/>
                    <a:pt x="1733" y="19880"/>
                    <a:pt x="1763" y="19886"/>
                  </a:cubicBezTo>
                  <a:cubicBezTo>
                    <a:pt x="1989" y="19922"/>
                    <a:pt x="2132" y="20124"/>
                    <a:pt x="2299" y="20291"/>
                  </a:cubicBezTo>
                  <a:cubicBezTo>
                    <a:pt x="2751" y="20743"/>
                    <a:pt x="3394" y="20964"/>
                    <a:pt x="4037" y="20964"/>
                  </a:cubicBezTo>
                  <a:cubicBezTo>
                    <a:pt x="4258" y="20964"/>
                    <a:pt x="4479" y="20938"/>
                    <a:pt x="4692" y="20886"/>
                  </a:cubicBezTo>
                  <a:cubicBezTo>
                    <a:pt x="5525" y="20684"/>
                    <a:pt x="6240" y="20101"/>
                    <a:pt x="6728" y="19398"/>
                  </a:cubicBezTo>
                  <a:cubicBezTo>
                    <a:pt x="7347" y="18553"/>
                    <a:pt x="7657" y="17445"/>
                    <a:pt x="7430" y="16433"/>
                  </a:cubicBezTo>
                  <a:cubicBezTo>
                    <a:pt x="7204" y="15421"/>
                    <a:pt x="6395" y="14493"/>
                    <a:pt x="5347" y="14326"/>
                  </a:cubicBezTo>
                  <a:lnTo>
                    <a:pt x="5347" y="14326"/>
                  </a:lnTo>
                  <a:cubicBezTo>
                    <a:pt x="5413" y="14337"/>
                    <a:pt x="5480" y="14342"/>
                    <a:pt x="5546" y="14342"/>
                  </a:cubicBezTo>
                  <a:cubicBezTo>
                    <a:pt x="6004" y="14342"/>
                    <a:pt x="6458" y="14102"/>
                    <a:pt x="6811" y="13790"/>
                  </a:cubicBezTo>
                  <a:cubicBezTo>
                    <a:pt x="7716" y="12993"/>
                    <a:pt x="8204" y="11623"/>
                    <a:pt x="7680" y="10552"/>
                  </a:cubicBezTo>
                  <a:cubicBezTo>
                    <a:pt x="7133" y="9409"/>
                    <a:pt x="5752" y="8992"/>
                    <a:pt x="4513" y="8694"/>
                  </a:cubicBezTo>
                  <a:cubicBezTo>
                    <a:pt x="4978" y="8325"/>
                    <a:pt x="5442" y="7932"/>
                    <a:pt x="5764" y="7444"/>
                  </a:cubicBezTo>
                  <a:cubicBezTo>
                    <a:pt x="6609" y="6170"/>
                    <a:pt x="6299" y="4396"/>
                    <a:pt x="5454" y="3134"/>
                  </a:cubicBezTo>
                  <a:cubicBezTo>
                    <a:pt x="4966" y="2408"/>
                    <a:pt x="4311" y="1789"/>
                    <a:pt x="3620" y="1253"/>
                  </a:cubicBezTo>
                  <a:cubicBezTo>
                    <a:pt x="3263" y="979"/>
                    <a:pt x="2906" y="717"/>
                    <a:pt x="2537" y="467"/>
                  </a:cubicBezTo>
                  <a:cubicBezTo>
                    <a:pt x="2251" y="277"/>
                    <a:pt x="1989" y="39"/>
                    <a:pt x="1632" y="3"/>
                  </a:cubicBezTo>
                  <a:cubicBezTo>
                    <a:pt x="1602" y="1"/>
                    <a:pt x="1571" y="1"/>
                    <a:pt x="1540"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5840;p62">
              <a:extLst>
                <a:ext uri="{FF2B5EF4-FFF2-40B4-BE49-F238E27FC236}">
                  <a16:creationId xmlns:a16="http://schemas.microsoft.com/office/drawing/2014/main" xmlns="" id="{B7FB1354-4B2A-434A-B71C-BD65886C2E88}"/>
                </a:ext>
              </a:extLst>
            </p:cNvPr>
            <p:cNvSpPr/>
            <p:nvPr/>
          </p:nvSpPr>
          <p:spPr>
            <a:xfrm>
              <a:off x="1910457" y="4004401"/>
              <a:ext cx="1028882" cy="118598"/>
            </a:xfrm>
            <a:custGeom>
              <a:avLst/>
              <a:gdLst/>
              <a:ahLst/>
              <a:cxnLst/>
              <a:rect l="l" t="t" r="r" b="b"/>
              <a:pathLst>
                <a:path w="20873" h="2406" extrusionOk="0">
                  <a:moveTo>
                    <a:pt x="10430" y="0"/>
                  </a:moveTo>
                  <a:cubicBezTo>
                    <a:pt x="4668" y="0"/>
                    <a:pt x="0" y="536"/>
                    <a:pt x="0" y="1203"/>
                  </a:cubicBezTo>
                  <a:cubicBezTo>
                    <a:pt x="0" y="1869"/>
                    <a:pt x="4668" y="2405"/>
                    <a:pt x="10430" y="2405"/>
                  </a:cubicBezTo>
                  <a:cubicBezTo>
                    <a:pt x="16193" y="2405"/>
                    <a:pt x="20872" y="1869"/>
                    <a:pt x="20872" y="1203"/>
                  </a:cubicBezTo>
                  <a:cubicBezTo>
                    <a:pt x="20872" y="536"/>
                    <a:pt x="16193" y="0"/>
                    <a:pt x="10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5841;p62">
              <a:extLst>
                <a:ext uri="{FF2B5EF4-FFF2-40B4-BE49-F238E27FC236}">
                  <a16:creationId xmlns:a16="http://schemas.microsoft.com/office/drawing/2014/main" xmlns="" id="{9C67E56F-59F1-470B-87DE-32149DC5374F}"/>
                </a:ext>
              </a:extLst>
            </p:cNvPr>
            <p:cNvSpPr/>
            <p:nvPr/>
          </p:nvSpPr>
          <p:spPr>
            <a:xfrm>
              <a:off x="2468597" y="3407515"/>
              <a:ext cx="1775" cy="641"/>
            </a:xfrm>
            <a:custGeom>
              <a:avLst/>
              <a:gdLst/>
              <a:ahLst/>
              <a:cxnLst/>
              <a:rect l="l" t="t" r="r" b="b"/>
              <a:pathLst>
                <a:path w="36" h="13" extrusionOk="0">
                  <a:moveTo>
                    <a:pt x="12" y="0"/>
                  </a:moveTo>
                  <a:cubicBezTo>
                    <a:pt x="0" y="0"/>
                    <a:pt x="0"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5842;p62">
              <a:extLst>
                <a:ext uri="{FF2B5EF4-FFF2-40B4-BE49-F238E27FC236}">
                  <a16:creationId xmlns:a16="http://schemas.microsoft.com/office/drawing/2014/main" xmlns="" id="{E6282B5C-0052-4B64-A163-9DA718185722}"/>
                </a:ext>
              </a:extLst>
            </p:cNvPr>
            <p:cNvSpPr/>
            <p:nvPr/>
          </p:nvSpPr>
          <p:spPr>
            <a:xfrm>
              <a:off x="2465048" y="3338259"/>
              <a:ext cx="236012" cy="637993"/>
            </a:xfrm>
            <a:custGeom>
              <a:avLst/>
              <a:gdLst/>
              <a:ahLst/>
              <a:cxnLst/>
              <a:rect l="l" t="t" r="r" b="b"/>
              <a:pathLst>
                <a:path w="4788" h="12943" extrusionOk="0">
                  <a:moveTo>
                    <a:pt x="4763" y="0"/>
                  </a:moveTo>
                  <a:cubicBezTo>
                    <a:pt x="3942" y="179"/>
                    <a:pt x="3096" y="262"/>
                    <a:pt x="2251" y="310"/>
                  </a:cubicBezTo>
                  <a:cubicBezTo>
                    <a:pt x="1608" y="346"/>
                    <a:pt x="965" y="358"/>
                    <a:pt x="322" y="358"/>
                  </a:cubicBezTo>
                  <a:cubicBezTo>
                    <a:pt x="370" y="2572"/>
                    <a:pt x="13" y="10597"/>
                    <a:pt x="1" y="12943"/>
                  </a:cubicBezTo>
                  <a:lnTo>
                    <a:pt x="3454" y="12943"/>
                  </a:lnTo>
                  <a:cubicBezTo>
                    <a:pt x="3454" y="12943"/>
                    <a:pt x="4120" y="6501"/>
                    <a:pt x="4537" y="3560"/>
                  </a:cubicBezTo>
                  <a:cubicBezTo>
                    <a:pt x="4644" y="2822"/>
                    <a:pt x="4728" y="1548"/>
                    <a:pt x="4787"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5843;p62">
              <a:extLst>
                <a:ext uri="{FF2B5EF4-FFF2-40B4-BE49-F238E27FC236}">
                  <a16:creationId xmlns:a16="http://schemas.microsoft.com/office/drawing/2014/main" xmlns="" id="{C6317664-1DD2-4931-A2B5-54F1201809A7}"/>
                </a:ext>
              </a:extLst>
            </p:cNvPr>
            <p:cNvSpPr/>
            <p:nvPr/>
          </p:nvSpPr>
          <p:spPr>
            <a:xfrm>
              <a:off x="2479737" y="3338259"/>
              <a:ext cx="222457" cy="164982"/>
            </a:xfrm>
            <a:custGeom>
              <a:avLst/>
              <a:gdLst/>
              <a:ahLst/>
              <a:cxnLst/>
              <a:rect l="l" t="t" r="r" b="b"/>
              <a:pathLst>
                <a:path w="4513" h="3347" extrusionOk="0">
                  <a:moveTo>
                    <a:pt x="4477" y="0"/>
                  </a:moveTo>
                  <a:cubicBezTo>
                    <a:pt x="3656" y="179"/>
                    <a:pt x="2810" y="274"/>
                    <a:pt x="1965" y="310"/>
                  </a:cubicBezTo>
                  <a:cubicBezTo>
                    <a:pt x="1322" y="346"/>
                    <a:pt x="679" y="358"/>
                    <a:pt x="48" y="358"/>
                  </a:cubicBezTo>
                  <a:cubicBezTo>
                    <a:pt x="60" y="989"/>
                    <a:pt x="24" y="2072"/>
                    <a:pt x="1" y="3346"/>
                  </a:cubicBezTo>
                  <a:cubicBezTo>
                    <a:pt x="655" y="3334"/>
                    <a:pt x="1322" y="3322"/>
                    <a:pt x="1977" y="3263"/>
                  </a:cubicBezTo>
                  <a:cubicBezTo>
                    <a:pt x="2620" y="3203"/>
                    <a:pt x="3263" y="3132"/>
                    <a:pt x="3882" y="3025"/>
                  </a:cubicBezTo>
                  <a:cubicBezTo>
                    <a:pt x="4037" y="3013"/>
                    <a:pt x="4180" y="2977"/>
                    <a:pt x="4334" y="2953"/>
                  </a:cubicBezTo>
                  <a:cubicBezTo>
                    <a:pt x="4406" y="2203"/>
                    <a:pt x="4465" y="1179"/>
                    <a:pt x="4513"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5844;p62">
              <a:extLst>
                <a:ext uri="{FF2B5EF4-FFF2-40B4-BE49-F238E27FC236}">
                  <a16:creationId xmlns:a16="http://schemas.microsoft.com/office/drawing/2014/main" xmlns="" id="{AEED3663-000F-46B7-ABF5-DEA92B925AF3}"/>
                </a:ext>
              </a:extLst>
            </p:cNvPr>
            <p:cNvSpPr/>
            <p:nvPr/>
          </p:nvSpPr>
          <p:spPr>
            <a:xfrm>
              <a:off x="2465048" y="3714461"/>
              <a:ext cx="199585" cy="262384"/>
            </a:xfrm>
            <a:custGeom>
              <a:avLst/>
              <a:gdLst/>
              <a:ahLst/>
              <a:cxnLst/>
              <a:rect l="l" t="t" r="r" b="b"/>
              <a:pathLst>
                <a:path w="4049" h="5323" extrusionOk="0">
                  <a:moveTo>
                    <a:pt x="4049" y="0"/>
                  </a:moveTo>
                  <a:lnTo>
                    <a:pt x="4049" y="0"/>
                  </a:lnTo>
                  <a:cubicBezTo>
                    <a:pt x="3289" y="42"/>
                    <a:pt x="2529" y="60"/>
                    <a:pt x="1771" y="60"/>
                  </a:cubicBezTo>
                  <a:cubicBezTo>
                    <a:pt x="1235" y="60"/>
                    <a:pt x="700" y="51"/>
                    <a:pt x="168" y="36"/>
                  </a:cubicBezTo>
                  <a:cubicBezTo>
                    <a:pt x="144" y="286"/>
                    <a:pt x="144" y="536"/>
                    <a:pt x="132" y="798"/>
                  </a:cubicBezTo>
                  <a:lnTo>
                    <a:pt x="132" y="881"/>
                  </a:lnTo>
                  <a:cubicBezTo>
                    <a:pt x="132" y="1012"/>
                    <a:pt x="120" y="1167"/>
                    <a:pt x="120" y="1298"/>
                  </a:cubicBezTo>
                  <a:lnTo>
                    <a:pt x="120" y="1405"/>
                  </a:lnTo>
                  <a:cubicBezTo>
                    <a:pt x="60" y="3060"/>
                    <a:pt x="13" y="4525"/>
                    <a:pt x="1" y="5322"/>
                  </a:cubicBezTo>
                  <a:lnTo>
                    <a:pt x="3454" y="5322"/>
                  </a:lnTo>
                  <a:cubicBezTo>
                    <a:pt x="3454" y="5322"/>
                    <a:pt x="3644" y="3441"/>
                    <a:pt x="3894" y="1239"/>
                  </a:cubicBezTo>
                  <a:cubicBezTo>
                    <a:pt x="3894" y="1215"/>
                    <a:pt x="3918" y="1179"/>
                    <a:pt x="3918" y="1155"/>
                  </a:cubicBezTo>
                  <a:cubicBezTo>
                    <a:pt x="3930" y="1012"/>
                    <a:pt x="3942" y="893"/>
                    <a:pt x="3954" y="762"/>
                  </a:cubicBezTo>
                  <a:cubicBezTo>
                    <a:pt x="3954" y="739"/>
                    <a:pt x="3954" y="703"/>
                    <a:pt x="3978" y="691"/>
                  </a:cubicBezTo>
                  <a:cubicBezTo>
                    <a:pt x="4001" y="465"/>
                    <a:pt x="4013" y="227"/>
                    <a:pt x="40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5845;p62">
              <a:extLst>
                <a:ext uri="{FF2B5EF4-FFF2-40B4-BE49-F238E27FC236}">
                  <a16:creationId xmlns:a16="http://schemas.microsoft.com/office/drawing/2014/main" xmlns="" id="{7A310F75-1CDD-410B-B199-7381F04C6424}"/>
                </a:ext>
              </a:extLst>
            </p:cNvPr>
            <p:cNvSpPr/>
            <p:nvPr/>
          </p:nvSpPr>
          <p:spPr>
            <a:xfrm>
              <a:off x="2471506" y="3749065"/>
              <a:ext cx="189628" cy="12077"/>
            </a:xfrm>
            <a:custGeom>
              <a:avLst/>
              <a:gdLst/>
              <a:ahLst/>
              <a:cxnLst/>
              <a:rect l="l" t="t" r="r" b="b"/>
              <a:pathLst>
                <a:path w="3847" h="245" extrusionOk="0">
                  <a:moveTo>
                    <a:pt x="3847" y="1"/>
                  </a:moveTo>
                  <a:lnTo>
                    <a:pt x="3847" y="1"/>
                  </a:lnTo>
                  <a:cubicBezTo>
                    <a:pt x="3704" y="13"/>
                    <a:pt x="3573" y="37"/>
                    <a:pt x="3430" y="60"/>
                  </a:cubicBezTo>
                  <a:cubicBezTo>
                    <a:pt x="2770" y="143"/>
                    <a:pt x="2117" y="176"/>
                    <a:pt x="1466" y="176"/>
                  </a:cubicBezTo>
                  <a:cubicBezTo>
                    <a:pt x="1271" y="176"/>
                    <a:pt x="1076" y="173"/>
                    <a:pt x="882" y="167"/>
                  </a:cubicBezTo>
                  <a:cubicBezTo>
                    <a:pt x="584" y="144"/>
                    <a:pt x="298" y="132"/>
                    <a:pt x="1" y="108"/>
                  </a:cubicBezTo>
                  <a:lnTo>
                    <a:pt x="1" y="179"/>
                  </a:lnTo>
                  <a:cubicBezTo>
                    <a:pt x="479" y="224"/>
                    <a:pt x="956" y="245"/>
                    <a:pt x="1431" y="245"/>
                  </a:cubicBezTo>
                  <a:cubicBezTo>
                    <a:pt x="2233" y="245"/>
                    <a:pt x="3030" y="184"/>
                    <a:pt x="3823" y="72"/>
                  </a:cubicBezTo>
                  <a:cubicBezTo>
                    <a:pt x="3823" y="48"/>
                    <a:pt x="3823" y="13"/>
                    <a:pt x="3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5846;p62">
              <a:extLst>
                <a:ext uri="{FF2B5EF4-FFF2-40B4-BE49-F238E27FC236}">
                  <a16:creationId xmlns:a16="http://schemas.microsoft.com/office/drawing/2014/main" xmlns="" id="{652BA99E-1F38-401B-AB64-0B74FB093AC0}"/>
                </a:ext>
              </a:extLst>
            </p:cNvPr>
            <p:cNvSpPr/>
            <p:nvPr/>
          </p:nvSpPr>
          <p:spPr>
            <a:xfrm>
              <a:off x="2470372" y="3772577"/>
              <a:ext cx="186671" cy="15133"/>
            </a:xfrm>
            <a:custGeom>
              <a:avLst/>
              <a:gdLst/>
              <a:ahLst/>
              <a:cxnLst/>
              <a:rect l="l" t="t" r="r" b="b"/>
              <a:pathLst>
                <a:path w="3787" h="307" extrusionOk="0">
                  <a:moveTo>
                    <a:pt x="3786" y="0"/>
                  </a:moveTo>
                  <a:cubicBezTo>
                    <a:pt x="3608" y="36"/>
                    <a:pt x="3453" y="60"/>
                    <a:pt x="3274" y="95"/>
                  </a:cubicBezTo>
                  <a:cubicBezTo>
                    <a:pt x="2655" y="179"/>
                    <a:pt x="2048" y="214"/>
                    <a:pt x="1429" y="214"/>
                  </a:cubicBezTo>
                  <a:cubicBezTo>
                    <a:pt x="1107" y="214"/>
                    <a:pt x="810" y="191"/>
                    <a:pt x="512" y="179"/>
                  </a:cubicBezTo>
                  <a:cubicBezTo>
                    <a:pt x="369" y="167"/>
                    <a:pt x="214" y="167"/>
                    <a:pt x="71" y="155"/>
                  </a:cubicBezTo>
                  <a:lnTo>
                    <a:pt x="0" y="155"/>
                  </a:lnTo>
                  <a:cubicBezTo>
                    <a:pt x="12" y="155"/>
                    <a:pt x="12" y="179"/>
                    <a:pt x="0" y="226"/>
                  </a:cubicBezTo>
                  <a:cubicBezTo>
                    <a:pt x="24" y="226"/>
                    <a:pt x="71" y="238"/>
                    <a:pt x="95" y="238"/>
                  </a:cubicBezTo>
                  <a:cubicBezTo>
                    <a:pt x="274" y="250"/>
                    <a:pt x="441" y="274"/>
                    <a:pt x="619" y="286"/>
                  </a:cubicBezTo>
                  <a:cubicBezTo>
                    <a:pt x="865" y="300"/>
                    <a:pt x="1111" y="306"/>
                    <a:pt x="1357" y="306"/>
                  </a:cubicBezTo>
                  <a:cubicBezTo>
                    <a:pt x="2170" y="306"/>
                    <a:pt x="2979" y="232"/>
                    <a:pt x="3774" y="95"/>
                  </a:cubicBezTo>
                  <a:cubicBezTo>
                    <a:pt x="3774" y="60"/>
                    <a:pt x="3786" y="36"/>
                    <a:pt x="3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5847;p62">
              <a:extLst>
                <a:ext uri="{FF2B5EF4-FFF2-40B4-BE49-F238E27FC236}">
                  <a16:creationId xmlns:a16="http://schemas.microsoft.com/office/drawing/2014/main" xmlns="" id="{E158FB6E-9986-4166-B3D1-3A08E059DBC8}"/>
                </a:ext>
              </a:extLst>
            </p:cNvPr>
            <p:cNvSpPr/>
            <p:nvPr/>
          </p:nvSpPr>
          <p:spPr>
            <a:xfrm>
              <a:off x="2439810" y="3967924"/>
              <a:ext cx="306994" cy="96663"/>
            </a:xfrm>
            <a:custGeom>
              <a:avLst/>
              <a:gdLst/>
              <a:ahLst/>
              <a:cxnLst/>
              <a:rect l="l" t="t" r="r" b="b"/>
              <a:pathLst>
                <a:path w="6228" h="1961" extrusionOk="0">
                  <a:moveTo>
                    <a:pt x="3242" y="1"/>
                  </a:moveTo>
                  <a:cubicBezTo>
                    <a:pt x="2233" y="1"/>
                    <a:pt x="601" y="40"/>
                    <a:pt x="501" y="73"/>
                  </a:cubicBezTo>
                  <a:cubicBezTo>
                    <a:pt x="334" y="121"/>
                    <a:pt x="1" y="1514"/>
                    <a:pt x="191" y="1823"/>
                  </a:cubicBezTo>
                  <a:cubicBezTo>
                    <a:pt x="245" y="1927"/>
                    <a:pt x="929" y="1961"/>
                    <a:pt x="1820" y="1961"/>
                  </a:cubicBezTo>
                  <a:cubicBezTo>
                    <a:pt x="3284" y="1961"/>
                    <a:pt x="5306" y="1869"/>
                    <a:pt x="6002" y="1847"/>
                  </a:cubicBezTo>
                  <a:cubicBezTo>
                    <a:pt x="6145" y="1847"/>
                    <a:pt x="6228" y="1693"/>
                    <a:pt x="6168" y="1573"/>
                  </a:cubicBezTo>
                  <a:cubicBezTo>
                    <a:pt x="6049" y="1335"/>
                    <a:pt x="5764" y="990"/>
                    <a:pt x="5216" y="633"/>
                  </a:cubicBezTo>
                  <a:cubicBezTo>
                    <a:pt x="4323" y="38"/>
                    <a:pt x="4025" y="26"/>
                    <a:pt x="4025" y="26"/>
                  </a:cubicBezTo>
                  <a:cubicBezTo>
                    <a:pt x="3990" y="8"/>
                    <a:pt x="3672" y="1"/>
                    <a:pt x="3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5848;p62">
              <a:extLst>
                <a:ext uri="{FF2B5EF4-FFF2-40B4-BE49-F238E27FC236}">
                  <a16:creationId xmlns:a16="http://schemas.microsoft.com/office/drawing/2014/main" xmlns="" id="{5F6E5F40-CD8F-4244-83A3-18F5B83CB6B6}"/>
                </a:ext>
              </a:extLst>
            </p:cNvPr>
            <p:cNvSpPr/>
            <p:nvPr/>
          </p:nvSpPr>
          <p:spPr>
            <a:xfrm>
              <a:off x="2628798" y="3995134"/>
              <a:ext cx="78129" cy="26224"/>
            </a:xfrm>
            <a:custGeom>
              <a:avLst/>
              <a:gdLst/>
              <a:ahLst/>
              <a:cxnLst/>
              <a:rect l="l" t="t" r="r" b="b"/>
              <a:pathLst>
                <a:path w="1585" h="532" extrusionOk="0">
                  <a:moveTo>
                    <a:pt x="1223" y="1"/>
                  </a:moveTo>
                  <a:cubicBezTo>
                    <a:pt x="1082" y="1"/>
                    <a:pt x="943" y="16"/>
                    <a:pt x="798" y="45"/>
                  </a:cubicBezTo>
                  <a:cubicBezTo>
                    <a:pt x="596" y="81"/>
                    <a:pt x="394" y="140"/>
                    <a:pt x="215" y="248"/>
                  </a:cubicBezTo>
                  <a:cubicBezTo>
                    <a:pt x="144" y="295"/>
                    <a:pt x="1" y="367"/>
                    <a:pt x="36" y="474"/>
                  </a:cubicBezTo>
                  <a:cubicBezTo>
                    <a:pt x="54" y="517"/>
                    <a:pt x="82" y="532"/>
                    <a:pt x="114" y="532"/>
                  </a:cubicBezTo>
                  <a:cubicBezTo>
                    <a:pt x="172" y="532"/>
                    <a:pt x="245" y="485"/>
                    <a:pt x="298" y="462"/>
                  </a:cubicBezTo>
                  <a:cubicBezTo>
                    <a:pt x="667" y="248"/>
                    <a:pt x="1072" y="176"/>
                    <a:pt x="1489" y="176"/>
                  </a:cubicBezTo>
                  <a:cubicBezTo>
                    <a:pt x="1560" y="176"/>
                    <a:pt x="1584"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5849;p62">
              <a:extLst>
                <a:ext uri="{FF2B5EF4-FFF2-40B4-BE49-F238E27FC236}">
                  <a16:creationId xmlns:a16="http://schemas.microsoft.com/office/drawing/2014/main" xmlns="" id="{4844CDF1-8EA4-4B4C-8FDC-2AC83E9509F7}"/>
                </a:ext>
              </a:extLst>
            </p:cNvPr>
            <p:cNvSpPr/>
            <p:nvPr/>
          </p:nvSpPr>
          <p:spPr>
            <a:xfrm>
              <a:off x="2598533" y="3982663"/>
              <a:ext cx="80199" cy="30118"/>
            </a:xfrm>
            <a:custGeom>
              <a:avLst/>
              <a:gdLst/>
              <a:ahLst/>
              <a:cxnLst/>
              <a:rect l="l" t="t" r="r" b="b"/>
              <a:pathLst>
                <a:path w="1627" h="611" extrusionOk="0">
                  <a:moveTo>
                    <a:pt x="1520" y="0"/>
                  </a:moveTo>
                  <a:cubicBezTo>
                    <a:pt x="1270" y="0"/>
                    <a:pt x="1008" y="24"/>
                    <a:pt x="758" y="96"/>
                  </a:cubicBezTo>
                  <a:lnTo>
                    <a:pt x="400" y="239"/>
                  </a:lnTo>
                  <a:cubicBezTo>
                    <a:pt x="317" y="274"/>
                    <a:pt x="198" y="322"/>
                    <a:pt x="103" y="393"/>
                  </a:cubicBezTo>
                  <a:cubicBezTo>
                    <a:pt x="91" y="393"/>
                    <a:pt x="79" y="417"/>
                    <a:pt x="55" y="429"/>
                  </a:cubicBezTo>
                  <a:cubicBezTo>
                    <a:pt x="0" y="484"/>
                    <a:pt x="47" y="610"/>
                    <a:pt x="129" y="610"/>
                  </a:cubicBezTo>
                  <a:cubicBezTo>
                    <a:pt x="136" y="610"/>
                    <a:pt x="143" y="609"/>
                    <a:pt x="150" y="608"/>
                  </a:cubicBezTo>
                  <a:cubicBezTo>
                    <a:pt x="269" y="560"/>
                    <a:pt x="377" y="489"/>
                    <a:pt x="472" y="429"/>
                  </a:cubicBezTo>
                  <a:cubicBezTo>
                    <a:pt x="579" y="370"/>
                    <a:pt x="686" y="322"/>
                    <a:pt x="805" y="298"/>
                  </a:cubicBezTo>
                  <a:cubicBezTo>
                    <a:pt x="1043" y="215"/>
                    <a:pt x="1281" y="179"/>
                    <a:pt x="1520" y="155"/>
                  </a:cubicBezTo>
                  <a:cubicBezTo>
                    <a:pt x="1627" y="143"/>
                    <a:pt x="1627" y="0"/>
                    <a:pt x="15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5850;p62">
              <a:extLst>
                <a:ext uri="{FF2B5EF4-FFF2-40B4-BE49-F238E27FC236}">
                  <a16:creationId xmlns:a16="http://schemas.microsoft.com/office/drawing/2014/main" xmlns="" id="{346A551D-2446-45D4-AB6F-A3ECFFA1812C}"/>
                </a:ext>
              </a:extLst>
            </p:cNvPr>
            <p:cNvSpPr/>
            <p:nvPr/>
          </p:nvSpPr>
          <p:spPr>
            <a:xfrm>
              <a:off x="2583055" y="3969058"/>
              <a:ext cx="70439" cy="25287"/>
            </a:xfrm>
            <a:custGeom>
              <a:avLst/>
              <a:gdLst/>
              <a:ahLst/>
              <a:cxnLst/>
              <a:rect l="l" t="t" r="r" b="b"/>
              <a:pathLst>
                <a:path w="1429" h="513" extrusionOk="0">
                  <a:moveTo>
                    <a:pt x="1098" y="0"/>
                  </a:moveTo>
                  <a:cubicBezTo>
                    <a:pt x="943" y="0"/>
                    <a:pt x="790" y="17"/>
                    <a:pt x="631" y="62"/>
                  </a:cubicBezTo>
                  <a:cubicBezTo>
                    <a:pt x="512" y="98"/>
                    <a:pt x="393" y="134"/>
                    <a:pt x="274" y="193"/>
                  </a:cubicBezTo>
                  <a:cubicBezTo>
                    <a:pt x="179" y="241"/>
                    <a:pt x="0" y="312"/>
                    <a:pt x="0" y="431"/>
                  </a:cubicBezTo>
                  <a:cubicBezTo>
                    <a:pt x="0" y="467"/>
                    <a:pt x="24" y="479"/>
                    <a:pt x="36" y="491"/>
                  </a:cubicBezTo>
                  <a:cubicBezTo>
                    <a:pt x="61" y="506"/>
                    <a:pt x="81" y="512"/>
                    <a:pt x="102" y="512"/>
                  </a:cubicBezTo>
                  <a:cubicBezTo>
                    <a:pt x="129" y="512"/>
                    <a:pt x="156" y="500"/>
                    <a:pt x="191" y="479"/>
                  </a:cubicBezTo>
                  <a:cubicBezTo>
                    <a:pt x="262" y="443"/>
                    <a:pt x="298" y="419"/>
                    <a:pt x="357" y="396"/>
                  </a:cubicBezTo>
                  <a:cubicBezTo>
                    <a:pt x="452" y="336"/>
                    <a:pt x="572" y="288"/>
                    <a:pt x="667" y="253"/>
                  </a:cubicBezTo>
                  <a:cubicBezTo>
                    <a:pt x="893" y="181"/>
                    <a:pt x="1131" y="134"/>
                    <a:pt x="1369" y="122"/>
                  </a:cubicBezTo>
                  <a:cubicBezTo>
                    <a:pt x="1429" y="110"/>
                    <a:pt x="1429" y="38"/>
                    <a:pt x="1369" y="15"/>
                  </a:cubicBezTo>
                  <a:cubicBezTo>
                    <a:pt x="1278" y="6"/>
                    <a:pt x="1188" y="0"/>
                    <a:pt x="10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5851;p62">
              <a:extLst>
                <a:ext uri="{FF2B5EF4-FFF2-40B4-BE49-F238E27FC236}">
                  <a16:creationId xmlns:a16="http://schemas.microsoft.com/office/drawing/2014/main" xmlns="" id="{7B1073C4-A9C3-42EF-9BA0-351397B9A71A}"/>
                </a:ext>
              </a:extLst>
            </p:cNvPr>
            <p:cNvSpPr/>
            <p:nvPr/>
          </p:nvSpPr>
          <p:spPr>
            <a:xfrm>
              <a:off x="2145188" y="3338259"/>
              <a:ext cx="307585" cy="637993"/>
            </a:xfrm>
            <a:custGeom>
              <a:avLst/>
              <a:gdLst/>
              <a:ahLst/>
              <a:cxnLst/>
              <a:rect l="l" t="t" r="r" b="b"/>
              <a:pathLst>
                <a:path w="6240" h="12943" extrusionOk="0">
                  <a:moveTo>
                    <a:pt x="6204" y="0"/>
                  </a:moveTo>
                  <a:cubicBezTo>
                    <a:pt x="5359" y="179"/>
                    <a:pt x="4490" y="262"/>
                    <a:pt x="3644" y="310"/>
                  </a:cubicBezTo>
                  <a:cubicBezTo>
                    <a:pt x="3001" y="346"/>
                    <a:pt x="2370" y="358"/>
                    <a:pt x="1727" y="358"/>
                  </a:cubicBezTo>
                  <a:cubicBezTo>
                    <a:pt x="1537" y="2572"/>
                    <a:pt x="299" y="10597"/>
                    <a:pt x="1" y="12943"/>
                  </a:cubicBezTo>
                  <a:lnTo>
                    <a:pt x="3454" y="12943"/>
                  </a:lnTo>
                  <a:cubicBezTo>
                    <a:pt x="3454" y="12943"/>
                    <a:pt x="4835" y="6501"/>
                    <a:pt x="5585" y="3560"/>
                  </a:cubicBezTo>
                  <a:cubicBezTo>
                    <a:pt x="5775" y="2822"/>
                    <a:pt x="6014" y="1548"/>
                    <a:pt x="624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5852;p62">
              <a:extLst>
                <a:ext uri="{FF2B5EF4-FFF2-40B4-BE49-F238E27FC236}">
                  <a16:creationId xmlns:a16="http://schemas.microsoft.com/office/drawing/2014/main" xmlns="" id="{59259DC5-AF62-4DE9-9FB0-8A8AE3A755FB}"/>
                </a:ext>
              </a:extLst>
            </p:cNvPr>
            <p:cNvSpPr/>
            <p:nvPr/>
          </p:nvSpPr>
          <p:spPr>
            <a:xfrm>
              <a:off x="2212128" y="3338259"/>
              <a:ext cx="240646" cy="164982"/>
            </a:xfrm>
            <a:custGeom>
              <a:avLst/>
              <a:gdLst/>
              <a:ahLst/>
              <a:cxnLst/>
              <a:rect l="l" t="t" r="r" b="b"/>
              <a:pathLst>
                <a:path w="4882" h="3347" extrusionOk="0">
                  <a:moveTo>
                    <a:pt x="4846" y="0"/>
                  </a:moveTo>
                  <a:cubicBezTo>
                    <a:pt x="4001" y="179"/>
                    <a:pt x="3132" y="274"/>
                    <a:pt x="2286" y="310"/>
                  </a:cubicBezTo>
                  <a:cubicBezTo>
                    <a:pt x="1643" y="346"/>
                    <a:pt x="1012" y="358"/>
                    <a:pt x="369" y="358"/>
                  </a:cubicBezTo>
                  <a:cubicBezTo>
                    <a:pt x="310" y="989"/>
                    <a:pt x="179" y="2072"/>
                    <a:pt x="0" y="3346"/>
                  </a:cubicBezTo>
                  <a:cubicBezTo>
                    <a:pt x="667" y="3334"/>
                    <a:pt x="1322" y="3322"/>
                    <a:pt x="1989" y="3263"/>
                  </a:cubicBezTo>
                  <a:cubicBezTo>
                    <a:pt x="2632" y="3203"/>
                    <a:pt x="3286" y="3132"/>
                    <a:pt x="3929" y="3025"/>
                  </a:cubicBezTo>
                  <a:cubicBezTo>
                    <a:pt x="4072" y="3013"/>
                    <a:pt x="4227" y="2977"/>
                    <a:pt x="4370" y="2953"/>
                  </a:cubicBezTo>
                  <a:cubicBezTo>
                    <a:pt x="4525" y="2203"/>
                    <a:pt x="4703" y="1179"/>
                    <a:pt x="48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5853;p62">
              <a:extLst>
                <a:ext uri="{FF2B5EF4-FFF2-40B4-BE49-F238E27FC236}">
                  <a16:creationId xmlns:a16="http://schemas.microsoft.com/office/drawing/2014/main" xmlns="" id="{7CCCA2F5-A9D3-49C8-989A-EA2766AB601C}"/>
                </a:ext>
              </a:extLst>
            </p:cNvPr>
            <p:cNvSpPr/>
            <p:nvPr/>
          </p:nvSpPr>
          <p:spPr>
            <a:xfrm>
              <a:off x="2146371" y="3714461"/>
              <a:ext cx="227781" cy="262384"/>
            </a:xfrm>
            <a:custGeom>
              <a:avLst/>
              <a:gdLst/>
              <a:ahLst/>
              <a:cxnLst/>
              <a:rect l="l" t="t" r="r" b="b"/>
              <a:pathLst>
                <a:path w="4621" h="5323" extrusionOk="0">
                  <a:moveTo>
                    <a:pt x="4620" y="0"/>
                  </a:moveTo>
                  <a:cubicBezTo>
                    <a:pt x="3860" y="42"/>
                    <a:pt x="3096" y="60"/>
                    <a:pt x="2337" y="60"/>
                  </a:cubicBezTo>
                  <a:cubicBezTo>
                    <a:pt x="1800" y="60"/>
                    <a:pt x="1267" y="51"/>
                    <a:pt x="739" y="36"/>
                  </a:cubicBezTo>
                  <a:cubicBezTo>
                    <a:pt x="703" y="286"/>
                    <a:pt x="656" y="536"/>
                    <a:pt x="632" y="798"/>
                  </a:cubicBezTo>
                  <a:cubicBezTo>
                    <a:pt x="632" y="822"/>
                    <a:pt x="620" y="846"/>
                    <a:pt x="620" y="881"/>
                  </a:cubicBezTo>
                  <a:cubicBezTo>
                    <a:pt x="596" y="1012"/>
                    <a:pt x="572" y="1167"/>
                    <a:pt x="560" y="1298"/>
                  </a:cubicBezTo>
                  <a:cubicBezTo>
                    <a:pt x="560" y="1334"/>
                    <a:pt x="537" y="1370"/>
                    <a:pt x="537" y="1405"/>
                  </a:cubicBezTo>
                  <a:cubicBezTo>
                    <a:pt x="298" y="3060"/>
                    <a:pt x="96" y="4525"/>
                    <a:pt x="1" y="5322"/>
                  </a:cubicBezTo>
                  <a:lnTo>
                    <a:pt x="3454" y="5322"/>
                  </a:lnTo>
                  <a:cubicBezTo>
                    <a:pt x="3454" y="5322"/>
                    <a:pt x="3858" y="3441"/>
                    <a:pt x="4347" y="1239"/>
                  </a:cubicBezTo>
                  <a:cubicBezTo>
                    <a:pt x="4347" y="1215"/>
                    <a:pt x="4370" y="1179"/>
                    <a:pt x="4370" y="1155"/>
                  </a:cubicBezTo>
                  <a:cubicBezTo>
                    <a:pt x="4394" y="1012"/>
                    <a:pt x="4430" y="893"/>
                    <a:pt x="4454" y="762"/>
                  </a:cubicBezTo>
                  <a:cubicBezTo>
                    <a:pt x="4454" y="739"/>
                    <a:pt x="4466" y="703"/>
                    <a:pt x="4466" y="691"/>
                  </a:cubicBezTo>
                  <a:cubicBezTo>
                    <a:pt x="4513" y="465"/>
                    <a:pt x="4573" y="227"/>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5854;p62">
              <a:extLst>
                <a:ext uri="{FF2B5EF4-FFF2-40B4-BE49-F238E27FC236}">
                  <a16:creationId xmlns:a16="http://schemas.microsoft.com/office/drawing/2014/main" xmlns="" id="{D6C88499-E681-43AC-A30D-5AF2C297B008}"/>
                </a:ext>
              </a:extLst>
            </p:cNvPr>
            <p:cNvSpPr/>
            <p:nvPr/>
          </p:nvSpPr>
          <p:spPr>
            <a:xfrm>
              <a:off x="2176884" y="3749065"/>
              <a:ext cx="189628" cy="12077"/>
            </a:xfrm>
            <a:custGeom>
              <a:avLst/>
              <a:gdLst/>
              <a:ahLst/>
              <a:cxnLst/>
              <a:rect l="l" t="t" r="r" b="b"/>
              <a:pathLst>
                <a:path w="3847" h="245" extrusionOk="0">
                  <a:moveTo>
                    <a:pt x="3847" y="1"/>
                  </a:moveTo>
                  <a:lnTo>
                    <a:pt x="3847" y="1"/>
                  </a:lnTo>
                  <a:cubicBezTo>
                    <a:pt x="3716" y="13"/>
                    <a:pt x="3573" y="37"/>
                    <a:pt x="3430" y="60"/>
                  </a:cubicBezTo>
                  <a:cubicBezTo>
                    <a:pt x="2779" y="143"/>
                    <a:pt x="2121" y="176"/>
                    <a:pt x="1473" y="176"/>
                  </a:cubicBezTo>
                  <a:cubicBezTo>
                    <a:pt x="1279" y="176"/>
                    <a:pt x="1086" y="173"/>
                    <a:pt x="894" y="167"/>
                  </a:cubicBezTo>
                  <a:cubicBezTo>
                    <a:pt x="596" y="144"/>
                    <a:pt x="310" y="132"/>
                    <a:pt x="13" y="108"/>
                  </a:cubicBezTo>
                  <a:cubicBezTo>
                    <a:pt x="1" y="120"/>
                    <a:pt x="1" y="156"/>
                    <a:pt x="1" y="179"/>
                  </a:cubicBezTo>
                  <a:cubicBezTo>
                    <a:pt x="470" y="224"/>
                    <a:pt x="945" y="245"/>
                    <a:pt x="1421" y="245"/>
                  </a:cubicBezTo>
                  <a:cubicBezTo>
                    <a:pt x="2225" y="245"/>
                    <a:pt x="3035" y="184"/>
                    <a:pt x="3835" y="72"/>
                  </a:cubicBezTo>
                  <a:cubicBezTo>
                    <a:pt x="3835" y="48"/>
                    <a:pt x="3847" y="13"/>
                    <a:pt x="3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5855;p62">
              <a:extLst>
                <a:ext uri="{FF2B5EF4-FFF2-40B4-BE49-F238E27FC236}">
                  <a16:creationId xmlns:a16="http://schemas.microsoft.com/office/drawing/2014/main" xmlns="" id="{D39D68EF-5CB4-40D9-BA57-8211799E2E2A}"/>
                </a:ext>
              </a:extLst>
            </p:cNvPr>
            <p:cNvSpPr/>
            <p:nvPr/>
          </p:nvSpPr>
          <p:spPr>
            <a:xfrm>
              <a:off x="2172792" y="3772577"/>
              <a:ext cx="189037" cy="15133"/>
            </a:xfrm>
            <a:custGeom>
              <a:avLst/>
              <a:gdLst/>
              <a:ahLst/>
              <a:cxnLst/>
              <a:rect l="l" t="t" r="r" b="b"/>
              <a:pathLst>
                <a:path w="3835" h="307" extrusionOk="0">
                  <a:moveTo>
                    <a:pt x="3834" y="0"/>
                  </a:moveTo>
                  <a:lnTo>
                    <a:pt x="3299" y="95"/>
                  </a:lnTo>
                  <a:cubicBezTo>
                    <a:pt x="2668" y="179"/>
                    <a:pt x="2060" y="214"/>
                    <a:pt x="1429" y="214"/>
                  </a:cubicBezTo>
                  <a:cubicBezTo>
                    <a:pt x="1120" y="214"/>
                    <a:pt x="822" y="191"/>
                    <a:pt x="524" y="179"/>
                  </a:cubicBezTo>
                  <a:cubicBezTo>
                    <a:pt x="382" y="167"/>
                    <a:pt x="227" y="167"/>
                    <a:pt x="84" y="155"/>
                  </a:cubicBezTo>
                  <a:lnTo>
                    <a:pt x="1" y="155"/>
                  </a:lnTo>
                  <a:lnTo>
                    <a:pt x="1" y="226"/>
                  </a:lnTo>
                  <a:cubicBezTo>
                    <a:pt x="36" y="226"/>
                    <a:pt x="84" y="238"/>
                    <a:pt x="108" y="238"/>
                  </a:cubicBezTo>
                  <a:cubicBezTo>
                    <a:pt x="274" y="250"/>
                    <a:pt x="453" y="274"/>
                    <a:pt x="632" y="286"/>
                  </a:cubicBezTo>
                  <a:cubicBezTo>
                    <a:pt x="878" y="300"/>
                    <a:pt x="1124" y="306"/>
                    <a:pt x="1371" y="306"/>
                  </a:cubicBezTo>
                  <a:cubicBezTo>
                    <a:pt x="2188" y="306"/>
                    <a:pt x="3006" y="232"/>
                    <a:pt x="3811" y="95"/>
                  </a:cubicBezTo>
                  <a:cubicBezTo>
                    <a:pt x="3811" y="60"/>
                    <a:pt x="3834" y="36"/>
                    <a:pt x="38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5856;p62">
              <a:extLst>
                <a:ext uri="{FF2B5EF4-FFF2-40B4-BE49-F238E27FC236}">
                  <a16:creationId xmlns:a16="http://schemas.microsoft.com/office/drawing/2014/main" xmlns="" id="{F92D6BEE-575C-4BE0-9382-49DD699FBAE7}"/>
                </a:ext>
              </a:extLst>
            </p:cNvPr>
            <p:cNvSpPr/>
            <p:nvPr/>
          </p:nvSpPr>
          <p:spPr>
            <a:xfrm>
              <a:off x="2121725" y="3967924"/>
              <a:ext cx="306402" cy="96663"/>
            </a:xfrm>
            <a:custGeom>
              <a:avLst/>
              <a:gdLst/>
              <a:ahLst/>
              <a:cxnLst/>
              <a:rect l="l" t="t" r="r" b="b"/>
              <a:pathLst>
                <a:path w="6216" h="1961" extrusionOk="0">
                  <a:moveTo>
                    <a:pt x="3232" y="1"/>
                  </a:moveTo>
                  <a:cubicBezTo>
                    <a:pt x="2226" y="1"/>
                    <a:pt x="597" y="40"/>
                    <a:pt x="489" y="73"/>
                  </a:cubicBezTo>
                  <a:cubicBezTo>
                    <a:pt x="322" y="121"/>
                    <a:pt x="1" y="1514"/>
                    <a:pt x="179" y="1823"/>
                  </a:cubicBezTo>
                  <a:cubicBezTo>
                    <a:pt x="233" y="1927"/>
                    <a:pt x="919" y="1961"/>
                    <a:pt x="1811" y="1961"/>
                  </a:cubicBezTo>
                  <a:cubicBezTo>
                    <a:pt x="3279" y="1961"/>
                    <a:pt x="5305" y="1869"/>
                    <a:pt x="6001" y="1847"/>
                  </a:cubicBezTo>
                  <a:cubicBezTo>
                    <a:pt x="6132" y="1847"/>
                    <a:pt x="6216" y="1693"/>
                    <a:pt x="6156" y="1573"/>
                  </a:cubicBezTo>
                  <a:cubicBezTo>
                    <a:pt x="6037" y="1335"/>
                    <a:pt x="5763" y="990"/>
                    <a:pt x="5204" y="633"/>
                  </a:cubicBezTo>
                  <a:cubicBezTo>
                    <a:pt x="4299" y="38"/>
                    <a:pt x="4013" y="26"/>
                    <a:pt x="4013" y="26"/>
                  </a:cubicBezTo>
                  <a:cubicBezTo>
                    <a:pt x="3977" y="8"/>
                    <a:pt x="3661" y="1"/>
                    <a:pt x="32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5857;p62">
              <a:extLst>
                <a:ext uri="{FF2B5EF4-FFF2-40B4-BE49-F238E27FC236}">
                  <a16:creationId xmlns:a16="http://schemas.microsoft.com/office/drawing/2014/main" xmlns="" id="{EAD621CB-3549-452D-99AA-E53A80500C66}"/>
                </a:ext>
              </a:extLst>
            </p:cNvPr>
            <p:cNvSpPr/>
            <p:nvPr/>
          </p:nvSpPr>
          <p:spPr>
            <a:xfrm>
              <a:off x="2309530" y="3995134"/>
              <a:ext cx="78720" cy="26224"/>
            </a:xfrm>
            <a:custGeom>
              <a:avLst/>
              <a:gdLst/>
              <a:ahLst/>
              <a:cxnLst/>
              <a:rect l="l" t="t" r="r" b="b"/>
              <a:pathLst>
                <a:path w="1597" h="532" extrusionOk="0">
                  <a:moveTo>
                    <a:pt x="1223" y="1"/>
                  </a:moveTo>
                  <a:cubicBezTo>
                    <a:pt x="1082" y="1"/>
                    <a:pt x="943" y="16"/>
                    <a:pt x="798" y="45"/>
                  </a:cubicBezTo>
                  <a:cubicBezTo>
                    <a:pt x="596" y="81"/>
                    <a:pt x="406" y="140"/>
                    <a:pt x="227" y="248"/>
                  </a:cubicBezTo>
                  <a:cubicBezTo>
                    <a:pt x="144" y="295"/>
                    <a:pt x="1" y="367"/>
                    <a:pt x="48" y="474"/>
                  </a:cubicBezTo>
                  <a:cubicBezTo>
                    <a:pt x="61" y="517"/>
                    <a:pt x="88" y="532"/>
                    <a:pt x="121" y="532"/>
                  </a:cubicBezTo>
                  <a:cubicBezTo>
                    <a:pt x="178" y="532"/>
                    <a:pt x="253" y="485"/>
                    <a:pt x="298" y="462"/>
                  </a:cubicBezTo>
                  <a:cubicBezTo>
                    <a:pt x="667" y="248"/>
                    <a:pt x="1072" y="176"/>
                    <a:pt x="1489" y="176"/>
                  </a:cubicBezTo>
                  <a:cubicBezTo>
                    <a:pt x="1560" y="176"/>
                    <a:pt x="1596"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5858;p62">
              <a:extLst>
                <a:ext uri="{FF2B5EF4-FFF2-40B4-BE49-F238E27FC236}">
                  <a16:creationId xmlns:a16="http://schemas.microsoft.com/office/drawing/2014/main" xmlns="" id="{C30B147D-7600-4E80-984C-6A481BB9204C}"/>
                </a:ext>
              </a:extLst>
            </p:cNvPr>
            <p:cNvSpPr/>
            <p:nvPr/>
          </p:nvSpPr>
          <p:spPr>
            <a:xfrm>
              <a:off x="2279807" y="3982663"/>
              <a:ext cx="79657" cy="30118"/>
            </a:xfrm>
            <a:custGeom>
              <a:avLst/>
              <a:gdLst/>
              <a:ahLst/>
              <a:cxnLst/>
              <a:rect l="l" t="t" r="r" b="b"/>
              <a:pathLst>
                <a:path w="1616" h="611" extrusionOk="0">
                  <a:moveTo>
                    <a:pt x="1509" y="0"/>
                  </a:moveTo>
                  <a:cubicBezTo>
                    <a:pt x="1259" y="0"/>
                    <a:pt x="1009" y="24"/>
                    <a:pt x="758" y="96"/>
                  </a:cubicBezTo>
                  <a:lnTo>
                    <a:pt x="389" y="239"/>
                  </a:lnTo>
                  <a:cubicBezTo>
                    <a:pt x="306" y="274"/>
                    <a:pt x="187" y="322"/>
                    <a:pt x="92" y="393"/>
                  </a:cubicBezTo>
                  <a:cubicBezTo>
                    <a:pt x="80" y="393"/>
                    <a:pt x="68" y="417"/>
                    <a:pt x="56" y="429"/>
                  </a:cubicBezTo>
                  <a:cubicBezTo>
                    <a:pt x="1" y="484"/>
                    <a:pt x="48" y="610"/>
                    <a:pt x="121" y="610"/>
                  </a:cubicBezTo>
                  <a:cubicBezTo>
                    <a:pt x="127" y="610"/>
                    <a:pt x="133" y="609"/>
                    <a:pt x="139" y="608"/>
                  </a:cubicBezTo>
                  <a:cubicBezTo>
                    <a:pt x="258" y="560"/>
                    <a:pt x="366" y="489"/>
                    <a:pt x="473" y="429"/>
                  </a:cubicBezTo>
                  <a:cubicBezTo>
                    <a:pt x="568" y="370"/>
                    <a:pt x="675" y="322"/>
                    <a:pt x="794" y="298"/>
                  </a:cubicBezTo>
                  <a:cubicBezTo>
                    <a:pt x="1032" y="215"/>
                    <a:pt x="1270" y="179"/>
                    <a:pt x="1509" y="155"/>
                  </a:cubicBezTo>
                  <a:cubicBezTo>
                    <a:pt x="1616" y="143"/>
                    <a:pt x="1616" y="0"/>
                    <a:pt x="15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5859;p62">
              <a:extLst>
                <a:ext uri="{FF2B5EF4-FFF2-40B4-BE49-F238E27FC236}">
                  <a16:creationId xmlns:a16="http://schemas.microsoft.com/office/drawing/2014/main" xmlns="" id="{85100FFA-FDFC-42B7-A022-14B69B07A761}"/>
                </a:ext>
              </a:extLst>
            </p:cNvPr>
            <p:cNvSpPr/>
            <p:nvPr/>
          </p:nvSpPr>
          <p:spPr>
            <a:xfrm>
              <a:off x="2264920" y="3969058"/>
              <a:ext cx="70488" cy="25287"/>
            </a:xfrm>
            <a:custGeom>
              <a:avLst/>
              <a:gdLst/>
              <a:ahLst/>
              <a:cxnLst/>
              <a:rect l="l" t="t" r="r" b="b"/>
              <a:pathLst>
                <a:path w="1430" h="513" extrusionOk="0">
                  <a:moveTo>
                    <a:pt x="1095" y="0"/>
                  </a:moveTo>
                  <a:cubicBezTo>
                    <a:pt x="937" y="0"/>
                    <a:pt x="778" y="17"/>
                    <a:pt x="620" y="62"/>
                  </a:cubicBezTo>
                  <a:cubicBezTo>
                    <a:pt x="501" y="98"/>
                    <a:pt x="382" y="134"/>
                    <a:pt x="263" y="193"/>
                  </a:cubicBezTo>
                  <a:cubicBezTo>
                    <a:pt x="156" y="241"/>
                    <a:pt x="1" y="312"/>
                    <a:pt x="1" y="431"/>
                  </a:cubicBezTo>
                  <a:cubicBezTo>
                    <a:pt x="1" y="467"/>
                    <a:pt x="13" y="479"/>
                    <a:pt x="25" y="491"/>
                  </a:cubicBezTo>
                  <a:cubicBezTo>
                    <a:pt x="50" y="506"/>
                    <a:pt x="72" y="512"/>
                    <a:pt x="95" y="512"/>
                  </a:cubicBezTo>
                  <a:cubicBezTo>
                    <a:pt x="126" y="512"/>
                    <a:pt x="157" y="500"/>
                    <a:pt x="191" y="479"/>
                  </a:cubicBezTo>
                  <a:cubicBezTo>
                    <a:pt x="251" y="443"/>
                    <a:pt x="298" y="419"/>
                    <a:pt x="358" y="396"/>
                  </a:cubicBezTo>
                  <a:cubicBezTo>
                    <a:pt x="441" y="336"/>
                    <a:pt x="560" y="288"/>
                    <a:pt x="668" y="253"/>
                  </a:cubicBezTo>
                  <a:cubicBezTo>
                    <a:pt x="894" y="181"/>
                    <a:pt x="1132" y="134"/>
                    <a:pt x="1370" y="122"/>
                  </a:cubicBezTo>
                  <a:cubicBezTo>
                    <a:pt x="1430" y="110"/>
                    <a:pt x="1430" y="38"/>
                    <a:pt x="1370" y="15"/>
                  </a:cubicBezTo>
                  <a:cubicBezTo>
                    <a:pt x="1279" y="6"/>
                    <a:pt x="1187" y="0"/>
                    <a:pt x="10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5860;p62">
              <a:extLst>
                <a:ext uri="{FF2B5EF4-FFF2-40B4-BE49-F238E27FC236}">
                  <a16:creationId xmlns:a16="http://schemas.microsoft.com/office/drawing/2014/main" xmlns="" id="{E07C4875-B256-4B95-957F-3D395A104FF9}"/>
                </a:ext>
              </a:extLst>
            </p:cNvPr>
            <p:cNvSpPr/>
            <p:nvPr/>
          </p:nvSpPr>
          <p:spPr>
            <a:xfrm>
              <a:off x="2108219" y="3073408"/>
              <a:ext cx="684969" cy="396805"/>
            </a:xfrm>
            <a:custGeom>
              <a:avLst/>
              <a:gdLst/>
              <a:ahLst/>
              <a:cxnLst/>
              <a:rect l="l" t="t" r="r" b="b"/>
              <a:pathLst>
                <a:path w="13896" h="8050" extrusionOk="0">
                  <a:moveTo>
                    <a:pt x="12323" y="1"/>
                  </a:moveTo>
                  <a:cubicBezTo>
                    <a:pt x="12316" y="1"/>
                    <a:pt x="12308" y="2"/>
                    <a:pt x="12300" y="4"/>
                  </a:cubicBezTo>
                  <a:cubicBezTo>
                    <a:pt x="12133" y="28"/>
                    <a:pt x="11979" y="75"/>
                    <a:pt x="11812" y="111"/>
                  </a:cubicBezTo>
                  <a:cubicBezTo>
                    <a:pt x="11776" y="123"/>
                    <a:pt x="11740" y="123"/>
                    <a:pt x="11705" y="123"/>
                  </a:cubicBezTo>
                  <a:cubicBezTo>
                    <a:pt x="11121" y="206"/>
                    <a:pt x="10550" y="289"/>
                    <a:pt x="9966" y="325"/>
                  </a:cubicBezTo>
                  <a:lnTo>
                    <a:pt x="9919" y="325"/>
                  </a:lnTo>
                  <a:cubicBezTo>
                    <a:pt x="9859" y="325"/>
                    <a:pt x="9812" y="349"/>
                    <a:pt x="9776" y="349"/>
                  </a:cubicBezTo>
                  <a:cubicBezTo>
                    <a:pt x="9657" y="361"/>
                    <a:pt x="9514" y="361"/>
                    <a:pt x="9395" y="373"/>
                  </a:cubicBezTo>
                  <a:cubicBezTo>
                    <a:pt x="9371" y="373"/>
                    <a:pt x="9335" y="373"/>
                    <a:pt x="9312" y="385"/>
                  </a:cubicBezTo>
                  <a:cubicBezTo>
                    <a:pt x="8578" y="436"/>
                    <a:pt x="7847" y="459"/>
                    <a:pt x="7119" y="459"/>
                  </a:cubicBezTo>
                  <a:cubicBezTo>
                    <a:pt x="6488" y="459"/>
                    <a:pt x="5858" y="442"/>
                    <a:pt x="5228" y="409"/>
                  </a:cubicBezTo>
                  <a:lnTo>
                    <a:pt x="5109" y="409"/>
                  </a:lnTo>
                  <a:cubicBezTo>
                    <a:pt x="4859" y="385"/>
                    <a:pt x="4609" y="373"/>
                    <a:pt x="4359" y="349"/>
                  </a:cubicBezTo>
                  <a:cubicBezTo>
                    <a:pt x="4061" y="313"/>
                    <a:pt x="3763" y="301"/>
                    <a:pt x="3466" y="266"/>
                  </a:cubicBezTo>
                  <a:lnTo>
                    <a:pt x="3382" y="266"/>
                  </a:lnTo>
                  <a:cubicBezTo>
                    <a:pt x="3144" y="242"/>
                    <a:pt x="2906" y="206"/>
                    <a:pt x="2668" y="194"/>
                  </a:cubicBezTo>
                  <a:cubicBezTo>
                    <a:pt x="2662" y="193"/>
                    <a:pt x="2656" y="193"/>
                    <a:pt x="2649" y="193"/>
                  </a:cubicBezTo>
                  <a:cubicBezTo>
                    <a:pt x="2585" y="193"/>
                    <a:pt x="2525" y="248"/>
                    <a:pt x="2525" y="313"/>
                  </a:cubicBezTo>
                  <a:cubicBezTo>
                    <a:pt x="2430" y="980"/>
                    <a:pt x="2346" y="1540"/>
                    <a:pt x="2275" y="1837"/>
                  </a:cubicBezTo>
                  <a:cubicBezTo>
                    <a:pt x="1775" y="3599"/>
                    <a:pt x="501" y="6659"/>
                    <a:pt x="1" y="7350"/>
                  </a:cubicBezTo>
                  <a:cubicBezTo>
                    <a:pt x="358" y="7469"/>
                    <a:pt x="810" y="7576"/>
                    <a:pt x="1334" y="7671"/>
                  </a:cubicBezTo>
                  <a:cubicBezTo>
                    <a:pt x="1358" y="7671"/>
                    <a:pt x="1394" y="7683"/>
                    <a:pt x="1406" y="7683"/>
                  </a:cubicBezTo>
                  <a:cubicBezTo>
                    <a:pt x="2695" y="7907"/>
                    <a:pt x="4401" y="8050"/>
                    <a:pt x="6238" y="8050"/>
                  </a:cubicBezTo>
                  <a:cubicBezTo>
                    <a:pt x="8797" y="8050"/>
                    <a:pt x="11608" y="7773"/>
                    <a:pt x="13895" y="7052"/>
                  </a:cubicBezTo>
                  <a:cubicBezTo>
                    <a:pt x="13479" y="5623"/>
                    <a:pt x="13086" y="3766"/>
                    <a:pt x="12741" y="1921"/>
                  </a:cubicBezTo>
                  <a:cubicBezTo>
                    <a:pt x="12729" y="1873"/>
                    <a:pt x="12729" y="1813"/>
                    <a:pt x="12717" y="1778"/>
                  </a:cubicBezTo>
                  <a:cubicBezTo>
                    <a:pt x="12610" y="1194"/>
                    <a:pt x="12491" y="611"/>
                    <a:pt x="12395" y="63"/>
                  </a:cubicBezTo>
                  <a:cubicBezTo>
                    <a:pt x="12376" y="24"/>
                    <a:pt x="12356" y="1"/>
                    <a:pt x="12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5861;p62">
              <a:extLst>
                <a:ext uri="{FF2B5EF4-FFF2-40B4-BE49-F238E27FC236}">
                  <a16:creationId xmlns:a16="http://schemas.microsoft.com/office/drawing/2014/main" xmlns="" id="{2BD92F60-2AB0-48A5-8BAC-121121D1C643}"/>
                </a:ext>
              </a:extLst>
            </p:cNvPr>
            <p:cNvSpPr/>
            <p:nvPr/>
          </p:nvSpPr>
          <p:spPr>
            <a:xfrm>
              <a:off x="2173975" y="3085880"/>
              <a:ext cx="103317" cy="366293"/>
            </a:xfrm>
            <a:custGeom>
              <a:avLst/>
              <a:gdLst/>
              <a:ahLst/>
              <a:cxnLst/>
              <a:rect l="l" t="t" r="r" b="b"/>
              <a:pathLst>
                <a:path w="2096" h="7431" extrusionOk="0">
                  <a:moveTo>
                    <a:pt x="2024" y="1"/>
                  </a:moveTo>
                  <a:cubicBezTo>
                    <a:pt x="1965" y="429"/>
                    <a:pt x="1882" y="846"/>
                    <a:pt x="1810" y="1263"/>
                  </a:cubicBezTo>
                  <a:cubicBezTo>
                    <a:pt x="1608" y="2394"/>
                    <a:pt x="1322" y="3513"/>
                    <a:pt x="989" y="4632"/>
                  </a:cubicBezTo>
                  <a:cubicBezTo>
                    <a:pt x="834" y="5180"/>
                    <a:pt x="631" y="5751"/>
                    <a:pt x="441" y="6299"/>
                  </a:cubicBezTo>
                  <a:cubicBezTo>
                    <a:pt x="298" y="6656"/>
                    <a:pt x="143" y="7037"/>
                    <a:pt x="0" y="7418"/>
                  </a:cubicBezTo>
                  <a:cubicBezTo>
                    <a:pt x="24" y="7418"/>
                    <a:pt x="60" y="7430"/>
                    <a:pt x="72" y="7430"/>
                  </a:cubicBezTo>
                  <a:cubicBezTo>
                    <a:pt x="131" y="7299"/>
                    <a:pt x="179" y="7156"/>
                    <a:pt x="238" y="7025"/>
                  </a:cubicBezTo>
                  <a:cubicBezTo>
                    <a:pt x="358" y="6716"/>
                    <a:pt x="477" y="6418"/>
                    <a:pt x="596" y="6109"/>
                  </a:cubicBezTo>
                  <a:cubicBezTo>
                    <a:pt x="1322" y="4108"/>
                    <a:pt x="1822" y="2061"/>
                    <a:pt x="2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5862;p62">
              <a:extLst>
                <a:ext uri="{FF2B5EF4-FFF2-40B4-BE49-F238E27FC236}">
                  <a16:creationId xmlns:a16="http://schemas.microsoft.com/office/drawing/2014/main" xmlns="" id="{048FCF93-C511-4BBC-BDDF-714684E9A484}"/>
                </a:ext>
              </a:extLst>
            </p:cNvPr>
            <p:cNvSpPr/>
            <p:nvPr/>
          </p:nvSpPr>
          <p:spPr>
            <a:xfrm>
              <a:off x="2246485" y="3091745"/>
              <a:ext cx="118253" cy="158673"/>
            </a:xfrm>
            <a:custGeom>
              <a:avLst/>
              <a:gdLst/>
              <a:ahLst/>
              <a:cxnLst/>
              <a:rect l="l" t="t" r="r" b="b"/>
              <a:pathLst>
                <a:path w="2399" h="3219" extrusionOk="0">
                  <a:moveTo>
                    <a:pt x="2280" y="1"/>
                  </a:moveTo>
                  <a:cubicBezTo>
                    <a:pt x="2280" y="13"/>
                    <a:pt x="2280" y="13"/>
                    <a:pt x="2256" y="37"/>
                  </a:cubicBezTo>
                  <a:cubicBezTo>
                    <a:pt x="2077" y="644"/>
                    <a:pt x="1780" y="1239"/>
                    <a:pt x="1399" y="1775"/>
                  </a:cubicBezTo>
                  <a:cubicBezTo>
                    <a:pt x="1006" y="2311"/>
                    <a:pt x="530" y="2751"/>
                    <a:pt x="30" y="3168"/>
                  </a:cubicBezTo>
                  <a:cubicBezTo>
                    <a:pt x="0" y="3197"/>
                    <a:pt x="19" y="3219"/>
                    <a:pt x="40" y="3219"/>
                  </a:cubicBezTo>
                  <a:cubicBezTo>
                    <a:pt x="45" y="3219"/>
                    <a:pt x="49" y="3218"/>
                    <a:pt x="53" y="3216"/>
                  </a:cubicBezTo>
                  <a:cubicBezTo>
                    <a:pt x="387" y="3025"/>
                    <a:pt x="672" y="2775"/>
                    <a:pt x="934" y="2489"/>
                  </a:cubicBezTo>
                  <a:cubicBezTo>
                    <a:pt x="1399" y="2013"/>
                    <a:pt x="1780" y="1465"/>
                    <a:pt x="2066" y="870"/>
                  </a:cubicBezTo>
                  <a:cubicBezTo>
                    <a:pt x="2196" y="584"/>
                    <a:pt x="2316" y="298"/>
                    <a:pt x="23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5863;p62">
              <a:extLst>
                <a:ext uri="{FF2B5EF4-FFF2-40B4-BE49-F238E27FC236}">
                  <a16:creationId xmlns:a16="http://schemas.microsoft.com/office/drawing/2014/main" xmlns="" id="{4B0EA0AB-A7B5-493B-B20A-2861D0E67A03}"/>
                </a:ext>
              </a:extLst>
            </p:cNvPr>
            <p:cNvSpPr/>
            <p:nvPr/>
          </p:nvSpPr>
          <p:spPr>
            <a:xfrm>
              <a:off x="2684548" y="3077697"/>
              <a:ext cx="51708" cy="89811"/>
            </a:xfrm>
            <a:custGeom>
              <a:avLst/>
              <a:gdLst/>
              <a:ahLst/>
              <a:cxnLst/>
              <a:rect l="l" t="t" r="r" b="b"/>
              <a:pathLst>
                <a:path w="1049" h="1822" extrusionOk="0">
                  <a:moveTo>
                    <a:pt x="1" y="0"/>
                  </a:moveTo>
                  <a:cubicBezTo>
                    <a:pt x="96" y="286"/>
                    <a:pt x="239" y="572"/>
                    <a:pt x="370" y="822"/>
                  </a:cubicBezTo>
                  <a:cubicBezTo>
                    <a:pt x="560" y="1179"/>
                    <a:pt x="787" y="1512"/>
                    <a:pt x="1049" y="1822"/>
                  </a:cubicBezTo>
                  <a:cubicBezTo>
                    <a:pt x="1037" y="1774"/>
                    <a:pt x="1037" y="1715"/>
                    <a:pt x="1025" y="1667"/>
                  </a:cubicBezTo>
                  <a:cubicBezTo>
                    <a:pt x="799" y="1393"/>
                    <a:pt x="608" y="1095"/>
                    <a:pt x="441" y="774"/>
                  </a:cubicBezTo>
                  <a:cubicBezTo>
                    <a:pt x="310" y="524"/>
                    <a:pt x="203" y="262"/>
                    <a:pt x="96"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5864;p62">
              <a:extLst>
                <a:ext uri="{FF2B5EF4-FFF2-40B4-BE49-F238E27FC236}">
                  <a16:creationId xmlns:a16="http://schemas.microsoft.com/office/drawing/2014/main" xmlns="" id="{1FD9DFE6-9A59-4A8D-8462-1A53961167F2}"/>
                </a:ext>
              </a:extLst>
            </p:cNvPr>
            <p:cNvSpPr/>
            <p:nvPr/>
          </p:nvSpPr>
          <p:spPr>
            <a:xfrm>
              <a:off x="2561317" y="3088837"/>
              <a:ext cx="38793" cy="126583"/>
            </a:xfrm>
            <a:custGeom>
              <a:avLst/>
              <a:gdLst/>
              <a:ahLst/>
              <a:cxnLst/>
              <a:rect l="l" t="t" r="r" b="b"/>
              <a:pathLst>
                <a:path w="787" h="2568" extrusionOk="0">
                  <a:moveTo>
                    <a:pt x="715" y="0"/>
                  </a:moveTo>
                  <a:cubicBezTo>
                    <a:pt x="727" y="298"/>
                    <a:pt x="739" y="596"/>
                    <a:pt x="727" y="905"/>
                  </a:cubicBezTo>
                  <a:cubicBezTo>
                    <a:pt x="727" y="1191"/>
                    <a:pt x="715" y="1465"/>
                    <a:pt x="691" y="1739"/>
                  </a:cubicBezTo>
                  <a:cubicBezTo>
                    <a:pt x="679" y="1965"/>
                    <a:pt x="691" y="2322"/>
                    <a:pt x="429" y="2453"/>
                  </a:cubicBezTo>
                  <a:cubicBezTo>
                    <a:pt x="387" y="2471"/>
                    <a:pt x="350" y="2480"/>
                    <a:pt x="319" y="2480"/>
                  </a:cubicBezTo>
                  <a:cubicBezTo>
                    <a:pt x="145" y="2480"/>
                    <a:pt x="121" y="2235"/>
                    <a:pt x="131" y="2084"/>
                  </a:cubicBezTo>
                  <a:cubicBezTo>
                    <a:pt x="143" y="1834"/>
                    <a:pt x="191" y="1596"/>
                    <a:pt x="203" y="1346"/>
                  </a:cubicBezTo>
                  <a:cubicBezTo>
                    <a:pt x="239" y="905"/>
                    <a:pt x="215" y="477"/>
                    <a:pt x="179" y="48"/>
                  </a:cubicBezTo>
                  <a:cubicBezTo>
                    <a:pt x="143" y="48"/>
                    <a:pt x="120" y="48"/>
                    <a:pt x="84" y="60"/>
                  </a:cubicBezTo>
                  <a:cubicBezTo>
                    <a:pt x="96" y="107"/>
                    <a:pt x="96" y="167"/>
                    <a:pt x="96" y="227"/>
                  </a:cubicBezTo>
                  <a:cubicBezTo>
                    <a:pt x="143" y="786"/>
                    <a:pt x="131" y="1370"/>
                    <a:pt x="60" y="1953"/>
                  </a:cubicBezTo>
                  <a:cubicBezTo>
                    <a:pt x="24" y="2132"/>
                    <a:pt x="0" y="2358"/>
                    <a:pt x="131" y="2489"/>
                  </a:cubicBezTo>
                  <a:cubicBezTo>
                    <a:pt x="178" y="2544"/>
                    <a:pt x="240" y="2567"/>
                    <a:pt x="306" y="2567"/>
                  </a:cubicBezTo>
                  <a:cubicBezTo>
                    <a:pt x="412" y="2567"/>
                    <a:pt x="527" y="2509"/>
                    <a:pt x="608" y="2429"/>
                  </a:cubicBezTo>
                  <a:cubicBezTo>
                    <a:pt x="786" y="2239"/>
                    <a:pt x="774" y="1953"/>
                    <a:pt x="774" y="1715"/>
                  </a:cubicBezTo>
                  <a:cubicBezTo>
                    <a:pt x="786" y="1417"/>
                    <a:pt x="786" y="1108"/>
                    <a:pt x="786" y="810"/>
                  </a:cubicBezTo>
                  <a:cubicBezTo>
                    <a:pt x="786" y="536"/>
                    <a:pt x="774" y="274"/>
                    <a:pt x="751"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5865;p62">
              <a:extLst>
                <a:ext uri="{FF2B5EF4-FFF2-40B4-BE49-F238E27FC236}">
                  <a16:creationId xmlns:a16="http://schemas.microsoft.com/office/drawing/2014/main" xmlns="" id="{96506986-E5F6-4BDF-8802-76870282A872}"/>
                </a:ext>
              </a:extLst>
            </p:cNvPr>
            <p:cNvSpPr/>
            <p:nvPr/>
          </p:nvSpPr>
          <p:spPr>
            <a:xfrm>
              <a:off x="2188664" y="2631006"/>
              <a:ext cx="566962" cy="589883"/>
            </a:xfrm>
            <a:custGeom>
              <a:avLst/>
              <a:gdLst/>
              <a:ahLst/>
              <a:cxnLst/>
              <a:rect l="l" t="t" r="r" b="b"/>
              <a:pathLst>
                <a:path w="11502" h="11967" extrusionOk="0">
                  <a:moveTo>
                    <a:pt x="4650" y="1"/>
                  </a:moveTo>
                  <a:cubicBezTo>
                    <a:pt x="4608" y="1"/>
                    <a:pt x="4566" y="1"/>
                    <a:pt x="4524" y="1"/>
                  </a:cubicBezTo>
                  <a:cubicBezTo>
                    <a:pt x="2703" y="49"/>
                    <a:pt x="1417" y="359"/>
                    <a:pt x="1000" y="763"/>
                  </a:cubicBezTo>
                  <a:cubicBezTo>
                    <a:pt x="941" y="823"/>
                    <a:pt x="893" y="871"/>
                    <a:pt x="881" y="930"/>
                  </a:cubicBezTo>
                  <a:cubicBezTo>
                    <a:pt x="833" y="1025"/>
                    <a:pt x="750" y="1585"/>
                    <a:pt x="667" y="2418"/>
                  </a:cubicBezTo>
                  <a:cubicBezTo>
                    <a:pt x="619" y="2787"/>
                    <a:pt x="583" y="3216"/>
                    <a:pt x="536" y="3692"/>
                  </a:cubicBezTo>
                  <a:cubicBezTo>
                    <a:pt x="488" y="4228"/>
                    <a:pt x="429" y="4812"/>
                    <a:pt x="381" y="5407"/>
                  </a:cubicBezTo>
                  <a:cubicBezTo>
                    <a:pt x="333" y="5931"/>
                    <a:pt x="298" y="6478"/>
                    <a:pt x="250" y="7014"/>
                  </a:cubicBezTo>
                  <a:cubicBezTo>
                    <a:pt x="202" y="7610"/>
                    <a:pt x="155" y="8205"/>
                    <a:pt x="119" y="8764"/>
                  </a:cubicBezTo>
                  <a:cubicBezTo>
                    <a:pt x="83" y="9241"/>
                    <a:pt x="60" y="9693"/>
                    <a:pt x="36" y="10110"/>
                  </a:cubicBezTo>
                  <a:cubicBezTo>
                    <a:pt x="24" y="10658"/>
                    <a:pt x="12" y="11169"/>
                    <a:pt x="0" y="11562"/>
                  </a:cubicBezTo>
                  <a:cubicBezTo>
                    <a:pt x="509" y="11637"/>
                    <a:pt x="2902" y="11966"/>
                    <a:pt x="5882" y="11966"/>
                  </a:cubicBezTo>
                  <a:cubicBezTo>
                    <a:pt x="7640" y="11966"/>
                    <a:pt x="9602" y="11852"/>
                    <a:pt x="11501" y="11503"/>
                  </a:cubicBezTo>
                  <a:cubicBezTo>
                    <a:pt x="11501" y="11050"/>
                    <a:pt x="11466" y="10586"/>
                    <a:pt x="11454" y="10098"/>
                  </a:cubicBezTo>
                  <a:cubicBezTo>
                    <a:pt x="11430" y="9598"/>
                    <a:pt x="11394" y="9098"/>
                    <a:pt x="11347" y="8610"/>
                  </a:cubicBezTo>
                  <a:cubicBezTo>
                    <a:pt x="11311" y="8050"/>
                    <a:pt x="11251" y="7502"/>
                    <a:pt x="11192" y="6967"/>
                  </a:cubicBezTo>
                  <a:cubicBezTo>
                    <a:pt x="11109" y="6371"/>
                    <a:pt x="11037" y="5788"/>
                    <a:pt x="10954" y="5228"/>
                  </a:cubicBezTo>
                  <a:cubicBezTo>
                    <a:pt x="10859" y="4657"/>
                    <a:pt x="10751" y="4121"/>
                    <a:pt x="10668" y="3645"/>
                  </a:cubicBezTo>
                  <a:cubicBezTo>
                    <a:pt x="10561" y="3133"/>
                    <a:pt x="10442" y="2668"/>
                    <a:pt x="10347" y="2276"/>
                  </a:cubicBezTo>
                  <a:cubicBezTo>
                    <a:pt x="10192" y="1740"/>
                    <a:pt x="10025" y="1347"/>
                    <a:pt x="9870" y="1133"/>
                  </a:cubicBezTo>
                  <a:cubicBezTo>
                    <a:pt x="9811" y="1049"/>
                    <a:pt x="9585" y="930"/>
                    <a:pt x="9251" y="811"/>
                  </a:cubicBezTo>
                  <a:cubicBezTo>
                    <a:pt x="8242" y="428"/>
                    <a:pt x="6228" y="1"/>
                    <a:pt x="46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5866;p62">
              <a:extLst>
                <a:ext uri="{FF2B5EF4-FFF2-40B4-BE49-F238E27FC236}">
                  <a16:creationId xmlns:a16="http://schemas.microsoft.com/office/drawing/2014/main" xmlns="" id="{40D5C9A1-6CEC-4586-860C-555780232D14}"/>
                </a:ext>
              </a:extLst>
            </p:cNvPr>
            <p:cNvSpPr/>
            <p:nvPr/>
          </p:nvSpPr>
          <p:spPr>
            <a:xfrm>
              <a:off x="2336345" y="2637611"/>
              <a:ext cx="266672" cy="210627"/>
            </a:xfrm>
            <a:custGeom>
              <a:avLst/>
              <a:gdLst/>
              <a:ahLst/>
              <a:cxnLst/>
              <a:rect l="l" t="t" r="r" b="b"/>
              <a:pathLst>
                <a:path w="5410" h="4273" extrusionOk="0">
                  <a:moveTo>
                    <a:pt x="1506" y="1"/>
                  </a:moveTo>
                  <a:cubicBezTo>
                    <a:pt x="542" y="1"/>
                    <a:pt x="0" y="268"/>
                    <a:pt x="778" y="1106"/>
                  </a:cubicBezTo>
                  <a:cubicBezTo>
                    <a:pt x="1743" y="2142"/>
                    <a:pt x="3100" y="3273"/>
                    <a:pt x="3814" y="3868"/>
                  </a:cubicBezTo>
                  <a:cubicBezTo>
                    <a:pt x="4124" y="4130"/>
                    <a:pt x="4326" y="4273"/>
                    <a:pt x="4326" y="4273"/>
                  </a:cubicBezTo>
                  <a:cubicBezTo>
                    <a:pt x="4326" y="4273"/>
                    <a:pt x="4445" y="4070"/>
                    <a:pt x="4588" y="3737"/>
                  </a:cubicBezTo>
                  <a:cubicBezTo>
                    <a:pt x="4934" y="3011"/>
                    <a:pt x="5410" y="1713"/>
                    <a:pt x="5076" y="820"/>
                  </a:cubicBezTo>
                  <a:cubicBezTo>
                    <a:pt x="4862" y="237"/>
                    <a:pt x="3886" y="260"/>
                    <a:pt x="2779" y="106"/>
                  </a:cubicBezTo>
                  <a:cubicBezTo>
                    <a:pt x="2326" y="42"/>
                    <a:pt x="1883" y="1"/>
                    <a:pt x="1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5867;p62">
              <a:extLst>
                <a:ext uri="{FF2B5EF4-FFF2-40B4-BE49-F238E27FC236}">
                  <a16:creationId xmlns:a16="http://schemas.microsoft.com/office/drawing/2014/main" xmlns="" id="{A8C9EC1D-6812-4669-975F-B41812FA8FBB}"/>
                </a:ext>
              </a:extLst>
            </p:cNvPr>
            <p:cNvSpPr/>
            <p:nvPr/>
          </p:nvSpPr>
          <p:spPr>
            <a:xfrm>
              <a:off x="2370554" y="2557707"/>
              <a:ext cx="209000" cy="135061"/>
            </a:xfrm>
            <a:custGeom>
              <a:avLst/>
              <a:gdLst/>
              <a:ahLst/>
              <a:cxnLst/>
              <a:rect l="l" t="t" r="r" b="b"/>
              <a:pathLst>
                <a:path w="4240" h="2740" extrusionOk="0">
                  <a:moveTo>
                    <a:pt x="549" y="0"/>
                  </a:moveTo>
                  <a:lnTo>
                    <a:pt x="168" y="1310"/>
                  </a:lnTo>
                  <a:cubicBezTo>
                    <a:pt x="168" y="1310"/>
                    <a:pt x="1" y="2119"/>
                    <a:pt x="1668" y="2560"/>
                  </a:cubicBezTo>
                  <a:cubicBezTo>
                    <a:pt x="2166" y="2692"/>
                    <a:pt x="2551" y="2739"/>
                    <a:pt x="2848" y="2739"/>
                  </a:cubicBezTo>
                  <a:cubicBezTo>
                    <a:pt x="3592" y="2739"/>
                    <a:pt x="3775" y="2441"/>
                    <a:pt x="3775" y="2441"/>
                  </a:cubicBezTo>
                  <a:lnTo>
                    <a:pt x="4240" y="786"/>
                  </a:lnTo>
                  <a:lnTo>
                    <a:pt x="549"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5868;p62">
              <a:extLst>
                <a:ext uri="{FF2B5EF4-FFF2-40B4-BE49-F238E27FC236}">
                  <a16:creationId xmlns:a16="http://schemas.microsoft.com/office/drawing/2014/main" xmlns="" id="{8944159E-25AB-4BE3-B524-D2BD05E89D8C}"/>
                </a:ext>
              </a:extLst>
            </p:cNvPr>
            <p:cNvSpPr/>
            <p:nvPr/>
          </p:nvSpPr>
          <p:spPr>
            <a:xfrm>
              <a:off x="2377012" y="2540652"/>
              <a:ext cx="209592" cy="100360"/>
            </a:xfrm>
            <a:custGeom>
              <a:avLst/>
              <a:gdLst/>
              <a:ahLst/>
              <a:cxnLst/>
              <a:rect l="l" t="t" r="r" b="b"/>
              <a:pathLst>
                <a:path w="4252" h="2036" extrusionOk="0">
                  <a:moveTo>
                    <a:pt x="1192" y="1"/>
                  </a:moveTo>
                  <a:cubicBezTo>
                    <a:pt x="942" y="1"/>
                    <a:pt x="668" y="1"/>
                    <a:pt x="418" y="84"/>
                  </a:cubicBezTo>
                  <a:cubicBezTo>
                    <a:pt x="287" y="120"/>
                    <a:pt x="144" y="179"/>
                    <a:pt x="72" y="287"/>
                  </a:cubicBezTo>
                  <a:cubicBezTo>
                    <a:pt x="1" y="406"/>
                    <a:pt x="25" y="560"/>
                    <a:pt x="72" y="691"/>
                  </a:cubicBezTo>
                  <a:cubicBezTo>
                    <a:pt x="203" y="1072"/>
                    <a:pt x="537" y="1406"/>
                    <a:pt x="942" y="1608"/>
                  </a:cubicBezTo>
                  <a:cubicBezTo>
                    <a:pt x="1334" y="1823"/>
                    <a:pt x="1787" y="1930"/>
                    <a:pt x="2227" y="1989"/>
                  </a:cubicBezTo>
                  <a:cubicBezTo>
                    <a:pt x="2411" y="2018"/>
                    <a:pt x="2591" y="2035"/>
                    <a:pt x="2768" y="2035"/>
                  </a:cubicBezTo>
                  <a:cubicBezTo>
                    <a:pt x="2960" y="2035"/>
                    <a:pt x="3149" y="2015"/>
                    <a:pt x="3335" y="1965"/>
                  </a:cubicBezTo>
                  <a:cubicBezTo>
                    <a:pt x="3632" y="1894"/>
                    <a:pt x="4037" y="1715"/>
                    <a:pt x="4168" y="1453"/>
                  </a:cubicBezTo>
                  <a:cubicBezTo>
                    <a:pt x="4251" y="1239"/>
                    <a:pt x="4180" y="822"/>
                    <a:pt x="4049" y="644"/>
                  </a:cubicBezTo>
                  <a:cubicBezTo>
                    <a:pt x="3930" y="501"/>
                    <a:pt x="3739" y="441"/>
                    <a:pt x="3537" y="394"/>
                  </a:cubicBezTo>
                  <a:cubicBezTo>
                    <a:pt x="2763" y="179"/>
                    <a:pt x="1977" y="25"/>
                    <a:pt x="119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5869;p62">
              <a:extLst>
                <a:ext uri="{FF2B5EF4-FFF2-40B4-BE49-F238E27FC236}">
                  <a16:creationId xmlns:a16="http://schemas.microsoft.com/office/drawing/2014/main" xmlns="" id="{5C9D3A96-D67C-4FEF-8196-3653AC6DC4F5}"/>
                </a:ext>
              </a:extLst>
            </p:cNvPr>
            <p:cNvSpPr/>
            <p:nvPr/>
          </p:nvSpPr>
          <p:spPr>
            <a:xfrm>
              <a:off x="2346253" y="2608085"/>
              <a:ext cx="247399" cy="154581"/>
            </a:xfrm>
            <a:custGeom>
              <a:avLst/>
              <a:gdLst/>
              <a:ahLst/>
              <a:cxnLst/>
              <a:rect l="l" t="t" r="r" b="b"/>
              <a:pathLst>
                <a:path w="5019" h="3136" extrusionOk="0">
                  <a:moveTo>
                    <a:pt x="740" y="1"/>
                  </a:moveTo>
                  <a:cubicBezTo>
                    <a:pt x="372" y="1"/>
                    <a:pt x="0" y="1006"/>
                    <a:pt x="53" y="1133"/>
                  </a:cubicBezTo>
                  <a:cubicBezTo>
                    <a:pt x="887" y="3002"/>
                    <a:pt x="2554" y="3038"/>
                    <a:pt x="2899" y="3133"/>
                  </a:cubicBezTo>
                  <a:cubicBezTo>
                    <a:pt x="2904" y="3135"/>
                    <a:pt x="2909" y="3136"/>
                    <a:pt x="2915" y="3136"/>
                  </a:cubicBezTo>
                  <a:cubicBezTo>
                    <a:pt x="3147" y="3136"/>
                    <a:pt x="3828" y="1967"/>
                    <a:pt x="3828" y="1967"/>
                  </a:cubicBezTo>
                  <a:cubicBezTo>
                    <a:pt x="3828" y="1967"/>
                    <a:pt x="4416" y="2907"/>
                    <a:pt x="4563" y="2907"/>
                  </a:cubicBezTo>
                  <a:cubicBezTo>
                    <a:pt x="4564" y="2907"/>
                    <a:pt x="4565" y="2907"/>
                    <a:pt x="4566" y="2907"/>
                  </a:cubicBezTo>
                  <a:cubicBezTo>
                    <a:pt x="4721" y="2895"/>
                    <a:pt x="4995" y="1990"/>
                    <a:pt x="5018" y="1717"/>
                  </a:cubicBezTo>
                  <a:cubicBezTo>
                    <a:pt x="5018" y="1550"/>
                    <a:pt x="4756" y="907"/>
                    <a:pt x="4637" y="657"/>
                  </a:cubicBezTo>
                  <a:cubicBezTo>
                    <a:pt x="4632" y="647"/>
                    <a:pt x="4619" y="641"/>
                    <a:pt x="4605" y="641"/>
                  </a:cubicBezTo>
                  <a:cubicBezTo>
                    <a:pt x="4584" y="641"/>
                    <a:pt x="4561" y="653"/>
                    <a:pt x="4554" y="681"/>
                  </a:cubicBezTo>
                  <a:cubicBezTo>
                    <a:pt x="4459" y="883"/>
                    <a:pt x="4280" y="1359"/>
                    <a:pt x="3887" y="1395"/>
                  </a:cubicBezTo>
                  <a:cubicBezTo>
                    <a:pt x="3798" y="1402"/>
                    <a:pt x="3711" y="1405"/>
                    <a:pt x="3626" y="1405"/>
                  </a:cubicBezTo>
                  <a:cubicBezTo>
                    <a:pt x="2101" y="1405"/>
                    <a:pt x="1258" y="343"/>
                    <a:pt x="875" y="50"/>
                  </a:cubicBezTo>
                  <a:cubicBezTo>
                    <a:pt x="831" y="16"/>
                    <a:pt x="785" y="1"/>
                    <a:pt x="74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5870;p62">
              <a:extLst>
                <a:ext uri="{FF2B5EF4-FFF2-40B4-BE49-F238E27FC236}">
                  <a16:creationId xmlns:a16="http://schemas.microsoft.com/office/drawing/2014/main" xmlns="" id="{6E8CB7B3-8B7E-4D18-95BA-C678F8FBA960}"/>
                </a:ext>
              </a:extLst>
            </p:cNvPr>
            <p:cNvSpPr/>
            <p:nvPr/>
          </p:nvSpPr>
          <p:spPr>
            <a:xfrm>
              <a:off x="2342112" y="2598275"/>
              <a:ext cx="251540" cy="153842"/>
            </a:xfrm>
            <a:custGeom>
              <a:avLst/>
              <a:gdLst/>
              <a:ahLst/>
              <a:cxnLst/>
              <a:rect l="l" t="t" r="r" b="b"/>
              <a:pathLst>
                <a:path w="5103" h="3121" extrusionOk="0">
                  <a:moveTo>
                    <a:pt x="754" y="1"/>
                  </a:moveTo>
                  <a:cubicBezTo>
                    <a:pt x="376" y="1"/>
                    <a:pt x="1" y="1014"/>
                    <a:pt x="54" y="1142"/>
                  </a:cubicBezTo>
                  <a:cubicBezTo>
                    <a:pt x="899" y="2987"/>
                    <a:pt x="2614" y="3035"/>
                    <a:pt x="2923" y="3118"/>
                  </a:cubicBezTo>
                  <a:cubicBezTo>
                    <a:pt x="2929" y="3120"/>
                    <a:pt x="2934" y="3120"/>
                    <a:pt x="2940" y="3120"/>
                  </a:cubicBezTo>
                  <a:cubicBezTo>
                    <a:pt x="3172" y="3120"/>
                    <a:pt x="3864" y="1951"/>
                    <a:pt x="3864" y="1951"/>
                  </a:cubicBezTo>
                  <a:cubicBezTo>
                    <a:pt x="3864" y="1951"/>
                    <a:pt x="4445" y="2880"/>
                    <a:pt x="4620" y="2880"/>
                  </a:cubicBezTo>
                  <a:cubicBezTo>
                    <a:pt x="4622" y="2880"/>
                    <a:pt x="4624" y="2880"/>
                    <a:pt x="4626" y="2880"/>
                  </a:cubicBezTo>
                  <a:cubicBezTo>
                    <a:pt x="4781" y="2856"/>
                    <a:pt x="5067" y="1951"/>
                    <a:pt x="5079" y="1677"/>
                  </a:cubicBezTo>
                  <a:cubicBezTo>
                    <a:pt x="5102" y="1511"/>
                    <a:pt x="4840" y="880"/>
                    <a:pt x="4709" y="618"/>
                  </a:cubicBezTo>
                  <a:cubicBezTo>
                    <a:pt x="4704" y="608"/>
                    <a:pt x="4691" y="602"/>
                    <a:pt x="4677" y="602"/>
                  </a:cubicBezTo>
                  <a:cubicBezTo>
                    <a:pt x="4656" y="602"/>
                    <a:pt x="4633" y="614"/>
                    <a:pt x="4626" y="642"/>
                  </a:cubicBezTo>
                  <a:cubicBezTo>
                    <a:pt x="4531" y="856"/>
                    <a:pt x="4352" y="1332"/>
                    <a:pt x="3947" y="1368"/>
                  </a:cubicBezTo>
                  <a:cubicBezTo>
                    <a:pt x="3849" y="1376"/>
                    <a:pt x="3753" y="1380"/>
                    <a:pt x="3660" y="1380"/>
                  </a:cubicBezTo>
                  <a:cubicBezTo>
                    <a:pt x="2137" y="1380"/>
                    <a:pt x="1269" y="338"/>
                    <a:pt x="888" y="46"/>
                  </a:cubicBezTo>
                  <a:cubicBezTo>
                    <a:pt x="843" y="15"/>
                    <a:pt x="799" y="1"/>
                    <a:pt x="7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5871;p62">
              <a:extLst>
                <a:ext uri="{FF2B5EF4-FFF2-40B4-BE49-F238E27FC236}">
                  <a16:creationId xmlns:a16="http://schemas.microsoft.com/office/drawing/2014/main" xmlns="" id="{00C4DD5F-FFC5-4A48-B4AA-D056AFD23B3B}"/>
                </a:ext>
              </a:extLst>
            </p:cNvPr>
            <p:cNvSpPr/>
            <p:nvPr/>
          </p:nvSpPr>
          <p:spPr>
            <a:xfrm>
              <a:off x="2587442" y="2650723"/>
              <a:ext cx="243751" cy="537338"/>
            </a:xfrm>
            <a:custGeom>
              <a:avLst/>
              <a:gdLst/>
              <a:ahLst/>
              <a:cxnLst/>
              <a:rect l="l" t="t" r="r" b="b"/>
              <a:pathLst>
                <a:path w="4945" h="10901" extrusionOk="0">
                  <a:moveTo>
                    <a:pt x="48" y="0"/>
                  </a:moveTo>
                  <a:cubicBezTo>
                    <a:pt x="16" y="0"/>
                    <a:pt x="1" y="6"/>
                    <a:pt x="6" y="18"/>
                  </a:cubicBezTo>
                  <a:cubicBezTo>
                    <a:pt x="2638" y="6483"/>
                    <a:pt x="3411" y="10900"/>
                    <a:pt x="3411" y="10900"/>
                  </a:cubicBezTo>
                  <a:lnTo>
                    <a:pt x="4924" y="10710"/>
                  </a:lnTo>
                  <a:cubicBezTo>
                    <a:pt x="4924" y="10710"/>
                    <a:pt x="4924" y="10710"/>
                    <a:pt x="4924" y="10710"/>
                  </a:cubicBezTo>
                  <a:cubicBezTo>
                    <a:pt x="4945" y="10710"/>
                    <a:pt x="3018" y="2612"/>
                    <a:pt x="1649" y="494"/>
                  </a:cubicBezTo>
                  <a:cubicBezTo>
                    <a:pt x="1533" y="336"/>
                    <a:pt x="296"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5872;p62">
              <a:extLst>
                <a:ext uri="{FF2B5EF4-FFF2-40B4-BE49-F238E27FC236}">
                  <a16:creationId xmlns:a16="http://schemas.microsoft.com/office/drawing/2014/main" xmlns="" id="{FE318507-0767-46DC-BC79-F4F5FF669205}"/>
                </a:ext>
              </a:extLst>
            </p:cNvPr>
            <p:cNvSpPr/>
            <p:nvPr/>
          </p:nvSpPr>
          <p:spPr>
            <a:xfrm>
              <a:off x="2078890" y="3324161"/>
              <a:ext cx="80445" cy="60778"/>
            </a:xfrm>
            <a:custGeom>
              <a:avLst/>
              <a:gdLst/>
              <a:ahLst/>
              <a:cxnLst/>
              <a:rect l="l" t="t" r="r" b="b"/>
              <a:pathLst>
                <a:path w="1632" h="1233" extrusionOk="0">
                  <a:moveTo>
                    <a:pt x="340" y="0"/>
                  </a:moveTo>
                  <a:cubicBezTo>
                    <a:pt x="286" y="0"/>
                    <a:pt x="242" y="14"/>
                    <a:pt x="215" y="48"/>
                  </a:cubicBezTo>
                  <a:cubicBezTo>
                    <a:pt x="84" y="215"/>
                    <a:pt x="536" y="584"/>
                    <a:pt x="536" y="584"/>
                  </a:cubicBezTo>
                  <a:cubicBezTo>
                    <a:pt x="536" y="584"/>
                    <a:pt x="357" y="527"/>
                    <a:pt x="227" y="527"/>
                  </a:cubicBezTo>
                  <a:cubicBezTo>
                    <a:pt x="85" y="527"/>
                    <a:pt x="1" y="595"/>
                    <a:pt x="274" y="882"/>
                  </a:cubicBezTo>
                  <a:cubicBezTo>
                    <a:pt x="539" y="1165"/>
                    <a:pt x="904" y="1232"/>
                    <a:pt x="1189" y="1232"/>
                  </a:cubicBezTo>
                  <a:cubicBezTo>
                    <a:pt x="1442" y="1232"/>
                    <a:pt x="1632" y="1179"/>
                    <a:pt x="1632" y="1179"/>
                  </a:cubicBezTo>
                  <a:lnTo>
                    <a:pt x="894" y="203"/>
                  </a:lnTo>
                  <a:cubicBezTo>
                    <a:pt x="894" y="203"/>
                    <a:pt x="548" y="0"/>
                    <a:pt x="34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5873;p62">
              <a:extLst>
                <a:ext uri="{FF2B5EF4-FFF2-40B4-BE49-F238E27FC236}">
                  <a16:creationId xmlns:a16="http://schemas.microsoft.com/office/drawing/2014/main" xmlns="" id="{6C643C0B-C5B4-43E1-80C1-8B4F4739793E}"/>
                </a:ext>
              </a:extLst>
            </p:cNvPr>
            <p:cNvSpPr/>
            <p:nvPr/>
          </p:nvSpPr>
          <p:spPr>
            <a:xfrm>
              <a:off x="2095403" y="3231983"/>
              <a:ext cx="161384" cy="152215"/>
            </a:xfrm>
            <a:custGeom>
              <a:avLst/>
              <a:gdLst/>
              <a:ahLst/>
              <a:cxnLst/>
              <a:rect l="l" t="t" r="r" b="b"/>
              <a:pathLst>
                <a:path w="3274" h="3088" extrusionOk="0">
                  <a:moveTo>
                    <a:pt x="1915" y="0"/>
                  </a:moveTo>
                  <a:cubicBezTo>
                    <a:pt x="1365" y="0"/>
                    <a:pt x="0" y="1138"/>
                    <a:pt x="11" y="1275"/>
                  </a:cubicBezTo>
                  <a:cubicBezTo>
                    <a:pt x="23" y="1442"/>
                    <a:pt x="856" y="3026"/>
                    <a:pt x="1201" y="3085"/>
                  </a:cubicBezTo>
                  <a:cubicBezTo>
                    <a:pt x="1212" y="3087"/>
                    <a:pt x="1224" y="3088"/>
                    <a:pt x="1236" y="3088"/>
                  </a:cubicBezTo>
                  <a:cubicBezTo>
                    <a:pt x="1643" y="3088"/>
                    <a:pt x="3156" y="2186"/>
                    <a:pt x="3214" y="1621"/>
                  </a:cubicBezTo>
                  <a:cubicBezTo>
                    <a:pt x="3273" y="1037"/>
                    <a:pt x="2083" y="61"/>
                    <a:pt x="2083" y="61"/>
                  </a:cubicBezTo>
                  <a:cubicBezTo>
                    <a:pt x="2043" y="19"/>
                    <a:pt x="1986" y="0"/>
                    <a:pt x="1915"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5874;p62">
              <a:extLst>
                <a:ext uri="{FF2B5EF4-FFF2-40B4-BE49-F238E27FC236}">
                  <a16:creationId xmlns:a16="http://schemas.microsoft.com/office/drawing/2014/main" xmlns="" id="{47635EF8-42C3-400D-BE98-40C451C941DB}"/>
                </a:ext>
              </a:extLst>
            </p:cNvPr>
            <p:cNvSpPr/>
            <p:nvPr/>
          </p:nvSpPr>
          <p:spPr>
            <a:xfrm>
              <a:off x="2113740" y="3329928"/>
              <a:ext cx="28590" cy="41258"/>
            </a:xfrm>
            <a:custGeom>
              <a:avLst/>
              <a:gdLst/>
              <a:ahLst/>
              <a:cxnLst/>
              <a:rect l="l" t="t" r="r" b="b"/>
              <a:pathLst>
                <a:path w="580" h="837" extrusionOk="0">
                  <a:moveTo>
                    <a:pt x="40" y="1"/>
                  </a:moveTo>
                  <a:cubicBezTo>
                    <a:pt x="20" y="1"/>
                    <a:pt x="1" y="21"/>
                    <a:pt x="8" y="50"/>
                  </a:cubicBezTo>
                  <a:cubicBezTo>
                    <a:pt x="56" y="205"/>
                    <a:pt x="127" y="348"/>
                    <a:pt x="222" y="479"/>
                  </a:cubicBezTo>
                  <a:cubicBezTo>
                    <a:pt x="270" y="562"/>
                    <a:pt x="306" y="610"/>
                    <a:pt x="365" y="681"/>
                  </a:cubicBezTo>
                  <a:lnTo>
                    <a:pt x="460" y="765"/>
                  </a:lnTo>
                  <a:cubicBezTo>
                    <a:pt x="484" y="800"/>
                    <a:pt x="520" y="824"/>
                    <a:pt x="544" y="836"/>
                  </a:cubicBezTo>
                  <a:cubicBezTo>
                    <a:pt x="568" y="836"/>
                    <a:pt x="579" y="824"/>
                    <a:pt x="579" y="812"/>
                  </a:cubicBezTo>
                  <a:cubicBezTo>
                    <a:pt x="544" y="800"/>
                    <a:pt x="520" y="765"/>
                    <a:pt x="508" y="741"/>
                  </a:cubicBezTo>
                  <a:cubicBezTo>
                    <a:pt x="472" y="705"/>
                    <a:pt x="448" y="681"/>
                    <a:pt x="425" y="646"/>
                  </a:cubicBezTo>
                  <a:cubicBezTo>
                    <a:pt x="365" y="586"/>
                    <a:pt x="329" y="527"/>
                    <a:pt x="282" y="455"/>
                  </a:cubicBezTo>
                  <a:cubicBezTo>
                    <a:pt x="187" y="324"/>
                    <a:pt x="115" y="169"/>
                    <a:pt x="67" y="27"/>
                  </a:cubicBezTo>
                  <a:cubicBezTo>
                    <a:pt x="63" y="8"/>
                    <a:pt x="51" y="1"/>
                    <a:pt x="40" y="1"/>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5875;p62">
              <a:extLst>
                <a:ext uri="{FF2B5EF4-FFF2-40B4-BE49-F238E27FC236}">
                  <a16:creationId xmlns:a16="http://schemas.microsoft.com/office/drawing/2014/main" xmlns="" id="{38D8D518-B89C-4B29-8777-0BCFC19425B4}"/>
                </a:ext>
              </a:extLst>
            </p:cNvPr>
            <p:cNvSpPr/>
            <p:nvPr/>
          </p:nvSpPr>
          <p:spPr>
            <a:xfrm>
              <a:off x="1914548" y="2658758"/>
              <a:ext cx="397988" cy="674272"/>
            </a:xfrm>
            <a:custGeom>
              <a:avLst/>
              <a:gdLst/>
              <a:ahLst/>
              <a:cxnLst/>
              <a:rect l="l" t="t" r="r" b="b"/>
              <a:pathLst>
                <a:path w="8074" h="13679" extrusionOk="0">
                  <a:moveTo>
                    <a:pt x="6920" y="1"/>
                  </a:moveTo>
                  <a:cubicBezTo>
                    <a:pt x="5835" y="1"/>
                    <a:pt x="2349" y="3138"/>
                    <a:pt x="1180" y="5320"/>
                  </a:cubicBezTo>
                  <a:cubicBezTo>
                    <a:pt x="1" y="7487"/>
                    <a:pt x="1477" y="10095"/>
                    <a:pt x="3085" y="12940"/>
                  </a:cubicBezTo>
                  <a:cubicBezTo>
                    <a:pt x="3108" y="12964"/>
                    <a:pt x="3120" y="12988"/>
                    <a:pt x="3132" y="13012"/>
                  </a:cubicBezTo>
                  <a:cubicBezTo>
                    <a:pt x="3251" y="13238"/>
                    <a:pt x="3382" y="13464"/>
                    <a:pt x="3501" y="13678"/>
                  </a:cubicBezTo>
                  <a:lnTo>
                    <a:pt x="6156" y="11416"/>
                  </a:lnTo>
                  <a:cubicBezTo>
                    <a:pt x="6156" y="11416"/>
                    <a:pt x="5978" y="11154"/>
                    <a:pt x="5740" y="10726"/>
                  </a:cubicBezTo>
                  <a:lnTo>
                    <a:pt x="5692" y="10630"/>
                  </a:lnTo>
                  <a:cubicBezTo>
                    <a:pt x="5144" y="9654"/>
                    <a:pt x="4299" y="7987"/>
                    <a:pt x="4323" y="7011"/>
                  </a:cubicBezTo>
                  <a:cubicBezTo>
                    <a:pt x="4370" y="5570"/>
                    <a:pt x="6216" y="4570"/>
                    <a:pt x="7252" y="3915"/>
                  </a:cubicBezTo>
                  <a:cubicBezTo>
                    <a:pt x="8073" y="3403"/>
                    <a:pt x="7907" y="427"/>
                    <a:pt x="7085" y="34"/>
                  </a:cubicBezTo>
                  <a:cubicBezTo>
                    <a:pt x="7039" y="11"/>
                    <a:pt x="6983" y="1"/>
                    <a:pt x="6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5876;p62">
              <a:extLst>
                <a:ext uri="{FF2B5EF4-FFF2-40B4-BE49-F238E27FC236}">
                  <a16:creationId xmlns:a16="http://schemas.microsoft.com/office/drawing/2014/main" xmlns="" id="{56C54D26-1E73-48AD-986C-913118EC4692}"/>
                </a:ext>
              </a:extLst>
            </p:cNvPr>
            <p:cNvSpPr/>
            <p:nvPr/>
          </p:nvSpPr>
          <p:spPr>
            <a:xfrm>
              <a:off x="2065975" y="3182148"/>
              <a:ext cx="131512" cy="117415"/>
            </a:xfrm>
            <a:custGeom>
              <a:avLst/>
              <a:gdLst/>
              <a:ahLst/>
              <a:cxnLst/>
              <a:rect l="l" t="t" r="r" b="b"/>
              <a:pathLst>
                <a:path w="2668" h="2382" extrusionOk="0">
                  <a:moveTo>
                    <a:pt x="2584" y="0"/>
                  </a:moveTo>
                  <a:cubicBezTo>
                    <a:pt x="2572" y="0"/>
                    <a:pt x="2560" y="12"/>
                    <a:pt x="2549" y="24"/>
                  </a:cubicBezTo>
                  <a:cubicBezTo>
                    <a:pt x="2287" y="203"/>
                    <a:pt x="2037" y="405"/>
                    <a:pt x="1787" y="608"/>
                  </a:cubicBezTo>
                  <a:cubicBezTo>
                    <a:pt x="1298" y="1012"/>
                    <a:pt x="834" y="1429"/>
                    <a:pt x="405" y="1870"/>
                  </a:cubicBezTo>
                  <a:cubicBezTo>
                    <a:pt x="263" y="2024"/>
                    <a:pt x="132" y="2155"/>
                    <a:pt x="1" y="2310"/>
                  </a:cubicBezTo>
                  <a:cubicBezTo>
                    <a:pt x="13" y="2334"/>
                    <a:pt x="24" y="2346"/>
                    <a:pt x="48" y="2382"/>
                  </a:cubicBezTo>
                  <a:cubicBezTo>
                    <a:pt x="489" y="1917"/>
                    <a:pt x="953" y="1453"/>
                    <a:pt x="1453" y="1024"/>
                  </a:cubicBezTo>
                  <a:cubicBezTo>
                    <a:pt x="1751" y="774"/>
                    <a:pt x="2072" y="524"/>
                    <a:pt x="2394" y="286"/>
                  </a:cubicBezTo>
                  <a:cubicBezTo>
                    <a:pt x="2489" y="203"/>
                    <a:pt x="2572" y="143"/>
                    <a:pt x="2668" y="84"/>
                  </a:cubicBezTo>
                  <a:cubicBezTo>
                    <a:pt x="2644" y="60"/>
                    <a:pt x="2620" y="24"/>
                    <a:pt x="2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5877;p62">
              <a:extLst>
                <a:ext uri="{FF2B5EF4-FFF2-40B4-BE49-F238E27FC236}">
                  <a16:creationId xmlns:a16="http://schemas.microsoft.com/office/drawing/2014/main" xmlns="" id="{4772799E-5A80-4F39-8914-D5731D23CCB2}"/>
                </a:ext>
              </a:extLst>
            </p:cNvPr>
            <p:cNvSpPr/>
            <p:nvPr/>
          </p:nvSpPr>
          <p:spPr>
            <a:xfrm>
              <a:off x="2209170" y="2851739"/>
              <a:ext cx="62848" cy="41110"/>
            </a:xfrm>
            <a:custGeom>
              <a:avLst/>
              <a:gdLst/>
              <a:ahLst/>
              <a:cxnLst/>
              <a:rect l="l" t="t" r="r" b="b"/>
              <a:pathLst>
                <a:path w="1275" h="834" extrusionOk="0">
                  <a:moveTo>
                    <a:pt x="1275" y="0"/>
                  </a:moveTo>
                  <a:lnTo>
                    <a:pt x="1275" y="0"/>
                  </a:lnTo>
                  <a:cubicBezTo>
                    <a:pt x="1025" y="95"/>
                    <a:pt x="798" y="214"/>
                    <a:pt x="596" y="345"/>
                  </a:cubicBezTo>
                  <a:cubicBezTo>
                    <a:pt x="382" y="476"/>
                    <a:pt x="179" y="631"/>
                    <a:pt x="1" y="834"/>
                  </a:cubicBezTo>
                  <a:cubicBezTo>
                    <a:pt x="156" y="822"/>
                    <a:pt x="310" y="798"/>
                    <a:pt x="477" y="774"/>
                  </a:cubicBezTo>
                  <a:cubicBezTo>
                    <a:pt x="632" y="750"/>
                    <a:pt x="787" y="715"/>
                    <a:pt x="953" y="655"/>
                  </a:cubicBezTo>
                  <a:cubicBezTo>
                    <a:pt x="858" y="631"/>
                    <a:pt x="787" y="619"/>
                    <a:pt x="691" y="619"/>
                  </a:cubicBezTo>
                  <a:cubicBezTo>
                    <a:pt x="650" y="607"/>
                    <a:pt x="605" y="601"/>
                    <a:pt x="562" y="601"/>
                  </a:cubicBezTo>
                  <a:cubicBezTo>
                    <a:pt x="519" y="601"/>
                    <a:pt x="477" y="607"/>
                    <a:pt x="441" y="619"/>
                  </a:cubicBezTo>
                  <a:cubicBezTo>
                    <a:pt x="429" y="619"/>
                    <a:pt x="417" y="619"/>
                    <a:pt x="394" y="631"/>
                  </a:cubicBezTo>
                  <a:cubicBezTo>
                    <a:pt x="489" y="584"/>
                    <a:pt x="572" y="524"/>
                    <a:pt x="667" y="465"/>
                  </a:cubicBezTo>
                  <a:cubicBezTo>
                    <a:pt x="870" y="334"/>
                    <a:pt x="1096" y="179"/>
                    <a:pt x="1275" y="0"/>
                  </a:cubicBezTo>
                  <a:close/>
                </a:path>
              </a:pathLst>
            </a:custGeom>
            <a:solidFill>
              <a:srgbClr val="443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5878;p62">
              <a:extLst>
                <a:ext uri="{FF2B5EF4-FFF2-40B4-BE49-F238E27FC236}">
                  <a16:creationId xmlns:a16="http://schemas.microsoft.com/office/drawing/2014/main" xmlns="" id="{425F3C22-F6B8-43CD-B856-AE838552DAD5}"/>
                </a:ext>
              </a:extLst>
            </p:cNvPr>
            <p:cNvSpPr/>
            <p:nvPr/>
          </p:nvSpPr>
          <p:spPr>
            <a:xfrm>
              <a:off x="2590054" y="1929816"/>
              <a:ext cx="245378" cy="284368"/>
            </a:xfrm>
            <a:custGeom>
              <a:avLst/>
              <a:gdLst/>
              <a:ahLst/>
              <a:cxnLst/>
              <a:rect l="l" t="t" r="r" b="b"/>
              <a:pathLst>
                <a:path w="4978" h="5769" extrusionOk="0">
                  <a:moveTo>
                    <a:pt x="1357" y="0"/>
                  </a:moveTo>
                  <a:cubicBezTo>
                    <a:pt x="938" y="0"/>
                    <a:pt x="524" y="115"/>
                    <a:pt x="334" y="487"/>
                  </a:cubicBezTo>
                  <a:cubicBezTo>
                    <a:pt x="1" y="1201"/>
                    <a:pt x="370" y="2249"/>
                    <a:pt x="620" y="2844"/>
                  </a:cubicBezTo>
                  <a:cubicBezTo>
                    <a:pt x="965" y="3642"/>
                    <a:pt x="1501" y="4344"/>
                    <a:pt x="2049" y="5035"/>
                  </a:cubicBezTo>
                  <a:cubicBezTo>
                    <a:pt x="2334" y="5383"/>
                    <a:pt x="2712" y="5769"/>
                    <a:pt x="3218" y="5769"/>
                  </a:cubicBezTo>
                  <a:cubicBezTo>
                    <a:pt x="3282" y="5769"/>
                    <a:pt x="3349" y="5763"/>
                    <a:pt x="3418" y="5749"/>
                  </a:cubicBezTo>
                  <a:cubicBezTo>
                    <a:pt x="3763" y="5666"/>
                    <a:pt x="4073" y="5428"/>
                    <a:pt x="4263" y="5166"/>
                  </a:cubicBezTo>
                  <a:cubicBezTo>
                    <a:pt x="4478" y="4892"/>
                    <a:pt x="4561" y="4582"/>
                    <a:pt x="4621" y="4285"/>
                  </a:cubicBezTo>
                  <a:cubicBezTo>
                    <a:pt x="4978" y="2487"/>
                    <a:pt x="4001" y="760"/>
                    <a:pt x="2275" y="153"/>
                  </a:cubicBezTo>
                  <a:cubicBezTo>
                    <a:pt x="2049" y="78"/>
                    <a:pt x="1702" y="0"/>
                    <a:pt x="1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5879;p62">
              <a:extLst>
                <a:ext uri="{FF2B5EF4-FFF2-40B4-BE49-F238E27FC236}">
                  <a16:creationId xmlns:a16="http://schemas.microsoft.com/office/drawing/2014/main" xmlns="" id="{13BE72D1-91BF-4E82-A587-03C74990D204}"/>
                </a:ext>
              </a:extLst>
            </p:cNvPr>
            <p:cNvSpPr/>
            <p:nvPr/>
          </p:nvSpPr>
          <p:spPr>
            <a:xfrm>
              <a:off x="2186890" y="1923211"/>
              <a:ext cx="619212" cy="694728"/>
            </a:xfrm>
            <a:custGeom>
              <a:avLst/>
              <a:gdLst/>
              <a:ahLst/>
              <a:cxnLst/>
              <a:rect l="l" t="t" r="r" b="b"/>
              <a:pathLst>
                <a:path w="12562" h="14094" extrusionOk="0">
                  <a:moveTo>
                    <a:pt x="7114" y="0"/>
                  </a:moveTo>
                  <a:cubicBezTo>
                    <a:pt x="6889" y="0"/>
                    <a:pt x="6657" y="13"/>
                    <a:pt x="6418" y="37"/>
                  </a:cubicBezTo>
                  <a:cubicBezTo>
                    <a:pt x="2727" y="430"/>
                    <a:pt x="0" y="4062"/>
                    <a:pt x="357" y="8003"/>
                  </a:cubicBezTo>
                  <a:cubicBezTo>
                    <a:pt x="465" y="9217"/>
                    <a:pt x="858" y="10300"/>
                    <a:pt x="1429" y="11205"/>
                  </a:cubicBezTo>
                  <a:cubicBezTo>
                    <a:pt x="2569" y="12986"/>
                    <a:pt x="4483" y="14094"/>
                    <a:pt x="6626" y="14094"/>
                  </a:cubicBezTo>
                  <a:cubicBezTo>
                    <a:pt x="6833" y="14094"/>
                    <a:pt x="7041" y="14084"/>
                    <a:pt x="7251" y="14063"/>
                  </a:cubicBezTo>
                  <a:cubicBezTo>
                    <a:pt x="7430" y="14051"/>
                    <a:pt x="7608" y="14027"/>
                    <a:pt x="7775" y="14003"/>
                  </a:cubicBezTo>
                  <a:cubicBezTo>
                    <a:pt x="9585" y="13753"/>
                    <a:pt x="10728" y="13170"/>
                    <a:pt x="11442" y="12372"/>
                  </a:cubicBezTo>
                  <a:cubicBezTo>
                    <a:pt x="12276" y="11420"/>
                    <a:pt x="12549" y="10146"/>
                    <a:pt x="12549" y="8693"/>
                  </a:cubicBezTo>
                  <a:cubicBezTo>
                    <a:pt x="12561" y="8062"/>
                    <a:pt x="12526" y="7395"/>
                    <a:pt x="12478" y="6717"/>
                  </a:cubicBezTo>
                  <a:cubicBezTo>
                    <a:pt x="12166" y="2541"/>
                    <a:pt x="10365" y="0"/>
                    <a:pt x="711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5880;p62">
              <a:extLst>
                <a:ext uri="{FF2B5EF4-FFF2-40B4-BE49-F238E27FC236}">
                  <a16:creationId xmlns:a16="http://schemas.microsoft.com/office/drawing/2014/main" xmlns="" id="{97E2B9E9-4DDF-4C08-ACDD-C5B1703C7465}"/>
                </a:ext>
              </a:extLst>
            </p:cNvPr>
            <p:cNvSpPr/>
            <p:nvPr/>
          </p:nvSpPr>
          <p:spPr>
            <a:xfrm>
              <a:off x="2059518" y="1826942"/>
              <a:ext cx="661456" cy="550647"/>
            </a:xfrm>
            <a:custGeom>
              <a:avLst/>
              <a:gdLst/>
              <a:ahLst/>
              <a:cxnLst/>
              <a:rect l="l" t="t" r="r" b="b"/>
              <a:pathLst>
                <a:path w="13419" h="11171" extrusionOk="0">
                  <a:moveTo>
                    <a:pt x="9177" y="1"/>
                  </a:moveTo>
                  <a:cubicBezTo>
                    <a:pt x="8748" y="1"/>
                    <a:pt x="8315" y="41"/>
                    <a:pt x="7883" y="109"/>
                  </a:cubicBezTo>
                  <a:cubicBezTo>
                    <a:pt x="7823" y="121"/>
                    <a:pt x="7775" y="121"/>
                    <a:pt x="7716" y="133"/>
                  </a:cubicBezTo>
                  <a:cubicBezTo>
                    <a:pt x="6263" y="383"/>
                    <a:pt x="4739" y="823"/>
                    <a:pt x="3406" y="1562"/>
                  </a:cubicBezTo>
                  <a:cubicBezTo>
                    <a:pt x="2953" y="1812"/>
                    <a:pt x="2525" y="2097"/>
                    <a:pt x="2120" y="2431"/>
                  </a:cubicBezTo>
                  <a:cubicBezTo>
                    <a:pt x="1441" y="2990"/>
                    <a:pt x="846" y="3681"/>
                    <a:pt x="489" y="4502"/>
                  </a:cubicBezTo>
                  <a:cubicBezTo>
                    <a:pt x="36" y="5479"/>
                    <a:pt x="1" y="6550"/>
                    <a:pt x="263" y="7479"/>
                  </a:cubicBezTo>
                  <a:cubicBezTo>
                    <a:pt x="536" y="8396"/>
                    <a:pt x="1263" y="9932"/>
                    <a:pt x="1727" y="10158"/>
                  </a:cubicBezTo>
                  <a:cubicBezTo>
                    <a:pt x="1818" y="10205"/>
                    <a:pt x="1944" y="10222"/>
                    <a:pt x="2088" y="10222"/>
                  </a:cubicBezTo>
                  <a:cubicBezTo>
                    <a:pt x="2446" y="10222"/>
                    <a:pt x="2917" y="10118"/>
                    <a:pt x="3256" y="10118"/>
                  </a:cubicBezTo>
                  <a:cubicBezTo>
                    <a:pt x="3367" y="10118"/>
                    <a:pt x="3463" y="10129"/>
                    <a:pt x="3537" y="10158"/>
                  </a:cubicBezTo>
                  <a:cubicBezTo>
                    <a:pt x="4001" y="10313"/>
                    <a:pt x="4358" y="10587"/>
                    <a:pt x="4549" y="10908"/>
                  </a:cubicBezTo>
                  <a:cubicBezTo>
                    <a:pt x="4633" y="11060"/>
                    <a:pt x="4736" y="11170"/>
                    <a:pt x="4907" y="11170"/>
                  </a:cubicBezTo>
                  <a:cubicBezTo>
                    <a:pt x="4978" y="11170"/>
                    <a:pt x="5059" y="11152"/>
                    <a:pt x="5156" y="11110"/>
                  </a:cubicBezTo>
                  <a:cubicBezTo>
                    <a:pt x="5394" y="11003"/>
                    <a:pt x="5608" y="10813"/>
                    <a:pt x="5692" y="10610"/>
                  </a:cubicBezTo>
                  <a:cubicBezTo>
                    <a:pt x="6013" y="10253"/>
                    <a:pt x="5775" y="9741"/>
                    <a:pt x="5728" y="9301"/>
                  </a:cubicBezTo>
                  <a:cubicBezTo>
                    <a:pt x="5751" y="9086"/>
                    <a:pt x="5799" y="8836"/>
                    <a:pt x="5918" y="8610"/>
                  </a:cubicBezTo>
                  <a:cubicBezTo>
                    <a:pt x="6097" y="8253"/>
                    <a:pt x="6418" y="7979"/>
                    <a:pt x="6799" y="7836"/>
                  </a:cubicBezTo>
                  <a:cubicBezTo>
                    <a:pt x="7144" y="7693"/>
                    <a:pt x="7478" y="7634"/>
                    <a:pt x="7811" y="7539"/>
                  </a:cubicBezTo>
                  <a:cubicBezTo>
                    <a:pt x="8168" y="7431"/>
                    <a:pt x="9764" y="7015"/>
                    <a:pt x="10919" y="6193"/>
                  </a:cubicBezTo>
                  <a:cubicBezTo>
                    <a:pt x="11621" y="5705"/>
                    <a:pt x="12312" y="5133"/>
                    <a:pt x="12824" y="4443"/>
                  </a:cubicBezTo>
                  <a:cubicBezTo>
                    <a:pt x="13169" y="3979"/>
                    <a:pt x="13419" y="3431"/>
                    <a:pt x="13407" y="2859"/>
                  </a:cubicBezTo>
                  <a:cubicBezTo>
                    <a:pt x="13359" y="1478"/>
                    <a:pt x="11931" y="573"/>
                    <a:pt x="10800" y="228"/>
                  </a:cubicBezTo>
                  <a:cubicBezTo>
                    <a:pt x="10271" y="67"/>
                    <a:pt x="9727" y="1"/>
                    <a:pt x="9177"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5881;p62">
              <a:extLst>
                <a:ext uri="{FF2B5EF4-FFF2-40B4-BE49-F238E27FC236}">
                  <a16:creationId xmlns:a16="http://schemas.microsoft.com/office/drawing/2014/main" xmlns="" id="{F010A415-DAF4-4E82-B2C4-A20DA54C5296}"/>
                </a:ext>
              </a:extLst>
            </p:cNvPr>
            <p:cNvSpPr/>
            <p:nvPr/>
          </p:nvSpPr>
          <p:spPr>
            <a:xfrm>
              <a:off x="2226768" y="1833449"/>
              <a:ext cx="420859" cy="236062"/>
            </a:xfrm>
            <a:custGeom>
              <a:avLst/>
              <a:gdLst/>
              <a:ahLst/>
              <a:cxnLst/>
              <a:rect l="l" t="t" r="r" b="b"/>
              <a:pathLst>
                <a:path w="8538" h="4789" extrusionOk="0">
                  <a:moveTo>
                    <a:pt x="4478" y="1"/>
                  </a:moveTo>
                  <a:cubicBezTo>
                    <a:pt x="4418" y="25"/>
                    <a:pt x="4371" y="25"/>
                    <a:pt x="4311" y="37"/>
                  </a:cubicBezTo>
                  <a:cubicBezTo>
                    <a:pt x="2870" y="287"/>
                    <a:pt x="1334" y="715"/>
                    <a:pt x="1" y="1465"/>
                  </a:cubicBezTo>
                  <a:cubicBezTo>
                    <a:pt x="156" y="2299"/>
                    <a:pt x="906" y="3025"/>
                    <a:pt x="1763" y="3061"/>
                  </a:cubicBezTo>
                  <a:cubicBezTo>
                    <a:pt x="1787" y="3062"/>
                    <a:pt x="1812" y="3062"/>
                    <a:pt x="1837" y="3062"/>
                  </a:cubicBezTo>
                  <a:cubicBezTo>
                    <a:pt x="1975" y="3062"/>
                    <a:pt x="2116" y="3052"/>
                    <a:pt x="2252" y="3052"/>
                  </a:cubicBezTo>
                  <a:cubicBezTo>
                    <a:pt x="2471" y="3052"/>
                    <a:pt x="2676" y="3078"/>
                    <a:pt x="2835" y="3216"/>
                  </a:cubicBezTo>
                  <a:cubicBezTo>
                    <a:pt x="2954" y="3323"/>
                    <a:pt x="3037" y="3454"/>
                    <a:pt x="3120" y="3573"/>
                  </a:cubicBezTo>
                  <a:cubicBezTo>
                    <a:pt x="3466" y="4048"/>
                    <a:pt x="4056" y="4329"/>
                    <a:pt x="4645" y="4329"/>
                  </a:cubicBezTo>
                  <a:cubicBezTo>
                    <a:pt x="4868" y="4329"/>
                    <a:pt x="5090" y="4289"/>
                    <a:pt x="5299" y="4204"/>
                  </a:cubicBezTo>
                  <a:cubicBezTo>
                    <a:pt x="5355" y="4172"/>
                    <a:pt x="5426" y="4140"/>
                    <a:pt x="5489" y="4140"/>
                  </a:cubicBezTo>
                  <a:cubicBezTo>
                    <a:pt x="5520" y="4140"/>
                    <a:pt x="5549" y="4148"/>
                    <a:pt x="5573" y="4168"/>
                  </a:cubicBezTo>
                  <a:cubicBezTo>
                    <a:pt x="5633" y="4216"/>
                    <a:pt x="5656" y="4287"/>
                    <a:pt x="5680" y="4347"/>
                  </a:cubicBezTo>
                  <a:cubicBezTo>
                    <a:pt x="5787" y="4609"/>
                    <a:pt x="6049" y="4751"/>
                    <a:pt x="6323" y="4787"/>
                  </a:cubicBezTo>
                  <a:cubicBezTo>
                    <a:pt x="6346" y="4788"/>
                    <a:pt x="6370" y="4789"/>
                    <a:pt x="6393" y="4789"/>
                  </a:cubicBezTo>
                  <a:cubicBezTo>
                    <a:pt x="6643" y="4789"/>
                    <a:pt x="6892" y="4731"/>
                    <a:pt x="7121" y="4644"/>
                  </a:cubicBezTo>
                  <a:cubicBezTo>
                    <a:pt x="7478" y="4525"/>
                    <a:pt x="7859" y="4382"/>
                    <a:pt x="8121" y="4109"/>
                  </a:cubicBezTo>
                  <a:cubicBezTo>
                    <a:pt x="8395" y="3835"/>
                    <a:pt x="8538" y="3394"/>
                    <a:pt x="8371" y="3085"/>
                  </a:cubicBezTo>
                  <a:cubicBezTo>
                    <a:pt x="8240" y="2823"/>
                    <a:pt x="7954" y="2656"/>
                    <a:pt x="7692" y="2501"/>
                  </a:cubicBezTo>
                  <a:cubicBezTo>
                    <a:pt x="6692" y="1942"/>
                    <a:pt x="5728" y="1299"/>
                    <a:pt x="4918" y="477"/>
                  </a:cubicBezTo>
                  <a:cubicBezTo>
                    <a:pt x="4787" y="334"/>
                    <a:pt x="4621" y="179"/>
                    <a:pt x="4478"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5882;p62">
              <a:extLst>
                <a:ext uri="{FF2B5EF4-FFF2-40B4-BE49-F238E27FC236}">
                  <a16:creationId xmlns:a16="http://schemas.microsoft.com/office/drawing/2014/main" xmlns="" id="{77A34130-C999-4900-8A3E-0B71DE102720}"/>
                </a:ext>
              </a:extLst>
            </p:cNvPr>
            <p:cNvSpPr/>
            <p:nvPr/>
          </p:nvSpPr>
          <p:spPr>
            <a:xfrm>
              <a:off x="2498518" y="2136895"/>
              <a:ext cx="1232" cy="641"/>
            </a:xfrm>
            <a:custGeom>
              <a:avLst/>
              <a:gdLst/>
              <a:ahLst/>
              <a:cxnLst/>
              <a:rect l="l" t="t" r="r" b="b"/>
              <a:pathLst>
                <a:path w="25" h="13" extrusionOk="0">
                  <a:moveTo>
                    <a:pt x="24" y="12"/>
                  </a:moveTo>
                  <a:lnTo>
                    <a:pt x="24" y="12"/>
                  </a:lnTo>
                  <a:cubicBezTo>
                    <a:pt x="1" y="0"/>
                    <a:pt x="1" y="0"/>
                    <a:pt x="24"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5883;p62">
              <a:extLst>
                <a:ext uri="{FF2B5EF4-FFF2-40B4-BE49-F238E27FC236}">
                  <a16:creationId xmlns:a16="http://schemas.microsoft.com/office/drawing/2014/main" xmlns="" id="{A492812E-3B74-47C1-BE6A-4D1662B45CF6}"/>
                </a:ext>
              </a:extLst>
            </p:cNvPr>
            <p:cNvSpPr/>
            <p:nvPr/>
          </p:nvSpPr>
          <p:spPr>
            <a:xfrm>
              <a:off x="2088847" y="2295716"/>
              <a:ext cx="180263" cy="183910"/>
            </a:xfrm>
            <a:custGeom>
              <a:avLst/>
              <a:gdLst/>
              <a:ahLst/>
              <a:cxnLst/>
              <a:rect l="l" t="t" r="r" b="b"/>
              <a:pathLst>
                <a:path w="3657" h="3731" extrusionOk="0">
                  <a:moveTo>
                    <a:pt x="1412" y="0"/>
                  </a:moveTo>
                  <a:cubicBezTo>
                    <a:pt x="1142" y="0"/>
                    <a:pt x="879" y="53"/>
                    <a:pt x="656" y="184"/>
                  </a:cubicBezTo>
                  <a:cubicBezTo>
                    <a:pt x="418" y="315"/>
                    <a:pt x="215" y="529"/>
                    <a:pt x="120" y="850"/>
                  </a:cubicBezTo>
                  <a:cubicBezTo>
                    <a:pt x="1" y="1208"/>
                    <a:pt x="13" y="1577"/>
                    <a:pt x="96" y="1910"/>
                  </a:cubicBezTo>
                  <a:cubicBezTo>
                    <a:pt x="299" y="2636"/>
                    <a:pt x="799" y="3208"/>
                    <a:pt x="1454" y="3505"/>
                  </a:cubicBezTo>
                  <a:cubicBezTo>
                    <a:pt x="1722" y="3628"/>
                    <a:pt x="2078" y="3730"/>
                    <a:pt x="2430" y="3730"/>
                  </a:cubicBezTo>
                  <a:cubicBezTo>
                    <a:pt x="2796" y="3730"/>
                    <a:pt x="3157" y="3619"/>
                    <a:pt x="3406" y="3303"/>
                  </a:cubicBezTo>
                  <a:cubicBezTo>
                    <a:pt x="3632" y="3041"/>
                    <a:pt x="3656" y="2672"/>
                    <a:pt x="3632" y="2339"/>
                  </a:cubicBezTo>
                  <a:cubicBezTo>
                    <a:pt x="3549" y="1624"/>
                    <a:pt x="3347" y="779"/>
                    <a:pt x="2763" y="386"/>
                  </a:cubicBezTo>
                  <a:cubicBezTo>
                    <a:pt x="2424" y="178"/>
                    <a:pt x="1906" y="0"/>
                    <a:pt x="1412"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5884;p62">
              <a:extLst>
                <a:ext uri="{FF2B5EF4-FFF2-40B4-BE49-F238E27FC236}">
                  <a16:creationId xmlns:a16="http://schemas.microsoft.com/office/drawing/2014/main" xmlns="" id="{A4C8D9F5-77A4-4B81-BB37-BA28F8B866A4}"/>
                </a:ext>
              </a:extLst>
            </p:cNvPr>
            <p:cNvSpPr/>
            <p:nvPr/>
          </p:nvSpPr>
          <p:spPr>
            <a:xfrm>
              <a:off x="2108219" y="2343136"/>
              <a:ext cx="112140" cy="64425"/>
            </a:xfrm>
            <a:custGeom>
              <a:avLst/>
              <a:gdLst/>
              <a:ahLst/>
              <a:cxnLst/>
              <a:rect l="l" t="t" r="r" b="b"/>
              <a:pathLst>
                <a:path w="2275" h="1307" extrusionOk="0">
                  <a:moveTo>
                    <a:pt x="786" y="1"/>
                  </a:moveTo>
                  <a:cubicBezTo>
                    <a:pt x="693" y="1"/>
                    <a:pt x="601" y="14"/>
                    <a:pt x="513" y="43"/>
                  </a:cubicBezTo>
                  <a:cubicBezTo>
                    <a:pt x="394" y="67"/>
                    <a:pt x="287" y="126"/>
                    <a:pt x="203" y="222"/>
                  </a:cubicBezTo>
                  <a:cubicBezTo>
                    <a:pt x="132" y="293"/>
                    <a:pt x="1" y="424"/>
                    <a:pt x="37" y="543"/>
                  </a:cubicBezTo>
                  <a:cubicBezTo>
                    <a:pt x="45" y="595"/>
                    <a:pt x="92" y="629"/>
                    <a:pt x="140" y="629"/>
                  </a:cubicBezTo>
                  <a:cubicBezTo>
                    <a:pt x="158" y="629"/>
                    <a:pt x="175" y="624"/>
                    <a:pt x="191" y="615"/>
                  </a:cubicBezTo>
                  <a:cubicBezTo>
                    <a:pt x="263" y="591"/>
                    <a:pt x="322" y="484"/>
                    <a:pt x="382" y="436"/>
                  </a:cubicBezTo>
                  <a:cubicBezTo>
                    <a:pt x="453" y="376"/>
                    <a:pt x="525" y="341"/>
                    <a:pt x="620" y="305"/>
                  </a:cubicBezTo>
                  <a:cubicBezTo>
                    <a:pt x="680" y="293"/>
                    <a:pt x="727" y="281"/>
                    <a:pt x="787" y="281"/>
                  </a:cubicBezTo>
                  <a:cubicBezTo>
                    <a:pt x="703" y="424"/>
                    <a:pt x="668" y="591"/>
                    <a:pt x="680" y="769"/>
                  </a:cubicBezTo>
                  <a:cubicBezTo>
                    <a:pt x="691" y="877"/>
                    <a:pt x="727" y="972"/>
                    <a:pt x="763" y="1067"/>
                  </a:cubicBezTo>
                  <a:cubicBezTo>
                    <a:pt x="799" y="1115"/>
                    <a:pt x="822" y="1174"/>
                    <a:pt x="870" y="1198"/>
                  </a:cubicBezTo>
                  <a:cubicBezTo>
                    <a:pt x="882" y="1210"/>
                    <a:pt x="894" y="1246"/>
                    <a:pt x="930" y="1258"/>
                  </a:cubicBezTo>
                  <a:cubicBezTo>
                    <a:pt x="965" y="1293"/>
                    <a:pt x="989" y="1293"/>
                    <a:pt x="1037" y="1305"/>
                  </a:cubicBezTo>
                  <a:cubicBezTo>
                    <a:pt x="1041" y="1306"/>
                    <a:pt x="1046" y="1306"/>
                    <a:pt x="1050" y="1306"/>
                  </a:cubicBezTo>
                  <a:cubicBezTo>
                    <a:pt x="1105" y="1306"/>
                    <a:pt x="1154" y="1241"/>
                    <a:pt x="1132" y="1186"/>
                  </a:cubicBezTo>
                  <a:cubicBezTo>
                    <a:pt x="1120" y="1150"/>
                    <a:pt x="1120" y="1127"/>
                    <a:pt x="1108" y="1115"/>
                  </a:cubicBezTo>
                  <a:cubicBezTo>
                    <a:pt x="1096" y="1091"/>
                    <a:pt x="1084" y="1079"/>
                    <a:pt x="1061" y="1055"/>
                  </a:cubicBezTo>
                  <a:cubicBezTo>
                    <a:pt x="1037" y="1019"/>
                    <a:pt x="1013" y="996"/>
                    <a:pt x="1001" y="960"/>
                  </a:cubicBezTo>
                  <a:cubicBezTo>
                    <a:pt x="953" y="888"/>
                    <a:pt x="930" y="817"/>
                    <a:pt x="930" y="722"/>
                  </a:cubicBezTo>
                  <a:cubicBezTo>
                    <a:pt x="918" y="579"/>
                    <a:pt x="941" y="424"/>
                    <a:pt x="1001" y="293"/>
                  </a:cubicBezTo>
                  <a:cubicBezTo>
                    <a:pt x="1108" y="305"/>
                    <a:pt x="1215" y="353"/>
                    <a:pt x="1299" y="400"/>
                  </a:cubicBezTo>
                  <a:cubicBezTo>
                    <a:pt x="1644" y="555"/>
                    <a:pt x="1989" y="877"/>
                    <a:pt x="2144" y="1234"/>
                  </a:cubicBezTo>
                  <a:cubicBezTo>
                    <a:pt x="2152" y="1262"/>
                    <a:pt x="2171" y="1274"/>
                    <a:pt x="2191" y="1274"/>
                  </a:cubicBezTo>
                  <a:cubicBezTo>
                    <a:pt x="2231" y="1274"/>
                    <a:pt x="2275" y="1229"/>
                    <a:pt x="2251" y="1174"/>
                  </a:cubicBezTo>
                  <a:cubicBezTo>
                    <a:pt x="2168" y="924"/>
                    <a:pt x="2061" y="722"/>
                    <a:pt x="1894" y="543"/>
                  </a:cubicBezTo>
                  <a:cubicBezTo>
                    <a:pt x="1715" y="365"/>
                    <a:pt x="1525" y="222"/>
                    <a:pt x="1287" y="115"/>
                  </a:cubicBezTo>
                  <a:cubicBezTo>
                    <a:pt x="1132" y="45"/>
                    <a:pt x="958" y="1"/>
                    <a:pt x="786"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5887;p62">
              <a:extLst>
                <a:ext uri="{FF2B5EF4-FFF2-40B4-BE49-F238E27FC236}">
                  <a16:creationId xmlns:a16="http://schemas.microsoft.com/office/drawing/2014/main" xmlns="" id="{AA44FBFD-1BA2-4004-BDE1-F1B26E7F4BDB}"/>
                </a:ext>
              </a:extLst>
            </p:cNvPr>
            <p:cNvSpPr/>
            <p:nvPr/>
          </p:nvSpPr>
          <p:spPr>
            <a:xfrm>
              <a:off x="2558113" y="2367980"/>
              <a:ext cx="168778" cy="72214"/>
            </a:xfrm>
            <a:custGeom>
              <a:avLst/>
              <a:gdLst/>
              <a:ahLst/>
              <a:cxnLst/>
              <a:rect l="l" t="t" r="r" b="b"/>
              <a:pathLst>
                <a:path w="3424" h="1465" extrusionOk="0">
                  <a:moveTo>
                    <a:pt x="3040" y="0"/>
                  </a:moveTo>
                  <a:cubicBezTo>
                    <a:pt x="2836" y="0"/>
                    <a:pt x="2435" y="151"/>
                    <a:pt x="1863" y="170"/>
                  </a:cubicBezTo>
                  <a:cubicBezTo>
                    <a:pt x="1816" y="172"/>
                    <a:pt x="1771" y="173"/>
                    <a:pt x="1727" y="173"/>
                  </a:cubicBezTo>
                  <a:cubicBezTo>
                    <a:pt x="1270" y="173"/>
                    <a:pt x="968" y="64"/>
                    <a:pt x="707" y="64"/>
                  </a:cubicBezTo>
                  <a:cubicBezTo>
                    <a:pt x="592" y="64"/>
                    <a:pt x="484" y="85"/>
                    <a:pt x="375" y="146"/>
                  </a:cubicBezTo>
                  <a:cubicBezTo>
                    <a:pt x="0" y="339"/>
                    <a:pt x="741" y="1464"/>
                    <a:pt x="1709" y="1464"/>
                  </a:cubicBezTo>
                  <a:cubicBezTo>
                    <a:pt x="1756" y="1464"/>
                    <a:pt x="1804" y="1461"/>
                    <a:pt x="1851" y="1456"/>
                  </a:cubicBezTo>
                  <a:cubicBezTo>
                    <a:pt x="2863" y="1325"/>
                    <a:pt x="3423" y="384"/>
                    <a:pt x="3161" y="39"/>
                  </a:cubicBezTo>
                  <a:cubicBezTo>
                    <a:pt x="3136" y="11"/>
                    <a:pt x="3095" y="0"/>
                    <a:pt x="3040"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5888;p62">
              <a:extLst>
                <a:ext uri="{FF2B5EF4-FFF2-40B4-BE49-F238E27FC236}">
                  <a16:creationId xmlns:a16="http://schemas.microsoft.com/office/drawing/2014/main" xmlns="" id="{6FA6DAF9-D643-4844-9F8A-0752A2A5D262}"/>
                </a:ext>
              </a:extLst>
            </p:cNvPr>
            <p:cNvSpPr/>
            <p:nvPr/>
          </p:nvSpPr>
          <p:spPr>
            <a:xfrm>
              <a:off x="2571274" y="2385479"/>
              <a:ext cx="102775" cy="54813"/>
            </a:xfrm>
            <a:custGeom>
              <a:avLst/>
              <a:gdLst/>
              <a:ahLst/>
              <a:cxnLst/>
              <a:rect l="l" t="t" r="r" b="b"/>
              <a:pathLst>
                <a:path w="2085" h="1112" extrusionOk="0">
                  <a:moveTo>
                    <a:pt x="268" y="0"/>
                  </a:moveTo>
                  <a:cubicBezTo>
                    <a:pt x="171" y="0"/>
                    <a:pt x="79" y="16"/>
                    <a:pt x="1" y="53"/>
                  </a:cubicBezTo>
                  <a:cubicBezTo>
                    <a:pt x="90" y="442"/>
                    <a:pt x="677" y="1112"/>
                    <a:pt x="1404" y="1112"/>
                  </a:cubicBezTo>
                  <a:cubicBezTo>
                    <a:pt x="1455" y="1112"/>
                    <a:pt x="1508" y="1108"/>
                    <a:pt x="1561" y="1101"/>
                  </a:cubicBezTo>
                  <a:cubicBezTo>
                    <a:pt x="1763" y="1065"/>
                    <a:pt x="1942" y="1030"/>
                    <a:pt x="2084" y="946"/>
                  </a:cubicBezTo>
                  <a:cubicBezTo>
                    <a:pt x="1799" y="613"/>
                    <a:pt x="1430" y="375"/>
                    <a:pt x="1061" y="208"/>
                  </a:cubicBezTo>
                  <a:cubicBezTo>
                    <a:pt x="859" y="120"/>
                    <a:pt x="541" y="0"/>
                    <a:pt x="268"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5889;p62">
              <a:extLst>
                <a:ext uri="{FF2B5EF4-FFF2-40B4-BE49-F238E27FC236}">
                  <a16:creationId xmlns:a16="http://schemas.microsoft.com/office/drawing/2014/main" xmlns="" id="{A3E9EDA9-2EF4-4220-ACD5-F3275CA81218}"/>
                </a:ext>
              </a:extLst>
            </p:cNvPr>
            <p:cNvSpPr/>
            <p:nvPr/>
          </p:nvSpPr>
          <p:spPr>
            <a:xfrm>
              <a:off x="2512616" y="2175639"/>
              <a:ext cx="93360" cy="33026"/>
            </a:xfrm>
            <a:custGeom>
              <a:avLst/>
              <a:gdLst/>
              <a:ahLst/>
              <a:cxnLst/>
              <a:rect l="l" t="t" r="r" b="b"/>
              <a:pathLst>
                <a:path w="1894" h="670" extrusionOk="0">
                  <a:moveTo>
                    <a:pt x="1084" y="0"/>
                  </a:moveTo>
                  <a:cubicBezTo>
                    <a:pt x="893" y="0"/>
                    <a:pt x="715" y="48"/>
                    <a:pt x="572" y="107"/>
                  </a:cubicBezTo>
                  <a:cubicBezTo>
                    <a:pt x="357" y="191"/>
                    <a:pt x="155" y="322"/>
                    <a:pt x="48" y="536"/>
                  </a:cubicBezTo>
                  <a:cubicBezTo>
                    <a:pt x="36" y="548"/>
                    <a:pt x="36" y="584"/>
                    <a:pt x="12" y="596"/>
                  </a:cubicBezTo>
                  <a:cubicBezTo>
                    <a:pt x="2" y="637"/>
                    <a:pt x="0" y="669"/>
                    <a:pt x="31" y="669"/>
                  </a:cubicBezTo>
                  <a:cubicBezTo>
                    <a:pt x="36" y="669"/>
                    <a:pt x="42" y="669"/>
                    <a:pt x="48" y="667"/>
                  </a:cubicBezTo>
                  <a:cubicBezTo>
                    <a:pt x="60" y="667"/>
                    <a:pt x="96" y="643"/>
                    <a:pt x="107" y="619"/>
                  </a:cubicBezTo>
                  <a:cubicBezTo>
                    <a:pt x="325" y="424"/>
                    <a:pt x="632" y="273"/>
                    <a:pt x="1006" y="273"/>
                  </a:cubicBezTo>
                  <a:cubicBezTo>
                    <a:pt x="1020" y="273"/>
                    <a:pt x="1034" y="274"/>
                    <a:pt x="1048" y="274"/>
                  </a:cubicBezTo>
                  <a:cubicBezTo>
                    <a:pt x="1143" y="298"/>
                    <a:pt x="1250" y="298"/>
                    <a:pt x="1358" y="322"/>
                  </a:cubicBezTo>
                  <a:cubicBezTo>
                    <a:pt x="1445" y="351"/>
                    <a:pt x="1540" y="388"/>
                    <a:pt x="1649" y="388"/>
                  </a:cubicBezTo>
                  <a:cubicBezTo>
                    <a:pt x="1674" y="388"/>
                    <a:pt x="1700" y="386"/>
                    <a:pt x="1727" y="381"/>
                  </a:cubicBezTo>
                  <a:cubicBezTo>
                    <a:pt x="1858" y="381"/>
                    <a:pt x="1893" y="250"/>
                    <a:pt x="1834" y="191"/>
                  </a:cubicBezTo>
                  <a:cubicBezTo>
                    <a:pt x="1762" y="84"/>
                    <a:pt x="1560" y="60"/>
                    <a:pt x="1441" y="24"/>
                  </a:cubicBezTo>
                  <a:cubicBezTo>
                    <a:pt x="1322" y="12"/>
                    <a:pt x="1191" y="0"/>
                    <a:pt x="1084" y="0"/>
                  </a:cubicBezTo>
                  <a:close/>
                </a:path>
              </a:pathLst>
            </a:custGeom>
            <a:solidFill>
              <a:srgbClr val="C05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5890;p62">
              <a:extLst>
                <a:ext uri="{FF2B5EF4-FFF2-40B4-BE49-F238E27FC236}">
                  <a16:creationId xmlns:a16="http://schemas.microsoft.com/office/drawing/2014/main" xmlns="" id="{46A1ED15-C321-4718-90DC-BFD8D5871141}"/>
                </a:ext>
              </a:extLst>
            </p:cNvPr>
            <p:cNvSpPr/>
            <p:nvPr/>
          </p:nvSpPr>
          <p:spPr>
            <a:xfrm>
              <a:off x="2691696" y="2167802"/>
              <a:ext cx="73692" cy="26963"/>
            </a:xfrm>
            <a:custGeom>
              <a:avLst/>
              <a:gdLst/>
              <a:ahLst/>
              <a:cxnLst/>
              <a:rect l="l" t="t" r="r" b="b"/>
              <a:pathLst>
                <a:path w="1495" h="547" extrusionOk="0">
                  <a:moveTo>
                    <a:pt x="640" y="0"/>
                  </a:moveTo>
                  <a:cubicBezTo>
                    <a:pt x="606" y="0"/>
                    <a:pt x="571" y="2"/>
                    <a:pt x="534" y="4"/>
                  </a:cubicBezTo>
                  <a:cubicBezTo>
                    <a:pt x="451" y="16"/>
                    <a:pt x="368" y="40"/>
                    <a:pt x="284" y="76"/>
                  </a:cubicBezTo>
                  <a:cubicBezTo>
                    <a:pt x="201" y="123"/>
                    <a:pt x="70" y="171"/>
                    <a:pt x="34" y="290"/>
                  </a:cubicBezTo>
                  <a:cubicBezTo>
                    <a:pt x="0" y="358"/>
                    <a:pt x="53" y="470"/>
                    <a:pt x="151" y="470"/>
                  </a:cubicBezTo>
                  <a:cubicBezTo>
                    <a:pt x="155" y="470"/>
                    <a:pt x="160" y="469"/>
                    <a:pt x="165" y="469"/>
                  </a:cubicBezTo>
                  <a:cubicBezTo>
                    <a:pt x="273" y="457"/>
                    <a:pt x="344" y="397"/>
                    <a:pt x="439" y="362"/>
                  </a:cubicBezTo>
                  <a:cubicBezTo>
                    <a:pt x="511" y="338"/>
                    <a:pt x="582" y="302"/>
                    <a:pt x="654" y="290"/>
                  </a:cubicBezTo>
                  <a:cubicBezTo>
                    <a:pt x="718" y="274"/>
                    <a:pt x="782" y="266"/>
                    <a:pt x="844" y="266"/>
                  </a:cubicBezTo>
                  <a:cubicBezTo>
                    <a:pt x="1059" y="266"/>
                    <a:pt x="1259" y="357"/>
                    <a:pt x="1416" y="504"/>
                  </a:cubicBezTo>
                  <a:cubicBezTo>
                    <a:pt x="1427" y="516"/>
                    <a:pt x="1463" y="528"/>
                    <a:pt x="1475" y="540"/>
                  </a:cubicBezTo>
                  <a:cubicBezTo>
                    <a:pt x="1479" y="545"/>
                    <a:pt x="1483" y="547"/>
                    <a:pt x="1485" y="547"/>
                  </a:cubicBezTo>
                  <a:cubicBezTo>
                    <a:pt x="1494" y="547"/>
                    <a:pt x="1483" y="508"/>
                    <a:pt x="1463" y="469"/>
                  </a:cubicBezTo>
                  <a:cubicBezTo>
                    <a:pt x="1439" y="457"/>
                    <a:pt x="1427" y="421"/>
                    <a:pt x="1427" y="409"/>
                  </a:cubicBezTo>
                  <a:cubicBezTo>
                    <a:pt x="1296" y="219"/>
                    <a:pt x="1118" y="112"/>
                    <a:pt x="951" y="52"/>
                  </a:cubicBezTo>
                  <a:cubicBezTo>
                    <a:pt x="851" y="16"/>
                    <a:pt x="751" y="0"/>
                    <a:pt x="640" y="0"/>
                  </a:cubicBezTo>
                  <a:close/>
                </a:path>
              </a:pathLst>
            </a:custGeom>
            <a:solidFill>
              <a:srgbClr val="C05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5891;p62">
              <a:extLst>
                <a:ext uri="{FF2B5EF4-FFF2-40B4-BE49-F238E27FC236}">
                  <a16:creationId xmlns:a16="http://schemas.microsoft.com/office/drawing/2014/main" xmlns="" id="{5A700E14-EEC4-42BC-8177-CDBC2B124163}"/>
                </a:ext>
              </a:extLst>
            </p:cNvPr>
            <p:cNvSpPr/>
            <p:nvPr/>
          </p:nvSpPr>
          <p:spPr>
            <a:xfrm>
              <a:off x="2485160" y="2273535"/>
              <a:ext cx="101444" cy="37019"/>
            </a:xfrm>
            <a:custGeom>
              <a:avLst/>
              <a:gdLst/>
              <a:ahLst/>
              <a:cxnLst/>
              <a:rect l="l" t="t" r="r" b="b"/>
              <a:pathLst>
                <a:path w="2058" h="751" extrusionOk="0">
                  <a:moveTo>
                    <a:pt x="1073" y="1"/>
                  </a:moveTo>
                  <a:cubicBezTo>
                    <a:pt x="870" y="1"/>
                    <a:pt x="669" y="49"/>
                    <a:pt x="498" y="145"/>
                  </a:cubicBezTo>
                  <a:cubicBezTo>
                    <a:pt x="391" y="181"/>
                    <a:pt x="295" y="264"/>
                    <a:pt x="212" y="336"/>
                  </a:cubicBezTo>
                  <a:cubicBezTo>
                    <a:pt x="141" y="407"/>
                    <a:pt x="33" y="503"/>
                    <a:pt x="10" y="598"/>
                  </a:cubicBezTo>
                  <a:cubicBezTo>
                    <a:pt x="1" y="634"/>
                    <a:pt x="19" y="670"/>
                    <a:pt x="49" y="670"/>
                  </a:cubicBezTo>
                  <a:cubicBezTo>
                    <a:pt x="58" y="670"/>
                    <a:pt x="69" y="666"/>
                    <a:pt x="81" y="657"/>
                  </a:cubicBezTo>
                  <a:cubicBezTo>
                    <a:pt x="152" y="622"/>
                    <a:pt x="236" y="526"/>
                    <a:pt x="307" y="479"/>
                  </a:cubicBezTo>
                  <a:cubicBezTo>
                    <a:pt x="379" y="419"/>
                    <a:pt x="474" y="360"/>
                    <a:pt x="557" y="324"/>
                  </a:cubicBezTo>
                  <a:cubicBezTo>
                    <a:pt x="705" y="245"/>
                    <a:pt x="861" y="199"/>
                    <a:pt x="1012" y="199"/>
                  </a:cubicBezTo>
                  <a:cubicBezTo>
                    <a:pt x="1043" y="199"/>
                    <a:pt x="1074" y="201"/>
                    <a:pt x="1105" y="205"/>
                  </a:cubicBezTo>
                  <a:cubicBezTo>
                    <a:pt x="1284" y="217"/>
                    <a:pt x="1450" y="276"/>
                    <a:pt x="1605" y="360"/>
                  </a:cubicBezTo>
                  <a:cubicBezTo>
                    <a:pt x="1676" y="407"/>
                    <a:pt x="1748" y="467"/>
                    <a:pt x="1807" y="538"/>
                  </a:cubicBezTo>
                  <a:cubicBezTo>
                    <a:pt x="1867" y="598"/>
                    <a:pt x="1915" y="693"/>
                    <a:pt x="1974" y="741"/>
                  </a:cubicBezTo>
                  <a:cubicBezTo>
                    <a:pt x="1980" y="747"/>
                    <a:pt x="1989" y="750"/>
                    <a:pt x="1999" y="750"/>
                  </a:cubicBezTo>
                  <a:cubicBezTo>
                    <a:pt x="2026" y="750"/>
                    <a:pt x="2057" y="728"/>
                    <a:pt x="2057" y="693"/>
                  </a:cubicBezTo>
                  <a:cubicBezTo>
                    <a:pt x="2057" y="598"/>
                    <a:pt x="1998" y="479"/>
                    <a:pt x="1938" y="419"/>
                  </a:cubicBezTo>
                  <a:cubicBezTo>
                    <a:pt x="1879" y="348"/>
                    <a:pt x="1807" y="276"/>
                    <a:pt x="1724" y="217"/>
                  </a:cubicBezTo>
                  <a:cubicBezTo>
                    <a:pt x="1545" y="98"/>
                    <a:pt x="1343" y="26"/>
                    <a:pt x="1141" y="3"/>
                  </a:cubicBezTo>
                  <a:cubicBezTo>
                    <a:pt x="1118" y="1"/>
                    <a:pt x="1095"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5892;p62">
              <a:extLst>
                <a:ext uri="{FF2B5EF4-FFF2-40B4-BE49-F238E27FC236}">
                  <a16:creationId xmlns:a16="http://schemas.microsoft.com/office/drawing/2014/main" xmlns="" id="{E5DA27EA-DA74-4B4E-A45A-6C392F91CE98}"/>
                </a:ext>
              </a:extLst>
            </p:cNvPr>
            <p:cNvSpPr/>
            <p:nvPr/>
          </p:nvSpPr>
          <p:spPr>
            <a:xfrm>
              <a:off x="2709195" y="2262986"/>
              <a:ext cx="66298" cy="40321"/>
            </a:xfrm>
            <a:custGeom>
              <a:avLst/>
              <a:gdLst/>
              <a:ahLst/>
              <a:cxnLst/>
              <a:rect l="l" t="t" r="r" b="b"/>
              <a:pathLst>
                <a:path w="1345" h="818" extrusionOk="0">
                  <a:moveTo>
                    <a:pt x="651" y="0"/>
                  </a:moveTo>
                  <a:cubicBezTo>
                    <a:pt x="613" y="0"/>
                    <a:pt x="575" y="5"/>
                    <a:pt x="537" y="14"/>
                  </a:cubicBezTo>
                  <a:cubicBezTo>
                    <a:pt x="406" y="38"/>
                    <a:pt x="287" y="133"/>
                    <a:pt x="179" y="264"/>
                  </a:cubicBezTo>
                  <a:cubicBezTo>
                    <a:pt x="132" y="324"/>
                    <a:pt x="96" y="395"/>
                    <a:pt x="60" y="490"/>
                  </a:cubicBezTo>
                  <a:cubicBezTo>
                    <a:pt x="37" y="562"/>
                    <a:pt x="1" y="681"/>
                    <a:pt x="1" y="776"/>
                  </a:cubicBezTo>
                  <a:cubicBezTo>
                    <a:pt x="1" y="799"/>
                    <a:pt x="21" y="818"/>
                    <a:pt x="38" y="818"/>
                  </a:cubicBezTo>
                  <a:cubicBezTo>
                    <a:pt x="48" y="818"/>
                    <a:pt x="56" y="812"/>
                    <a:pt x="60" y="800"/>
                  </a:cubicBezTo>
                  <a:cubicBezTo>
                    <a:pt x="96" y="740"/>
                    <a:pt x="120" y="669"/>
                    <a:pt x="156" y="598"/>
                  </a:cubicBezTo>
                  <a:cubicBezTo>
                    <a:pt x="179" y="514"/>
                    <a:pt x="227" y="455"/>
                    <a:pt x="275" y="395"/>
                  </a:cubicBezTo>
                  <a:cubicBezTo>
                    <a:pt x="346" y="300"/>
                    <a:pt x="465" y="217"/>
                    <a:pt x="572" y="193"/>
                  </a:cubicBezTo>
                  <a:cubicBezTo>
                    <a:pt x="601" y="190"/>
                    <a:pt x="628" y="189"/>
                    <a:pt x="655" y="189"/>
                  </a:cubicBezTo>
                  <a:cubicBezTo>
                    <a:pt x="755" y="189"/>
                    <a:pt x="848" y="208"/>
                    <a:pt x="941" y="264"/>
                  </a:cubicBezTo>
                  <a:cubicBezTo>
                    <a:pt x="1001" y="300"/>
                    <a:pt x="1061" y="359"/>
                    <a:pt x="1120" y="395"/>
                  </a:cubicBezTo>
                  <a:cubicBezTo>
                    <a:pt x="1180" y="443"/>
                    <a:pt x="1227" y="514"/>
                    <a:pt x="1287" y="562"/>
                  </a:cubicBezTo>
                  <a:cubicBezTo>
                    <a:pt x="1290" y="563"/>
                    <a:pt x="1293" y="564"/>
                    <a:pt x="1297" y="564"/>
                  </a:cubicBezTo>
                  <a:cubicBezTo>
                    <a:pt x="1319" y="564"/>
                    <a:pt x="1345" y="532"/>
                    <a:pt x="1334" y="490"/>
                  </a:cubicBezTo>
                  <a:cubicBezTo>
                    <a:pt x="1287" y="395"/>
                    <a:pt x="1227" y="312"/>
                    <a:pt x="1168" y="252"/>
                  </a:cubicBezTo>
                  <a:cubicBezTo>
                    <a:pt x="1096" y="181"/>
                    <a:pt x="1037" y="133"/>
                    <a:pt x="953" y="86"/>
                  </a:cubicBezTo>
                  <a:cubicBezTo>
                    <a:pt x="857" y="33"/>
                    <a:pt x="755" y="0"/>
                    <a:pt x="6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5893;p62">
              <a:extLst>
                <a:ext uri="{FF2B5EF4-FFF2-40B4-BE49-F238E27FC236}">
                  <a16:creationId xmlns:a16="http://schemas.microsoft.com/office/drawing/2014/main" xmlns="" id="{B85DA18D-46BB-46B5-98D1-0A37B5516B8B}"/>
                </a:ext>
              </a:extLst>
            </p:cNvPr>
            <p:cNvSpPr/>
            <p:nvPr/>
          </p:nvSpPr>
          <p:spPr>
            <a:xfrm>
              <a:off x="2653445" y="2219165"/>
              <a:ext cx="54665" cy="130280"/>
            </a:xfrm>
            <a:custGeom>
              <a:avLst/>
              <a:gdLst/>
              <a:ahLst/>
              <a:cxnLst/>
              <a:rect l="l" t="t" r="r" b="b"/>
              <a:pathLst>
                <a:path w="1109" h="2643" extrusionOk="0">
                  <a:moveTo>
                    <a:pt x="267" y="1"/>
                  </a:moveTo>
                  <a:cubicBezTo>
                    <a:pt x="246" y="1"/>
                    <a:pt x="226" y="13"/>
                    <a:pt x="215" y="34"/>
                  </a:cubicBezTo>
                  <a:cubicBezTo>
                    <a:pt x="179" y="94"/>
                    <a:pt x="167" y="177"/>
                    <a:pt x="156" y="248"/>
                  </a:cubicBezTo>
                  <a:cubicBezTo>
                    <a:pt x="132" y="320"/>
                    <a:pt x="120" y="391"/>
                    <a:pt x="108" y="486"/>
                  </a:cubicBezTo>
                  <a:cubicBezTo>
                    <a:pt x="96" y="617"/>
                    <a:pt x="72" y="760"/>
                    <a:pt x="60" y="915"/>
                  </a:cubicBezTo>
                  <a:cubicBezTo>
                    <a:pt x="36" y="1177"/>
                    <a:pt x="1" y="1475"/>
                    <a:pt x="132" y="1713"/>
                  </a:cubicBezTo>
                  <a:cubicBezTo>
                    <a:pt x="179" y="1808"/>
                    <a:pt x="275" y="1891"/>
                    <a:pt x="358" y="1951"/>
                  </a:cubicBezTo>
                  <a:cubicBezTo>
                    <a:pt x="477" y="2010"/>
                    <a:pt x="596" y="2010"/>
                    <a:pt x="715" y="2010"/>
                  </a:cubicBezTo>
                  <a:lnTo>
                    <a:pt x="822" y="2010"/>
                  </a:lnTo>
                  <a:cubicBezTo>
                    <a:pt x="870" y="2010"/>
                    <a:pt x="894" y="2010"/>
                    <a:pt x="906" y="2070"/>
                  </a:cubicBezTo>
                  <a:cubicBezTo>
                    <a:pt x="929" y="2118"/>
                    <a:pt x="882" y="2213"/>
                    <a:pt x="870" y="2249"/>
                  </a:cubicBezTo>
                  <a:cubicBezTo>
                    <a:pt x="810" y="2368"/>
                    <a:pt x="727" y="2475"/>
                    <a:pt x="632" y="2546"/>
                  </a:cubicBezTo>
                  <a:cubicBezTo>
                    <a:pt x="588" y="2579"/>
                    <a:pt x="605" y="2643"/>
                    <a:pt x="645" y="2643"/>
                  </a:cubicBezTo>
                  <a:cubicBezTo>
                    <a:pt x="649" y="2643"/>
                    <a:pt x="652" y="2642"/>
                    <a:pt x="656" y="2641"/>
                  </a:cubicBezTo>
                  <a:cubicBezTo>
                    <a:pt x="882" y="2546"/>
                    <a:pt x="1025" y="2344"/>
                    <a:pt x="1072" y="2106"/>
                  </a:cubicBezTo>
                  <a:cubicBezTo>
                    <a:pt x="1108" y="1725"/>
                    <a:pt x="656" y="1879"/>
                    <a:pt x="465" y="1796"/>
                  </a:cubicBezTo>
                  <a:cubicBezTo>
                    <a:pt x="191" y="1665"/>
                    <a:pt x="227" y="1284"/>
                    <a:pt x="239" y="1034"/>
                  </a:cubicBezTo>
                  <a:lnTo>
                    <a:pt x="287" y="546"/>
                  </a:lnTo>
                  <a:cubicBezTo>
                    <a:pt x="298" y="451"/>
                    <a:pt x="298" y="379"/>
                    <a:pt x="310" y="284"/>
                  </a:cubicBezTo>
                  <a:cubicBezTo>
                    <a:pt x="310" y="213"/>
                    <a:pt x="346" y="141"/>
                    <a:pt x="334" y="58"/>
                  </a:cubicBezTo>
                  <a:cubicBezTo>
                    <a:pt x="321" y="18"/>
                    <a:pt x="293" y="1"/>
                    <a:pt x="267"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5894;p62">
            <a:extLst>
              <a:ext uri="{FF2B5EF4-FFF2-40B4-BE49-F238E27FC236}">
                <a16:creationId xmlns:a16="http://schemas.microsoft.com/office/drawing/2014/main" xmlns="" id="{7B89E7F7-1945-4BE9-AA78-53B9E997F0E6}"/>
              </a:ext>
            </a:extLst>
          </p:cNvPr>
          <p:cNvGrpSpPr/>
          <p:nvPr/>
        </p:nvGrpSpPr>
        <p:grpSpPr>
          <a:xfrm>
            <a:off x="4871307" y="3817305"/>
            <a:ext cx="966990" cy="2522147"/>
            <a:chOff x="5871060" y="1827829"/>
            <a:chExt cx="1104004" cy="2295170"/>
          </a:xfrm>
        </p:grpSpPr>
        <p:sp>
          <p:nvSpPr>
            <p:cNvPr id="655" name="Google Shape;5895;p62">
              <a:extLst>
                <a:ext uri="{FF2B5EF4-FFF2-40B4-BE49-F238E27FC236}">
                  <a16:creationId xmlns:a16="http://schemas.microsoft.com/office/drawing/2014/main" xmlns="" id="{F74B0DB2-2BC8-44B2-9001-3A37A51D0FC1}"/>
                </a:ext>
              </a:extLst>
            </p:cNvPr>
            <p:cNvSpPr/>
            <p:nvPr/>
          </p:nvSpPr>
          <p:spPr>
            <a:xfrm>
              <a:off x="5913895" y="1891762"/>
              <a:ext cx="1061169" cy="980871"/>
            </a:xfrm>
            <a:custGeom>
              <a:avLst/>
              <a:gdLst/>
              <a:ahLst/>
              <a:cxnLst/>
              <a:rect l="l" t="t" r="r" b="b"/>
              <a:pathLst>
                <a:path w="21528" h="19899" extrusionOk="0">
                  <a:moveTo>
                    <a:pt x="11569" y="0"/>
                  </a:moveTo>
                  <a:cubicBezTo>
                    <a:pt x="10530" y="0"/>
                    <a:pt x="9475" y="230"/>
                    <a:pt x="8525" y="556"/>
                  </a:cubicBezTo>
                  <a:cubicBezTo>
                    <a:pt x="7049" y="1080"/>
                    <a:pt x="5668" y="2044"/>
                    <a:pt x="4834" y="3402"/>
                  </a:cubicBezTo>
                  <a:cubicBezTo>
                    <a:pt x="3608" y="5378"/>
                    <a:pt x="3477" y="7914"/>
                    <a:pt x="3942" y="10105"/>
                  </a:cubicBezTo>
                  <a:cubicBezTo>
                    <a:pt x="4037" y="10593"/>
                    <a:pt x="4180" y="11081"/>
                    <a:pt x="4251" y="11593"/>
                  </a:cubicBezTo>
                  <a:cubicBezTo>
                    <a:pt x="4382" y="12522"/>
                    <a:pt x="4192" y="13867"/>
                    <a:pt x="3060" y="14213"/>
                  </a:cubicBezTo>
                  <a:cubicBezTo>
                    <a:pt x="2887" y="14264"/>
                    <a:pt x="2708" y="14278"/>
                    <a:pt x="2527" y="14278"/>
                  </a:cubicBezTo>
                  <a:cubicBezTo>
                    <a:pt x="2279" y="14278"/>
                    <a:pt x="2028" y="14250"/>
                    <a:pt x="1786" y="14250"/>
                  </a:cubicBezTo>
                  <a:cubicBezTo>
                    <a:pt x="1504" y="14250"/>
                    <a:pt x="1233" y="14288"/>
                    <a:pt x="989" y="14451"/>
                  </a:cubicBezTo>
                  <a:cubicBezTo>
                    <a:pt x="786" y="14582"/>
                    <a:pt x="632" y="14784"/>
                    <a:pt x="524" y="14998"/>
                  </a:cubicBezTo>
                  <a:cubicBezTo>
                    <a:pt x="1" y="16141"/>
                    <a:pt x="679" y="17499"/>
                    <a:pt x="1751" y="17915"/>
                  </a:cubicBezTo>
                  <a:cubicBezTo>
                    <a:pt x="2060" y="18036"/>
                    <a:pt x="2389" y="18090"/>
                    <a:pt x="2724" y="18090"/>
                  </a:cubicBezTo>
                  <a:cubicBezTo>
                    <a:pt x="3550" y="18090"/>
                    <a:pt x="4414" y="17757"/>
                    <a:pt x="5108" y="17249"/>
                  </a:cubicBezTo>
                  <a:lnTo>
                    <a:pt x="5108" y="17249"/>
                  </a:lnTo>
                  <a:cubicBezTo>
                    <a:pt x="5037" y="18344"/>
                    <a:pt x="5954" y="19320"/>
                    <a:pt x="7013" y="19439"/>
                  </a:cubicBezTo>
                  <a:cubicBezTo>
                    <a:pt x="7105" y="19450"/>
                    <a:pt x="7197" y="19455"/>
                    <a:pt x="7289" y="19455"/>
                  </a:cubicBezTo>
                  <a:cubicBezTo>
                    <a:pt x="8271" y="19455"/>
                    <a:pt x="9252" y="18888"/>
                    <a:pt x="9895" y="18082"/>
                  </a:cubicBezTo>
                  <a:cubicBezTo>
                    <a:pt x="9918" y="18035"/>
                    <a:pt x="9954" y="17987"/>
                    <a:pt x="10014" y="17975"/>
                  </a:cubicBezTo>
                  <a:cubicBezTo>
                    <a:pt x="10031" y="17966"/>
                    <a:pt x="10049" y="17962"/>
                    <a:pt x="10066" y="17962"/>
                  </a:cubicBezTo>
                  <a:cubicBezTo>
                    <a:pt x="10143" y="17962"/>
                    <a:pt x="10215" y="18038"/>
                    <a:pt x="10264" y="18106"/>
                  </a:cubicBezTo>
                  <a:cubicBezTo>
                    <a:pt x="10859" y="18820"/>
                    <a:pt x="11597" y="19416"/>
                    <a:pt x="12478" y="19713"/>
                  </a:cubicBezTo>
                  <a:cubicBezTo>
                    <a:pt x="12838" y="19835"/>
                    <a:pt x="13219" y="19899"/>
                    <a:pt x="13601" y="19899"/>
                  </a:cubicBezTo>
                  <a:cubicBezTo>
                    <a:pt x="14156" y="19899"/>
                    <a:pt x="14711" y="19764"/>
                    <a:pt x="15205" y="19475"/>
                  </a:cubicBezTo>
                  <a:cubicBezTo>
                    <a:pt x="16026" y="18987"/>
                    <a:pt x="16622" y="18035"/>
                    <a:pt x="16562" y="17082"/>
                  </a:cubicBezTo>
                  <a:lnTo>
                    <a:pt x="16562" y="17082"/>
                  </a:lnTo>
                  <a:cubicBezTo>
                    <a:pt x="17217" y="17368"/>
                    <a:pt x="17872" y="17642"/>
                    <a:pt x="18586" y="17737"/>
                  </a:cubicBezTo>
                  <a:cubicBezTo>
                    <a:pt x="18713" y="17752"/>
                    <a:pt x="18842" y="17760"/>
                    <a:pt x="18972" y="17760"/>
                  </a:cubicBezTo>
                  <a:cubicBezTo>
                    <a:pt x="19554" y="17760"/>
                    <a:pt x="20155" y="17600"/>
                    <a:pt x="20622" y="17201"/>
                  </a:cubicBezTo>
                  <a:cubicBezTo>
                    <a:pt x="21277" y="16630"/>
                    <a:pt x="21527" y="15606"/>
                    <a:pt x="21182" y="14820"/>
                  </a:cubicBezTo>
                  <a:cubicBezTo>
                    <a:pt x="20894" y="14117"/>
                    <a:pt x="20160" y="13719"/>
                    <a:pt x="19412" y="13719"/>
                  </a:cubicBezTo>
                  <a:cubicBezTo>
                    <a:pt x="19323" y="13719"/>
                    <a:pt x="19234" y="13725"/>
                    <a:pt x="19146" y="13736"/>
                  </a:cubicBezTo>
                  <a:cubicBezTo>
                    <a:pt x="19052" y="13748"/>
                    <a:pt x="18958" y="13754"/>
                    <a:pt x="18865" y="13754"/>
                  </a:cubicBezTo>
                  <a:cubicBezTo>
                    <a:pt x="17531" y="13754"/>
                    <a:pt x="16355" y="12541"/>
                    <a:pt x="17134" y="9569"/>
                  </a:cubicBezTo>
                  <a:cubicBezTo>
                    <a:pt x="17646" y="7617"/>
                    <a:pt x="17396" y="5283"/>
                    <a:pt x="16622" y="3414"/>
                  </a:cubicBezTo>
                  <a:cubicBezTo>
                    <a:pt x="16526" y="3211"/>
                    <a:pt x="16443" y="3021"/>
                    <a:pt x="16336" y="2818"/>
                  </a:cubicBezTo>
                  <a:cubicBezTo>
                    <a:pt x="15669" y="1604"/>
                    <a:pt x="14633" y="663"/>
                    <a:pt x="13300" y="247"/>
                  </a:cubicBezTo>
                  <a:cubicBezTo>
                    <a:pt x="12743" y="74"/>
                    <a:pt x="12159" y="0"/>
                    <a:pt x="11569"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5896;p62">
              <a:extLst>
                <a:ext uri="{FF2B5EF4-FFF2-40B4-BE49-F238E27FC236}">
                  <a16:creationId xmlns:a16="http://schemas.microsoft.com/office/drawing/2014/main" xmlns="" id="{9EFF3CF4-7D8E-438B-9382-C8CB2097A559}"/>
                </a:ext>
              </a:extLst>
            </p:cNvPr>
            <p:cNvSpPr/>
            <p:nvPr/>
          </p:nvSpPr>
          <p:spPr>
            <a:xfrm>
              <a:off x="5994883" y="1892748"/>
              <a:ext cx="957852" cy="980576"/>
            </a:xfrm>
            <a:custGeom>
              <a:avLst/>
              <a:gdLst/>
              <a:ahLst/>
              <a:cxnLst/>
              <a:rect l="l" t="t" r="r" b="b"/>
              <a:pathLst>
                <a:path w="19432" h="19893" extrusionOk="0">
                  <a:moveTo>
                    <a:pt x="9868" y="1"/>
                  </a:moveTo>
                  <a:cubicBezTo>
                    <a:pt x="8835" y="1"/>
                    <a:pt x="7791" y="228"/>
                    <a:pt x="6847" y="560"/>
                  </a:cubicBezTo>
                  <a:cubicBezTo>
                    <a:pt x="5430" y="1060"/>
                    <a:pt x="4108" y="1977"/>
                    <a:pt x="3263" y="3251"/>
                  </a:cubicBezTo>
                  <a:cubicBezTo>
                    <a:pt x="3037" y="4132"/>
                    <a:pt x="3037" y="5049"/>
                    <a:pt x="3120" y="5965"/>
                  </a:cubicBezTo>
                  <a:cubicBezTo>
                    <a:pt x="3227" y="6954"/>
                    <a:pt x="3453" y="7930"/>
                    <a:pt x="3644" y="8906"/>
                  </a:cubicBezTo>
                  <a:cubicBezTo>
                    <a:pt x="3834" y="9906"/>
                    <a:pt x="3989" y="10918"/>
                    <a:pt x="3989" y="11942"/>
                  </a:cubicBezTo>
                  <a:cubicBezTo>
                    <a:pt x="3989" y="12883"/>
                    <a:pt x="3834" y="13788"/>
                    <a:pt x="3465" y="14657"/>
                  </a:cubicBezTo>
                  <a:cubicBezTo>
                    <a:pt x="3120" y="15455"/>
                    <a:pt x="2608" y="16169"/>
                    <a:pt x="1953" y="16741"/>
                  </a:cubicBezTo>
                  <a:cubicBezTo>
                    <a:pt x="1429" y="17193"/>
                    <a:pt x="798" y="17574"/>
                    <a:pt x="143" y="17812"/>
                  </a:cubicBezTo>
                  <a:cubicBezTo>
                    <a:pt x="108" y="17824"/>
                    <a:pt x="60" y="17836"/>
                    <a:pt x="1" y="17872"/>
                  </a:cubicBezTo>
                  <a:lnTo>
                    <a:pt x="84" y="17907"/>
                  </a:lnTo>
                  <a:cubicBezTo>
                    <a:pt x="400" y="18028"/>
                    <a:pt x="732" y="18082"/>
                    <a:pt x="1068" y="18082"/>
                  </a:cubicBezTo>
                  <a:cubicBezTo>
                    <a:pt x="1896" y="18082"/>
                    <a:pt x="2750" y="17749"/>
                    <a:pt x="3453" y="17241"/>
                  </a:cubicBezTo>
                  <a:lnTo>
                    <a:pt x="3453" y="17241"/>
                  </a:lnTo>
                  <a:cubicBezTo>
                    <a:pt x="3358" y="18348"/>
                    <a:pt x="4287" y="19312"/>
                    <a:pt x="5358" y="19431"/>
                  </a:cubicBezTo>
                  <a:cubicBezTo>
                    <a:pt x="5449" y="19442"/>
                    <a:pt x="5540" y="19447"/>
                    <a:pt x="5631" y="19447"/>
                  </a:cubicBezTo>
                  <a:cubicBezTo>
                    <a:pt x="6606" y="19447"/>
                    <a:pt x="7596" y="18880"/>
                    <a:pt x="8228" y="18074"/>
                  </a:cubicBezTo>
                  <a:cubicBezTo>
                    <a:pt x="8275" y="18026"/>
                    <a:pt x="8299" y="17991"/>
                    <a:pt x="8347" y="17967"/>
                  </a:cubicBezTo>
                  <a:cubicBezTo>
                    <a:pt x="8358" y="17964"/>
                    <a:pt x="8369" y="17963"/>
                    <a:pt x="8381" y="17963"/>
                  </a:cubicBezTo>
                  <a:cubicBezTo>
                    <a:pt x="8464" y="17963"/>
                    <a:pt x="8544" y="18036"/>
                    <a:pt x="8597" y="18110"/>
                  </a:cubicBezTo>
                  <a:cubicBezTo>
                    <a:pt x="9192" y="18824"/>
                    <a:pt x="9942" y="19419"/>
                    <a:pt x="10823" y="19717"/>
                  </a:cubicBezTo>
                  <a:cubicBezTo>
                    <a:pt x="11187" y="19830"/>
                    <a:pt x="11572" y="19892"/>
                    <a:pt x="11959" y="19892"/>
                  </a:cubicBezTo>
                  <a:cubicBezTo>
                    <a:pt x="12509" y="19892"/>
                    <a:pt x="13060" y="19766"/>
                    <a:pt x="13550" y="19479"/>
                  </a:cubicBezTo>
                  <a:cubicBezTo>
                    <a:pt x="14360" y="18979"/>
                    <a:pt x="14955" y="18026"/>
                    <a:pt x="14895" y="17074"/>
                  </a:cubicBezTo>
                  <a:lnTo>
                    <a:pt x="14895" y="17074"/>
                  </a:lnTo>
                  <a:cubicBezTo>
                    <a:pt x="15550" y="17360"/>
                    <a:pt x="16229" y="17645"/>
                    <a:pt x="16919" y="17729"/>
                  </a:cubicBezTo>
                  <a:cubicBezTo>
                    <a:pt x="17046" y="17744"/>
                    <a:pt x="17174" y="17751"/>
                    <a:pt x="17302" y="17751"/>
                  </a:cubicBezTo>
                  <a:cubicBezTo>
                    <a:pt x="17900" y="17751"/>
                    <a:pt x="18505" y="17585"/>
                    <a:pt x="18955" y="17193"/>
                  </a:cubicBezTo>
                  <a:cubicBezTo>
                    <a:pt x="19158" y="17014"/>
                    <a:pt x="19313" y="16812"/>
                    <a:pt x="19432" y="16574"/>
                  </a:cubicBezTo>
                  <a:lnTo>
                    <a:pt x="19432" y="16574"/>
                  </a:lnTo>
                  <a:cubicBezTo>
                    <a:pt x="19182" y="16693"/>
                    <a:pt x="18932" y="16764"/>
                    <a:pt x="18658" y="16812"/>
                  </a:cubicBezTo>
                  <a:cubicBezTo>
                    <a:pt x="18439" y="16845"/>
                    <a:pt x="18216" y="16860"/>
                    <a:pt x="17992" y="16860"/>
                  </a:cubicBezTo>
                  <a:cubicBezTo>
                    <a:pt x="17728" y="16860"/>
                    <a:pt x="17463" y="16839"/>
                    <a:pt x="17205" y="16800"/>
                  </a:cubicBezTo>
                  <a:cubicBezTo>
                    <a:pt x="16693" y="16717"/>
                    <a:pt x="16253" y="16526"/>
                    <a:pt x="15824" y="16264"/>
                  </a:cubicBezTo>
                  <a:cubicBezTo>
                    <a:pt x="15181" y="15859"/>
                    <a:pt x="14610" y="15348"/>
                    <a:pt x="14121" y="14788"/>
                  </a:cubicBezTo>
                  <a:cubicBezTo>
                    <a:pt x="13657" y="14252"/>
                    <a:pt x="13264" y="13621"/>
                    <a:pt x="13062" y="12931"/>
                  </a:cubicBezTo>
                  <a:cubicBezTo>
                    <a:pt x="12943" y="12514"/>
                    <a:pt x="12931" y="12073"/>
                    <a:pt x="12978" y="11645"/>
                  </a:cubicBezTo>
                  <a:cubicBezTo>
                    <a:pt x="13026" y="11216"/>
                    <a:pt x="13145" y="10811"/>
                    <a:pt x="13276" y="10406"/>
                  </a:cubicBezTo>
                  <a:cubicBezTo>
                    <a:pt x="13562" y="9549"/>
                    <a:pt x="13836" y="8680"/>
                    <a:pt x="14038" y="7811"/>
                  </a:cubicBezTo>
                  <a:cubicBezTo>
                    <a:pt x="14217" y="6989"/>
                    <a:pt x="14312" y="6144"/>
                    <a:pt x="14252" y="5311"/>
                  </a:cubicBezTo>
                  <a:cubicBezTo>
                    <a:pt x="14193" y="4596"/>
                    <a:pt x="14038" y="3882"/>
                    <a:pt x="13764" y="3203"/>
                  </a:cubicBezTo>
                  <a:cubicBezTo>
                    <a:pt x="13348" y="2155"/>
                    <a:pt x="12705" y="1203"/>
                    <a:pt x="11931" y="369"/>
                  </a:cubicBezTo>
                  <a:cubicBezTo>
                    <a:pt x="11835" y="322"/>
                    <a:pt x="11728" y="274"/>
                    <a:pt x="11621" y="250"/>
                  </a:cubicBezTo>
                  <a:cubicBezTo>
                    <a:pt x="11055" y="76"/>
                    <a:pt x="10463" y="1"/>
                    <a:pt x="9868"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5897;p62">
              <a:extLst>
                <a:ext uri="{FF2B5EF4-FFF2-40B4-BE49-F238E27FC236}">
                  <a16:creationId xmlns:a16="http://schemas.microsoft.com/office/drawing/2014/main" xmlns="" id="{7A1AC043-F384-457B-8C1B-9343D6F75207}"/>
                </a:ext>
              </a:extLst>
            </p:cNvPr>
            <p:cNvSpPr/>
            <p:nvPr/>
          </p:nvSpPr>
          <p:spPr>
            <a:xfrm>
              <a:off x="5893932" y="3250813"/>
              <a:ext cx="194311" cy="269433"/>
            </a:xfrm>
            <a:custGeom>
              <a:avLst/>
              <a:gdLst/>
              <a:ahLst/>
              <a:cxnLst/>
              <a:rect l="l" t="t" r="r" b="b"/>
              <a:pathLst>
                <a:path w="3942" h="5466" extrusionOk="0">
                  <a:moveTo>
                    <a:pt x="2001" y="0"/>
                  </a:moveTo>
                  <a:cubicBezTo>
                    <a:pt x="1846" y="322"/>
                    <a:pt x="1632" y="739"/>
                    <a:pt x="1513" y="977"/>
                  </a:cubicBezTo>
                  <a:cubicBezTo>
                    <a:pt x="1215" y="1298"/>
                    <a:pt x="1" y="3358"/>
                    <a:pt x="298" y="3572"/>
                  </a:cubicBezTo>
                  <a:cubicBezTo>
                    <a:pt x="315" y="3585"/>
                    <a:pt x="333" y="3590"/>
                    <a:pt x="353" y="3590"/>
                  </a:cubicBezTo>
                  <a:cubicBezTo>
                    <a:pt x="582" y="3590"/>
                    <a:pt x="1030" y="2839"/>
                    <a:pt x="1096" y="2763"/>
                  </a:cubicBezTo>
                  <a:lnTo>
                    <a:pt x="1096" y="2763"/>
                  </a:lnTo>
                  <a:cubicBezTo>
                    <a:pt x="1025" y="2894"/>
                    <a:pt x="1025" y="4965"/>
                    <a:pt x="1382" y="5025"/>
                  </a:cubicBezTo>
                  <a:cubicBezTo>
                    <a:pt x="1385" y="5025"/>
                    <a:pt x="1388" y="5026"/>
                    <a:pt x="1391" y="5026"/>
                  </a:cubicBezTo>
                  <a:cubicBezTo>
                    <a:pt x="1622" y="5026"/>
                    <a:pt x="1704" y="3713"/>
                    <a:pt x="1751" y="3560"/>
                  </a:cubicBezTo>
                  <a:lnTo>
                    <a:pt x="1751" y="3560"/>
                  </a:lnTo>
                  <a:cubicBezTo>
                    <a:pt x="1704" y="3725"/>
                    <a:pt x="1902" y="5466"/>
                    <a:pt x="2275" y="5466"/>
                  </a:cubicBezTo>
                  <a:cubicBezTo>
                    <a:pt x="2279" y="5466"/>
                    <a:pt x="2283" y="5466"/>
                    <a:pt x="2287" y="5465"/>
                  </a:cubicBezTo>
                  <a:cubicBezTo>
                    <a:pt x="2561" y="5442"/>
                    <a:pt x="2358" y="3572"/>
                    <a:pt x="2418" y="3572"/>
                  </a:cubicBezTo>
                  <a:lnTo>
                    <a:pt x="2418" y="3572"/>
                  </a:lnTo>
                  <a:cubicBezTo>
                    <a:pt x="2383" y="3595"/>
                    <a:pt x="2867" y="5040"/>
                    <a:pt x="3145" y="5040"/>
                  </a:cubicBezTo>
                  <a:cubicBezTo>
                    <a:pt x="3153" y="5040"/>
                    <a:pt x="3161" y="5039"/>
                    <a:pt x="3168" y="5037"/>
                  </a:cubicBezTo>
                  <a:cubicBezTo>
                    <a:pt x="3358" y="4977"/>
                    <a:pt x="3061" y="3382"/>
                    <a:pt x="3108" y="3382"/>
                  </a:cubicBezTo>
                  <a:lnTo>
                    <a:pt x="3108" y="3382"/>
                  </a:lnTo>
                  <a:cubicBezTo>
                    <a:pt x="3097" y="3393"/>
                    <a:pt x="3432" y="4266"/>
                    <a:pt x="3626" y="4266"/>
                  </a:cubicBezTo>
                  <a:cubicBezTo>
                    <a:pt x="3632" y="4266"/>
                    <a:pt x="3638" y="4265"/>
                    <a:pt x="3644" y="4263"/>
                  </a:cubicBezTo>
                  <a:cubicBezTo>
                    <a:pt x="3787" y="4215"/>
                    <a:pt x="3430" y="2846"/>
                    <a:pt x="3501" y="2298"/>
                  </a:cubicBezTo>
                  <a:cubicBezTo>
                    <a:pt x="3501" y="1834"/>
                    <a:pt x="3823" y="929"/>
                    <a:pt x="3942" y="643"/>
                  </a:cubicBezTo>
                  <a:cubicBezTo>
                    <a:pt x="3299" y="465"/>
                    <a:pt x="2644" y="239"/>
                    <a:pt x="2001"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5898;p62">
              <a:extLst>
                <a:ext uri="{FF2B5EF4-FFF2-40B4-BE49-F238E27FC236}">
                  <a16:creationId xmlns:a16="http://schemas.microsoft.com/office/drawing/2014/main" xmlns="" id="{F259E056-90F7-4088-9702-1FB8921764A1}"/>
                </a:ext>
              </a:extLst>
            </p:cNvPr>
            <p:cNvSpPr/>
            <p:nvPr/>
          </p:nvSpPr>
          <p:spPr>
            <a:xfrm>
              <a:off x="5919761" y="2662504"/>
              <a:ext cx="321781" cy="729184"/>
            </a:xfrm>
            <a:custGeom>
              <a:avLst/>
              <a:gdLst/>
              <a:ahLst/>
              <a:cxnLst/>
              <a:rect l="l" t="t" r="r" b="b"/>
              <a:pathLst>
                <a:path w="6528" h="14793" extrusionOk="0">
                  <a:moveTo>
                    <a:pt x="5166" y="1"/>
                  </a:moveTo>
                  <a:cubicBezTo>
                    <a:pt x="4981" y="1"/>
                    <a:pt x="4785" y="96"/>
                    <a:pt x="4585" y="315"/>
                  </a:cubicBezTo>
                  <a:cubicBezTo>
                    <a:pt x="3727" y="1267"/>
                    <a:pt x="1251" y="6816"/>
                    <a:pt x="179" y="13067"/>
                  </a:cubicBezTo>
                  <a:cubicBezTo>
                    <a:pt x="179" y="13102"/>
                    <a:pt x="167" y="13126"/>
                    <a:pt x="167" y="13162"/>
                  </a:cubicBezTo>
                  <a:lnTo>
                    <a:pt x="84" y="13733"/>
                  </a:lnTo>
                  <a:cubicBezTo>
                    <a:pt x="1" y="14245"/>
                    <a:pt x="2346" y="14733"/>
                    <a:pt x="3299" y="14793"/>
                  </a:cubicBezTo>
                  <a:cubicBezTo>
                    <a:pt x="3299" y="14793"/>
                    <a:pt x="3346" y="14567"/>
                    <a:pt x="3430" y="14174"/>
                  </a:cubicBezTo>
                  <a:cubicBezTo>
                    <a:pt x="3430" y="14138"/>
                    <a:pt x="3430" y="14102"/>
                    <a:pt x="3442" y="14067"/>
                  </a:cubicBezTo>
                  <a:cubicBezTo>
                    <a:pt x="3668" y="13031"/>
                    <a:pt x="4132" y="10983"/>
                    <a:pt x="4680" y="8685"/>
                  </a:cubicBezTo>
                  <a:cubicBezTo>
                    <a:pt x="5466" y="5363"/>
                    <a:pt x="6454" y="4518"/>
                    <a:pt x="6490" y="2946"/>
                  </a:cubicBezTo>
                  <a:cubicBezTo>
                    <a:pt x="6528" y="1695"/>
                    <a:pt x="5944" y="1"/>
                    <a:pt x="51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5899;p62">
              <a:extLst>
                <a:ext uri="{FF2B5EF4-FFF2-40B4-BE49-F238E27FC236}">
                  <a16:creationId xmlns:a16="http://schemas.microsoft.com/office/drawing/2014/main" xmlns="" id="{C35A8CCE-0389-4DF3-B9D6-2D224D914DF8}"/>
                </a:ext>
              </a:extLst>
            </p:cNvPr>
            <p:cNvSpPr/>
            <p:nvPr/>
          </p:nvSpPr>
          <p:spPr>
            <a:xfrm>
              <a:off x="6004298" y="2671525"/>
              <a:ext cx="237146" cy="721346"/>
            </a:xfrm>
            <a:custGeom>
              <a:avLst/>
              <a:gdLst/>
              <a:ahLst/>
              <a:cxnLst/>
              <a:rect l="l" t="t" r="r" b="b"/>
              <a:pathLst>
                <a:path w="4811" h="14634" extrusionOk="0">
                  <a:moveTo>
                    <a:pt x="3882" y="1"/>
                  </a:moveTo>
                  <a:cubicBezTo>
                    <a:pt x="3822" y="84"/>
                    <a:pt x="3751" y="180"/>
                    <a:pt x="3691" y="263"/>
                  </a:cubicBezTo>
                  <a:cubicBezTo>
                    <a:pt x="3024" y="1251"/>
                    <a:pt x="2477" y="2311"/>
                    <a:pt x="2036" y="3406"/>
                  </a:cubicBezTo>
                  <a:cubicBezTo>
                    <a:pt x="1596" y="4513"/>
                    <a:pt x="1262" y="5656"/>
                    <a:pt x="1024" y="6835"/>
                  </a:cubicBezTo>
                  <a:cubicBezTo>
                    <a:pt x="905" y="7430"/>
                    <a:pt x="810" y="8026"/>
                    <a:pt x="714" y="8621"/>
                  </a:cubicBezTo>
                  <a:cubicBezTo>
                    <a:pt x="631" y="9300"/>
                    <a:pt x="572" y="10002"/>
                    <a:pt x="524" y="10681"/>
                  </a:cubicBezTo>
                  <a:cubicBezTo>
                    <a:pt x="429" y="11919"/>
                    <a:pt x="345" y="13181"/>
                    <a:pt x="0" y="14372"/>
                  </a:cubicBezTo>
                  <a:cubicBezTo>
                    <a:pt x="584" y="14515"/>
                    <a:pt x="1179" y="14598"/>
                    <a:pt x="1560" y="14634"/>
                  </a:cubicBezTo>
                  <a:cubicBezTo>
                    <a:pt x="1560" y="14634"/>
                    <a:pt x="1607" y="14407"/>
                    <a:pt x="1703" y="14003"/>
                  </a:cubicBezTo>
                  <a:cubicBezTo>
                    <a:pt x="1715" y="13979"/>
                    <a:pt x="1715" y="13943"/>
                    <a:pt x="1715" y="13896"/>
                  </a:cubicBezTo>
                  <a:cubicBezTo>
                    <a:pt x="1941" y="12860"/>
                    <a:pt x="2393" y="10824"/>
                    <a:pt x="2953" y="8514"/>
                  </a:cubicBezTo>
                  <a:cubicBezTo>
                    <a:pt x="3751" y="5180"/>
                    <a:pt x="4715" y="4335"/>
                    <a:pt x="4763" y="2787"/>
                  </a:cubicBezTo>
                  <a:cubicBezTo>
                    <a:pt x="4810" y="1775"/>
                    <a:pt x="4441" y="477"/>
                    <a:pt x="388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5900;p62">
              <a:extLst>
                <a:ext uri="{FF2B5EF4-FFF2-40B4-BE49-F238E27FC236}">
                  <a16:creationId xmlns:a16="http://schemas.microsoft.com/office/drawing/2014/main" xmlns="" id="{909A7D70-2A4C-4D86-B237-0821D137AA8C}"/>
                </a:ext>
              </a:extLst>
            </p:cNvPr>
            <p:cNvSpPr/>
            <p:nvPr/>
          </p:nvSpPr>
          <p:spPr>
            <a:xfrm>
              <a:off x="5927993" y="3306563"/>
              <a:ext cx="161433" cy="55208"/>
            </a:xfrm>
            <a:custGeom>
              <a:avLst/>
              <a:gdLst/>
              <a:ahLst/>
              <a:cxnLst/>
              <a:rect l="l" t="t" r="r" b="b"/>
              <a:pathLst>
                <a:path w="3275" h="1120" extrusionOk="0">
                  <a:moveTo>
                    <a:pt x="24" y="1"/>
                  </a:moveTo>
                  <a:cubicBezTo>
                    <a:pt x="24" y="36"/>
                    <a:pt x="0" y="60"/>
                    <a:pt x="0" y="96"/>
                  </a:cubicBezTo>
                  <a:cubicBezTo>
                    <a:pt x="584" y="274"/>
                    <a:pt x="1167" y="465"/>
                    <a:pt x="1751" y="643"/>
                  </a:cubicBezTo>
                  <a:cubicBezTo>
                    <a:pt x="2251" y="810"/>
                    <a:pt x="2751" y="989"/>
                    <a:pt x="3263" y="1120"/>
                  </a:cubicBezTo>
                  <a:cubicBezTo>
                    <a:pt x="3263" y="1096"/>
                    <a:pt x="3263" y="1048"/>
                    <a:pt x="3275" y="1013"/>
                  </a:cubicBezTo>
                  <a:cubicBezTo>
                    <a:pt x="2774" y="834"/>
                    <a:pt x="2262" y="703"/>
                    <a:pt x="1774" y="536"/>
                  </a:cubicBezTo>
                  <a:cubicBezTo>
                    <a:pt x="1191" y="358"/>
                    <a:pt x="596" y="179"/>
                    <a:pt x="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5901;p62">
              <a:extLst>
                <a:ext uri="{FF2B5EF4-FFF2-40B4-BE49-F238E27FC236}">
                  <a16:creationId xmlns:a16="http://schemas.microsoft.com/office/drawing/2014/main" xmlns="" id="{DCC1E5D8-FA81-41C0-98B4-4F43396FC99D}"/>
                </a:ext>
              </a:extLst>
            </p:cNvPr>
            <p:cNvSpPr/>
            <p:nvPr/>
          </p:nvSpPr>
          <p:spPr>
            <a:xfrm>
              <a:off x="6212609" y="2602810"/>
              <a:ext cx="576969" cy="719621"/>
            </a:xfrm>
            <a:custGeom>
              <a:avLst/>
              <a:gdLst/>
              <a:ahLst/>
              <a:cxnLst/>
              <a:rect l="l" t="t" r="r" b="b"/>
              <a:pathLst>
                <a:path w="11705" h="14599" extrusionOk="0">
                  <a:moveTo>
                    <a:pt x="5998" y="1"/>
                  </a:moveTo>
                  <a:cubicBezTo>
                    <a:pt x="3849" y="1"/>
                    <a:pt x="2018" y="371"/>
                    <a:pt x="1822" y="669"/>
                  </a:cubicBezTo>
                  <a:cubicBezTo>
                    <a:pt x="1" y="3431"/>
                    <a:pt x="215" y="12944"/>
                    <a:pt x="1168" y="13956"/>
                  </a:cubicBezTo>
                  <a:cubicBezTo>
                    <a:pt x="1597" y="14406"/>
                    <a:pt x="3407" y="14598"/>
                    <a:pt x="5351" y="14598"/>
                  </a:cubicBezTo>
                  <a:cubicBezTo>
                    <a:pt x="7723" y="14598"/>
                    <a:pt x="10296" y="14312"/>
                    <a:pt x="10800" y="13861"/>
                  </a:cubicBezTo>
                  <a:cubicBezTo>
                    <a:pt x="11705" y="13063"/>
                    <a:pt x="11264" y="7729"/>
                    <a:pt x="11264" y="5467"/>
                  </a:cubicBezTo>
                  <a:cubicBezTo>
                    <a:pt x="11264" y="3205"/>
                    <a:pt x="10693" y="407"/>
                    <a:pt x="7847" y="97"/>
                  </a:cubicBezTo>
                  <a:cubicBezTo>
                    <a:pt x="7225" y="30"/>
                    <a:pt x="6599" y="1"/>
                    <a:pt x="59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5902;p62">
              <a:extLst>
                <a:ext uri="{FF2B5EF4-FFF2-40B4-BE49-F238E27FC236}">
                  <a16:creationId xmlns:a16="http://schemas.microsoft.com/office/drawing/2014/main" xmlns="" id="{CB739049-AFB0-4B7E-B313-BA2DA920A8BE}"/>
                </a:ext>
              </a:extLst>
            </p:cNvPr>
            <p:cNvSpPr/>
            <p:nvPr/>
          </p:nvSpPr>
          <p:spPr>
            <a:xfrm>
              <a:off x="6608773" y="2631647"/>
              <a:ext cx="180213" cy="677920"/>
            </a:xfrm>
            <a:custGeom>
              <a:avLst/>
              <a:gdLst/>
              <a:ahLst/>
              <a:cxnLst/>
              <a:rect l="l" t="t" r="r" b="b"/>
              <a:pathLst>
                <a:path w="3656" h="13753" extrusionOk="0">
                  <a:moveTo>
                    <a:pt x="1298" y="0"/>
                  </a:moveTo>
                  <a:cubicBezTo>
                    <a:pt x="1084" y="167"/>
                    <a:pt x="894" y="393"/>
                    <a:pt x="751" y="643"/>
                  </a:cubicBezTo>
                  <a:cubicBezTo>
                    <a:pt x="405" y="1250"/>
                    <a:pt x="286" y="2001"/>
                    <a:pt x="227" y="2715"/>
                  </a:cubicBezTo>
                  <a:cubicBezTo>
                    <a:pt x="96" y="4382"/>
                    <a:pt x="36" y="6061"/>
                    <a:pt x="12" y="7727"/>
                  </a:cubicBezTo>
                  <a:cubicBezTo>
                    <a:pt x="1" y="8597"/>
                    <a:pt x="12" y="9442"/>
                    <a:pt x="60" y="10299"/>
                  </a:cubicBezTo>
                  <a:cubicBezTo>
                    <a:pt x="96" y="10823"/>
                    <a:pt x="120" y="11323"/>
                    <a:pt x="203" y="11835"/>
                  </a:cubicBezTo>
                  <a:cubicBezTo>
                    <a:pt x="274" y="12323"/>
                    <a:pt x="393" y="12800"/>
                    <a:pt x="632" y="13216"/>
                  </a:cubicBezTo>
                  <a:cubicBezTo>
                    <a:pt x="763" y="13454"/>
                    <a:pt x="941" y="13633"/>
                    <a:pt x="1132" y="13752"/>
                  </a:cubicBezTo>
                  <a:cubicBezTo>
                    <a:pt x="1929" y="13633"/>
                    <a:pt x="2525" y="13478"/>
                    <a:pt x="2739" y="13276"/>
                  </a:cubicBezTo>
                  <a:cubicBezTo>
                    <a:pt x="3656" y="12466"/>
                    <a:pt x="3215" y="7144"/>
                    <a:pt x="3215" y="4882"/>
                  </a:cubicBezTo>
                  <a:cubicBezTo>
                    <a:pt x="3227" y="3084"/>
                    <a:pt x="2858" y="953"/>
                    <a:pt x="12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5903;p62">
              <a:extLst>
                <a:ext uri="{FF2B5EF4-FFF2-40B4-BE49-F238E27FC236}">
                  <a16:creationId xmlns:a16="http://schemas.microsoft.com/office/drawing/2014/main" xmlns="" id="{F57F3752-6417-4B3A-9A59-8F7BAE1CE384}"/>
                </a:ext>
              </a:extLst>
            </p:cNvPr>
            <p:cNvSpPr/>
            <p:nvPr/>
          </p:nvSpPr>
          <p:spPr>
            <a:xfrm>
              <a:off x="6507280" y="2644216"/>
              <a:ext cx="301917" cy="383644"/>
            </a:xfrm>
            <a:custGeom>
              <a:avLst/>
              <a:gdLst/>
              <a:ahLst/>
              <a:cxnLst/>
              <a:rect l="l" t="t" r="r" b="b"/>
              <a:pathLst>
                <a:path w="6125" h="7783" extrusionOk="0">
                  <a:moveTo>
                    <a:pt x="836" y="1"/>
                  </a:moveTo>
                  <a:cubicBezTo>
                    <a:pt x="1" y="1"/>
                    <a:pt x="108" y="1881"/>
                    <a:pt x="643" y="3162"/>
                  </a:cubicBezTo>
                  <a:cubicBezTo>
                    <a:pt x="940" y="3841"/>
                    <a:pt x="1417" y="4401"/>
                    <a:pt x="1893" y="4960"/>
                  </a:cubicBezTo>
                  <a:cubicBezTo>
                    <a:pt x="2310" y="5448"/>
                    <a:pt x="3798" y="7401"/>
                    <a:pt x="4965" y="7746"/>
                  </a:cubicBezTo>
                  <a:cubicBezTo>
                    <a:pt x="5047" y="7771"/>
                    <a:pt x="5123" y="7782"/>
                    <a:pt x="5195" y="7782"/>
                  </a:cubicBezTo>
                  <a:cubicBezTo>
                    <a:pt x="5924" y="7782"/>
                    <a:pt x="6124" y="6601"/>
                    <a:pt x="5929" y="6091"/>
                  </a:cubicBezTo>
                  <a:cubicBezTo>
                    <a:pt x="5334" y="4424"/>
                    <a:pt x="4048" y="2770"/>
                    <a:pt x="2691" y="1365"/>
                  </a:cubicBezTo>
                  <a:cubicBezTo>
                    <a:pt x="2286" y="948"/>
                    <a:pt x="1869" y="507"/>
                    <a:pt x="1381" y="198"/>
                  </a:cubicBezTo>
                  <a:cubicBezTo>
                    <a:pt x="1167" y="62"/>
                    <a:pt x="986" y="1"/>
                    <a:pt x="836" y="1"/>
                  </a:cubicBezTo>
                  <a:close/>
                </a:path>
              </a:pathLst>
            </a:custGeom>
            <a:solidFill>
              <a:srgbClr val="E0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5904;p62">
              <a:extLst>
                <a:ext uri="{FF2B5EF4-FFF2-40B4-BE49-F238E27FC236}">
                  <a16:creationId xmlns:a16="http://schemas.microsoft.com/office/drawing/2014/main" xmlns="" id="{3B3693EE-69C5-48A0-9016-99FF5AA1F3B3}"/>
                </a:ext>
              </a:extLst>
            </p:cNvPr>
            <p:cNvSpPr/>
            <p:nvPr/>
          </p:nvSpPr>
          <p:spPr>
            <a:xfrm>
              <a:off x="5871060" y="4004401"/>
              <a:ext cx="1028291" cy="118598"/>
            </a:xfrm>
            <a:custGeom>
              <a:avLst/>
              <a:gdLst/>
              <a:ahLst/>
              <a:cxnLst/>
              <a:rect l="l" t="t" r="r" b="b"/>
              <a:pathLst>
                <a:path w="20861"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5905;p62">
              <a:extLst>
                <a:ext uri="{FF2B5EF4-FFF2-40B4-BE49-F238E27FC236}">
                  <a16:creationId xmlns:a16="http://schemas.microsoft.com/office/drawing/2014/main" xmlns="" id="{EF31D710-334B-4FE2-A04D-2F96423BCAE7}"/>
                </a:ext>
              </a:extLst>
            </p:cNvPr>
            <p:cNvSpPr/>
            <p:nvPr/>
          </p:nvSpPr>
          <p:spPr>
            <a:xfrm>
              <a:off x="6089377" y="3407515"/>
              <a:ext cx="1824" cy="641"/>
            </a:xfrm>
            <a:custGeom>
              <a:avLst/>
              <a:gdLst/>
              <a:ahLst/>
              <a:cxnLst/>
              <a:rect l="l" t="t" r="r" b="b"/>
              <a:pathLst>
                <a:path w="37" h="13" extrusionOk="0">
                  <a:moveTo>
                    <a:pt x="12" y="0"/>
                  </a:moveTo>
                  <a:cubicBezTo>
                    <a:pt x="1" y="0"/>
                    <a:pt x="1"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5906;p62">
              <a:extLst>
                <a:ext uri="{FF2B5EF4-FFF2-40B4-BE49-F238E27FC236}">
                  <a16:creationId xmlns:a16="http://schemas.microsoft.com/office/drawing/2014/main" xmlns="" id="{3C59A06A-A963-4FFA-96C0-1D4345B3AABC}"/>
                </a:ext>
              </a:extLst>
            </p:cNvPr>
            <p:cNvSpPr/>
            <p:nvPr/>
          </p:nvSpPr>
          <p:spPr>
            <a:xfrm>
              <a:off x="6057682" y="2620408"/>
              <a:ext cx="568737" cy="505938"/>
            </a:xfrm>
            <a:custGeom>
              <a:avLst/>
              <a:gdLst/>
              <a:ahLst/>
              <a:cxnLst/>
              <a:rect l="l" t="t" r="r" b="b"/>
              <a:pathLst>
                <a:path w="11538" h="10264" extrusionOk="0">
                  <a:moveTo>
                    <a:pt x="7214" y="0"/>
                  </a:moveTo>
                  <a:cubicBezTo>
                    <a:pt x="6101" y="0"/>
                    <a:pt x="4756" y="217"/>
                    <a:pt x="3692" y="455"/>
                  </a:cubicBezTo>
                  <a:cubicBezTo>
                    <a:pt x="3668" y="466"/>
                    <a:pt x="3620" y="466"/>
                    <a:pt x="3596" y="478"/>
                  </a:cubicBezTo>
                  <a:cubicBezTo>
                    <a:pt x="2739" y="693"/>
                    <a:pt x="2084" y="919"/>
                    <a:pt x="1953" y="1074"/>
                  </a:cubicBezTo>
                  <a:cubicBezTo>
                    <a:pt x="1667" y="1395"/>
                    <a:pt x="1525" y="1824"/>
                    <a:pt x="1370" y="2205"/>
                  </a:cubicBezTo>
                  <a:cubicBezTo>
                    <a:pt x="1060" y="3038"/>
                    <a:pt x="858" y="3919"/>
                    <a:pt x="655" y="4800"/>
                  </a:cubicBezTo>
                  <a:cubicBezTo>
                    <a:pt x="524" y="5360"/>
                    <a:pt x="441" y="5931"/>
                    <a:pt x="334" y="6491"/>
                  </a:cubicBezTo>
                  <a:cubicBezTo>
                    <a:pt x="227" y="7051"/>
                    <a:pt x="1" y="7598"/>
                    <a:pt x="108" y="8146"/>
                  </a:cubicBezTo>
                  <a:cubicBezTo>
                    <a:pt x="167" y="8456"/>
                    <a:pt x="334" y="8741"/>
                    <a:pt x="536" y="8979"/>
                  </a:cubicBezTo>
                  <a:cubicBezTo>
                    <a:pt x="1072" y="9575"/>
                    <a:pt x="1846" y="9837"/>
                    <a:pt x="2596" y="10039"/>
                  </a:cubicBezTo>
                  <a:cubicBezTo>
                    <a:pt x="3208" y="10209"/>
                    <a:pt x="3839" y="10264"/>
                    <a:pt x="4470" y="10264"/>
                  </a:cubicBezTo>
                  <a:cubicBezTo>
                    <a:pt x="4723" y="10264"/>
                    <a:pt x="4976" y="10255"/>
                    <a:pt x="5227" y="10241"/>
                  </a:cubicBezTo>
                  <a:cubicBezTo>
                    <a:pt x="6061" y="10206"/>
                    <a:pt x="6894" y="10099"/>
                    <a:pt x="7728" y="10039"/>
                  </a:cubicBezTo>
                  <a:cubicBezTo>
                    <a:pt x="8502" y="9980"/>
                    <a:pt x="9287" y="9932"/>
                    <a:pt x="10002" y="9634"/>
                  </a:cubicBezTo>
                  <a:cubicBezTo>
                    <a:pt x="10097" y="9610"/>
                    <a:pt x="10169" y="9575"/>
                    <a:pt x="10240" y="9539"/>
                  </a:cubicBezTo>
                  <a:cubicBezTo>
                    <a:pt x="10502" y="9396"/>
                    <a:pt x="10740" y="9218"/>
                    <a:pt x="10942" y="9015"/>
                  </a:cubicBezTo>
                  <a:cubicBezTo>
                    <a:pt x="11073" y="8860"/>
                    <a:pt x="11181" y="8717"/>
                    <a:pt x="11300" y="8551"/>
                  </a:cubicBezTo>
                  <a:cubicBezTo>
                    <a:pt x="11395" y="8432"/>
                    <a:pt x="11538" y="8265"/>
                    <a:pt x="11538" y="8122"/>
                  </a:cubicBezTo>
                  <a:cubicBezTo>
                    <a:pt x="11395" y="4979"/>
                    <a:pt x="11347" y="1478"/>
                    <a:pt x="11157" y="1228"/>
                  </a:cubicBezTo>
                  <a:cubicBezTo>
                    <a:pt x="10633" y="562"/>
                    <a:pt x="10073" y="347"/>
                    <a:pt x="8680" y="121"/>
                  </a:cubicBezTo>
                  <a:cubicBezTo>
                    <a:pt x="8633" y="121"/>
                    <a:pt x="8597" y="109"/>
                    <a:pt x="8549" y="109"/>
                  </a:cubicBezTo>
                  <a:cubicBezTo>
                    <a:pt x="8192" y="50"/>
                    <a:pt x="7799" y="26"/>
                    <a:pt x="7382" y="2"/>
                  </a:cubicBezTo>
                  <a:cubicBezTo>
                    <a:pt x="7327" y="1"/>
                    <a:pt x="7270" y="0"/>
                    <a:pt x="72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5907;p62">
              <a:extLst>
                <a:ext uri="{FF2B5EF4-FFF2-40B4-BE49-F238E27FC236}">
                  <a16:creationId xmlns:a16="http://schemas.microsoft.com/office/drawing/2014/main" xmlns="" id="{DE981056-3234-427E-A9C6-0B67FB715AD1}"/>
                </a:ext>
              </a:extLst>
            </p:cNvPr>
            <p:cNvSpPr/>
            <p:nvPr/>
          </p:nvSpPr>
          <p:spPr>
            <a:xfrm>
              <a:off x="6243712" y="2553567"/>
              <a:ext cx="209000" cy="134815"/>
            </a:xfrm>
            <a:custGeom>
              <a:avLst/>
              <a:gdLst/>
              <a:ahLst/>
              <a:cxnLst/>
              <a:rect l="l" t="t" r="r" b="b"/>
              <a:pathLst>
                <a:path w="4240" h="2735" extrusionOk="0">
                  <a:moveTo>
                    <a:pt x="3692" y="1"/>
                  </a:moveTo>
                  <a:lnTo>
                    <a:pt x="1" y="787"/>
                  </a:lnTo>
                  <a:lnTo>
                    <a:pt x="453" y="2442"/>
                  </a:lnTo>
                  <a:cubicBezTo>
                    <a:pt x="453" y="2442"/>
                    <a:pt x="637" y="2735"/>
                    <a:pt x="1389" y="2735"/>
                  </a:cubicBezTo>
                  <a:cubicBezTo>
                    <a:pt x="1686" y="2735"/>
                    <a:pt x="2073" y="2689"/>
                    <a:pt x="2573" y="2561"/>
                  </a:cubicBezTo>
                  <a:cubicBezTo>
                    <a:pt x="4239" y="2108"/>
                    <a:pt x="4073" y="1311"/>
                    <a:pt x="4073" y="1311"/>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5908;p62">
              <a:extLst>
                <a:ext uri="{FF2B5EF4-FFF2-40B4-BE49-F238E27FC236}">
                  <a16:creationId xmlns:a16="http://schemas.microsoft.com/office/drawing/2014/main" xmlns="" id="{906FF15B-38E8-4D9E-AC01-715987A44EAC}"/>
                </a:ext>
              </a:extLst>
            </p:cNvPr>
            <p:cNvSpPr/>
            <p:nvPr/>
          </p:nvSpPr>
          <p:spPr>
            <a:xfrm>
              <a:off x="6247673" y="2533400"/>
              <a:ext cx="196221" cy="105601"/>
            </a:xfrm>
            <a:custGeom>
              <a:avLst/>
              <a:gdLst/>
              <a:ahLst/>
              <a:cxnLst/>
              <a:rect l="l" t="t" r="r" b="b"/>
              <a:pathLst>
                <a:path w="4644" h="2142" extrusionOk="0">
                  <a:moveTo>
                    <a:pt x="3689" y="0"/>
                  </a:moveTo>
                  <a:cubicBezTo>
                    <a:pt x="3558" y="0"/>
                    <a:pt x="3427" y="6"/>
                    <a:pt x="3298" y="17"/>
                  </a:cubicBezTo>
                  <a:cubicBezTo>
                    <a:pt x="2429" y="88"/>
                    <a:pt x="1572" y="315"/>
                    <a:pt x="727" y="565"/>
                  </a:cubicBezTo>
                  <a:cubicBezTo>
                    <a:pt x="524" y="624"/>
                    <a:pt x="310" y="696"/>
                    <a:pt x="191" y="850"/>
                  </a:cubicBezTo>
                  <a:cubicBezTo>
                    <a:pt x="48" y="1041"/>
                    <a:pt x="0" y="1458"/>
                    <a:pt x="120" y="1672"/>
                  </a:cubicBezTo>
                  <a:cubicBezTo>
                    <a:pt x="262" y="1922"/>
                    <a:pt x="727" y="2077"/>
                    <a:pt x="1060" y="2112"/>
                  </a:cubicBezTo>
                  <a:cubicBezTo>
                    <a:pt x="1194" y="2133"/>
                    <a:pt x="1331" y="2142"/>
                    <a:pt x="1470" y="2142"/>
                  </a:cubicBezTo>
                  <a:cubicBezTo>
                    <a:pt x="1736" y="2142"/>
                    <a:pt x="2008" y="2108"/>
                    <a:pt x="2275" y="2053"/>
                  </a:cubicBezTo>
                  <a:cubicBezTo>
                    <a:pt x="2763" y="1970"/>
                    <a:pt x="3263" y="1839"/>
                    <a:pt x="3679" y="1600"/>
                  </a:cubicBezTo>
                  <a:cubicBezTo>
                    <a:pt x="4096" y="1350"/>
                    <a:pt x="4453" y="1017"/>
                    <a:pt x="4584" y="612"/>
                  </a:cubicBezTo>
                  <a:cubicBezTo>
                    <a:pt x="4632" y="481"/>
                    <a:pt x="4644" y="315"/>
                    <a:pt x="4549" y="207"/>
                  </a:cubicBezTo>
                  <a:cubicBezTo>
                    <a:pt x="4465" y="112"/>
                    <a:pt x="4311" y="65"/>
                    <a:pt x="4168" y="29"/>
                  </a:cubicBezTo>
                  <a:cubicBezTo>
                    <a:pt x="4010" y="9"/>
                    <a:pt x="3849" y="0"/>
                    <a:pt x="3689"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5909;p62">
              <a:extLst>
                <a:ext uri="{FF2B5EF4-FFF2-40B4-BE49-F238E27FC236}">
                  <a16:creationId xmlns:a16="http://schemas.microsoft.com/office/drawing/2014/main" xmlns="" id="{E5D40A8E-028C-4F57-B98A-111E618C5372}"/>
                </a:ext>
              </a:extLst>
            </p:cNvPr>
            <p:cNvSpPr/>
            <p:nvPr/>
          </p:nvSpPr>
          <p:spPr>
            <a:xfrm>
              <a:off x="6443840" y="2628689"/>
              <a:ext cx="175531" cy="472321"/>
            </a:xfrm>
            <a:custGeom>
              <a:avLst/>
              <a:gdLst/>
              <a:ahLst/>
              <a:cxnLst/>
              <a:rect l="l" t="t" r="r" b="b"/>
              <a:pathLst>
                <a:path w="3561" h="9582" extrusionOk="0">
                  <a:moveTo>
                    <a:pt x="1263" y="1"/>
                  </a:moveTo>
                  <a:cubicBezTo>
                    <a:pt x="1239" y="1"/>
                    <a:pt x="1203" y="25"/>
                    <a:pt x="1180" y="48"/>
                  </a:cubicBezTo>
                  <a:cubicBezTo>
                    <a:pt x="168" y="1846"/>
                    <a:pt x="1" y="4037"/>
                    <a:pt x="358" y="5799"/>
                  </a:cubicBezTo>
                  <a:cubicBezTo>
                    <a:pt x="703" y="7478"/>
                    <a:pt x="1680" y="8847"/>
                    <a:pt x="2977" y="9550"/>
                  </a:cubicBezTo>
                  <a:cubicBezTo>
                    <a:pt x="3024" y="9571"/>
                    <a:pt x="3075" y="9582"/>
                    <a:pt x="3126" y="9582"/>
                  </a:cubicBezTo>
                  <a:cubicBezTo>
                    <a:pt x="3245" y="9582"/>
                    <a:pt x="3367" y="9523"/>
                    <a:pt x="3442" y="9407"/>
                  </a:cubicBezTo>
                  <a:cubicBezTo>
                    <a:pt x="3561" y="9216"/>
                    <a:pt x="3454" y="8978"/>
                    <a:pt x="3335" y="8811"/>
                  </a:cubicBezTo>
                  <a:cubicBezTo>
                    <a:pt x="3013" y="8359"/>
                    <a:pt x="2084" y="7049"/>
                    <a:pt x="1799" y="5240"/>
                  </a:cubicBezTo>
                  <a:cubicBezTo>
                    <a:pt x="1489" y="3275"/>
                    <a:pt x="2204" y="1572"/>
                    <a:pt x="2704" y="537"/>
                  </a:cubicBezTo>
                  <a:cubicBezTo>
                    <a:pt x="2739" y="477"/>
                    <a:pt x="2739" y="406"/>
                    <a:pt x="2680" y="382"/>
                  </a:cubicBezTo>
                  <a:cubicBezTo>
                    <a:pt x="2335" y="203"/>
                    <a:pt x="1644" y="48"/>
                    <a:pt x="1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5910;p62">
              <a:extLst>
                <a:ext uri="{FF2B5EF4-FFF2-40B4-BE49-F238E27FC236}">
                  <a16:creationId xmlns:a16="http://schemas.microsoft.com/office/drawing/2014/main" xmlns="" id="{0F64443C-CA1A-43A1-B961-CBFA8A08F2C9}"/>
                </a:ext>
              </a:extLst>
            </p:cNvPr>
            <p:cNvSpPr/>
            <p:nvPr/>
          </p:nvSpPr>
          <p:spPr>
            <a:xfrm>
              <a:off x="6032444" y="2636034"/>
              <a:ext cx="205451" cy="402523"/>
            </a:xfrm>
            <a:custGeom>
              <a:avLst/>
              <a:gdLst/>
              <a:ahLst/>
              <a:cxnLst/>
              <a:rect l="l" t="t" r="r" b="b"/>
              <a:pathLst>
                <a:path w="4168" h="8166" extrusionOk="0">
                  <a:moveTo>
                    <a:pt x="4041" y="0"/>
                  </a:moveTo>
                  <a:cubicBezTo>
                    <a:pt x="3835" y="0"/>
                    <a:pt x="3446" y="132"/>
                    <a:pt x="3394" y="149"/>
                  </a:cubicBezTo>
                  <a:cubicBezTo>
                    <a:pt x="3346" y="197"/>
                    <a:pt x="3287" y="209"/>
                    <a:pt x="3239" y="233"/>
                  </a:cubicBezTo>
                  <a:cubicBezTo>
                    <a:pt x="2715" y="447"/>
                    <a:pt x="2263" y="804"/>
                    <a:pt x="1953" y="1328"/>
                  </a:cubicBezTo>
                  <a:cubicBezTo>
                    <a:pt x="1" y="4662"/>
                    <a:pt x="382" y="7996"/>
                    <a:pt x="489" y="8127"/>
                  </a:cubicBezTo>
                  <a:cubicBezTo>
                    <a:pt x="508" y="8154"/>
                    <a:pt x="527" y="8166"/>
                    <a:pt x="544" y="8166"/>
                  </a:cubicBezTo>
                  <a:cubicBezTo>
                    <a:pt x="630" y="8166"/>
                    <a:pt x="681" y="7865"/>
                    <a:pt x="691" y="7805"/>
                  </a:cubicBezTo>
                  <a:cubicBezTo>
                    <a:pt x="1322" y="4555"/>
                    <a:pt x="2203" y="2793"/>
                    <a:pt x="2715" y="1923"/>
                  </a:cubicBezTo>
                  <a:cubicBezTo>
                    <a:pt x="2953" y="1531"/>
                    <a:pt x="3215" y="1161"/>
                    <a:pt x="3513" y="828"/>
                  </a:cubicBezTo>
                  <a:cubicBezTo>
                    <a:pt x="3656" y="650"/>
                    <a:pt x="3823" y="483"/>
                    <a:pt x="3965" y="316"/>
                  </a:cubicBezTo>
                  <a:cubicBezTo>
                    <a:pt x="4013" y="269"/>
                    <a:pt x="4168" y="149"/>
                    <a:pt x="4168" y="66"/>
                  </a:cubicBezTo>
                  <a:cubicBezTo>
                    <a:pt x="4168" y="18"/>
                    <a:pt x="4117" y="0"/>
                    <a:pt x="4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5911;p62">
              <a:extLst>
                <a:ext uri="{FF2B5EF4-FFF2-40B4-BE49-F238E27FC236}">
                  <a16:creationId xmlns:a16="http://schemas.microsoft.com/office/drawing/2014/main" xmlns="" id="{78D344FB-981D-4030-87AB-2CB54D093739}"/>
                </a:ext>
              </a:extLst>
            </p:cNvPr>
            <p:cNvSpPr/>
            <p:nvPr/>
          </p:nvSpPr>
          <p:spPr>
            <a:xfrm>
              <a:off x="6432109" y="2716627"/>
              <a:ext cx="206043" cy="216148"/>
            </a:xfrm>
            <a:custGeom>
              <a:avLst/>
              <a:gdLst/>
              <a:ahLst/>
              <a:cxnLst/>
              <a:rect l="l" t="t" r="r" b="b"/>
              <a:pathLst>
                <a:path w="4180" h="4385" extrusionOk="0">
                  <a:moveTo>
                    <a:pt x="811" y="1"/>
                  </a:moveTo>
                  <a:cubicBezTo>
                    <a:pt x="560" y="1"/>
                    <a:pt x="332" y="84"/>
                    <a:pt x="203" y="324"/>
                  </a:cubicBezTo>
                  <a:cubicBezTo>
                    <a:pt x="167" y="396"/>
                    <a:pt x="132" y="503"/>
                    <a:pt x="108" y="598"/>
                  </a:cubicBezTo>
                  <a:cubicBezTo>
                    <a:pt x="96" y="717"/>
                    <a:pt x="72" y="836"/>
                    <a:pt x="96" y="955"/>
                  </a:cubicBezTo>
                  <a:cubicBezTo>
                    <a:pt x="108" y="1134"/>
                    <a:pt x="156" y="1301"/>
                    <a:pt x="108" y="1479"/>
                  </a:cubicBezTo>
                  <a:cubicBezTo>
                    <a:pt x="60" y="1634"/>
                    <a:pt x="1" y="1753"/>
                    <a:pt x="60" y="1896"/>
                  </a:cubicBezTo>
                  <a:cubicBezTo>
                    <a:pt x="108" y="2015"/>
                    <a:pt x="179" y="2134"/>
                    <a:pt x="179" y="2289"/>
                  </a:cubicBezTo>
                  <a:cubicBezTo>
                    <a:pt x="179" y="2467"/>
                    <a:pt x="108" y="2610"/>
                    <a:pt x="156" y="2789"/>
                  </a:cubicBezTo>
                  <a:cubicBezTo>
                    <a:pt x="156" y="2825"/>
                    <a:pt x="167" y="2848"/>
                    <a:pt x="179" y="2884"/>
                  </a:cubicBezTo>
                  <a:lnTo>
                    <a:pt x="191" y="2896"/>
                  </a:lnTo>
                  <a:cubicBezTo>
                    <a:pt x="227" y="2920"/>
                    <a:pt x="263" y="2955"/>
                    <a:pt x="298" y="2967"/>
                  </a:cubicBezTo>
                  <a:cubicBezTo>
                    <a:pt x="644" y="3206"/>
                    <a:pt x="1072" y="3277"/>
                    <a:pt x="1453" y="3444"/>
                  </a:cubicBezTo>
                  <a:cubicBezTo>
                    <a:pt x="2037" y="3682"/>
                    <a:pt x="2573" y="4027"/>
                    <a:pt x="3108" y="4384"/>
                  </a:cubicBezTo>
                  <a:lnTo>
                    <a:pt x="4180" y="2170"/>
                  </a:lnTo>
                  <a:cubicBezTo>
                    <a:pt x="2978" y="1651"/>
                    <a:pt x="3257" y="38"/>
                    <a:pt x="2422" y="38"/>
                  </a:cubicBezTo>
                  <a:cubicBezTo>
                    <a:pt x="2412" y="38"/>
                    <a:pt x="2403" y="38"/>
                    <a:pt x="2394" y="38"/>
                  </a:cubicBezTo>
                  <a:cubicBezTo>
                    <a:pt x="2321" y="365"/>
                    <a:pt x="2231" y="453"/>
                    <a:pt x="2142" y="453"/>
                  </a:cubicBezTo>
                  <a:cubicBezTo>
                    <a:pt x="2085" y="453"/>
                    <a:pt x="2028" y="416"/>
                    <a:pt x="1977" y="384"/>
                  </a:cubicBezTo>
                  <a:cubicBezTo>
                    <a:pt x="1890" y="321"/>
                    <a:pt x="1306" y="1"/>
                    <a:pt x="811"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5912;p62">
              <a:extLst>
                <a:ext uri="{FF2B5EF4-FFF2-40B4-BE49-F238E27FC236}">
                  <a16:creationId xmlns:a16="http://schemas.microsoft.com/office/drawing/2014/main" xmlns="" id="{E43A4FC0-567D-487A-936B-563CCEAE109E}"/>
                </a:ext>
              </a:extLst>
            </p:cNvPr>
            <p:cNvSpPr/>
            <p:nvPr/>
          </p:nvSpPr>
          <p:spPr>
            <a:xfrm>
              <a:off x="6534243" y="2777208"/>
              <a:ext cx="314634" cy="277369"/>
            </a:xfrm>
            <a:custGeom>
              <a:avLst/>
              <a:gdLst/>
              <a:ahLst/>
              <a:cxnLst/>
              <a:rect l="l" t="t" r="r" b="b"/>
              <a:pathLst>
                <a:path w="6383" h="5627" extrusionOk="0">
                  <a:moveTo>
                    <a:pt x="1346" y="0"/>
                  </a:moveTo>
                  <a:cubicBezTo>
                    <a:pt x="1274" y="202"/>
                    <a:pt x="84" y="2691"/>
                    <a:pt x="0" y="2869"/>
                  </a:cubicBezTo>
                  <a:cubicBezTo>
                    <a:pt x="60" y="2929"/>
                    <a:pt x="215" y="3096"/>
                    <a:pt x="453" y="3298"/>
                  </a:cubicBezTo>
                  <a:cubicBezTo>
                    <a:pt x="477" y="3334"/>
                    <a:pt x="501" y="3346"/>
                    <a:pt x="536" y="3381"/>
                  </a:cubicBezTo>
                  <a:cubicBezTo>
                    <a:pt x="1432" y="4190"/>
                    <a:pt x="3216" y="5626"/>
                    <a:pt x="4453" y="5626"/>
                  </a:cubicBezTo>
                  <a:cubicBezTo>
                    <a:pt x="4893" y="5626"/>
                    <a:pt x="5264" y="5445"/>
                    <a:pt x="5501" y="4989"/>
                  </a:cubicBezTo>
                  <a:cubicBezTo>
                    <a:pt x="6382" y="3298"/>
                    <a:pt x="3251" y="1119"/>
                    <a:pt x="1905" y="310"/>
                  </a:cubicBezTo>
                  <a:cubicBezTo>
                    <a:pt x="1882" y="298"/>
                    <a:pt x="1870" y="298"/>
                    <a:pt x="1858" y="286"/>
                  </a:cubicBezTo>
                  <a:cubicBezTo>
                    <a:pt x="1620" y="131"/>
                    <a:pt x="1441" y="48"/>
                    <a:pt x="1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5913;p62">
              <a:extLst>
                <a:ext uri="{FF2B5EF4-FFF2-40B4-BE49-F238E27FC236}">
                  <a16:creationId xmlns:a16="http://schemas.microsoft.com/office/drawing/2014/main" xmlns="" id="{AC388300-1FD6-4B38-B2F3-CC6F3F36DF13}"/>
                </a:ext>
              </a:extLst>
            </p:cNvPr>
            <p:cNvSpPr/>
            <p:nvPr/>
          </p:nvSpPr>
          <p:spPr>
            <a:xfrm>
              <a:off x="6557115" y="2789531"/>
              <a:ext cx="70488" cy="153201"/>
            </a:xfrm>
            <a:custGeom>
              <a:avLst/>
              <a:gdLst/>
              <a:ahLst/>
              <a:cxnLst/>
              <a:rect l="l" t="t" r="r" b="b"/>
              <a:pathLst>
                <a:path w="1430" h="3108" extrusionOk="0">
                  <a:moveTo>
                    <a:pt x="1382" y="0"/>
                  </a:moveTo>
                  <a:cubicBezTo>
                    <a:pt x="1287" y="250"/>
                    <a:pt x="1203" y="512"/>
                    <a:pt x="1096" y="750"/>
                  </a:cubicBezTo>
                  <a:cubicBezTo>
                    <a:pt x="810" y="1441"/>
                    <a:pt x="477" y="2119"/>
                    <a:pt x="132" y="2786"/>
                  </a:cubicBezTo>
                  <a:cubicBezTo>
                    <a:pt x="84" y="2870"/>
                    <a:pt x="37" y="2953"/>
                    <a:pt x="1" y="3036"/>
                  </a:cubicBezTo>
                  <a:cubicBezTo>
                    <a:pt x="13" y="3072"/>
                    <a:pt x="37" y="3084"/>
                    <a:pt x="72" y="3108"/>
                  </a:cubicBezTo>
                  <a:cubicBezTo>
                    <a:pt x="96" y="3048"/>
                    <a:pt x="120" y="3012"/>
                    <a:pt x="144" y="2965"/>
                  </a:cubicBezTo>
                  <a:cubicBezTo>
                    <a:pt x="322" y="2619"/>
                    <a:pt x="501" y="2274"/>
                    <a:pt x="668" y="1917"/>
                  </a:cubicBezTo>
                  <a:cubicBezTo>
                    <a:pt x="953" y="1310"/>
                    <a:pt x="1215" y="691"/>
                    <a:pt x="1430" y="48"/>
                  </a:cubicBezTo>
                  <a:lnTo>
                    <a:pt x="1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5914;p62">
              <a:extLst>
                <a:ext uri="{FF2B5EF4-FFF2-40B4-BE49-F238E27FC236}">
                  <a16:creationId xmlns:a16="http://schemas.microsoft.com/office/drawing/2014/main" xmlns="" id="{95B7F149-CCCE-408F-8FA5-ED3F1E4BD3C9}"/>
                </a:ext>
              </a:extLst>
            </p:cNvPr>
            <p:cNvSpPr/>
            <p:nvPr/>
          </p:nvSpPr>
          <p:spPr>
            <a:xfrm>
              <a:off x="6599408" y="2776617"/>
              <a:ext cx="166707" cy="123281"/>
            </a:xfrm>
            <a:custGeom>
              <a:avLst/>
              <a:gdLst/>
              <a:ahLst/>
              <a:cxnLst/>
              <a:rect l="l" t="t" r="r" b="b"/>
              <a:pathLst>
                <a:path w="3382" h="2501" extrusionOk="0">
                  <a:moveTo>
                    <a:pt x="0" y="0"/>
                  </a:moveTo>
                  <a:cubicBezTo>
                    <a:pt x="143" y="84"/>
                    <a:pt x="298" y="191"/>
                    <a:pt x="441" y="274"/>
                  </a:cubicBezTo>
                  <a:cubicBezTo>
                    <a:pt x="595" y="369"/>
                    <a:pt x="738" y="453"/>
                    <a:pt x="893" y="560"/>
                  </a:cubicBezTo>
                  <a:cubicBezTo>
                    <a:pt x="1191" y="750"/>
                    <a:pt x="1476" y="953"/>
                    <a:pt x="1750" y="1155"/>
                  </a:cubicBezTo>
                  <a:cubicBezTo>
                    <a:pt x="2036" y="1369"/>
                    <a:pt x="2322" y="1572"/>
                    <a:pt x="2584" y="1798"/>
                  </a:cubicBezTo>
                  <a:cubicBezTo>
                    <a:pt x="2858" y="2024"/>
                    <a:pt x="3119" y="2262"/>
                    <a:pt x="3381" y="2500"/>
                  </a:cubicBezTo>
                  <a:cubicBezTo>
                    <a:pt x="3155" y="2227"/>
                    <a:pt x="2905" y="1977"/>
                    <a:pt x="2631" y="1738"/>
                  </a:cubicBezTo>
                  <a:cubicBezTo>
                    <a:pt x="2381" y="1500"/>
                    <a:pt x="2096" y="1274"/>
                    <a:pt x="1810" y="1072"/>
                  </a:cubicBezTo>
                  <a:cubicBezTo>
                    <a:pt x="1536" y="869"/>
                    <a:pt x="1238" y="667"/>
                    <a:pt x="941" y="488"/>
                  </a:cubicBezTo>
                  <a:cubicBezTo>
                    <a:pt x="619" y="310"/>
                    <a:pt x="322" y="13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5915;p62">
              <a:extLst>
                <a:ext uri="{FF2B5EF4-FFF2-40B4-BE49-F238E27FC236}">
                  <a16:creationId xmlns:a16="http://schemas.microsoft.com/office/drawing/2014/main" xmlns="" id="{B57ABE15-445A-42D1-99E9-ED19996F4453}"/>
                </a:ext>
              </a:extLst>
            </p:cNvPr>
            <p:cNvSpPr/>
            <p:nvPr/>
          </p:nvSpPr>
          <p:spPr>
            <a:xfrm>
              <a:off x="6107566" y="3338259"/>
              <a:ext cx="236555" cy="637993"/>
            </a:xfrm>
            <a:custGeom>
              <a:avLst/>
              <a:gdLst/>
              <a:ahLst/>
              <a:cxnLst/>
              <a:rect l="l" t="t" r="r" b="b"/>
              <a:pathLst>
                <a:path w="4799" h="12943" extrusionOk="0">
                  <a:moveTo>
                    <a:pt x="1" y="0"/>
                  </a:moveTo>
                  <a:cubicBezTo>
                    <a:pt x="60" y="1548"/>
                    <a:pt x="155" y="2822"/>
                    <a:pt x="263" y="3560"/>
                  </a:cubicBezTo>
                  <a:cubicBezTo>
                    <a:pt x="679" y="6501"/>
                    <a:pt x="1346" y="12943"/>
                    <a:pt x="1346" y="12943"/>
                  </a:cubicBezTo>
                  <a:lnTo>
                    <a:pt x="4799" y="12943"/>
                  </a:lnTo>
                  <a:cubicBezTo>
                    <a:pt x="4787" y="10597"/>
                    <a:pt x="4442" y="2572"/>
                    <a:pt x="4465" y="358"/>
                  </a:cubicBezTo>
                  <a:cubicBezTo>
                    <a:pt x="3834" y="358"/>
                    <a:pt x="3191" y="346"/>
                    <a:pt x="2549" y="310"/>
                  </a:cubicBezTo>
                  <a:cubicBezTo>
                    <a:pt x="1703" y="262"/>
                    <a:pt x="858" y="179"/>
                    <a:pt x="36"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5916;p62">
              <a:extLst>
                <a:ext uri="{FF2B5EF4-FFF2-40B4-BE49-F238E27FC236}">
                  <a16:creationId xmlns:a16="http://schemas.microsoft.com/office/drawing/2014/main" xmlns="" id="{0F01F788-BC58-41AB-8464-1602B360C97E}"/>
                </a:ext>
              </a:extLst>
            </p:cNvPr>
            <p:cNvSpPr/>
            <p:nvPr/>
          </p:nvSpPr>
          <p:spPr>
            <a:xfrm>
              <a:off x="6107566" y="3338259"/>
              <a:ext cx="222506" cy="162024"/>
            </a:xfrm>
            <a:custGeom>
              <a:avLst/>
              <a:gdLst/>
              <a:ahLst/>
              <a:cxnLst/>
              <a:rect l="l" t="t" r="r" b="b"/>
              <a:pathLst>
                <a:path w="4514" h="3287" extrusionOk="0">
                  <a:moveTo>
                    <a:pt x="1" y="0"/>
                  </a:moveTo>
                  <a:cubicBezTo>
                    <a:pt x="48" y="1132"/>
                    <a:pt x="108" y="2132"/>
                    <a:pt x="179" y="2858"/>
                  </a:cubicBezTo>
                  <a:cubicBezTo>
                    <a:pt x="429" y="2917"/>
                    <a:pt x="679" y="2965"/>
                    <a:pt x="917" y="3013"/>
                  </a:cubicBezTo>
                  <a:cubicBezTo>
                    <a:pt x="1763" y="3132"/>
                    <a:pt x="2608" y="3203"/>
                    <a:pt x="3477" y="3251"/>
                  </a:cubicBezTo>
                  <a:cubicBezTo>
                    <a:pt x="3811" y="3263"/>
                    <a:pt x="4168" y="3275"/>
                    <a:pt x="4513" y="3287"/>
                  </a:cubicBezTo>
                  <a:cubicBezTo>
                    <a:pt x="4489" y="2024"/>
                    <a:pt x="4454" y="965"/>
                    <a:pt x="4465" y="358"/>
                  </a:cubicBezTo>
                  <a:cubicBezTo>
                    <a:pt x="3834" y="358"/>
                    <a:pt x="3191" y="346"/>
                    <a:pt x="2549" y="310"/>
                  </a:cubicBezTo>
                  <a:cubicBezTo>
                    <a:pt x="1703" y="274"/>
                    <a:pt x="858" y="179"/>
                    <a:pt x="36"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5917;p62">
              <a:extLst>
                <a:ext uri="{FF2B5EF4-FFF2-40B4-BE49-F238E27FC236}">
                  <a16:creationId xmlns:a16="http://schemas.microsoft.com/office/drawing/2014/main" xmlns="" id="{EA2465B4-37E7-4BBE-A87F-B1E1C2FBE79C}"/>
                </a:ext>
              </a:extLst>
            </p:cNvPr>
            <p:cNvSpPr/>
            <p:nvPr/>
          </p:nvSpPr>
          <p:spPr>
            <a:xfrm>
              <a:off x="6150993" y="3765528"/>
              <a:ext cx="193720" cy="211317"/>
            </a:xfrm>
            <a:custGeom>
              <a:avLst/>
              <a:gdLst/>
              <a:ahLst/>
              <a:cxnLst/>
              <a:rect l="l" t="t" r="r" b="b"/>
              <a:pathLst>
                <a:path w="3930" h="4287" extrusionOk="0">
                  <a:moveTo>
                    <a:pt x="1" y="0"/>
                  </a:moveTo>
                  <a:cubicBezTo>
                    <a:pt x="1" y="36"/>
                    <a:pt x="13" y="84"/>
                    <a:pt x="13" y="119"/>
                  </a:cubicBezTo>
                  <a:cubicBezTo>
                    <a:pt x="13" y="143"/>
                    <a:pt x="36" y="179"/>
                    <a:pt x="36" y="203"/>
                  </a:cubicBezTo>
                  <a:cubicBezTo>
                    <a:pt x="286" y="2393"/>
                    <a:pt x="477" y="4286"/>
                    <a:pt x="477" y="4286"/>
                  </a:cubicBezTo>
                  <a:lnTo>
                    <a:pt x="3930" y="4286"/>
                  </a:lnTo>
                  <a:cubicBezTo>
                    <a:pt x="3930" y="3477"/>
                    <a:pt x="3882" y="2024"/>
                    <a:pt x="3823" y="357"/>
                  </a:cubicBezTo>
                  <a:cubicBezTo>
                    <a:pt x="3811" y="322"/>
                    <a:pt x="3811" y="298"/>
                    <a:pt x="3811" y="262"/>
                  </a:cubicBezTo>
                  <a:lnTo>
                    <a:pt x="3811" y="95"/>
                  </a:lnTo>
                  <a:cubicBezTo>
                    <a:pt x="2549" y="72"/>
                    <a:pt x="1287" y="1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5918;p62">
              <a:extLst>
                <a:ext uri="{FF2B5EF4-FFF2-40B4-BE49-F238E27FC236}">
                  <a16:creationId xmlns:a16="http://schemas.microsoft.com/office/drawing/2014/main" xmlns="" id="{614A19E2-DD79-4753-B408-0C017AD68A23}"/>
                </a:ext>
              </a:extLst>
            </p:cNvPr>
            <p:cNvSpPr/>
            <p:nvPr/>
          </p:nvSpPr>
          <p:spPr>
            <a:xfrm>
              <a:off x="6062365" y="3967924"/>
              <a:ext cx="306402" cy="96663"/>
            </a:xfrm>
            <a:custGeom>
              <a:avLst/>
              <a:gdLst/>
              <a:ahLst/>
              <a:cxnLst/>
              <a:rect l="l" t="t" r="r" b="b"/>
              <a:pathLst>
                <a:path w="6216" h="1961" extrusionOk="0">
                  <a:moveTo>
                    <a:pt x="2987" y="1"/>
                  </a:moveTo>
                  <a:cubicBezTo>
                    <a:pt x="2556" y="1"/>
                    <a:pt x="2239" y="8"/>
                    <a:pt x="2203" y="26"/>
                  </a:cubicBezTo>
                  <a:cubicBezTo>
                    <a:pt x="2203" y="26"/>
                    <a:pt x="1918" y="38"/>
                    <a:pt x="1013" y="633"/>
                  </a:cubicBezTo>
                  <a:cubicBezTo>
                    <a:pt x="465" y="990"/>
                    <a:pt x="179" y="1335"/>
                    <a:pt x="60" y="1573"/>
                  </a:cubicBezTo>
                  <a:cubicBezTo>
                    <a:pt x="1" y="1693"/>
                    <a:pt x="84" y="1847"/>
                    <a:pt x="227" y="1847"/>
                  </a:cubicBezTo>
                  <a:cubicBezTo>
                    <a:pt x="916" y="1869"/>
                    <a:pt x="2939" y="1961"/>
                    <a:pt x="4406" y="1961"/>
                  </a:cubicBezTo>
                  <a:cubicBezTo>
                    <a:pt x="5298" y="1961"/>
                    <a:pt x="5983" y="1927"/>
                    <a:pt x="6037" y="1823"/>
                  </a:cubicBezTo>
                  <a:cubicBezTo>
                    <a:pt x="6216" y="1514"/>
                    <a:pt x="5894" y="121"/>
                    <a:pt x="5728" y="73"/>
                  </a:cubicBezTo>
                  <a:cubicBezTo>
                    <a:pt x="5628" y="40"/>
                    <a:pt x="3996" y="1"/>
                    <a:pt x="29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5919;p62">
              <a:extLst>
                <a:ext uri="{FF2B5EF4-FFF2-40B4-BE49-F238E27FC236}">
                  <a16:creationId xmlns:a16="http://schemas.microsoft.com/office/drawing/2014/main" xmlns="" id="{119575ED-4CE5-4E18-AD25-6D8C44B87A0F}"/>
                </a:ext>
              </a:extLst>
            </p:cNvPr>
            <p:cNvSpPr/>
            <p:nvPr/>
          </p:nvSpPr>
          <p:spPr>
            <a:xfrm>
              <a:off x="6102883"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24" y="176"/>
                    <a:pt x="917" y="248"/>
                    <a:pt x="1286" y="462"/>
                  </a:cubicBezTo>
                  <a:cubicBezTo>
                    <a:pt x="1339" y="485"/>
                    <a:pt x="1412" y="532"/>
                    <a:pt x="1470" y="532"/>
                  </a:cubicBezTo>
                  <a:cubicBezTo>
                    <a:pt x="1503" y="532"/>
                    <a:pt x="1531" y="517"/>
                    <a:pt x="1548" y="474"/>
                  </a:cubicBezTo>
                  <a:cubicBezTo>
                    <a:pt x="1584" y="367"/>
                    <a:pt x="1441" y="295"/>
                    <a:pt x="1370"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5920;p62">
              <a:extLst>
                <a:ext uri="{FF2B5EF4-FFF2-40B4-BE49-F238E27FC236}">
                  <a16:creationId xmlns:a16="http://schemas.microsoft.com/office/drawing/2014/main" xmlns="" id="{2BE0036C-4AE5-40F8-A307-04E58477E047}"/>
                </a:ext>
              </a:extLst>
            </p:cNvPr>
            <p:cNvSpPr/>
            <p:nvPr/>
          </p:nvSpPr>
          <p:spPr>
            <a:xfrm>
              <a:off x="6131029" y="3982663"/>
              <a:ext cx="80248" cy="30118"/>
            </a:xfrm>
            <a:custGeom>
              <a:avLst/>
              <a:gdLst/>
              <a:ahLst/>
              <a:cxnLst/>
              <a:rect l="l" t="t" r="r" b="b"/>
              <a:pathLst>
                <a:path w="1628" h="611" extrusionOk="0">
                  <a:moveTo>
                    <a:pt x="108" y="0"/>
                  </a:moveTo>
                  <a:cubicBezTo>
                    <a:pt x="1" y="0"/>
                    <a:pt x="1" y="143"/>
                    <a:pt x="108" y="155"/>
                  </a:cubicBezTo>
                  <a:cubicBezTo>
                    <a:pt x="346" y="179"/>
                    <a:pt x="584" y="215"/>
                    <a:pt x="822" y="298"/>
                  </a:cubicBezTo>
                  <a:cubicBezTo>
                    <a:pt x="941" y="322"/>
                    <a:pt x="1049" y="370"/>
                    <a:pt x="1156" y="429"/>
                  </a:cubicBezTo>
                  <a:cubicBezTo>
                    <a:pt x="1251" y="489"/>
                    <a:pt x="1358" y="560"/>
                    <a:pt x="1477" y="608"/>
                  </a:cubicBezTo>
                  <a:cubicBezTo>
                    <a:pt x="1484" y="609"/>
                    <a:pt x="1491" y="610"/>
                    <a:pt x="1498" y="610"/>
                  </a:cubicBezTo>
                  <a:cubicBezTo>
                    <a:pt x="1581" y="610"/>
                    <a:pt x="1628" y="484"/>
                    <a:pt x="1572" y="429"/>
                  </a:cubicBezTo>
                  <a:cubicBezTo>
                    <a:pt x="1549" y="417"/>
                    <a:pt x="1537" y="393"/>
                    <a:pt x="1525" y="393"/>
                  </a:cubicBezTo>
                  <a:cubicBezTo>
                    <a:pt x="1430" y="322"/>
                    <a:pt x="1311" y="274"/>
                    <a:pt x="1227" y="239"/>
                  </a:cubicBezTo>
                  <a:lnTo>
                    <a:pt x="870" y="96"/>
                  </a:lnTo>
                  <a:cubicBezTo>
                    <a:pt x="620"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5921;p62">
              <a:extLst>
                <a:ext uri="{FF2B5EF4-FFF2-40B4-BE49-F238E27FC236}">
                  <a16:creationId xmlns:a16="http://schemas.microsoft.com/office/drawing/2014/main" xmlns="" id="{C58553C3-F4EB-4304-A966-D3A2EA099E65}"/>
                </a:ext>
              </a:extLst>
            </p:cNvPr>
            <p:cNvSpPr/>
            <p:nvPr/>
          </p:nvSpPr>
          <p:spPr>
            <a:xfrm>
              <a:off x="6155676" y="3969058"/>
              <a:ext cx="70488" cy="25287"/>
            </a:xfrm>
            <a:custGeom>
              <a:avLst/>
              <a:gdLst/>
              <a:ahLst/>
              <a:cxnLst/>
              <a:rect l="l" t="t" r="r" b="b"/>
              <a:pathLst>
                <a:path w="1430" h="513" extrusionOk="0">
                  <a:moveTo>
                    <a:pt x="331" y="0"/>
                  </a:moveTo>
                  <a:cubicBezTo>
                    <a:pt x="242" y="0"/>
                    <a:pt x="152" y="6"/>
                    <a:pt x="60" y="15"/>
                  </a:cubicBezTo>
                  <a:cubicBezTo>
                    <a:pt x="1" y="38"/>
                    <a:pt x="1" y="110"/>
                    <a:pt x="60" y="122"/>
                  </a:cubicBezTo>
                  <a:cubicBezTo>
                    <a:pt x="299" y="134"/>
                    <a:pt x="537" y="181"/>
                    <a:pt x="751" y="253"/>
                  </a:cubicBezTo>
                  <a:cubicBezTo>
                    <a:pt x="858" y="288"/>
                    <a:pt x="977" y="336"/>
                    <a:pt x="1072" y="396"/>
                  </a:cubicBezTo>
                  <a:cubicBezTo>
                    <a:pt x="1132" y="419"/>
                    <a:pt x="1168" y="443"/>
                    <a:pt x="1227" y="479"/>
                  </a:cubicBezTo>
                  <a:cubicBezTo>
                    <a:pt x="1262" y="500"/>
                    <a:pt x="1292" y="512"/>
                    <a:pt x="1324" y="512"/>
                  </a:cubicBezTo>
                  <a:cubicBezTo>
                    <a:pt x="1346" y="512"/>
                    <a:pt x="1369" y="506"/>
                    <a:pt x="1394" y="491"/>
                  </a:cubicBezTo>
                  <a:cubicBezTo>
                    <a:pt x="1406" y="479"/>
                    <a:pt x="1430" y="467"/>
                    <a:pt x="1430" y="431"/>
                  </a:cubicBezTo>
                  <a:cubicBezTo>
                    <a:pt x="1430" y="312"/>
                    <a:pt x="1251" y="241"/>
                    <a:pt x="1156" y="193"/>
                  </a:cubicBezTo>
                  <a:cubicBezTo>
                    <a:pt x="1037" y="134"/>
                    <a:pt x="918" y="98"/>
                    <a:pt x="799" y="62"/>
                  </a:cubicBezTo>
                  <a:cubicBezTo>
                    <a:pt x="640" y="17"/>
                    <a:pt x="486"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5922;p62">
              <a:extLst>
                <a:ext uri="{FF2B5EF4-FFF2-40B4-BE49-F238E27FC236}">
                  <a16:creationId xmlns:a16="http://schemas.microsoft.com/office/drawing/2014/main" xmlns="" id="{35F0AD1E-3285-402C-B470-62A6B6E0CECD}"/>
                </a:ext>
              </a:extLst>
            </p:cNvPr>
            <p:cNvSpPr/>
            <p:nvPr/>
          </p:nvSpPr>
          <p:spPr>
            <a:xfrm>
              <a:off x="6355804" y="3338259"/>
              <a:ext cx="307585" cy="638584"/>
            </a:xfrm>
            <a:custGeom>
              <a:avLst/>
              <a:gdLst/>
              <a:ahLst/>
              <a:cxnLst/>
              <a:rect l="l" t="t" r="r" b="b"/>
              <a:pathLst>
                <a:path w="6240" h="12955" extrusionOk="0">
                  <a:moveTo>
                    <a:pt x="1" y="0"/>
                  </a:moveTo>
                  <a:cubicBezTo>
                    <a:pt x="203" y="1358"/>
                    <a:pt x="418" y="2501"/>
                    <a:pt x="584" y="3263"/>
                  </a:cubicBezTo>
                  <a:cubicBezTo>
                    <a:pt x="608" y="3370"/>
                    <a:pt x="644" y="3465"/>
                    <a:pt x="656" y="3560"/>
                  </a:cubicBezTo>
                  <a:cubicBezTo>
                    <a:pt x="1394" y="6501"/>
                    <a:pt x="2787" y="12954"/>
                    <a:pt x="2787" y="12954"/>
                  </a:cubicBezTo>
                  <a:lnTo>
                    <a:pt x="6240" y="12954"/>
                  </a:lnTo>
                  <a:cubicBezTo>
                    <a:pt x="6026" y="11204"/>
                    <a:pt x="5299" y="6323"/>
                    <a:pt x="4835" y="3025"/>
                  </a:cubicBezTo>
                  <a:cubicBezTo>
                    <a:pt x="4668" y="1882"/>
                    <a:pt x="4549" y="929"/>
                    <a:pt x="4513" y="358"/>
                  </a:cubicBezTo>
                  <a:cubicBezTo>
                    <a:pt x="3870" y="358"/>
                    <a:pt x="3228" y="346"/>
                    <a:pt x="2585" y="310"/>
                  </a:cubicBezTo>
                  <a:cubicBezTo>
                    <a:pt x="1739" y="274"/>
                    <a:pt x="882" y="179"/>
                    <a:pt x="2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5923;p62">
              <a:extLst>
                <a:ext uri="{FF2B5EF4-FFF2-40B4-BE49-F238E27FC236}">
                  <a16:creationId xmlns:a16="http://schemas.microsoft.com/office/drawing/2014/main" xmlns="" id="{0430DD14-F669-4ED5-8A32-525784347EAA}"/>
                </a:ext>
              </a:extLst>
            </p:cNvPr>
            <p:cNvSpPr/>
            <p:nvPr/>
          </p:nvSpPr>
          <p:spPr>
            <a:xfrm>
              <a:off x="6356395" y="3338259"/>
              <a:ext cx="238329" cy="161630"/>
            </a:xfrm>
            <a:custGeom>
              <a:avLst/>
              <a:gdLst/>
              <a:ahLst/>
              <a:cxnLst/>
              <a:rect l="l" t="t" r="r" b="b"/>
              <a:pathLst>
                <a:path w="4835" h="3279" extrusionOk="0">
                  <a:moveTo>
                    <a:pt x="1" y="0"/>
                  </a:moveTo>
                  <a:cubicBezTo>
                    <a:pt x="215" y="1358"/>
                    <a:pt x="418" y="2501"/>
                    <a:pt x="584" y="3263"/>
                  </a:cubicBezTo>
                  <a:cubicBezTo>
                    <a:pt x="841" y="3270"/>
                    <a:pt x="1220" y="3278"/>
                    <a:pt x="1657" y="3278"/>
                  </a:cubicBezTo>
                  <a:cubicBezTo>
                    <a:pt x="2680" y="3278"/>
                    <a:pt x="4017" y="3233"/>
                    <a:pt x="4835" y="3025"/>
                  </a:cubicBezTo>
                  <a:cubicBezTo>
                    <a:pt x="4692" y="1894"/>
                    <a:pt x="4573" y="941"/>
                    <a:pt x="4513" y="358"/>
                  </a:cubicBezTo>
                  <a:cubicBezTo>
                    <a:pt x="3870" y="358"/>
                    <a:pt x="3227" y="346"/>
                    <a:pt x="2596" y="310"/>
                  </a:cubicBezTo>
                  <a:cubicBezTo>
                    <a:pt x="1739" y="274"/>
                    <a:pt x="882" y="179"/>
                    <a:pt x="3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5924;p62">
              <a:extLst>
                <a:ext uri="{FF2B5EF4-FFF2-40B4-BE49-F238E27FC236}">
                  <a16:creationId xmlns:a16="http://schemas.microsoft.com/office/drawing/2014/main" xmlns="" id="{C7A200A5-9364-4777-90E8-F7B824945CDB}"/>
                </a:ext>
              </a:extLst>
            </p:cNvPr>
            <p:cNvSpPr/>
            <p:nvPr/>
          </p:nvSpPr>
          <p:spPr>
            <a:xfrm>
              <a:off x="6447389" y="3757296"/>
              <a:ext cx="214817" cy="220140"/>
            </a:xfrm>
            <a:custGeom>
              <a:avLst/>
              <a:gdLst/>
              <a:ahLst/>
              <a:cxnLst/>
              <a:rect l="l" t="t" r="r" b="b"/>
              <a:pathLst>
                <a:path w="4358" h="4466" extrusionOk="0">
                  <a:moveTo>
                    <a:pt x="3763" y="0"/>
                  </a:moveTo>
                  <a:cubicBezTo>
                    <a:pt x="3406" y="24"/>
                    <a:pt x="3072" y="72"/>
                    <a:pt x="2715" y="96"/>
                  </a:cubicBezTo>
                  <a:cubicBezTo>
                    <a:pt x="1822" y="179"/>
                    <a:pt x="905" y="239"/>
                    <a:pt x="0" y="262"/>
                  </a:cubicBezTo>
                  <a:lnTo>
                    <a:pt x="0" y="298"/>
                  </a:lnTo>
                  <a:cubicBezTo>
                    <a:pt x="0" y="322"/>
                    <a:pt x="12" y="358"/>
                    <a:pt x="12" y="381"/>
                  </a:cubicBezTo>
                  <a:cubicBezTo>
                    <a:pt x="512" y="2572"/>
                    <a:pt x="905" y="4465"/>
                    <a:pt x="905" y="4465"/>
                  </a:cubicBezTo>
                  <a:lnTo>
                    <a:pt x="4358" y="4465"/>
                  </a:lnTo>
                  <a:cubicBezTo>
                    <a:pt x="4275" y="3656"/>
                    <a:pt x="4060" y="2203"/>
                    <a:pt x="3822" y="536"/>
                  </a:cubicBezTo>
                  <a:cubicBezTo>
                    <a:pt x="3846" y="489"/>
                    <a:pt x="3822" y="465"/>
                    <a:pt x="3822" y="429"/>
                  </a:cubicBezTo>
                  <a:cubicBezTo>
                    <a:pt x="3810" y="298"/>
                    <a:pt x="3787" y="143"/>
                    <a:pt x="3763" y="12"/>
                  </a:cubicBezTo>
                  <a:lnTo>
                    <a:pt x="376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5925;p62">
              <a:extLst>
                <a:ext uri="{FF2B5EF4-FFF2-40B4-BE49-F238E27FC236}">
                  <a16:creationId xmlns:a16="http://schemas.microsoft.com/office/drawing/2014/main" xmlns="" id="{C7D8929D-894E-4A01-9A9C-9B1EF498DDB3}"/>
                </a:ext>
              </a:extLst>
            </p:cNvPr>
            <p:cNvSpPr/>
            <p:nvPr/>
          </p:nvSpPr>
          <p:spPr>
            <a:xfrm>
              <a:off x="6381633"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5926;p62">
              <a:extLst>
                <a:ext uri="{FF2B5EF4-FFF2-40B4-BE49-F238E27FC236}">
                  <a16:creationId xmlns:a16="http://schemas.microsoft.com/office/drawing/2014/main" xmlns="" id="{B9BE9457-EC90-4BDC-8C4B-7BB95734DC6D}"/>
                </a:ext>
              </a:extLst>
            </p:cNvPr>
            <p:cNvSpPr/>
            <p:nvPr/>
          </p:nvSpPr>
          <p:spPr>
            <a:xfrm>
              <a:off x="6422152"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12" y="176"/>
                    <a:pt x="917" y="248"/>
                    <a:pt x="1286" y="462"/>
                  </a:cubicBezTo>
                  <a:cubicBezTo>
                    <a:pt x="1332" y="485"/>
                    <a:pt x="1407" y="532"/>
                    <a:pt x="1464" y="532"/>
                  </a:cubicBezTo>
                  <a:cubicBezTo>
                    <a:pt x="1497" y="532"/>
                    <a:pt x="1523" y="517"/>
                    <a:pt x="1536" y="474"/>
                  </a:cubicBezTo>
                  <a:cubicBezTo>
                    <a:pt x="1584" y="367"/>
                    <a:pt x="1441" y="295"/>
                    <a:pt x="1358"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5927;p62">
              <a:extLst>
                <a:ext uri="{FF2B5EF4-FFF2-40B4-BE49-F238E27FC236}">
                  <a16:creationId xmlns:a16="http://schemas.microsoft.com/office/drawing/2014/main" xmlns="" id="{D5DE30A2-3084-4510-9860-302F543D764D}"/>
                </a:ext>
              </a:extLst>
            </p:cNvPr>
            <p:cNvSpPr/>
            <p:nvPr/>
          </p:nvSpPr>
          <p:spPr>
            <a:xfrm>
              <a:off x="6449706" y="3982663"/>
              <a:ext cx="80199" cy="30118"/>
            </a:xfrm>
            <a:custGeom>
              <a:avLst/>
              <a:gdLst/>
              <a:ahLst/>
              <a:cxnLst/>
              <a:rect l="l" t="t" r="r" b="b"/>
              <a:pathLst>
                <a:path w="1627" h="611" extrusionOk="0">
                  <a:moveTo>
                    <a:pt x="108" y="0"/>
                  </a:moveTo>
                  <a:cubicBezTo>
                    <a:pt x="1" y="0"/>
                    <a:pt x="1" y="143"/>
                    <a:pt x="108" y="155"/>
                  </a:cubicBezTo>
                  <a:cubicBezTo>
                    <a:pt x="346" y="179"/>
                    <a:pt x="584" y="215"/>
                    <a:pt x="822" y="298"/>
                  </a:cubicBezTo>
                  <a:cubicBezTo>
                    <a:pt x="942" y="322"/>
                    <a:pt x="1037" y="370"/>
                    <a:pt x="1144" y="429"/>
                  </a:cubicBezTo>
                  <a:cubicBezTo>
                    <a:pt x="1251" y="489"/>
                    <a:pt x="1358" y="560"/>
                    <a:pt x="1477" y="608"/>
                  </a:cubicBezTo>
                  <a:cubicBezTo>
                    <a:pt x="1485" y="609"/>
                    <a:pt x="1492" y="610"/>
                    <a:pt x="1498" y="610"/>
                  </a:cubicBezTo>
                  <a:cubicBezTo>
                    <a:pt x="1581" y="610"/>
                    <a:pt x="1627" y="484"/>
                    <a:pt x="1561" y="429"/>
                  </a:cubicBezTo>
                  <a:cubicBezTo>
                    <a:pt x="1549" y="417"/>
                    <a:pt x="1537" y="393"/>
                    <a:pt x="1513" y="393"/>
                  </a:cubicBezTo>
                  <a:cubicBezTo>
                    <a:pt x="1430" y="322"/>
                    <a:pt x="1311" y="274"/>
                    <a:pt x="1215" y="239"/>
                  </a:cubicBezTo>
                  <a:lnTo>
                    <a:pt x="858" y="96"/>
                  </a:lnTo>
                  <a:cubicBezTo>
                    <a:pt x="608"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5928;p62">
              <a:extLst>
                <a:ext uri="{FF2B5EF4-FFF2-40B4-BE49-F238E27FC236}">
                  <a16:creationId xmlns:a16="http://schemas.microsoft.com/office/drawing/2014/main" xmlns="" id="{83A466DD-C48C-4AA7-8DF4-D88FDA376717}"/>
                </a:ext>
              </a:extLst>
            </p:cNvPr>
            <p:cNvSpPr/>
            <p:nvPr/>
          </p:nvSpPr>
          <p:spPr>
            <a:xfrm>
              <a:off x="6474402" y="3969058"/>
              <a:ext cx="70439" cy="25287"/>
            </a:xfrm>
            <a:custGeom>
              <a:avLst/>
              <a:gdLst/>
              <a:ahLst/>
              <a:cxnLst/>
              <a:rect l="l" t="t" r="r" b="b"/>
              <a:pathLst>
                <a:path w="1429" h="513" extrusionOk="0">
                  <a:moveTo>
                    <a:pt x="339" y="0"/>
                  </a:moveTo>
                  <a:cubicBezTo>
                    <a:pt x="248" y="0"/>
                    <a:pt x="155" y="6"/>
                    <a:pt x="60" y="15"/>
                  </a:cubicBezTo>
                  <a:cubicBezTo>
                    <a:pt x="0" y="38"/>
                    <a:pt x="0" y="110"/>
                    <a:pt x="60" y="122"/>
                  </a:cubicBezTo>
                  <a:cubicBezTo>
                    <a:pt x="298" y="134"/>
                    <a:pt x="536" y="181"/>
                    <a:pt x="762" y="253"/>
                  </a:cubicBezTo>
                  <a:cubicBezTo>
                    <a:pt x="869" y="288"/>
                    <a:pt x="988" y="336"/>
                    <a:pt x="1072" y="396"/>
                  </a:cubicBezTo>
                  <a:cubicBezTo>
                    <a:pt x="1131" y="419"/>
                    <a:pt x="1179" y="443"/>
                    <a:pt x="1238" y="479"/>
                  </a:cubicBezTo>
                  <a:cubicBezTo>
                    <a:pt x="1273" y="500"/>
                    <a:pt x="1303" y="512"/>
                    <a:pt x="1335" y="512"/>
                  </a:cubicBezTo>
                  <a:cubicBezTo>
                    <a:pt x="1357" y="512"/>
                    <a:pt x="1380" y="506"/>
                    <a:pt x="1405" y="491"/>
                  </a:cubicBezTo>
                  <a:cubicBezTo>
                    <a:pt x="1417" y="479"/>
                    <a:pt x="1429" y="467"/>
                    <a:pt x="1429" y="431"/>
                  </a:cubicBezTo>
                  <a:cubicBezTo>
                    <a:pt x="1429" y="312"/>
                    <a:pt x="1250" y="241"/>
                    <a:pt x="1167" y="193"/>
                  </a:cubicBezTo>
                  <a:cubicBezTo>
                    <a:pt x="1048" y="134"/>
                    <a:pt x="929" y="98"/>
                    <a:pt x="810" y="62"/>
                  </a:cubicBezTo>
                  <a:cubicBezTo>
                    <a:pt x="651" y="17"/>
                    <a:pt x="49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5929;p62">
              <a:extLst>
                <a:ext uri="{FF2B5EF4-FFF2-40B4-BE49-F238E27FC236}">
                  <a16:creationId xmlns:a16="http://schemas.microsoft.com/office/drawing/2014/main" xmlns="" id="{E23E5067-B16F-4715-A47B-0F8992A71005}"/>
                </a:ext>
              </a:extLst>
            </p:cNvPr>
            <p:cNvSpPr/>
            <p:nvPr/>
          </p:nvSpPr>
          <p:spPr>
            <a:xfrm>
              <a:off x="6016621" y="3073408"/>
              <a:ext cx="684919" cy="396805"/>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5930;p62">
              <a:extLst>
                <a:ext uri="{FF2B5EF4-FFF2-40B4-BE49-F238E27FC236}">
                  <a16:creationId xmlns:a16="http://schemas.microsoft.com/office/drawing/2014/main" xmlns="" id="{4BFCFA31-D9A4-47BB-B9BB-AAC4D4262A25}"/>
                </a:ext>
              </a:extLst>
            </p:cNvPr>
            <p:cNvSpPr/>
            <p:nvPr/>
          </p:nvSpPr>
          <p:spPr>
            <a:xfrm>
              <a:off x="6532468" y="3085880"/>
              <a:ext cx="103366" cy="366293"/>
            </a:xfrm>
            <a:custGeom>
              <a:avLst/>
              <a:gdLst/>
              <a:ahLst/>
              <a:cxnLst/>
              <a:rect l="l" t="t" r="r" b="b"/>
              <a:pathLst>
                <a:path w="2097" h="7431" extrusionOk="0">
                  <a:moveTo>
                    <a:pt x="1" y="1"/>
                  </a:moveTo>
                  <a:cubicBezTo>
                    <a:pt x="275" y="2061"/>
                    <a:pt x="775" y="4108"/>
                    <a:pt x="1501" y="6109"/>
                  </a:cubicBezTo>
                  <a:cubicBezTo>
                    <a:pt x="1632" y="6418"/>
                    <a:pt x="1739" y="6716"/>
                    <a:pt x="1858" y="7025"/>
                  </a:cubicBezTo>
                  <a:cubicBezTo>
                    <a:pt x="1930" y="7156"/>
                    <a:pt x="1965" y="7299"/>
                    <a:pt x="2025" y="7430"/>
                  </a:cubicBezTo>
                  <a:cubicBezTo>
                    <a:pt x="2037" y="7430"/>
                    <a:pt x="2072" y="7418"/>
                    <a:pt x="2096" y="7418"/>
                  </a:cubicBezTo>
                  <a:cubicBezTo>
                    <a:pt x="1953" y="7037"/>
                    <a:pt x="1799" y="6656"/>
                    <a:pt x="1656" y="6299"/>
                  </a:cubicBezTo>
                  <a:cubicBezTo>
                    <a:pt x="1465" y="5751"/>
                    <a:pt x="1263" y="5180"/>
                    <a:pt x="1108" y="4632"/>
                  </a:cubicBezTo>
                  <a:cubicBezTo>
                    <a:pt x="775" y="3513"/>
                    <a:pt x="501" y="2394"/>
                    <a:pt x="286" y="1263"/>
                  </a:cubicBezTo>
                  <a:cubicBezTo>
                    <a:pt x="215" y="846"/>
                    <a:pt x="144" y="429"/>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5931;p62">
              <a:extLst>
                <a:ext uri="{FF2B5EF4-FFF2-40B4-BE49-F238E27FC236}">
                  <a16:creationId xmlns:a16="http://schemas.microsoft.com/office/drawing/2014/main" xmlns="" id="{A9DC5146-89E0-44D9-BE27-E907932F2FBF}"/>
                </a:ext>
              </a:extLst>
            </p:cNvPr>
            <p:cNvSpPr/>
            <p:nvPr/>
          </p:nvSpPr>
          <p:spPr>
            <a:xfrm>
              <a:off x="6445023" y="3091745"/>
              <a:ext cx="117316" cy="158673"/>
            </a:xfrm>
            <a:custGeom>
              <a:avLst/>
              <a:gdLst/>
              <a:ahLst/>
              <a:cxnLst/>
              <a:rect l="l" t="t" r="r" b="b"/>
              <a:pathLst>
                <a:path w="2380" h="3219" extrusionOk="0">
                  <a:moveTo>
                    <a:pt x="1" y="1"/>
                  </a:moveTo>
                  <a:cubicBezTo>
                    <a:pt x="84" y="298"/>
                    <a:pt x="203" y="584"/>
                    <a:pt x="334" y="870"/>
                  </a:cubicBezTo>
                  <a:cubicBezTo>
                    <a:pt x="620" y="1465"/>
                    <a:pt x="1001" y="2013"/>
                    <a:pt x="1465" y="2489"/>
                  </a:cubicBezTo>
                  <a:cubicBezTo>
                    <a:pt x="1727" y="2775"/>
                    <a:pt x="2013" y="3025"/>
                    <a:pt x="2346" y="3216"/>
                  </a:cubicBezTo>
                  <a:cubicBezTo>
                    <a:pt x="2350" y="3218"/>
                    <a:pt x="2354" y="3219"/>
                    <a:pt x="2358" y="3219"/>
                  </a:cubicBezTo>
                  <a:cubicBezTo>
                    <a:pt x="2374" y="3219"/>
                    <a:pt x="2380" y="3197"/>
                    <a:pt x="2370" y="3168"/>
                  </a:cubicBezTo>
                  <a:cubicBezTo>
                    <a:pt x="1870" y="2751"/>
                    <a:pt x="1394" y="2311"/>
                    <a:pt x="1001" y="1775"/>
                  </a:cubicBezTo>
                  <a:cubicBezTo>
                    <a:pt x="620" y="1239"/>
                    <a:pt x="322" y="644"/>
                    <a:pt x="144" y="37"/>
                  </a:cubicBezTo>
                  <a:cubicBezTo>
                    <a:pt x="132" y="13"/>
                    <a:pt x="132" y="13"/>
                    <a:pt x="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5932;p62">
              <a:extLst>
                <a:ext uri="{FF2B5EF4-FFF2-40B4-BE49-F238E27FC236}">
                  <a16:creationId xmlns:a16="http://schemas.microsoft.com/office/drawing/2014/main" xmlns="" id="{C4B87559-94C5-4A3F-B97D-BBEB534DBB4F}"/>
                </a:ext>
              </a:extLst>
            </p:cNvPr>
            <p:cNvSpPr/>
            <p:nvPr/>
          </p:nvSpPr>
          <p:spPr>
            <a:xfrm>
              <a:off x="6072963" y="3077697"/>
              <a:ext cx="51659" cy="89811"/>
            </a:xfrm>
            <a:custGeom>
              <a:avLst/>
              <a:gdLst/>
              <a:ahLst/>
              <a:cxnLst/>
              <a:rect l="l" t="t" r="r" b="b"/>
              <a:pathLst>
                <a:path w="1048" h="1822" extrusionOk="0">
                  <a:moveTo>
                    <a:pt x="953" y="0"/>
                  </a:moveTo>
                  <a:cubicBezTo>
                    <a:pt x="845" y="262"/>
                    <a:pt x="738" y="524"/>
                    <a:pt x="607" y="774"/>
                  </a:cubicBezTo>
                  <a:cubicBezTo>
                    <a:pt x="441" y="1095"/>
                    <a:pt x="250" y="1393"/>
                    <a:pt x="24" y="1667"/>
                  </a:cubicBezTo>
                  <a:cubicBezTo>
                    <a:pt x="12" y="1715"/>
                    <a:pt x="12" y="1774"/>
                    <a:pt x="0" y="1822"/>
                  </a:cubicBezTo>
                  <a:cubicBezTo>
                    <a:pt x="262" y="1512"/>
                    <a:pt x="488" y="1179"/>
                    <a:pt x="679" y="822"/>
                  </a:cubicBezTo>
                  <a:cubicBezTo>
                    <a:pt x="810" y="572"/>
                    <a:pt x="953" y="286"/>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5933;p62">
              <a:extLst>
                <a:ext uri="{FF2B5EF4-FFF2-40B4-BE49-F238E27FC236}">
                  <a16:creationId xmlns:a16="http://schemas.microsoft.com/office/drawing/2014/main" xmlns="" id="{F3646D67-3CD1-4097-AC9C-D19B400FA007}"/>
                </a:ext>
              </a:extLst>
            </p:cNvPr>
            <p:cNvSpPr/>
            <p:nvPr/>
          </p:nvSpPr>
          <p:spPr>
            <a:xfrm>
              <a:off x="6209109" y="3088837"/>
              <a:ext cx="38793" cy="126583"/>
            </a:xfrm>
            <a:custGeom>
              <a:avLst/>
              <a:gdLst/>
              <a:ahLst/>
              <a:cxnLst/>
              <a:rect l="l" t="t" r="r" b="b"/>
              <a:pathLst>
                <a:path w="787" h="2568" extrusionOk="0">
                  <a:moveTo>
                    <a:pt x="36" y="0"/>
                  </a:moveTo>
                  <a:cubicBezTo>
                    <a:pt x="12" y="274"/>
                    <a:pt x="0" y="536"/>
                    <a:pt x="0" y="810"/>
                  </a:cubicBezTo>
                  <a:cubicBezTo>
                    <a:pt x="0" y="1108"/>
                    <a:pt x="0" y="1417"/>
                    <a:pt x="12" y="1715"/>
                  </a:cubicBezTo>
                  <a:cubicBezTo>
                    <a:pt x="12" y="1953"/>
                    <a:pt x="0" y="2239"/>
                    <a:pt x="179" y="2429"/>
                  </a:cubicBezTo>
                  <a:cubicBezTo>
                    <a:pt x="259" y="2509"/>
                    <a:pt x="375" y="2567"/>
                    <a:pt x="480" y="2567"/>
                  </a:cubicBezTo>
                  <a:cubicBezTo>
                    <a:pt x="547" y="2567"/>
                    <a:pt x="609" y="2544"/>
                    <a:pt x="655" y="2489"/>
                  </a:cubicBezTo>
                  <a:cubicBezTo>
                    <a:pt x="786" y="2358"/>
                    <a:pt x="762" y="2132"/>
                    <a:pt x="727" y="1953"/>
                  </a:cubicBezTo>
                  <a:cubicBezTo>
                    <a:pt x="655" y="1370"/>
                    <a:pt x="643" y="786"/>
                    <a:pt x="679" y="227"/>
                  </a:cubicBezTo>
                  <a:cubicBezTo>
                    <a:pt x="703" y="167"/>
                    <a:pt x="703" y="107"/>
                    <a:pt x="703" y="60"/>
                  </a:cubicBezTo>
                  <a:cubicBezTo>
                    <a:pt x="667" y="48"/>
                    <a:pt x="643" y="48"/>
                    <a:pt x="608" y="48"/>
                  </a:cubicBezTo>
                  <a:cubicBezTo>
                    <a:pt x="572" y="477"/>
                    <a:pt x="548" y="905"/>
                    <a:pt x="584" y="1346"/>
                  </a:cubicBezTo>
                  <a:cubicBezTo>
                    <a:pt x="596" y="1596"/>
                    <a:pt x="643" y="1834"/>
                    <a:pt x="655" y="2084"/>
                  </a:cubicBezTo>
                  <a:cubicBezTo>
                    <a:pt x="665" y="2235"/>
                    <a:pt x="641" y="2480"/>
                    <a:pt x="468" y="2480"/>
                  </a:cubicBezTo>
                  <a:cubicBezTo>
                    <a:pt x="436" y="2480"/>
                    <a:pt x="400" y="2471"/>
                    <a:pt x="358" y="2453"/>
                  </a:cubicBezTo>
                  <a:cubicBezTo>
                    <a:pt x="96" y="2322"/>
                    <a:pt x="108" y="1965"/>
                    <a:pt x="96" y="1739"/>
                  </a:cubicBezTo>
                  <a:cubicBezTo>
                    <a:pt x="72" y="1465"/>
                    <a:pt x="60" y="1191"/>
                    <a:pt x="60" y="905"/>
                  </a:cubicBezTo>
                  <a:cubicBezTo>
                    <a:pt x="48" y="596"/>
                    <a:pt x="60" y="298"/>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5934;p62">
              <a:extLst>
                <a:ext uri="{FF2B5EF4-FFF2-40B4-BE49-F238E27FC236}">
                  <a16:creationId xmlns:a16="http://schemas.microsoft.com/office/drawing/2014/main" xmlns="" id="{5617F98C-30F3-4115-A52F-496E3FEAAE95}"/>
                </a:ext>
              </a:extLst>
            </p:cNvPr>
            <p:cNvSpPr/>
            <p:nvPr/>
          </p:nvSpPr>
          <p:spPr>
            <a:xfrm>
              <a:off x="6003707" y="1923211"/>
              <a:ext cx="619212" cy="694728"/>
            </a:xfrm>
            <a:custGeom>
              <a:avLst/>
              <a:gdLst/>
              <a:ahLst/>
              <a:cxnLst/>
              <a:rect l="l" t="t" r="r" b="b"/>
              <a:pathLst>
                <a:path w="12562" h="14094" extrusionOk="0">
                  <a:moveTo>
                    <a:pt x="5447" y="0"/>
                  </a:moveTo>
                  <a:cubicBezTo>
                    <a:pt x="2196" y="0"/>
                    <a:pt x="395" y="2541"/>
                    <a:pt x="84" y="6717"/>
                  </a:cubicBezTo>
                  <a:cubicBezTo>
                    <a:pt x="48" y="7395"/>
                    <a:pt x="0" y="8062"/>
                    <a:pt x="12" y="8693"/>
                  </a:cubicBezTo>
                  <a:cubicBezTo>
                    <a:pt x="12" y="10146"/>
                    <a:pt x="262" y="11420"/>
                    <a:pt x="1119" y="12372"/>
                  </a:cubicBezTo>
                  <a:cubicBezTo>
                    <a:pt x="1834" y="13170"/>
                    <a:pt x="2977" y="13753"/>
                    <a:pt x="4787" y="14003"/>
                  </a:cubicBezTo>
                  <a:cubicBezTo>
                    <a:pt x="4953" y="14027"/>
                    <a:pt x="5132" y="14051"/>
                    <a:pt x="5310" y="14063"/>
                  </a:cubicBezTo>
                  <a:cubicBezTo>
                    <a:pt x="5521" y="14084"/>
                    <a:pt x="5729" y="14094"/>
                    <a:pt x="5935" y="14094"/>
                  </a:cubicBezTo>
                  <a:cubicBezTo>
                    <a:pt x="8079" y="14094"/>
                    <a:pt x="9992" y="12986"/>
                    <a:pt x="11133" y="11205"/>
                  </a:cubicBezTo>
                  <a:cubicBezTo>
                    <a:pt x="11716" y="10300"/>
                    <a:pt x="12097" y="9217"/>
                    <a:pt x="12204" y="8003"/>
                  </a:cubicBezTo>
                  <a:cubicBezTo>
                    <a:pt x="12561" y="4062"/>
                    <a:pt x="9835" y="430"/>
                    <a:pt x="6144" y="37"/>
                  </a:cubicBezTo>
                  <a:cubicBezTo>
                    <a:pt x="5905" y="13"/>
                    <a:pt x="5673" y="0"/>
                    <a:pt x="5447"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5935;p62">
              <a:extLst>
                <a:ext uri="{FF2B5EF4-FFF2-40B4-BE49-F238E27FC236}">
                  <a16:creationId xmlns:a16="http://schemas.microsoft.com/office/drawing/2014/main" xmlns="" id="{7BD26A3A-BDA5-4C33-8789-1EEB7338CDC2}"/>
                </a:ext>
              </a:extLst>
            </p:cNvPr>
            <p:cNvSpPr/>
            <p:nvPr/>
          </p:nvSpPr>
          <p:spPr>
            <a:xfrm>
              <a:off x="5998432" y="1827829"/>
              <a:ext cx="771773" cy="536894"/>
            </a:xfrm>
            <a:custGeom>
              <a:avLst/>
              <a:gdLst/>
              <a:ahLst/>
              <a:cxnLst/>
              <a:rect l="l" t="t" r="r" b="b"/>
              <a:pathLst>
                <a:path w="15657" h="10892" extrusionOk="0">
                  <a:moveTo>
                    <a:pt x="7253" y="0"/>
                  </a:moveTo>
                  <a:cubicBezTo>
                    <a:pt x="6645" y="0"/>
                    <a:pt x="6037" y="58"/>
                    <a:pt x="5441" y="174"/>
                  </a:cubicBezTo>
                  <a:cubicBezTo>
                    <a:pt x="4453" y="365"/>
                    <a:pt x="3500" y="722"/>
                    <a:pt x="2655" y="1246"/>
                  </a:cubicBezTo>
                  <a:cubicBezTo>
                    <a:pt x="2596" y="1294"/>
                    <a:pt x="2524" y="1317"/>
                    <a:pt x="2465" y="1365"/>
                  </a:cubicBezTo>
                  <a:cubicBezTo>
                    <a:pt x="2250" y="1496"/>
                    <a:pt x="2048" y="1651"/>
                    <a:pt x="1846" y="1817"/>
                  </a:cubicBezTo>
                  <a:cubicBezTo>
                    <a:pt x="1238" y="2353"/>
                    <a:pt x="750" y="3020"/>
                    <a:pt x="452" y="3782"/>
                  </a:cubicBezTo>
                  <a:cubicBezTo>
                    <a:pt x="393" y="3937"/>
                    <a:pt x="333" y="4103"/>
                    <a:pt x="286" y="4270"/>
                  </a:cubicBezTo>
                  <a:cubicBezTo>
                    <a:pt x="226" y="4496"/>
                    <a:pt x="179" y="4711"/>
                    <a:pt x="155" y="4937"/>
                  </a:cubicBezTo>
                  <a:cubicBezTo>
                    <a:pt x="107" y="5294"/>
                    <a:pt x="0" y="5854"/>
                    <a:pt x="262" y="6116"/>
                  </a:cubicBezTo>
                  <a:cubicBezTo>
                    <a:pt x="345" y="6223"/>
                    <a:pt x="476" y="6282"/>
                    <a:pt x="691" y="6282"/>
                  </a:cubicBezTo>
                  <a:cubicBezTo>
                    <a:pt x="953" y="6282"/>
                    <a:pt x="1226" y="6211"/>
                    <a:pt x="1488" y="6187"/>
                  </a:cubicBezTo>
                  <a:cubicBezTo>
                    <a:pt x="1774" y="6175"/>
                    <a:pt x="2072" y="6139"/>
                    <a:pt x="2357" y="6104"/>
                  </a:cubicBezTo>
                  <a:cubicBezTo>
                    <a:pt x="3191" y="5997"/>
                    <a:pt x="4012" y="5854"/>
                    <a:pt x="4798" y="5627"/>
                  </a:cubicBezTo>
                  <a:cubicBezTo>
                    <a:pt x="5644" y="5389"/>
                    <a:pt x="6465" y="5056"/>
                    <a:pt x="7203" y="4615"/>
                  </a:cubicBezTo>
                  <a:cubicBezTo>
                    <a:pt x="7239" y="4604"/>
                    <a:pt x="7382" y="4508"/>
                    <a:pt x="7549" y="4401"/>
                  </a:cubicBezTo>
                  <a:cubicBezTo>
                    <a:pt x="7846" y="4211"/>
                    <a:pt x="8215" y="3949"/>
                    <a:pt x="8203" y="3889"/>
                  </a:cubicBezTo>
                  <a:lnTo>
                    <a:pt x="8203" y="3889"/>
                  </a:lnTo>
                  <a:cubicBezTo>
                    <a:pt x="8275" y="4092"/>
                    <a:pt x="8334" y="4282"/>
                    <a:pt x="8394" y="4496"/>
                  </a:cubicBezTo>
                  <a:cubicBezTo>
                    <a:pt x="8668" y="5377"/>
                    <a:pt x="8894" y="6247"/>
                    <a:pt x="9263" y="7104"/>
                  </a:cubicBezTo>
                  <a:cubicBezTo>
                    <a:pt x="9382" y="7366"/>
                    <a:pt x="9513" y="7628"/>
                    <a:pt x="9680" y="7890"/>
                  </a:cubicBezTo>
                  <a:cubicBezTo>
                    <a:pt x="9882" y="8211"/>
                    <a:pt x="10061" y="8592"/>
                    <a:pt x="10097" y="8985"/>
                  </a:cubicBezTo>
                  <a:cubicBezTo>
                    <a:pt x="10120" y="9366"/>
                    <a:pt x="10037" y="9735"/>
                    <a:pt x="10025" y="10092"/>
                  </a:cubicBezTo>
                  <a:cubicBezTo>
                    <a:pt x="10001" y="10485"/>
                    <a:pt x="9942" y="10866"/>
                    <a:pt x="10406" y="10890"/>
                  </a:cubicBezTo>
                  <a:cubicBezTo>
                    <a:pt x="10415" y="10891"/>
                    <a:pt x="10424" y="10891"/>
                    <a:pt x="10433" y="10891"/>
                  </a:cubicBezTo>
                  <a:cubicBezTo>
                    <a:pt x="10861" y="10891"/>
                    <a:pt x="11083" y="10068"/>
                    <a:pt x="11839" y="10068"/>
                  </a:cubicBezTo>
                  <a:cubicBezTo>
                    <a:pt x="11849" y="10068"/>
                    <a:pt x="11860" y="10068"/>
                    <a:pt x="11871" y="10068"/>
                  </a:cubicBezTo>
                  <a:cubicBezTo>
                    <a:pt x="12565" y="10101"/>
                    <a:pt x="12684" y="10775"/>
                    <a:pt x="13055" y="10775"/>
                  </a:cubicBezTo>
                  <a:cubicBezTo>
                    <a:pt x="13097" y="10775"/>
                    <a:pt x="13142" y="10767"/>
                    <a:pt x="13192" y="10747"/>
                  </a:cubicBezTo>
                  <a:cubicBezTo>
                    <a:pt x="13478" y="10628"/>
                    <a:pt x="13692" y="10283"/>
                    <a:pt x="13871" y="10057"/>
                  </a:cubicBezTo>
                  <a:cubicBezTo>
                    <a:pt x="15097" y="8664"/>
                    <a:pt x="15657" y="6961"/>
                    <a:pt x="15109" y="5223"/>
                  </a:cubicBezTo>
                  <a:cubicBezTo>
                    <a:pt x="15061" y="5056"/>
                    <a:pt x="14990" y="4889"/>
                    <a:pt x="14930" y="4734"/>
                  </a:cubicBezTo>
                  <a:cubicBezTo>
                    <a:pt x="14847" y="4532"/>
                    <a:pt x="14645" y="4080"/>
                    <a:pt x="14526" y="3842"/>
                  </a:cubicBezTo>
                  <a:cubicBezTo>
                    <a:pt x="14514" y="3806"/>
                    <a:pt x="14502" y="3794"/>
                    <a:pt x="14490" y="3758"/>
                  </a:cubicBezTo>
                  <a:cubicBezTo>
                    <a:pt x="14085" y="3080"/>
                    <a:pt x="13549" y="2484"/>
                    <a:pt x="12942" y="1972"/>
                  </a:cubicBezTo>
                  <a:cubicBezTo>
                    <a:pt x="12668" y="1758"/>
                    <a:pt x="12406" y="1556"/>
                    <a:pt x="12109" y="1377"/>
                  </a:cubicBezTo>
                  <a:cubicBezTo>
                    <a:pt x="10661" y="456"/>
                    <a:pt x="8956" y="0"/>
                    <a:pt x="725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5936;p62">
              <a:extLst>
                <a:ext uri="{FF2B5EF4-FFF2-40B4-BE49-F238E27FC236}">
                  <a16:creationId xmlns:a16="http://schemas.microsoft.com/office/drawing/2014/main" xmlns="" id="{43580BA9-AD9E-425D-9328-B58090983923}"/>
                </a:ext>
              </a:extLst>
            </p:cNvPr>
            <p:cNvSpPr/>
            <p:nvPr/>
          </p:nvSpPr>
          <p:spPr>
            <a:xfrm>
              <a:off x="6412737" y="2015980"/>
              <a:ext cx="330506" cy="192931"/>
            </a:xfrm>
            <a:custGeom>
              <a:avLst/>
              <a:gdLst/>
              <a:ahLst/>
              <a:cxnLst/>
              <a:rect l="l" t="t" r="r" b="b"/>
              <a:pathLst>
                <a:path w="6705" h="3914" extrusionOk="0">
                  <a:moveTo>
                    <a:pt x="6121" y="1"/>
                  </a:moveTo>
                  <a:cubicBezTo>
                    <a:pt x="5918" y="48"/>
                    <a:pt x="5704" y="96"/>
                    <a:pt x="5513" y="144"/>
                  </a:cubicBezTo>
                  <a:cubicBezTo>
                    <a:pt x="4010" y="478"/>
                    <a:pt x="2491" y="698"/>
                    <a:pt x="969" y="698"/>
                  </a:cubicBezTo>
                  <a:cubicBezTo>
                    <a:pt x="646" y="698"/>
                    <a:pt x="323" y="688"/>
                    <a:pt x="1" y="667"/>
                  </a:cubicBezTo>
                  <a:lnTo>
                    <a:pt x="1" y="667"/>
                  </a:lnTo>
                  <a:cubicBezTo>
                    <a:pt x="275" y="1537"/>
                    <a:pt x="501" y="2418"/>
                    <a:pt x="870" y="3263"/>
                  </a:cubicBezTo>
                  <a:lnTo>
                    <a:pt x="1037" y="3263"/>
                  </a:lnTo>
                  <a:cubicBezTo>
                    <a:pt x="1358" y="3215"/>
                    <a:pt x="1656" y="3001"/>
                    <a:pt x="1989" y="2989"/>
                  </a:cubicBezTo>
                  <a:cubicBezTo>
                    <a:pt x="1999" y="2989"/>
                    <a:pt x="2008" y="2989"/>
                    <a:pt x="2017" y="2989"/>
                  </a:cubicBezTo>
                  <a:cubicBezTo>
                    <a:pt x="2680" y="2989"/>
                    <a:pt x="3106" y="3812"/>
                    <a:pt x="3787" y="3906"/>
                  </a:cubicBezTo>
                  <a:cubicBezTo>
                    <a:pt x="3824" y="3911"/>
                    <a:pt x="3862" y="3913"/>
                    <a:pt x="3898" y="3913"/>
                  </a:cubicBezTo>
                  <a:cubicBezTo>
                    <a:pt x="4490" y="3913"/>
                    <a:pt x="4961" y="3298"/>
                    <a:pt x="5085" y="2715"/>
                  </a:cubicBezTo>
                  <a:cubicBezTo>
                    <a:pt x="5168" y="2322"/>
                    <a:pt x="5168" y="1894"/>
                    <a:pt x="5454" y="1632"/>
                  </a:cubicBezTo>
                  <a:cubicBezTo>
                    <a:pt x="5659" y="1419"/>
                    <a:pt x="5936" y="1363"/>
                    <a:pt x="6235" y="1363"/>
                  </a:cubicBezTo>
                  <a:cubicBezTo>
                    <a:pt x="6388" y="1363"/>
                    <a:pt x="6547" y="1378"/>
                    <a:pt x="6704" y="1394"/>
                  </a:cubicBezTo>
                  <a:cubicBezTo>
                    <a:pt x="6656" y="1227"/>
                    <a:pt x="6585" y="1060"/>
                    <a:pt x="6525" y="894"/>
                  </a:cubicBezTo>
                  <a:cubicBezTo>
                    <a:pt x="6442" y="703"/>
                    <a:pt x="6240" y="239"/>
                    <a:pt x="6121"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5937;p62">
              <a:extLst>
                <a:ext uri="{FF2B5EF4-FFF2-40B4-BE49-F238E27FC236}">
                  <a16:creationId xmlns:a16="http://schemas.microsoft.com/office/drawing/2014/main" xmlns="" id="{8095D7FD-B515-47B2-8F2C-40346DC79040}"/>
                </a:ext>
              </a:extLst>
            </p:cNvPr>
            <p:cNvSpPr/>
            <p:nvPr/>
          </p:nvSpPr>
          <p:spPr>
            <a:xfrm>
              <a:off x="6012481" y="1915620"/>
              <a:ext cx="358061" cy="189037"/>
            </a:xfrm>
            <a:custGeom>
              <a:avLst/>
              <a:gdLst/>
              <a:ahLst/>
              <a:cxnLst/>
              <a:rect l="l" t="t" r="r" b="b"/>
              <a:pathLst>
                <a:path w="7264" h="3835" extrusionOk="0">
                  <a:moveTo>
                    <a:pt x="1537" y="1"/>
                  </a:moveTo>
                  <a:cubicBezTo>
                    <a:pt x="918" y="537"/>
                    <a:pt x="429" y="1215"/>
                    <a:pt x="132" y="1965"/>
                  </a:cubicBezTo>
                  <a:cubicBezTo>
                    <a:pt x="108" y="2144"/>
                    <a:pt x="48" y="2311"/>
                    <a:pt x="1" y="2477"/>
                  </a:cubicBezTo>
                  <a:cubicBezTo>
                    <a:pt x="120" y="2525"/>
                    <a:pt x="227" y="2549"/>
                    <a:pt x="322" y="2596"/>
                  </a:cubicBezTo>
                  <a:cubicBezTo>
                    <a:pt x="668" y="2739"/>
                    <a:pt x="953" y="3001"/>
                    <a:pt x="1275" y="3156"/>
                  </a:cubicBezTo>
                  <a:cubicBezTo>
                    <a:pt x="1640" y="3348"/>
                    <a:pt x="2035" y="3447"/>
                    <a:pt x="2437" y="3447"/>
                  </a:cubicBezTo>
                  <a:cubicBezTo>
                    <a:pt x="2534" y="3447"/>
                    <a:pt x="2630" y="3441"/>
                    <a:pt x="2727" y="3430"/>
                  </a:cubicBezTo>
                  <a:cubicBezTo>
                    <a:pt x="3001" y="3394"/>
                    <a:pt x="3287" y="3311"/>
                    <a:pt x="3573" y="3311"/>
                  </a:cubicBezTo>
                  <a:cubicBezTo>
                    <a:pt x="3593" y="3310"/>
                    <a:pt x="3613" y="3309"/>
                    <a:pt x="3633" y="3309"/>
                  </a:cubicBezTo>
                  <a:cubicBezTo>
                    <a:pt x="3901" y="3309"/>
                    <a:pt x="4180" y="3384"/>
                    <a:pt x="4347" y="3573"/>
                  </a:cubicBezTo>
                  <a:cubicBezTo>
                    <a:pt x="4418" y="3656"/>
                    <a:pt x="4466" y="3739"/>
                    <a:pt x="4513" y="3835"/>
                  </a:cubicBezTo>
                  <a:cubicBezTo>
                    <a:pt x="5359" y="3596"/>
                    <a:pt x="6180" y="3263"/>
                    <a:pt x="6918" y="2823"/>
                  </a:cubicBezTo>
                  <a:cubicBezTo>
                    <a:pt x="6954" y="2799"/>
                    <a:pt x="7097" y="2715"/>
                    <a:pt x="7264" y="2608"/>
                  </a:cubicBezTo>
                  <a:cubicBezTo>
                    <a:pt x="7085" y="2584"/>
                    <a:pt x="6895" y="2561"/>
                    <a:pt x="6716" y="2525"/>
                  </a:cubicBezTo>
                  <a:cubicBezTo>
                    <a:pt x="6073" y="2406"/>
                    <a:pt x="5442" y="2239"/>
                    <a:pt x="4823" y="2013"/>
                  </a:cubicBezTo>
                  <a:cubicBezTo>
                    <a:pt x="3716" y="1608"/>
                    <a:pt x="2668" y="1013"/>
                    <a:pt x="1787" y="239"/>
                  </a:cubicBezTo>
                  <a:cubicBezTo>
                    <a:pt x="1691" y="167"/>
                    <a:pt x="1620" y="96"/>
                    <a:pt x="1537"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5938;p62">
              <a:extLst>
                <a:ext uri="{FF2B5EF4-FFF2-40B4-BE49-F238E27FC236}">
                  <a16:creationId xmlns:a16="http://schemas.microsoft.com/office/drawing/2014/main" xmlns="" id="{E85AB9D1-6029-40A5-A764-7AEFCDD0CA57}"/>
                </a:ext>
              </a:extLst>
            </p:cNvPr>
            <p:cNvSpPr/>
            <p:nvPr/>
          </p:nvSpPr>
          <p:spPr>
            <a:xfrm>
              <a:off x="6310060" y="2136895"/>
              <a:ext cx="1232" cy="641"/>
            </a:xfrm>
            <a:custGeom>
              <a:avLst/>
              <a:gdLst/>
              <a:ahLst/>
              <a:cxnLst/>
              <a:rect l="l" t="t" r="r" b="b"/>
              <a:pathLst>
                <a:path w="25" h="13" extrusionOk="0">
                  <a:moveTo>
                    <a:pt x="0" y="12"/>
                  </a:moveTo>
                  <a:lnTo>
                    <a:pt x="0" y="12"/>
                  </a:lnTo>
                  <a:cubicBezTo>
                    <a:pt x="24" y="0"/>
                    <a:pt x="24" y="0"/>
                    <a:pt x="0"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5939;p62">
              <a:extLst>
                <a:ext uri="{FF2B5EF4-FFF2-40B4-BE49-F238E27FC236}">
                  <a16:creationId xmlns:a16="http://schemas.microsoft.com/office/drawing/2014/main" xmlns="" id="{7B4016CE-2BAE-4784-9D6D-9BFC1F5692CD}"/>
                </a:ext>
              </a:extLst>
            </p:cNvPr>
            <p:cNvSpPr/>
            <p:nvPr/>
          </p:nvSpPr>
          <p:spPr>
            <a:xfrm>
              <a:off x="6540700" y="2295716"/>
              <a:ext cx="180213" cy="183910"/>
            </a:xfrm>
            <a:custGeom>
              <a:avLst/>
              <a:gdLst/>
              <a:ahLst/>
              <a:cxnLst/>
              <a:rect l="l" t="t" r="r" b="b"/>
              <a:pathLst>
                <a:path w="3656" h="3731" extrusionOk="0">
                  <a:moveTo>
                    <a:pt x="2245" y="0"/>
                  </a:moveTo>
                  <a:cubicBezTo>
                    <a:pt x="1750" y="0"/>
                    <a:pt x="1232" y="178"/>
                    <a:pt x="893" y="386"/>
                  </a:cubicBezTo>
                  <a:cubicBezTo>
                    <a:pt x="310" y="779"/>
                    <a:pt x="108" y="1624"/>
                    <a:pt x="24" y="2339"/>
                  </a:cubicBezTo>
                  <a:cubicBezTo>
                    <a:pt x="0" y="2672"/>
                    <a:pt x="24" y="3041"/>
                    <a:pt x="250" y="3303"/>
                  </a:cubicBezTo>
                  <a:cubicBezTo>
                    <a:pt x="500" y="3619"/>
                    <a:pt x="860" y="3730"/>
                    <a:pt x="1227" y="3730"/>
                  </a:cubicBezTo>
                  <a:cubicBezTo>
                    <a:pt x="1578" y="3730"/>
                    <a:pt x="1935" y="3628"/>
                    <a:pt x="2203" y="3505"/>
                  </a:cubicBezTo>
                  <a:cubicBezTo>
                    <a:pt x="2858" y="3208"/>
                    <a:pt x="3358" y="2636"/>
                    <a:pt x="3560" y="1910"/>
                  </a:cubicBezTo>
                  <a:cubicBezTo>
                    <a:pt x="3644" y="1577"/>
                    <a:pt x="3656" y="1208"/>
                    <a:pt x="3537" y="850"/>
                  </a:cubicBezTo>
                  <a:cubicBezTo>
                    <a:pt x="3441" y="529"/>
                    <a:pt x="3239" y="315"/>
                    <a:pt x="3001" y="184"/>
                  </a:cubicBezTo>
                  <a:cubicBezTo>
                    <a:pt x="2778" y="53"/>
                    <a:pt x="2515" y="0"/>
                    <a:pt x="224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5940;p62">
              <a:extLst>
                <a:ext uri="{FF2B5EF4-FFF2-40B4-BE49-F238E27FC236}">
                  <a16:creationId xmlns:a16="http://schemas.microsoft.com/office/drawing/2014/main" xmlns="" id="{DE22316D-26F0-4580-BB17-4F19B4FFDE15}"/>
                </a:ext>
              </a:extLst>
            </p:cNvPr>
            <p:cNvSpPr/>
            <p:nvPr/>
          </p:nvSpPr>
          <p:spPr>
            <a:xfrm>
              <a:off x="6589401" y="2343136"/>
              <a:ext cx="112140" cy="64425"/>
            </a:xfrm>
            <a:custGeom>
              <a:avLst/>
              <a:gdLst/>
              <a:ahLst/>
              <a:cxnLst/>
              <a:rect l="l" t="t" r="r" b="b"/>
              <a:pathLst>
                <a:path w="2275" h="1307" extrusionOk="0">
                  <a:moveTo>
                    <a:pt x="1489" y="1"/>
                  </a:moveTo>
                  <a:cubicBezTo>
                    <a:pt x="1317" y="1"/>
                    <a:pt x="1143" y="45"/>
                    <a:pt x="989" y="115"/>
                  </a:cubicBezTo>
                  <a:cubicBezTo>
                    <a:pt x="751" y="222"/>
                    <a:pt x="560" y="365"/>
                    <a:pt x="382" y="543"/>
                  </a:cubicBezTo>
                  <a:cubicBezTo>
                    <a:pt x="215" y="722"/>
                    <a:pt x="108" y="924"/>
                    <a:pt x="24" y="1174"/>
                  </a:cubicBezTo>
                  <a:cubicBezTo>
                    <a:pt x="1" y="1229"/>
                    <a:pt x="45" y="1274"/>
                    <a:pt x="84" y="1274"/>
                  </a:cubicBezTo>
                  <a:cubicBezTo>
                    <a:pt x="104" y="1274"/>
                    <a:pt x="124" y="1262"/>
                    <a:pt x="132" y="1234"/>
                  </a:cubicBezTo>
                  <a:cubicBezTo>
                    <a:pt x="298" y="877"/>
                    <a:pt x="632" y="555"/>
                    <a:pt x="977" y="400"/>
                  </a:cubicBezTo>
                  <a:cubicBezTo>
                    <a:pt x="1072" y="353"/>
                    <a:pt x="1167" y="305"/>
                    <a:pt x="1275" y="293"/>
                  </a:cubicBezTo>
                  <a:cubicBezTo>
                    <a:pt x="1334" y="424"/>
                    <a:pt x="1370" y="579"/>
                    <a:pt x="1346" y="722"/>
                  </a:cubicBezTo>
                  <a:cubicBezTo>
                    <a:pt x="1346" y="817"/>
                    <a:pt x="1322" y="888"/>
                    <a:pt x="1275" y="960"/>
                  </a:cubicBezTo>
                  <a:cubicBezTo>
                    <a:pt x="1263" y="996"/>
                    <a:pt x="1239" y="1019"/>
                    <a:pt x="1215" y="1055"/>
                  </a:cubicBezTo>
                  <a:cubicBezTo>
                    <a:pt x="1203" y="1079"/>
                    <a:pt x="1179" y="1091"/>
                    <a:pt x="1167" y="1115"/>
                  </a:cubicBezTo>
                  <a:cubicBezTo>
                    <a:pt x="1156" y="1127"/>
                    <a:pt x="1156" y="1150"/>
                    <a:pt x="1144" y="1186"/>
                  </a:cubicBezTo>
                  <a:cubicBezTo>
                    <a:pt x="1122" y="1241"/>
                    <a:pt x="1171" y="1306"/>
                    <a:pt x="1226" y="1306"/>
                  </a:cubicBezTo>
                  <a:cubicBezTo>
                    <a:pt x="1230" y="1306"/>
                    <a:pt x="1234" y="1306"/>
                    <a:pt x="1239" y="1305"/>
                  </a:cubicBezTo>
                  <a:cubicBezTo>
                    <a:pt x="1287" y="1293"/>
                    <a:pt x="1322" y="1293"/>
                    <a:pt x="1346" y="1258"/>
                  </a:cubicBezTo>
                  <a:cubicBezTo>
                    <a:pt x="1382" y="1246"/>
                    <a:pt x="1394" y="1210"/>
                    <a:pt x="1406" y="1198"/>
                  </a:cubicBezTo>
                  <a:cubicBezTo>
                    <a:pt x="1453" y="1174"/>
                    <a:pt x="1477" y="1115"/>
                    <a:pt x="1513" y="1067"/>
                  </a:cubicBezTo>
                  <a:cubicBezTo>
                    <a:pt x="1560" y="972"/>
                    <a:pt x="1584" y="877"/>
                    <a:pt x="1596" y="769"/>
                  </a:cubicBezTo>
                  <a:cubicBezTo>
                    <a:pt x="1620" y="591"/>
                    <a:pt x="1572" y="424"/>
                    <a:pt x="1501" y="281"/>
                  </a:cubicBezTo>
                  <a:cubicBezTo>
                    <a:pt x="1560" y="281"/>
                    <a:pt x="1596" y="293"/>
                    <a:pt x="1656" y="305"/>
                  </a:cubicBezTo>
                  <a:cubicBezTo>
                    <a:pt x="1751" y="341"/>
                    <a:pt x="1822" y="376"/>
                    <a:pt x="1894" y="436"/>
                  </a:cubicBezTo>
                  <a:cubicBezTo>
                    <a:pt x="1953" y="484"/>
                    <a:pt x="2013" y="591"/>
                    <a:pt x="2096" y="615"/>
                  </a:cubicBezTo>
                  <a:cubicBezTo>
                    <a:pt x="2112" y="624"/>
                    <a:pt x="2129" y="629"/>
                    <a:pt x="2145" y="629"/>
                  </a:cubicBezTo>
                  <a:cubicBezTo>
                    <a:pt x="2190" y="629"/>
                    <a:pt x="2230" y="595"/>
                    <a:pt x="2239" y="543"/>
                  </a:cubicBezTo>
                  <a:cubicBezTo>
                    <a:pt x="2275" y="424"/>
                    <a:pt x="2156" y="293"/>
                    <a:pt x="2072" y="222"/>
                  </a:cubicBezTo>
                  <a:cubicBezTo>
                    <a:pt x="1989" y="126"/>
                    <a:pt x="1882" y="67"/>
                    <a:pt x="1763" y="43"/>
                  </a:cubicBezTo>
                  <a:cubicBezTo>
                    <a:pt x="1675" y="14"/>
                    <a:pt x="1582" y="1"/>
                    <a:pt x="1489"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5943;p62">
              <a:extLst>
                <a:ext uri="{FF2B5EF4-FFF2-40B4-BE49-F238E27FC236}">
                  <a16:creationId xmlns:a16="http://schemas.microsoft.com/office/drawing/2014/main" xmlns="" id="{EF323DFC-6884-466B-AC3A-8F3380EE37C1}"/>
                </a:ext>
              </a:extLst>
            </p:cNvPr>
            <p:cNvSpPr/>
            <p:nvPr/>
          </p:nvSpPr>
          <p:spPr>
            <a:xfrm>
              <a:off x="6082920" y="2367980"/>
              <a:ext cx="168778" cy="72214"/>
            </a:xfrm>
            <a:custGeom>
              <a:avLst/>
              <a:gdLst/>
              <a:ahLst/>
              <a:cxnLst/>
              <a:rect l="l" t="t" r="r" b="b"/>
              <a:pathLst>
                <a:path w="3424" h="1465" extrusionOk="0">
                  <a:moveTo>
                    <a:pt x="384" y="0"/>
                  </a:moveTo>
                  <a:cubicBezTo>
                    <a:pt x="328" y="0"/>
                    <a:pt x="288" y="11"/>
                    <a:pt x="262" y="39"/>
                  </a:cubicBezTo>
                  <a:cubicBezTo>
                    <a:pt x="1" y="384"/>
                    <a:pt x="560" y="1325"/>
                    <a:pt x="1584" y="1456"/>
                  </a:cubicBezTo>
                  <a:cubicBezTo>
                    <a:pt x="1631" y="1461"/>
                    <a:pt x="1678" y="1464"/>
                    <a:pt x="1724" y="1464"/>
                  </a:cubicBezTo>
                  <a:cubicBezTo>
                    <a:pt x="2682" y="1464"/>
                    <a:pt x="3423" y="339"/>
                    <a:pt x="3049" y="146"/>
                  </a:cubicBezTo>
                  <a:cubicBezTo>
                    <a:pt x="2939" y="85"/>
                    <a:pt x="2832" y="64"/>
                    <a:pt x="2717" y="64"/>
                  </a:cubicBezTo>
                  <a:cubicBezTo>
                    <a:pt x="2456" y="64"/>
                    <a:pt x="2154" y="173"/>
                    <a:pt x="1697" y="173"/>
                  </a:cubicBezTo>
                  <a:cubicBezTo>
                    <a:pt x="1653" y="173"/>
                    <a:pt x="1607" y="172"/>
                    <a:pt x="1560" y="170"/>
                  </a:cubicBezTo>
                  <a:cubicBezTo>
                    <a:pt x="989" y="151"/>
                    <a:pt x="587" y="0"/>
                    <a:pt x="384"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5944;p62">
              <a:extLst>
                <a:ext uri="{FF2B5EF4-FFF2-40B4-BE49-F238E27FC236}">
                  <a16:creationId xmlns:a16="http://schemas.microsoft.com/office/drawing/2014/main" xmlns="" id="{FE03E6E5-DF46-4613-A238-53B3D9F090A6}"/>
                </a:ext>
              </a:extLst>
            </p:cNvPr>
            <p:cNvSpPr/>
            <p:nvPr/>
          </p:nvSpPr>
          <p:spPr>
            <a:xfrm>
              <a:off x="6135761" y="2385479"/>
              <a:ext cx="102726" cy="54813"/>
            </a:xfrm>
            <a:custGeom>
              <a:avLst/>
              <a:gdLst/>
              <a:ahLst/>
              <a:cxnLst/>
              <a:rect l="l" t="t" r="r" b="b"/>
              <a:pathLst>
                <a:path w="2084" h="1112" extrusionOk="0">
                  <a:moveTo>
                    <a:pt x="1811" y="0"/>
                  </a:moveTo>
                  <a:cubicBezTo>
                    <a:pt x="1537" y="0"/>
                    <a:pt x="1226" y="120"/>
                    <a:pt x="1024" y="208"/>
                  </a:cubicBezTo>
                  <a:cubicBezTo>
                    <a:pt x="655" y="375"/>
                    <a:pt x="286" y="613"/>
                    <a:pt x="0" y="946"/>
                  </a:cubicBezTo>
                  <a:cubicBezTo>
                    <a:pt x="143" y="1030"/>
                    <a:pt x="322" y="1065"/>
                    <a:pt x="524" y="1101"/>
                  </a:cubicBezTo>
                  <a:cubicBezTo>
                    <a:pt x="577" y="1108"/>
                    <a:pt x="629" y="1112"/>
                    <a:pt x="681" y="1112"/>
                  </a:cubicBezTo>
                  <a:cubicBezTo>
                    <a:pt x="1408" y="1112"/>
                    <a:pt x="1995" y="442"/>
                    <a:pt x="2084" y="53"/>
                  </a:cubicBezTo>
                  <a:cubicBezTo>
                    <a:pt x="2002" y="16"/>
                    <a:pt x="1909" y="0"/>
                    <a:pt x="1811"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5945;p62">
              <a:extLst>
                <a:ext uri="{FF2B5EF4-FFF2-40B4-BE49-F238E27FC236}">
                  <a16:creationId xmlns:a16="http://schemas.microsoft.com/office/drawing/2014/main" xmlns="" id="{E79CD3BD-78E0-486E-9608-0F89A05590C8}"/>
                </a:ext>
              </a:extLst>
            </p:cNvPr>
            <p:cNvSpPr/>
            <p:nvPr/>
          </p:nvSpPr>
          <p:spPr>
            <a:xfrm>
              <a:off x="6100517" y="2247952"/>
              <a:ext cx="64622" cy="113126"/>
            </a:xfrm>
            <a:custGeom>
              <a:avLst/>
              <a:gdLst/>
              <a:ahLst/>
              <a:cxnLst/>
              <a:rect l="l" t="t" r="r" b="b"/>
              <a:pathLst>
                <a:path w="1311" h="2295" extrusionOk="0">
                  <a:moveTo>
                    <a:pt x="1075" y="1"/>
                  </a:moveTo>
                  <a:cubicBezTo>
                    <a:pt x="1043" y="1"/>
                    <a:pt x="1013" y="16"/>
                    <a:pt x="1001" y="45"/>
                  </a:cubicBezTo>
                  <a:cubicBezTo>
                    <a:pt x="929" y="164"/>
                    <a:pt x="941" y="379"/>
                    <a:pt x="941" y="510"/>
                  </a:cubicBezTo>
                  <a:lnTo>
                    <a:pt x="941" y="986"/>
                  </a:lnTo>
                  <a:lnTo>
                    <a:pt x="941" y="1236"/>
                  </a:lnTo>
                  <a:cubicBezTo>
                    <a:pt x="941" y="1284"/>
                    <a:pt x="953" y="1391"/>
                    <a:pt x="929" y="1415"/>
                  </a:cubicBezTo>
                  <a:cubicBezTo>
                    <a:pt x="911" y="1438"/>
                    <a:pt x="880" y="1446"/>
                    <a:pt x="845" y="1446"/>
                  </a:cubicBezTo>
                  <a:cubicBezTo>
                    <a:pt x="791" y="1446"/>
                    <a:pt x="728" y="1424"/>
                    <a:pt x="691" y="1403"/>
                  </a:cubicBezTo>
                  <a:cubicBezTo>
                    <a:pt x="581" y="1359"/>
                    <a:pt x="451" y="1294"/>
                    <a:pt x="328" y="1294"/>
                  </a:cubicBezTo>
                  <a:cubicBezTo>
                    <a:pt x="318" y="1294"/>
                    <a:pt x="308" y="1295"/>
                    <a:pt x="298" y="1295"/>
                  </a:cubicBezTo>
                  <a:cubicBezTo>
                    <a:pt x="179" y="1319"/>
                    <a:pt x="72" y="1391"/>
                    <a:pt x="48" y="1510"/>
                  </a:cubicBezTo>
                  <a:cubicBezTo>
                    <a:pt x="1" y="1641"/>
                    <a:pt x="72" y="1772"/>
                    <a:pt x="120" y="1903"/>
                  </a:cubicBezTo>
                  <a:cubicBezTo>
                    <a:pt x="179" y="2046"/>
                    <a:pt x="275" y="2177"/>
                    <a:pt x="370" y="2284"/>
                  </a:cubicBezTo>
                  <a:cubicBezTo>
                    <a:pt x="380" y="2291"/>
                    <a:pt x="390" y="2295"/>
                    <a:pt x="400" y="2295"/>
                  </a:cubicBezTo>
                  <a:cubicBezTo>
                    <a:pt x="435" y="2295"/>
                    <a:pt x="462" y="2252"/>
                    <a:pt x="453" y="2224"/>
                  </a:cubicBezTo>
                  <a:cubicBezTo>
                    <a:pt x="406" y="2069"/>
                    <a:pt x="346" y="1938"/>
                    <a:pt x="298" y="1784"/>
                  </a:cubicBezTo>
                  <a:cubicBezTo>
                    <a:pt x="286" y="1748"/>
                    <a:pt x="251" y="1653"/>
                    <a:pt x="286" y="1617"/>
                  </a:cubicBezTo>
                  <a:cubicBezTo>
                    <a:pt x="302" y="1594"/>
                    <a:pt x="326" y="1586"/>
                    <a:pt x="354" y="1586"/>
                  </a:cubicBezTo>
                  <a:cubicBezTo>
                    <a:pt x="371" y="1586"/>
                    <a:pt x="388" y="1589"/>
                    <a:pt x="406" y="1593"/>
                  </a:cubicBezTo>
                  <a:cubicBezTo>
                    <a:pt x="525" y="1617"/>
                    <a:pt x="644" y="1700"/>
                    <a:pt x="763" y="1724"/>
                  </a:cubicBezTo>
                  <a:cubicBezTo>
                    <a:pt x="805" y="1738"/>
                    <a:pt x="849" y="1745"/>
                    <a:pt x="892" y="1745"/>
                  </a:cubicBezTo>
                  <a:cubicBezTo>
                    <a:pt x="958" y="1745"/>
                    <a:pt x="1022" y="1729"/>
                    <a:pt x="1072" y="1700"/>
                  </a:cubicBezTo>
                  <a:cubicBezTo>
                    <a:pt x="1310" y="1569"/>
                    <a:pt x="1251" y="1212"/>
                    <a:pt x="1251" y="950"/>
                  </a:cubicBezTo>
                  <a:lnTo>
                    <a:pt x="1251" y="498"/>
                  </a:lnTo>
                  <a:cubicBezTo>
                    <a:pt x="1239" y="343"/>
                    <a:pt x="1251" y="164"/>
                    <a:pt x="1168" y="45"/>
                  </a:cubicBezTo>
                  <a:cubicBezTo>
                    <a:pt x="1144" y="16"/>
                    <a:pt x="1108" y="1"/>
                    <a:pt x="1075"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5946;p62">
              <a:extLst>
                <a:ext uri="{FF2B5EF4-FFF2-40B4-BE49-F238E27FC236}">
                  <a16:creationId xmlns:a16="http://schemas.microsoft.com/office/drawing/2014/main" xmlns="" id="{6D8647F1-D3A7-4A98-96E3-DB6065DA2E93}"/>
                </a:ext>
              </a:extLst>
            </p:cNvPr>
            <p:cNvSpPr/>
            <p:nvPr/>
          </p:nvSpPr>
          <p:spPr>
            <a:xfrm>
              <a:off x="6246078" y="2260127"/>
              <a:ext cx="41701" cy="62897"/>
            </a:xfrm>
            <a:custGeom>
              <a:avLst/>
              <a:gdLst/>
              <a:ahLst/>
              <a:cxnLst/>
              <a:rect l="l" t="t" r="r" b="b"/>
              <a:pathLst>
                <a:path w="846" h="1276" extrusionOk="0">
                  <a:moveTo>
                    <a:pt x="441" y="1"/>
                  </a:moveTo>
                  <a:cubicBezTo>
                    <a:pt x="215" y="1"/>
                    <a:pt x="24" y="275"/>
                    <a:pt x="12" y="620"/>
                  </a:cubicBezTo>
                  <a:cubicBezTo>
                    <a:pt x="0" y="977"/>
                    <a:pt x="167" y="1263"/>
                    <a:pt x="393" y="1275"/>
                  </a:cubicBezTo>
                  <a:cubicBezTo>
                    <a:pt x="398" y="1275"/>
                    <a:pt x="402" y="1275"/>
                    <a:pt x="407" y="1275"/>
                  </a:cubicBezTo>
                  <a:cubicBezTo>
                    <a:pt x="627" y="1275"/>
                    <a:pt x="810" y="994"/>
                    <a:pt x="822" y="644"/>
                  </a:cubicBezTo>
                  <a:cubicBezTo>
                    <a:pt x="846" y="298"/>
                    <a:pt x="667" y="13"/>
                    <a:pt x="4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5947;p62">
              <a:extLst>
                <a:ext uri="{FF2B5EF4-FFF2-40B4-BE49-F238E27FC236}">
                  <a16:creationId xmlns:a16="http://schemas.microsoft.com/office/drawing/2014/main" xmlns="" id="{4E078F9A-927F-4766-A22D-332C92691B4B}"/>
                </a:ext>
              </a:extLst>
            </p:cNvPr>
            <p:cNvSpPr/>
            <p:nvPr/>
          </p:nvSpPr>
          <p:spPr>
            <a:xfrm>
              <a:off x="6058273" y="2255444"/>
              <a:ext cx="33519" cy="52299"/>
            </a:xfrm>
            <a:custGeom>
              <a:avLst/>
              <a:gdLst/>
              <a:ahLst/>
              <a:cxnLst/>
              <a:rect l="l" t="t" r="r" b="b"/>
              <a:pathLst>
                <a:path w="680" h="1061" extrusionOk="0">
                  <a:moveTo>
                    <a:pt x="358" y="0"/>
                  </a:moveTo>
                  <a:cubicBezTo>
                    <a:pt x="167" y="0"/>
                    <a:pt x="24" y="227"/>
                    <a:pt x="12" y="524"/>
                  </a:cubicBezTo>
                  <a:cubicBezTo>
                    <a:pt x="0" y="822"/>
                    <a:pt x="143" y="1060"/>
                    <a:pt x="322" y="1060"/>
                  </a:cubicBezTo>
                  <a:cubicBezTo>
                    <a:pt x="501" y="1060"/>
                    <a:pt x="667" y="834"/>
                    <a:pt x="667" y="536"/>
                  </a:cubicBezTo>
                  <a:cubicBezTo>
                    <a:pt x="679" y="239"/>
                    <a:pt x="536" y="0"/>
                    <a:pt x="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5948;p62">
              <a:extLst>
                <a:ext uri="{FF2B5EF4-FFF2-40B4-BE49-F238E27FC236}">
                  <a16:creationId xmlns:a16="http://schemas.microsoft.com/office/drawing/2014/main" xmlns="" id="{B7BBE94F-70FB-4CC6-8F68-FF4B3AB74298}"/>
                </a:ext>
              </a:extLst>
            </p:cNvPr>
            <p:cNvSpPr/>
            <p:nvPr/>
          </p:nvSpPr>
          <p:spPr>
            <a:xfrm>
              <a:off x="6206743" y="2167999"/>
              <a:ext cx="83403" cy="53877"/>
            </a:xfrm>
            <a:custGeom>
              <a:avLst/>
              <a:gdLst/>
              <a:ahLst/>
              <a:cxnLst/>
              <a:rect l="l" t="t" r="r" b="b"/>
              <a:pathLst>
                <a:path w="1692" h="1093" extrusionOk="0">
                  <a:moveTo>
                    <a:pt x="310" y="0"/>
                  </a:moveTo>
                  <a:cubicBezTo>
                    <a:pt x="233" y="0"/>
                    <a:pt x="156" y="12"/>
                    <a:pt x="96" y="48"/>
                  </a:cubicBezTo>
                  <a:cubicBezTo>
                    <a:pt x="13" y="96"/>
                    <a:pt x="1" y="227"/>
                    <a:pt x="132" y="274"/>
                  </a:cubicBezTo>
                  <a:cubicBezTo>
                    <a:pt x="275" y="334"/>
                    <a:pt x="406" y="322"/>
                    <a:pt x="513" y="334"/>
                  </a:cubicBezTo>
                  <a:cubicBezTo>
                    <a:pt x="608" y="346"/>
                    <a:pt x="715" y="358"/>
                    <a:pt x="822" y="393"/>
                  </a:cubicBezTo>
                  <a:cubicBezTo>
                    <a:pt x="1191" y="500"/>
                    <a:pt x="1465" y="751"/>
                    <a:pt x="1596" y="1012"/>
                  </a:cubicBezTo>
                  <a:cubicBezTo>
                    <a:pt x="1608" y="1048"/>
                    <a:pt x="1620" y="1060"/>
                    <a:pt x="1644" y="1072"/>
                  </a:cubicBezTo>
                  <a:cubicBezTo>
                    <a:pt x="1658" y="1086"/>
                    <a:pt x="1668" y="1092"/>
                    <a:pt x="1675" y="1092"/>
                  </a:cubicBezTo>
                  <a:cubicBezTo>
                    <a:pt x="1691" y="1092"/>
                    <a:pt x="1691" y="1061"/>
                    <a:pt x="1691" y="1036"/>
                  </a:cubicBezTo>
                  <a:cubicBezTo>
                    <a:pt x="1691" y="1001"/>
                    <a:pt x="1691" y="989"/>
                    <a:pt x="1668" y="953"/>
                  </a:cubicBezTo>
                  <a:cubicBezTo>
                    <a:pt x="1644" y="715"/>
                    <a:pt x="1489" y="524"/>
                    <a:pt x="1322" y="381"/>
                  </a:cubicBezTo>
                  <a:cubicBezTo>
                    <a:pt x="1203" y="274"/>
                    <a:pt x="1049" y="167"/>
                    <a:pt x="870" y="108"/>
                  </a:cubicBezTo>
                  <a:cubicBezTo>
                    <a:pt x="763" y="84"/>
                    <a:pt x="644" y="48"/>
                    <a:pt x="525" y="24"/>
                  </a:cubicBezTo>
                  <a:cubicBezTo>
                    <a:pt x="465" y="12"/>
                    <a:pt x="388" y="0"/>
                    <a:pt x="310"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5949;p62">
              <a:extLst>
                <a:ext uri="{FF2B5EF4-FFF2-40B4-BE49-F238E27FC236}">
                  <a16:creationId xmlns:a16="http://schemas.microsoft.com/office/drawing/2014/main" xmlns="" id="{8BD22046-C545-48C0-A44F-E280836A166A}"/>
                </a:ext>
              </a:extLst>
            </p:cNvPr>
            <p:cNvSpPr/>
            <p:nvPr/>
          </p:nvSpPr>
          <p:spPr>
            <a:xfrm>
              <a:off x="6061773" y="2163316"/>
              <a:ext cx="62848" cy="44708"/>
            </a:xfrm>
            <a:custGeom>
              <a:avLst/>
              <a:gdLst/>
              <a:ahLst/>
              <a:cxnLst/>
              <a:rect l="l" t="t" r="r" b="b"/>
              <a:pathLst>
                <a:path w="1275" h="907" extrusionOk="0">
                  <a:moveTo>
                    <a:pt x="918" y="0"/>
                  </a:moveTo>
                  <a:cubicBezTo>
                    <a:pt x="834" y="0"/>
                    <a:pt x="739" y="12"/>
                    <a:pt x="668" y="24"/>
                  </a:cubicBezTo>
                  <a:cubicBezTo>
                    <a:pt x="537" y="72"/>
                    <a:pt x="418" y="143"/>
                    <a:pt x="310" y="238"/>
                  </a:cubicBezTo>
                  <a:cubicBezTo>
                    <a:pt x="180" y="357"/>
                    <a:pt x="60" y="536"/>
                    <a:pt x="13" y="750"/>
                  </a:cubicBezTo>
                  <a:cubicBezTo>
                    <a:pt x="1" y="786"/>
                    <a:pt x="1" y="798"/>
                    <a:pt x="1" y="834"/>
                  </a:cubicBezTo>
                  <a:cubicBezTo>
                    <a:pt x="1" y="866"/>
                    <a:pt x="1" y="907"/>
                    <a:pt x="18" y="907"/>
                  </a:cubicBezTo>
                  <a:cubicBezTo>
                    <a:pt x="20" y="907"/>
                    <a:pt x="22" y="906"/>
                    <a:pt x="25" y="905"/>
                  </a:cubicBezTo>
                  <a:cubicBezTo>
                    <a:pt x="25" y="893"/>
                    <a:pt x="37" y="869"/>
                    <a:pt x="60" y="846"/>
                  </a:cubicBezTo>
                  <a:cubicBezTo>
                    <a:pt x="180" y="595"/>
                    <a:pt x="382" y="381"/>
                    <a:pt x="668" y="334"/>
                  </a:cubicBezTo>
                  <a:cubicBezTo>
                    <a:pt x="739" y="322"/>
                    <a:pt x="811" y="322"/>
                    <a:pt x="906" y="322"/>
                  </a:cubicBezTo>
                  <a:cubicBezTo>
                    <a:pt x="947" y="322"/>
                    <a:pt x="992" y="325"/>
                    <a:pt x="1040" y="325"/>
                  </a:cubicBezTo>
                  <a:cubicBezTo>
                    <a:pt x="1087" y="325"/>
                    <a:pt x="1138" y="322"/>
                    <a:pt x="1192" y="310"/>
                  </a:cubicBezTo>
                  <a:cubicBezTo>
                    <a:pt x="1275" y="262"/>
                    <a:pt x="1275" y="143"/>
                    <a:pt x="1227" y="84"/>
                  </a:cubicBezTo>
                  <a:cubicBezTo>
                    <a:pt x="1156" y="0"/>
                    <a:pt x="1013" y="0"/>
                    <a:pt x="918"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5784;p62">
            <a:extLst>
              <a:ext uri="{FF2B5EF4-FFF2-40B4-BE49-F238E27FC236}">
                <a16:creationId xmlns:a16="http://schemas.microsoft.com/office/drawing/2014/main" xmlns="" id="{C32F226E-96D2-4B96-8BFA-32E43A0C8FE7}"/>
              </a:ext>
            </a:extLst>
          </p:cNvPr>
          <p:cNvGrpSpPr/>
          <p:nvPr/>
        </p:nvGrpSpPr>
        <p:grpSpPr>
          <a:xfrm>
            <a:off x="5845507" y="3761023"/>
            <a:ext cx="1009478" cy="2807464"/>
            <a:chOff x="4674383" y="1818020"/>
            <a:chExt cx="1065260" cy="2304979"/>
          </a:xfrm>
        </p:grpSpPr>
        <p:sp>
          <p:nvSpPr>
            <p:cNvPr id="709" name="Google Shape;5785;p62">
              <a:extLst>
                <a:ext uri="{FF2B5EF4-FFF2-40B4-BE49-F238E27FC236}">
                  <a16:creationId xmlns:a16="http://schemas.microsoft.com/office/drawing/2014/main" xmlns="" id="{3C59CC4A-274F-42C3-87A0-DBC99036194B}"/>
                </a:ext>
              </a:extLst>
            </p:cNvPr>
            <p:cNvSpPr/>
            <p:nvPr/>
          </p:nvSpPr>
          <p:spPr>
            <a:xfrm>
              <a:off x="4787756" y="3281473"/>
              <a:ext cx="68024" cy="63932"/>
            </a:xfrm>
            <a:custGeom>
              <a:avLst/>
              <a:gdLst/>
              <a:ahLst/>
              <a:cxnLst/>
              <a:rect l="l" t="t" r="r" b="b"/>
              <a:pathLst>
                <a:path w="1380" h="1297" extrusionOk="0">
                  <a:moveTo>
                    <a:pt x="323" y="0"/>
                  </a:moveTo>
                  <a:cubicBezTo>
                    <a:pt x="288" y="0"/>
                    <a:pt x="258" y="10"/>
                    <a:pt x="237" y="33"/>
                  </a:cubicBezTo>
                  <a:cubicBezTo>
                    <a:pt x="94" y="176"/>
                    <a:pt x="475" y="593"/>
                    <a:pt x="475" y="593"/>
                  </a:cubicBezTo>
                  <a:cubicBezTo>
                    <a:pt x="475" y="593"/>
                    <a:pt x="278" y="498"/>
                    <a:pt x="156" y="498"/>
                  </a:cubicBezTo>
                  <a:cubicBezTo>
                    <a:pt x="50" y="498"/>
                    <a:pt x="0" y="571"/>
                    <a:pt x="189" y="843"/>
                  </a:cubicBezTo>
                  <a:cubicBezTo>
                    <a:pt x="458" y="1235"/>
                    <a:pt x="918" y="1296"/>
                    <a:pt x="1181" y="1296"/>
                  </a:cubicBezTo>
                  <a:cubicBezTo>
                    <a:pt x="1301" y="1296"/>
                    <a:pt x="1380" y="1283"/>
                    <a:pt x="1380" y="1283"/>
                  </a:cubicBezTo>
                  <a:lnTo>
                    <a:pt x="832" y="259"/>
                  </a:lnTo>
                  <a:cubicBezTo>
                    <a:pt x="832" y="259"/>
                    <a:pt x="506" y="0"/>
                    <a:pt x="323"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5786;p62">
              <a:extLst>
                <a:ext uri="{FF2B5EF4-FFF2-40B4-BE49-F238E27FC236}">
                  <a16:creationId xmlns:a16="http://schemas.microsoft.com/office/drawing/2014/main" xmlns="" id="{BB3BB1BC-FBF6-44A1-8215-678FC431B8F0}"/>
                </a:ext>
              </a:extLst>
            </p:cNvPr>
            <p:cNvSpPr/>
            <p:nvPr/>
          </p:nvSpPr>
          <p:spPr>
            <a:xfrm>
              <a:off x="4808804" y="3203837"/>
              <a:ext cx="146152" cy="142406"/>
            </a:xfrm>
            <a:custGeom>
              <a:avLst/>
              <a:gdLst/>
              <a:ahLst/>
              <a:cxnLst/>
              <a:rect l="l" t="t" r="r" b="b"/>
              <a:pathLst>
                <a:path w="2965" h="2889" extrusionOk="0">
                  <a:moveTo>
                    <a:pt x="1791" y="0"/>
                  </a:moveTo>
                  <a:cubicBezTo>
                    <a:pt x="1261" y="0"/>
                    <a:pt x="0" y="879"/>
                    <a:pt x="0" y="1001"/>
                  </a:cubicBezTo>
                  <a:cubicBezTo>
                    <a:pt x="0" y="1156"/>
                    <a:pt x="560" y="2787"/>
                    <a:pt x="857" y="2882"/>
                  </a:cubicBezTo>
                  <a:cubicBezTo>
                    <a:pt x="874" y="2887"/>
                    <a:pt x="894" y="2889"/>
                    <a:pt x="917" y="2889"/>
                  </a:cubicBezTo>
                  <a:cubicBezTo>
                    <a:pt x="1320" y="2889"/>
                    <a:pt x="2709" y="2233"/>
                    <a:pt x="2822" y="1715"/>
                  </a:cubicBezTo>
                  <a:cubicBezTo>
                    <a:pt x="2965" y="1168"/>
                    <a:pt x="1988" y="84"/>
                    <a:pt x="1988" y="84"/>
                  </a:cubicBezTo>
                  <a:cubicBezTo>
                    <a:pt x="1950" y="25"/>
                    <a:pt x="1881" y="0"/>
                    <a:pt x="179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5787;p62">
              <a:extLst>
                <a:ext uri="{FF2B5EF4-FFF2-40B4-BE49-F238E27FC236}">
                  <a16:creationId xmlns:a16="http://schemas.microsoft.com/office/drawing/2014/main" xmlns="" id="{B840B361-DBF9-4639-B4A3-E3F0D140061B}"/>
                </a:ext>
              </a:extLst>
            </p:cNvPr>
            <p:cNvSpPr/>
            <p:nvPr/>
          </p:nvSpPr>
          <p:spPr>
            <a:xfrm>
              <a:off x="4818761" y="3290149"/>
              <a:ext cx="21196" cy="42884"/>
            </a:xfrm>
            <a:custGeom>
              <a:avLst/>
              <a:gdLst/>
              <a:ahLst/>
              <a:cxnLst/>
              <a:rect l="l" t="t" r="r" b="b"/>
              <a:pathLst>
                <a:path w="430" h="870" extrusionOk="0">
                  <a:moveTo>
                    <a:pt x="37" y="0"/>
                  </a:moveTo>
                  <a:cubicBezTo>
                    <a:pt x="20" y="0"/>
                    <a:pt x="0" y="21"/>
                    <a:pt x="0" y="36"/>
                  </a:cubicBezTo>
                  <a:cubicBezTo>
                    <a:pt x="36" y="191"/>
                    <a:pt x="72" y="334"/>
                    <a:pt x="155" y="488"/>
                  </a:cubicBezTo>
                  <a:cubicBezTo>
                    <a:pt x="179" y="560"/>
                    <a:pt x="227" y="619"/>
                    <a:pt x="251" y="691"/>
                  </a:cubicBezTo>
                  <a:cubicBezTo>
                    <a:pt x="274" y="726"/>
                    <a:pt x="298" y="750"/>
                    <a:pt x="334" y="798"/>
                  </a:cubicBezTo>
                  <a:cubicBezTo>
                    <a:pt x="346" y="834"/>
                    <a:pt x="370" y="857"/>
                    <a:pt x="405" y="869"/>
                  </a:cubicBezTo>
                  <a:cubicBezTo>
                    <a:pt x="417" y="869"/>
                    <a:pt x="429" y="869"/>
                    <a:pt x="429" y="857"/>
                  </a:cubicBezTo>
                  <a:cubicBezTo>
                    <a:pt x="429" y="798"/>
                    <a:pt x="417" y="786"/>
                    <a:pt x="393" y="750"/>
                  </a:cubicBezTo>
                  <a:cubicBezTo>
                    <a:pt x="381" y="726"/>
                    <a:pt x="346" y="691"/>
                    <a:pt x="334" y="667"/>
                  </a:cubicBezTo>
                  <a:cubicBezTo>
                    <a:pt x="286" y="607"/>
                    <a:pt x="251" y="536"/>
                    <a:pt x="215" y="453"/>
                  </a:cubicBezTo>
                  <a:cubicBezTo>
                    <a:pt x="155" y="322"/>
                    <a:pt x="96" y="179"/>
                    <a:pt x="60" y="24"/>
                  </a:cubicBezTo>
                  <a:cubicBezTo>
                    <a:pt x="56" y="7"/>
                    <a:pt x="47" y="0"/>
                    <a:pt x="37" y="0"/>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5788;p62">
              <a:extLst>
                <a:ext uri="{FF2B5EF4-FFF2-40B4-BE49-F238E27FC236}">
                  <a16:creationId xmlns:a16="http://schemas.microsoft.com/office/drawing/2014/main" xmlns="" id="{319C078B-49A1-40D2-8171-4F86C4BC4715}"/>
                </a:ext>
              </a:extLst>
            </p:cNvPr>
            <p:cNvSpPr/>
            <p:nvPr/>
          </p:nvSpPr>
          <p:spPr>
            <a:xfrm>
              <a:off x="4674383" y="2659842"/>
              <a:ext cx="389756" cy="628578"/>
            </a:xfrm>
            <a:custGeom>
              <a:avLst/>
              <a:gdLst/>
              <a:ahLst/>
              <a:cxnLst/>
              <a:rect l="l" t="t" r="r" b="b"/>
              <a:pathLst>
                <a:path w="7907" h="12752" extrusionOk="0">
                  <a:moveTo>
                    <a:pt x="6965" y="1"/>
                  </a:moveTo>
                  <a:cubicBezTo>
                    <a:pt x="5886" y="1"/>
                    <a:pt x="2558" y="2522"/>
                    <a:pt x="1298" y="4429"/>
                  </a:cubicBezTo>
                  <a:cubicBezTo>
                    <a:pt x="1" y="6382"/>
                    <a:pt x="1024" y="9060"/>
                    <a:pt x="2156" y="11989"/>
                  </a:cubicBezTo>
                  <a:cubicBezTo>
                    <a:pt x="2167" y="12025"/>
                    <a:pt x="2167" y="12037"/>
                    <a:pt x="2191" y="12073"/>
                  </a:cubicBezTo>
                  <a:cubicBezTo>
                    <a:pt x="2275" y="12287"/>
                    <a:pt x="2370" y="12525"/>
                    <a:pt x="2453" y="12751"/>
                  </a:cubicBezTo>
                  <a:lnTo>
                    <a:pt x="5085" y="10894"/>
                  </a:lnTo>
                  <a:cubicBezTo>
                    <a:pt x="5085" y="10894"/>
                    <a:pt x="4965" y="10608"/>
                    <a:pt x="4787" y="10168"/>
                  </a:cubicBezTo>
                  <a:cubicBezTo>
                    <a:pt x="4775" y="10132"/>
                    <a:pt x="4775" y="10108"/>
                    <a:pt x="4763" y="10073"/>
                  </a:cubicBezTo>
                  <a:cubicBezTo>
                    <a:pt x="4370" y="9060"/>
                    <a:pt x="3811" y="7370"/>
                    <a:pt x="3942" y="6441"/>
                  </a:cubicBezTo>
                  <a:cubicBezTo>
                    <a:pt x="4156" y="5072"/>
                    <a:pt x="5918" y="4334"/>
                    <a:pt x="6918" y="3822"/>
                  </a:cubicBezTo>
                  <a:cubicBezTo>
                    <a:pt x="7728" y="3417"/>
                    <a:pt x="7906" y="536"/>
                    <a:pt x="7192" y="59"/>
                  </a:cubicBezTo>
                  <a:cubicBezTo>
                    <a:pt x="7135" y="20"/>
                    <a:pt x="7058" y="1"/>
                    <a:pt x="69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5789;p62">
              <a:extLst>
                <a:ext uri="{FF2B5EF4-FFF2-40B4-BE49-F238E27FC236}">
                  <a16:creationId xmlns:a16="http://schemas.microsoft.com/office/drawing/2014/main" xmlns="" id="{98E4E1EE-8FC7-48FC-8066-1F444C2088A0}"/>
                </a:ext>
              </a:extLst>
            </p:cNvPr>
            <p:cNvSpPr/>
            <p:nvPr/>
          </p:nvSpPr>
          <p:spPr>
            <a:xfrm>
              <a:off x="4816395" y="2814769"/>
              <a:ext cx="223098" cy="434908"/>
            </a:xfrm>
            <a:custGeom>
              <a:avLst/>
              <a:gdLst/>
              <a:ahLst/>
              <a:cxnLst/>
              <a:rect l="l" t="t" r="r" b="b"/>
              <a:pathLst>
                <a:path w="4526" h="8823" extrusionOk="0">
                  <a:moveTo>
                    <a:pt x="4525" y="0"/>
                  </a:moveTo>
                  <a:lnTo>
                    <a:pt x="4525" y="0"/>
                  </a:lnTo>
                  <a:cubicBezTo>
                    <a:pt x="4454" y="12"/>
                    <a:pt x="4382" y="36"/>
                    <a:pt x="4311" y="83"/>
                  </a:cubicBezTo>
                  <a:cubicBezTo>
                    <a:pt x="3549" y="441"/>
                    <a:pt x="2787" y="845"/>
                    <a:pt x="2132" y="1369"/>
                  </a:cubicBezTo>
                  <a:cubicBezTo>
                    <a:pt x="1513" y="1857"/>
                    <a:pt x="941" y="2453"/>
                    <a:pt x="572" y="3167"/>
                  </a:cubicBezTo>
                  <a:cubicBezTo>
                    <a:pt x="156" y="3965"/>
                    <a:pt x="1" y="4846"/>
                    <a:pt x="48" y="5739"/>
                  </a:cubicBezTo>
                  <a:cubicBezTo>
                    <a:pt x="84" y="6370"/>
                    <a:pt x="191" y="6977"/>
                    <a:pt x="334" y="7584"/>
                  </a:cubicBezTo>
                  <a:cubicBezTo>
                    <a:pt x="441" y="8001"/>
                    <a:pt x="572" y="8418"/>
                    <a:pt x="703" y="8823"/>
                  </a:cubicBezTo>
                  <a:lnTo>
                    <a:pt x="2227" y="7751"/>
                  </a:lnTo>
                  <a:cubicBezTo>
                    <a:pt x="2227" y="7751"/>
                    <a:pt x="2084" y="7465"/>
                    <a:pt x="1930" y="7025"/>
                  </a:cubicBezTo>
                  <a:cubicBezTo>
                    <a:pt x="1918" y="6989"/>
                    <a:pt x="1918" y="6965"/>
                    <a:pt x="1894" y="6930"/>
                  </a:cubicBezTo>
                  <a:cubicBezTo>
                    <a:pt x="1513" y="5917"/>
                    <a:pt x="930" y="4227"/>
                    <a:pt x="1084" y="3298"/>
                  </a:cubicBezTo>
                  <a:cubicBezTo>
                    <a:pt x="1287" y="1929"/>
                    <a:pt x="3061" y="1191"/>
                    <a:pt x="4061" y="679"/>
                  </a:cubicBezTo>
                  <a:cubicBezTo>
                    <a:pt x="4251" y="572"/>
                    <a:pt x="4418" y="322"/>
                    <a:pt x="4525"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5790;p62">
              <a:extLst>
                <a:ext uri="{FF2B5EF4-FFF2-40B4-BE49-F238E27FC236}">
                  <a16:creationId xmlns:a16="http://schemas.microsoft.com/office/drawing/2014/main" xmlns="" id="{74B3DAA0-2EDE-4DFB-90A0-BECE01CF3814}"/>
                </a:ext>
              </a:extLst>
            </p:cNvPr>
            <p:cNvSpPr/>
            <p:nvPr/>
          </p:nvSpPr>
          <p:spPr>
            <a:xfrm>
              <a:off x="4782383" y="3155727"/>
              <a:ext cx="129146" cy="99226"/>
            </a:xfrm>
            <a:custGeom>
              <a:avLst/>
              <a:gdLst/>
              <a:ahLst/>
              <a:cxnLst/>
              <a:rect l="l" t="t" r="r" b="b"/>
              <a:pathLst>
                <a:path w="2620" h="2013" extrusionOk="0">
                  <a:moveTo>
                    <a:pt x="2584" y="1"/>
                  </a:moveTo>
                  <a:cubicBezTo>
                    <a:pt x="2572" y="13"/>
                    <a:pt x="2560" y="13"/>
                    <a:pt x="2548" y="24"/>
                  </a:cubicBezTo>
                  <a:cubicBezTo>
                    <a:pt x="2286" y="191"/>
                    <a:pt x="2036" y="346"/>
                    <a:pt x="1798" y="501"/>
                  </a:cubicBezTo>
                  <a:cubicBezTo>
                    <a:pt x="1322" y="834"/>
                    <a:pt x="858" y="1191"/>
                    <a:pt x="417" y="1560"/>
                  </a:cubicBezTo>
                  <a:cubicBezTo>
                    <a:pt x="262" y="1679"/>
                    <a:pt x="131" y="1810"/>
                    <a:pt x="0" y="1929"/>
                  </a:cubicBezTo>
                  <a:cubicBezTo>
                    <a:pt x="12" y="1965"/>
                    <a:pt x="12" y="1977"/>
                    <a:pt x="24" y="2013"/>
                  </a:cubicBezTo>
                  <a:cubicBezTo>
                    <a:pt x="477" y="1608"/>
                    <a:pt x="953" y="1215"/>
                    <a:pt x="1441" y="858"/>
                  </a:cubicBezTo>
                  <a:cubicBezTo>
                    <a:pt x="1739" y="655"/>
                    <a:pt x="2048" y="441"/>
                    <a:pt x="2370" y="251"/>
                  </a:cubicBezTo>
                  <a:cubicBezTo>
                    <a:pt x="2453" y="203"/>
                    <a:pt x="2524" y="143"/>
                    <a:pt x="2620" y="108"/>
                  </a:cubicBezTo>
                  <a:cubicBezTo>
                    <a:pt x="2608" y="72"/>
                    <a:pt x="2584" y="48"/>
                    <a:pt x="25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5791;p62">
              <a:extLst>
                <a:ext uri="{FF2B5EF4-FFF2-40B4-BE49-F238E27FC236}">
                  <a16:creationId xmlns:a16="http://schemas.microsoft.com/office/drawing/2014/main" xmlns="" id="{2AB7D3D5-C672-444D-BD57-62AC1B12B06B}"/>
                </a:ext>
              </a:extLst>
            </p:cNvPr>
            <p:cNvSpPr/>
            <p:nvPr/>
          </p:nvSpPr>
          <p:spPr>
            <a:xfrm>
              <a:off x="47107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5792;p62">
              <a:extLst>
                <a:ext uri="{FF2B5EF4-FFF2-40B4-BE49-F238E27FC236}">
                  <a16:creationId xmlns:a16="http://schemas.microsoft.com/office/drawing/2014/main" xmlns="" id="{8F9FB55D-9763-4ADD-9092-4C7813C11894}"/>
                </a:ext>
              </a:extLst>
            </p:cNvPr>
            <p:cNvSpPr/>
            <p:nvPr/>
          </p:nvSpPr>
          <p:spPr>
            <a:xfrm>
              <a:off x="5065865" y="2593987"/>
              <a:ext cx="576919" cy="719621"/>
            </a:xfrm>
            <a:custGeom>
              <a:avLst/>
              <a:gdLst/>
              <a:ahLst/>
              <a:cxnLst/>
              <a:rect l="l" t="t" r="r" b="b"/>
              <a:pathLst>
                <a:path w="11704" h="14599" extrusionOk="0">
                  <a:moveTo>
                    <a:pt x="5997" y="1"/>
                  </a:moveTo>
                  <a:cubicBezTo>
                    <a:pt x="3848" y="1"/>
                    <a:pt x="2017" y="371"/>
                    <a:pt x="1822" y="669"/>
                  </a:cubicBezTo>
                  <a:cubicBezTo>
                    <a:pt x="0" y="3443"/>
                    <a:pt x="214" y="12956"/>
                    <a:pt x="1167" y="13956"/>
                  </a:cubicBezTo>
                  <a:cubicBezTo>
                    <a:pt x="1596" y="14407"/>
                    <a:pt x="3406" y="14599"/>
                    <a:pt x="5350" y="14599"/>
                  </a:cubicBezTo>
                  <a:cubicBezTo>
                    <a:pt x="7723" y="14599"/>
                    <a:pt x="10295" y="14313"/>
                    <a:pt x="10799" y="13861"/>
                  </a:cubicBezTo>
                  <a:cubicBezTo>
                    <a:pt x="11704" y="13063"/>
                    <a:pt x="11275" y="7729"/>
                    <a:pt x="11275" y="5467"/>
                  </a:cubicBezTo>
                  <a:cubicBezTo>
                    <a:pt x="11275" y="3205"/>
                    <a:pt x="10692" y="407"/>
                    <a:pt x="7846" y="98"/>
                  </a:cubicBezTo>
                  <a:cubicBezTo>
                    <a:pt x="7224" y="30"/>
                    <a:pt x="6598" y="1"/>
                    <a:pt x="59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5793;p62">
              <a:extLst>
                <a:ext uri="{FF2B5EF4-FFF2-40B4-BE49-F238E27FC236}">
                  <a16:creationId xmlns:a16="http://schemas.microsoft.com/office/drawing/2014/main" xmlns="" id="{806B3AAC-BDDA-4B91-B5E3-D7D2A3079593}"/>
                </a:ext>
              </a:extLst>
            </p:cNvPr>
            <p:cNvSpPr/>
            <p:nvPr/>
          </p:nvSpPr>
          <p:spPr>
            <a:xfrm>
              <a:off x="5461981" y="2622823"/>
              <a:ext cx="180213" cy="677920"/>
            </a:xfrm>
            <a:custGeom>
              <a:avLst/>
              <a:gdLst/>
              <a:ahLst/>
              <a:cxnLst/>
              <a:rect l="l" t="t" r="r" b="b"/>
              <a:pathLst>
                <a:path w="3656" h="13753" extrusionOk="0">
                  <a:moveTo>
                    <a:pt x="1299" y="1"/>
                  </a:moveTo>
                  <a:cubicBezTo>
                    <a:pt x="1096" y="167"/>
                    <a:pt x="894" y="394"/>
                    <a:pt x="751" y="644"/>
                  </a:cubicBezTo>
                  <a:cubicBezTo>
                    <a:pt x="406" y="1251"/>
                    <a:pt x="286" y="2001"/>
                    <a:pt x="227" y="2715"/>
                  </a:cubicBezTo>
                  <a:cubicBezTo>
                    <a:pt x="96" y="4382"/>
                    <a:pt x="36" y="6061"/>
                    <a:pt x="25" y="7728"/>
                  </a:cubicBezTo>
                  <a:cubicBezTo>
                    <a:pt x="1" y="8597"/>
                    <a:pt x="25" y="9442"/>
                    <a:pt x="60" y="10300"/>
                  </a:cubicBezTo>
                  <a:cubicBezTo>
                    <a:pt x="96" y="10824"/>
                    <a:pt x="132" y="11335"/>
                    <a:pt x="203" y="11836"/>
                  </a:cubicBezTo>
                  <a:cubicBezTo>
                    <a:pt x="275" y="12324"/>
                    <a:pt x="394" y="12800"/>
                    <a:pt x="632" y="13217"/>
                  </a:cubicBezTo>
                  <a:cubicBezTo>
                    <a:pt x="763" y="13455"/>
                    <a:pt x="941" y="13633"/>
                    <a:pt x="1144" y="13752"/>
                  </a:cubicBezTo>
                  <a:cubicBezTo>
                    <a:pt x="1930" y="13633"/>
                    <a:pt x="2525" y="13479"/>
                    <a:pt x="2751" y="13276"/>
                  </a:cubicBezTo>
                  <a:cubicBezTo>
                    <a:pt x="3656" y="12467"/>
                    <a:pt x="3227" y="7144"/>
                    <a:pt x="3227" y="4882"/>
                  </a:cubicBezTo>
                  <a:cubicBezTo>
                    <a:pt x="3239" y="3096"/>
                    <a:pt x="2858" y="977"/>
                    <a:pt x="1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5794;p62">
              <a:extLst>
                <a:ext uri="{FF2B5EF4-FFF2-40B4-BE49-F238E27FC236}">
                  <a16:creationId xmlns:a16="http://schemas.microsoft.com/office/drawing/2014/main" xmlns="" id="{F96F3DEC-D9D0-44D2-8707-44CCBF860899}"/>
                </a:ext>
              </a:extLst>
            </p:cNvPr>
            <p:cNvSpPr/>
            <p:nvPr/>
          </p:nvSpPr>
          <p:spPr>
            <a:xfrm>
              <a:off x="4940810" y="3213844"/>
              <a:ext cx="582243" cy="763590"/>
            </a:xfrm>
            <a:custGeom>
              <a:avLst/>
              <a:gdLst/>
              <a:ahLst/>
              <a:cxnLst/>
              <a:rect l="l" t="t" r="r" b="b"/>
              <a:pathLst>
                <a:path w="11812" h="15491" extrusionOk="0">
                  <a:moveTo>
                    <a:pt x="1" y="0"/>
                  </a:moveTo>
                  <a:lnTo>
                    <a:pt x="1" y="0"/>
                  </a:lnTo>
                  <a:cubicBezTo>
                    <a:pt x="25" y="2620"/>
                    <a:pt x="156" y="4977"/>
                    <a:pt x="322" y="6096"/>
                  </a:cubicBezTo>
                  <a:cubicBezTo>
                    <a:pt x="739" y="9049"/>
                    <a:pt x="1406" y="15490"/>
                    <a:pt x="1406" y="15490"/>
                  </a:cubicBezTo>
                  <a:lnTo>
                    <a:pt x="4859" y="15490"/>
                  </a:lnTo>
                  <a:cubicBezTo>
                    <a:pt x="4847" y="12752"/>
                    <a:pt x="4371" y="2358"/>
                    <a:pt x="4597" y="2322"/>
                  </a:cubicBezTo>
                  <a:cubicBezTo>
                    <a:pt x="4659" y="2309"/>
                    <a:pt x="4724" y="2300"/>
                    <a:pt x="4796" y="2300"/>
                  </a:cubicBezTo>
                  <a:cubicBezTo>
                    <a:pt x="4988" y="2300"/>
                    <a:pt x="5227" y="2361"/>
                    <a:pt x="5573" y="2560"/>
                  </a:cubicBezTo>
                  <a:cubicBezTo>
                    <a:pt x="6216" y="2894"/>
                    <a:pt x="8395" y="15490"/>
                    <a:pt x="8395" y="15490"/>
                  </a:cubicBezTo>
                  <a:lnTo>
                    <a:pt x="11812" y="15490"/>
                  </a:lnTo>
                  <a:cubicBezTo>
                    <a:pt x="11502" y="12502"/>
                    <a:pt x="10157" y="3310"/>
                    <a:pt x="9788" y="310"/>
                  </a:cubicBezTo>
                  <a:cubicBezTo>
                    <a:pt x="9669" y="310"/>
                    <a:pt x="9586" y="322"/>
                    <a:pt x="9478" y="322"/>
                  </a:cubicBezTo>
                  <a:cubicBezTo>
                    <a:pt x="8190" y="468"/>
                    <a:pt x="6901" y="529"/>
                    <a:pt x="5612" y="529"/>
                  </a:cubicBezTo>
                  <a:cubicBezTo>
                    <a:pt x="4901" y="529"/>
                    <a:pt x="4189" y="510"/>
                    <a:pt x="3478" y="477"/>
                  </a:cubicBezTo>
                  <a:cubicBezTo>
                    <a:pt x="2323" y="417"/>
                    <a:pt x="1132" y="298"/>
                    <a:pt x="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5795;p62">
              <a:extLst>
                <a:ext uri="{FF2B5EF4-FFF2-40B4-BE49-F238E27FC236}">
                  <a16:creationId xmlns:a16="http://schemas.microsoft.com/office/drawing/2014/main" xmlns="" id="{6CA5BC39-9149-4E0C-99CE-CE0604AB9C15}"/>
                </a:ext>
              </a:extLst>
            </p:cNvPr>
            <p:cNvSpPr/>
            <p:nvPr/>
          </p:nvSpPr>
          <p:spPr>
            <a:xfrm>
              <a:off x="5337566" y="3862339"/>
              <a:ext cx="184945" cy="114506"/>
            </a:xfrm>
            <a:custGeom>
              <a:avLst/>
              <a:gdLst/>
              <a:ahLst/>
              <a:cxnLst/>
              <a:rect l="l" t="t" r="r" b="b"/>
              <a:pathLst>
                <a:path w="3752" h="2323" extrusionOk="0">
                  <a:moveTo>
                    <a:pt x="3465" y="1"/>
                  </a:moveTo>
                  <a:cubicBezTo>
                    <a:pt x="3120" y="60"/>
                    <a:pt x="2799" y="120"/>
                    <a:pt x="2465" y="155"/>
                  </a:cubicBezTo>
                  <a:cubicBezTo>
                    <a:pt x="1656" y="275"/>
                    <a:pt x="822" y="370"/>
                    <a:pt x="1" y="429"/>
                  </a:cubicBezTo>
                  <a:cubicBezTo>
                    <a:pt x="191" y="1572"/>
                    <a:pt x="322" y="2322"/>
                    <a:pt x="322" y="2322"/>
                  </a:cubicBezTo>
                  <a:lnTo>
                    <a:pt x="3751" y="2322"/>
                  </a:lnTo>
                  <a:cubicBezTo>
                    <a:pt x="3692" y="1751"/>
                    <a:pt x="3584" y="929"/>
                    <a:pt x="3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5796;p62">
              <a:extLst>
                <a:ext uri="{FF2B5EF4-FFF2-40B4-BE49-F238E27FC236}">
                  <a16:creationId xmlns:a16="http://schemas.microsoft.com/office/drawing/2014/main" xmlns="" id="{90ACB8C2-10E8-4E3A-BAD8-94BEF4D7BF10}"/>
                </a:ext>
              </a:extLst>
            </p:cNvPr>
            <p:cNvSpPr/>
            <p:nvPr/>
          </p:nvSpPr>
          <p:spPr>
            <a:xfrm>
              <a:off x="5000109" y="3887577"/>
              <a:ext cx="179622" cy="89860"/>
            </a:xfrm>
            <a:custGeom>
              <a:avLst/>
              <a:gdLst/>
              <a:ahLst/>
              <a:cxnLst/>
              <a:rect l="l" t="t" r="r" b="b"/>
              <a:pathLst>
                <a:path w="3644" h="1823" extrusionOk="0">
                  <a:moveTo>
                    <a:pt x="1" y="1"/>
                  </a:moveTo>
                  <a:cubicBezTo>
                    <a:pt x="120" y="1096"/>
                    <a:pt x="191" y="1822"/>
                    <a:pt x="191" y="1822"/>
                  </a:cubicBezTo>
                  <a:lnTo>
                    <a:pt x="3644" y="1822"/>
                  </a:lnTo>
                  <a:cubicBezTo>
                    <a:pt x="3644" y="1394"/>
                    <a:pt x="3632" y="798"/>
                    <a:pt x="3620" y="84"/>
                  </a:cubicBezTo>
                  <a:cubicBezTo>
                    <a:pt x="2977" y="84"/>
                    <a:pt x="2358" y="84"/>
                    <a:pt x="1715" y="60"/>
                  </a:cubicBezTo>
                  <a:cubicBezTo>
                    <a:pt x="1144" y="48"/>
                    <a:pt x="584" y="2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5797;p62">
              <a:extLst>
                <a:ext uri="{FF2B5EF4-FFF2-40B4-BE49-F238E27FC236}">
                  <a16:creationId xmlns:a16="http://schemas.microsoft.com/office/drawing/2014/main" xmlns="" id="{16B025DC-37C3-4C9C-B23A-4092E93EB58E}"/>
                </a:ext>
              </a:extLst>
            </p:cNvPr>
            <p:cNvSpPr/>
            <p:nvPr/>
          </p:nvSpPr>
          <p:spPr>
            <a:xfrm>
              <a:off x="4941401" y="3214435"/>
              <a:ext cx="542957" cy="478334"/>
            </a:xfrm>
            <a:custGeom>
              <a:avLst/>
              <a:gdLst/>
              <a:ahLst/>
              <a:cxnLst/>
              <a:rect l="l" t="t" r="r" b="b"/>
              <a:pathLst>
                <a:path w="11015" h="9704" extrusionOk="0">
                  <a:moveTo>
                    <a:pt x="1" y="0"/>
                  </a:moveTo>
                  <a:lnTo>
                    <a:pt x="1" y="0"/>
                  </a:lnTo>
                  <a:cubicBezTo>
                    <a:pt x="25" y="2620"/>
                    <a:pt x="168" y="4989"/>
                    <a:pt x="322" y="6096"/>
                  </a:cubicBezTo>
                  <a:cubicBezTo>
                    <a:pt x="418" y="6906"/>
                    <a:pt x="549" y="8001"/>
                    <a:pt x="703" y="9168"/>
                  </a:cubicBezTo>
                  <a:cubicBezTo>
                    <a:pt x="1013" y="9228"/>
                    <a:pt x="1322" y="9287"/>
                    <a:pt x="1656" y="9335"/>
                  </a:cubicBezTo>
                  <a:cubicBezTo>
                    <a:pt x="2513" y="9454"/>
                    <a:pt x="3394" y="9525"/>
                    <a:pt x="4251" y="9597"/>
                  </a:cubicBezTo>
                  <a:cubicBezTo>
                    <a:pt x="4406" y="9609"/>
                    <a:pt x="4537" y="9609"/>
                    <a:pt x="4692" y="9632"/>
                  </a:cubicBezTo>
                  <a:cubicBezTo>
                    <a:pt x="4573" y="6060"/>
                    <a:pt x="4454" y="2334"/>
                    <a:pt x="4585" y="2310"/>
                  </a:cubicBezTo>
                  <a:cubicBezTo>
                    <a:pt x="4647" y="2297"/>
                    <a:pt x="4713" y="2288"/>
                    <a:pt x="4786" y="2288"/>
                  </a:cubicBezTo>
                  <a:cubicBezTo>
                    <a:pt x="4980" y="2288"/>
                    <a:pt x="5224" y="2349"/>
                    <a:pt x="5561" y="2548"/>
                  </a:cubicBezTo>
                  <a:cubicBezTo>
                    <a:pt x="5906" y="2727"/>
                    <a:pt x="6668" y="6334"/>
                    <a:pt x="7323" y="9704"/>
                  </a:cubicBezTo>
                  <a:cubicBezTo>
                    <a:pt x="8561" y="9668"/>
                    <a:pt x="9800" y="9549"/>
                    <a:pt x="11014" y="9394"/>
                  </a:cubicBezTo>
                  <a:cubicBezTo>
                    <a:pt x="10538" y="5894"/>
                    <a:pt x="9990" y="2048"/>
                    <a:pt x="9764" y="298"/>
                  </a:cubicBezTo>
                  <a:cubicBezTo>
                    <a:pt x="9681" y="310"/>
                    <a:pt x="9574" y="310"/>
                    <a:pt x="9478" y="322"/>
                  </a:cubicBezTo>
                  <a:cubicBezTo>
                    <a:pt x="8194" y="468"/>
                    <a:pt x="6900" y="534"/>
                    <a:pt x="5605" y="534"/>
                  </a:cubicBezTo>
                  <a:cubicBezTo>
                    <a:pt x="4896" y="534"/>
                    <a:pt x="4186" y="514"/>
                    <a:pt x="3478" y="476"/>
                  </a:cubicBezTo>
                  <a:cubicBezTo>
                    <a:pt x="2323" y="417"/>
                    <a:pt x="1132" y="298"/>
                    <a:pt x="1"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5798;p62">
              <a:extLst>
                <a:ext uri="{FF2B5EF4-FFF2-40B4-BE49-F238E27FC236}">
                  <a16:creationId xmlns:a16="http://schemas.microsoft.com/office/drawing/2014/main" xmlns="" id="{7B95E722-E479-4079-AE2E-E03CC1672537}"/>
                </a:ext>
              </a:extLst>
            </p:cNvPr>
            <p:cNvSpPr/>
            <p:nvPr/>
          </p:nvSpPr>
          <p:spPr>
            <a:xfrm>
              <a:off x="4898566" y="3967924"/>
              <a:ext cx="306994" cy="96663"/>
            </a:xfrm>
            <a:custGeom>
              <a:avLst/>
              <a:gdLst/>
              <a:ahLst/>
              <a:cxnLst/>
              <a:rect l="l" t="t" r="r" b="b"/>
              <a:pathLst>
                <a:path w="6228" h="1961" extrusionOk="0">
                  <a:moveTo>
                    <a:pt x="2992" y="1"/>
                  </a:moveTo>
                  <a:cubicBezTo>
                    <a:pt x="2561" y="1"/>
                    <a:pt x="2243" y="8"/>
                    <a:pt x="2203" y="26"/>
                  </a:cubicBezTo>
                  <a:cubicBezTo>
                    <a:pt x="2203" y="26"/>
                    <a:pt x="1906" y="38"/>
                    <a:pt x="1013" y="633"/>
                  </a:cubicBezTo>
                  <a:cubicBezTo>
                    <a:pt x="465" y="990"/>
                    <a:pt x="179" y="1335"/>
                    <a:pt x="60" y="1573"/>
                  </a:cubicBezTo>
                  <a:cubicBezTo>
                    <a:pt x="1" y="1693"/>
                    <a:pt x="96" y="1847"/>
                    <a:pt x="227" y="1847"/>
                  </a:cubicBezTo>
                  <a:cubicBezTo>
                    <a:pt x="923" y="1869"/>
                    <a:pt x="2945" y="1961"/>
                    <a:pt x="4412" y="1961"/>
                  </a:cubicBezTo>
                  <a:cubicBezTo>
                    <a:pt x="5304" y="1961"/>
                    <a:pt x="5991" y="1927"/>
                    <a:pt x="6049" y="1823"/>
                  </a:cubicBezTo>
                  <a:cubicBezTo>
                    <a:pt x="6228" y="1514"/>
                    <a:pt x="5894" y="121"/>
                    <a:pt x="5740" y="73"/>
                  </a:cubicBezTo>
                  <a:cubicBezTo>
                    <a:pt x="5631" y="40"/>
                    <a:pt x="4003" y="1"/>
                    <a:pt x="29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5799;p62">
              <a:extLst>
                <a:ext uri="{FF2B5EF4-FFF2-40B4-BE49-F238E27FC236}">
                  <a16:creationId xmlns:a16="http://schemas.microsoft.com/office/drawing/2014/main" xmlns="" id="{7033BB68-9AE4-448D-8743-2F8CB7933AC7}"/>
                </a:ext>
              </a:extLst>
            </p:cNvPr>
            <p:cNvSpPr/>
            <p:nvPr/>
          </p:nvSpPr>
          <p:spPr>
            <a:xfrm>
              <a:off x="5243072"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5800;p62">
              <a:extLst>
                <a:ext uri="{FF2B5EF4-FFF2-40B4-BE49-F238E27FC236}">
                  <a16:creationId xmlns:a16="http://schemas.microsoft.com/office/drawing/2014/main" xmlns="" id="{F327C4B5-25E2-436D-A22D-BE0D1593DE0A}"/>
                </a:ext>
              </a:extLst>
            </p:cNvPr>
            <p:cNvSpPr/>
            <p:nvPr/>
          </p:nvSpPr>
          <p:spPr>
            <a:xfrm>
              <a:off x="4887426" y="3206203"/>
              <a:ext cx="642084" cy="450878"/>
            </a:xfrm>
            <a:custGeom>
              <a:avLst/>
              <a:gdLst/>
              <a:ahLst/>
              <a:cxnLst/>
              <a:rect l="l" t="t" r="r" b="b"/>
              <a:pathLst>
                <a:path w="13026" h="9147" extrusionOk="0">
                  <a:moveTo>
                    <a:pt x="203" y="1"/>
                  </a:moveTo>
                  <a:cubicBezTo>
                    <a:pt x="203" y="1"/>
                    <a:pt x="143" y="894"/>
                    <a:pt x="96" y="2060"/>
                  </a:cubicBezTo>
                  <a:lnTo>
                    <a:pt x="96" y="2203"/>
                  </a:lnTo>
                  <a:cubicBezTo>
                    <a:pt x="36" y="3489"/>
                    <a:pt x="1" y="5049"/>
                    <a:pt x="36" y="6025"/>
                  </a:cubicBezTo>
                  <a:cubicBezTo>
                    <a:pt x="143" y="7930"/>
                    <a:pt x="239" y="8442"/>
                    <a:pt x="239" y="8442"/>
                  </a:cubicBezTo>
                  <a:cubicBezTo>
                    <a:pt x="239" y="8442"/>
                    <a:pt x="2048" y="8787"/>
                    <a:pt x="3632" y="8918"/>
                  </a:cubicBezTo>
                  <a:cubicBezTo>
                    <a:pt x="4022" y="8954"/>
                    <a:pt x="4390" y="8967"/>
                    <a:pt x="4723" y="8967"/>
                  </a:cubicBezTo>
                  <a:cubicBezTo>
                    <a:pt x="5723" y="8967"/>
                    <a:pt x="6406" y="8847"/>
                    <a:pt x="6406" y="8847"/>
                  </a:cubicBezTo>
                  <a:cubicBezTo>
                    <a:pt x="6406" y="8847"/>
                    <a:pt x="5787" y="6227"/>
                    <a:pt x="5989" y="5989"/>
                  </a:cubicBezTo>
                  <a:cubicBezTo>
                    <a:pt x="6013" y="5966"/>
                    <a:pt x="6013" y="5966"/>
                    <a:pt x="6025" y="5966"/>
                  </a:cubicBezTo>
                  <a:cubicBezTo>
                    <a:pt x="6049" y="5966"/>
                    <a:pt x="6085" y="5989"/>
                    <a:pt x="6108" y="6025"/>
                  </a:cubicBezTo>
                  <a:cubicBezTo>
                    <a:pt x="6394" y="6442"/>
                    <a:pt x="6859" y="8787"/>
                    <a:pt x="6859" y="8787"/>
                  </a:cubicBezTo>
                  <a:cubicBezTo>
                    <a:pt x="6859" y="8787"/>
                    <a:pt x="7991" y="9147"/>
                    <a:pt x="9997" y="9147"/>
                  </a:cubicBezTo>
                  <a:cubicBezTo>
                    <a:pt x="10088" y="9147"/>
                    <a:pt x="10181" y="9146"/>
                    <a:pt x="10276" y="9145"/>
                  </a:cubicBezTo>
                  <a:cubicBezTo>
                    <a:pt x="11097" y="9145"/>
                    <a:pt x="11681" y="8990"/>
                    <a:pt x="12097" y="8823"/>
                  </a:cubicBezTo>
                  <a:cubicBezTo>
                    <a:pt x="12133" y="8811"/>
                    <a:pt x="12169" y="8799"/>
                    <a:pt x="12193" y="8787"/>
                  </a:cubicBezTo>
                  <a:cubicBezTo>
                    <a:pt x="12835" y="8513"/>
                    <a:pt x="13026" y="8168"/>
                    <a:pt x="13026" y="8168"/>
                  </a:cubicBezTo>
                  <a:cubicBezTo>
                    <a:pt x="13026" y="8168"/>
                    <a:pt x="11752" y="1203"/>
                    <a:pt x="11419" y="298"/>
                  </a:cubicBezTo>
                  <a:cubicBezTo>
                    <a:pt x="11419" y="298"/>
                    <a:pt x="11288" y="286"/>
                    <a:pt x="11050" y="286"/>
                  </a:cubicBezTo>
                  <a:lnTo>
                    <a:pt x="10919" y="286"/>
                  </a:lnTo>
                  <a:cubicBezTo>
                    <a:pt x="10418" y="274"/>
                    <a:pt x="9537" y="239"/>
                    <a:pt x="8513" y="215"/>
                  </a:cubicBezTo>
                  <a:lnTo>
                    <a:pt x="8383" y="215"/>
                  </a:lnTo>
                  <a:cubicBezTo>
                    <a:pt x="7370" y="179"/>
                    <a:pt x="6227" y="155"/>
                    <a:pt x="5132" y="120"/>
                  </a:cubicBezTo>
                  <a:lnTo>
                    <a:pt x="5037" y="120"/>
                  </a:lnTo>
                  <a:cubicBezTo>
                    <a:pt x="4906" y="120"/>
                    <a:pt x="4787" y="108"/>
                    <a:pt x="4656" y="108"/>
                  </a:cubicBezTo>
                  <a:lnTo>
                    <a:pt x="4573" y="108"/>
                  </a:lnTo>
                  <a:cubicBezTo>
                    <a:pt x="3239" y="72"/>
                    <a:pt x="2013" y="36"/>
                    <a:pt x="1239" y="12"/>
                  </a:cubicBezTo>
                  <a:lnTo>
                    <a:pt x="1144" y="12"/>
                  </a:lnTo>
                  <a:cubicBezTo>
                    <a:pt x="679" y="12"/>
                    <a:pt x="405" y="1"/>
                    <a:pt x="3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5801;p62">
              <a:extLst>
                <a:ext uri="{FF2B5EF4-FFF2-40B4-BE49-F238E27FC236}">
                  <a16:creationId xmlns:a16="http://schemas.microsoft.com/office/drawing/2014/main" xmlns="" id="{C3FB3EB7-A13C-4351-8C2D-27CBF8ABECFB}"/>
                </a:ext>
              </a:extLst>
            </p:cNvPr>
            <p:cNvSpPr/>
            <p:nvPr/>
          </p:nvSpPr>
          <p:spPr>
            <a:xfrm>
              <a:off x="5301780" y="3219709"/>
              <a:ext cx="187854" cy="421451"/>
            </a:xfrm>
            <a:custGeom>
              <a:avLst/>
              <a:gdLst/>
              <a:ahLst/>
              <a:cxnLst/>
              <a:rect l="l" t="t" r="r" b="b"/>
              <a:pathLst>
                <a:path w="3811" h="8550" extrusionOk="0">
                  <a:moveTo>
                    <a:pt x="0" y="0"/>
                  </a:moveTo>
                  <a:cubicBezTo>
                    <a:pt x="191" y="1143"/>
                    <a:pt x="834" y="2215"/>
                    <a:pt x="1762" y="2929"/>
                  </a:cubicBezTo>
                  <a:cubicBezTo>
                    <a:pt x="2120" y="3215"/>
                    <a:pt x="2524" y="3417"/>
                    <a:pt x="2953" y="3572"/>
                  </a:cubicBezTo>
                  <a:cubicBezTo>
                    <a:pt x="3108" y="4703"/>
                    <a:pt x="3275" y="5834"/>
                    <a:pt x="3453" y="6966"/>
                  </a:cubicBezTo>
                  <a:cubicBezTo>
                    <a:pt x="3513" y="7323"/>
                    <a:pt x="3572" y="7692"/>
                    <a:pt x="3632" y="8049"/>
                  </a:cubicBezTo>
                  <a:cubicBezTo>
                    <a:pt x="3656" y="8216"/>
                    <a:pt x="3679" y="8394"/>
                    <a:pt x="3703" y="8549"/>
                  </a:cubicBezTo>
                  <a:cubicBezTo>
                    <a:pt x="3751" y="8537"/>
                    <a:pt x="3775" y="8525"/>
                    <a:pt x="3810" y="8513"/>
                  </a:cubicBezTo>
                  <a:cubicBezTo>
                    <a:pt x="3787" y="8406"/>
                    <a:pt x="3763" y="8299"/>
                    <a:pt x="3763" y="8192"/>
                  </a:cubicBezTo>
                  <a:cubicBezTo>
                    <a:pt x="3715" y="7870"/>
                    <a:pt x="3656" y="7537"/>
                    <a:pt x="3608" y="7216"/>
                  </a:cubicBezTo>
                  <a:cubicBezTo>
                    <a:pt x="3525" y="6561"/>
                    <a:pt x="3417" y="5906"/>
                    <a:pt x="3334" y="5251"/>
                  </a:cubicBezTo>
                  <a:cubicBezTo>
                    <a:pt x="3155" y="3941"/>
                    <a:pt x="2977" y="2608"/>
                    <a:pt x="2822" y="1286"/>
                  </a:cubicBezTo>
                  <a:cubicBezTo>
                    <a:pt x="2774" y="917"/>
                    <a:pt x="2739" y="560"/>
                    <a:pt x="2691" y="191"/>
                  </a:cubicBezTo>
                  <a:cubicBezTo>
                    <a:pt x="2691" y="155"/>
                    <a:pt x="2679" y="119"/>
                    <a:pt x="2679" y="72"/>
                  </a:cubicBezTo>
                  <a:lnTo>
                    <a:pt x="2536" y="72"/>
                  </a:lnTo>
                  <a:lnTo>
                    <a:pt x="2536" y="84"/>
                  </a:lnTo>
                  <a:cubicBezTo>
                    <a:pt x="2584" y="417"/>
                    <a:pt x="2620" y="739"/>
                    <a:pt x="2655" y="1072"/>
                  </a:cubicBezTo>
                  <a:cubicBezTo>
                    <a:pt x="2739" y="1739"/>
                    <a:pt x="2810" y="2394"/>
                    <a:pt x="2894" y="3048"/>
                  </a:cubicBezTo>
                  <a:cubicBezTo>
                    <a:pt x="2917" y="3191"/>
                    <a:pt x="2941" y="3358"/>
                    <a:pt x="2953" y="3513"/>
                  </a:cubicBezTo>
                  <a:cubicBezTo>
                    <a:pt x="2227" y="3191"/>
                    <a:pt x="1596" y="2739"/>
                    <a:pt x="1084" y="2120"/>
                  </a:cubicBezTo>
                  <a:cubicBezTo>
                    <a:pt x="572" y="1512"/>
                    <a:pt x="250" y="774"/>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5802;p62">
              <a:extLst>
                <a:ext uri="{FF2B5EF4-FFF2-40B4-BE49-F238E27FC236}">
                  <a16:creationId xmlns:a16="http://schemas.microsoft.com/office/drawing/2014/main" xmlns="" id="{23C0A032-C73B-4676-805B-47306AFBF96E}"/>
                </a:ext>
              </a:extLst>
            </p:cNvPr>
            <p:cNvSpPr/>
            <p:nvPr/>
          </p:nvSpPr>
          <p:spPr>
            <a:xfrm>
              <a:off x="5106334" y="3212661"/>
              <a:ext cx="34110" cy="180213"/>
            </a:xfrm>
            <a:custGeom>
              <a:avLst/>
              <a:gdLst/>
              <a:ahLst/>
              <a:cxnLst/>
              <a:rect l="l" t="t" r="r" b="b"/>
              <a:pathLst>
                <a:path w="692" h="3656" extrusionOk="0">
                  <a:moveTo>
                    <a:pt x="155" y="1"/>
                  </a:moveTo>
                  <a:cubicBezTo>
                    <a:pt x="72" y="501"/>
                    <a:pt x="48" y="1001"/>
                    <a:pt x="36" y="1489"/>
                  </a:cubicBezTo>
                  <a:cubicBezTo>
                    <a:pt x="1" y="2203"/>
                    <a:pt x="48" y="2906"/>
                    <a:pt x="120" y="3608"/>
                  </a:cubicBezTo>
                  <a:cubicBezTo>
                    <a:pt x="120" y="3620"/>
                    <a:pt x="132" y="3656"/>
                    <a:pt x="167" y="3656"/>
                  </a:cubicBezTo>
                  <a:cubicBezTo>
                    <a:pt x="310" y="3620"/>
                    <a:pt x="453" y="3608"/>
                    <a:pt x="596" y="3596"/>
                  </a:cubicBezTo>
                  <a:cubicBezTo>
                    <a:pt x="620" y="3596"/>
                    <a:pt x="643" y="3572"/>
                    <a:pt x="643" y="3549"/>
                  </a:cubicBezTo>
                  <a:cubicBezTo>
                    <a:pt x="513" y="2370"/>
                    <a:pt x="524" y="1179"/>
                    <a:pt x="691" y="24"/>
                  </a:cubicBezTo>
                  <a:lnTo>
                    <a:pt x="596" y="24"/>
                  </a:lnTo>
                  <a:cubicBezTo>
                    <a:pt x="572" y="155"/>
                    <a:pt x="548" y="286"/>
                    <a:pt x="536" y="417"/>
                  </a:cubicBezTo>
                  <a:cubicBezTo>
                    <a:pt x="465" y="1072"/>
                    <a:pt x="429" y="1751"/>
                    <a:pt x="453" y="2417"/>
                  </a:cubicBezTo>
                  <a:cubicBezTo>
                    <a:pt x="465" y="2775"/>
                    <a:pt x="489" y="3144"/>
                    <a:pt x="536" y="3501"/>
                  </a:cubicBezTo>
                  <a:cubicBezTo>
                    <a:pt x="429" y="3513"/>
                    <a:pt x="310" y="3537"/>
                    <a:pt x="191" y="3549"/>
                  </a:cubicBezTo>
                  <a:cubicBezTo>
                    <a:pt x="120" y="2882"/>
                    <a:pt x="96" y="2191"/>
                    <a:pt x="108" y="1525"/>
                  </a:cubicBezTo>
                  <a:cubicBezTo>
                    <a:pt x="120" y="1013"/>
                    <a:pt x="167" y="512"/>
                    <a:pt x="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5803;p62">
              <a:extLst>
                <a:ext uri="{FF2B5EF4-FFF2-40B4-BE49-F238E27FC236}">
                  <a16:creationId xmlns:a16="http://schemas.microsoft.com/office/drawing/2014/main" xmlns="" id="{3013D919-2104-430F-8EB5-BA5BA1726755}"/>
                </a:ext>
              </a:extLst>
            </p:cNvPr>
            <p:cNvSpPr/>
            <p:nvPr/>
          </p:nvSpPr>
          <p:spPr>
            <a:xfrm>
              <a:off x="4892109" y="3208569"/>
              <a:ext cx="57574" cy="106866"/>
            </a:xfrm>
            <a:custGeom>
              <a:avLst/>
              <a:gdLst/>
              <a:ahLst/>
              <a:cxnLst/>
              <a:rect l="l" t="t" r="r" b="b"/>
              <a:pathLst>
                <a:path w="1168" h="2168" extrusionOk="0">
                  <a:moveTo>
                    <a:pt x="1025" y="0"/>
                  </a:moveTo>
                  <a:cubicBezTo>
                    <a:pt x="1025" y="12"/>
                    <a:pt x="1013" y="48"/>
                    <a:pt x="1013" y="72"/>
                  </a:cubicBezTo>
                  <a:cubicBezTo>
                    <a:pt x="846" y="715"/>
                    <a:pt x="548" y="1322"/>
                    <a:pt x="156" y="1846"/>
                  </a:cubicBezTo>
                  <a:cubicBezTo>
                    <a:pt x="108" y="1905"/>
                    <a:pt x="60" y="1965"/>
                    <a:pt x="1" y="2024"/>
                  </a:cubicBezTo>
                  <a:lnTo>
                    <a:pt x="1" y="2167"/>
                  </a:lnTo>
                  <a:cubicBezTo>
                    <a:pt x="572" y="1560"/>
                    <a:pt x="965" y="798"/>
                    <a:pt x="1168"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5804;p62">
              <a:extLst>
                <a:ext uri="{FF2B5EF4-FFF2-40B4-BE49-F238E27FC236}">
                  <a16:creationId xmlns:a16="http://schemas.microsoft.com/office/drawing/2014/main" xmlns="" id="{28DF1342-6F13-4D75-B8EB-A13D4CF9C150}"/>
                </a:ext>
              </a:extLst>
            </p:cNvPr>
            <p:cNvSpPr/>
            <p:nvPr/>
          </p:nvSpPr>
          <p:spPr>
            <a:xfrm>
              <a:off x="5092237" y="3472088"/>
              <a:ext cx="104451" cy="34357"/>
            </a:xfrm>
            <a:custGeom>
              <a:avLst/>
              <a:gdLst/>
              <a:ahLst/>
              <a:cxnLst/>
              <a:rect l="l" t="t" r="r" b="b"/>
              <a:pathLst>
                <a:path w="2119" h="697" extrusionOk="0">
                  <a:moveTo>
                    <a:pt x="48" y="0"/>
                  </a:moveTo>
                  <a:cubicBezTo>
                    <a:pt x="25" y="0"/>
                    <a:pt x="1" y="36"/>
                    <a:pt x="37" y="36"/>
                  </a:cubicBezTo>
                  <a:cubicBezTo>
                    <a:pt x="739" y="202"/>
                    <a:pt x="1418" y="417"/>
                    <a:pt x="2072" y="691"/>
                  </a:cubicBezTo>
                  <a:cubicBezTo>
                    <a:pt x="2078" y="694"/>
                    <a:pt x="2083" y="696"/>
                    <a:pt x="2088" y="696"/>
                  </a:cubicBezTo>
                  <a:cubicBezTo>
                    <a:pt x="2111" y="696"/>
                    <a:pt x="2118" y="651"/>
                    <a:pt x="2108" y="631"/>
                  </a:cubicBezTo>
                  <a:cubicBezTo>
                    <a:pt x="1465" y="310"/>
                    <a:pt x="763" y="83"/>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5805;p62">
              <a:extLst>
                <a:ext uri="{FF2B5EF4-FFF2-40B4-BE49-F238E27FC236}">
                  <a16:creationId xmlns:a16="http://schemas.microsoft.com/office/drawing/2014/main" xmlns="" id="{78D823D7-F58C-4EFF-9E2A-6D2C6997A32A}"/>
                </a:ext>
              </a:extLst>
            </p:cNvPr>
            <p:cNvSpPr/>
            <p:nvPr/>
          </p:nvSpPr>
          <p:spPr>
            <a:xfrm>
              <a:off x="4957865" y="2622232"/>
              <a:ext cx="389707" cy="604129"/>
            </a:xfrm>
            <a:custGeom>
              <a:avLst/>
              <a:gdLst/>
              <a:ahLst/>
              <a:cxnLst/>
              <a:rect l="l" t="t" r="r" b="b"/>
              <a:pathLst>
                <a:path w="7906" h="12256" extrusionOk="0">
                  <a:moveTo>
                    <a:pt x="4968" y="0"/>
                  </a:moveTo>
                  <a:cubicBezTo>
                    <a:pt x="4266" y="0"/>
                    <a:pt x="3407" y="175"/>
                    <a:pt x="2739" y="406"/>
                  </a:cubicBezTo>
                  <a:cubicBezTo>
                    <a:pt x="2715" y="418"/>
                    <a:pt x="2691" y="418"/>
                    <a:pt x="2679" y="429"/>
                  </a:cubicBezTo>
                  <a:cubicBezTo>
                    <a:pt x="2143" y="608"/>
                    <a:pt x="1739" y="822"/>
                    <a:pt x="1643" y="953"/>
                  </a:cubicBezTo>
                  <a:cubicBezTo>
                    <a:pt x="1048" y="1906"/>
                    <a:pt x="453" y="6525"/>
                    <a:pt x="0" y="11562"/>
                  </a:cubicBezTo>
                  <a:cubicBezTo>
                    <a:pt x="298" y="11705"/>
                    <a:pt x="596" y="11788"/>
                    <a:pt x="905" y="11883"/>
                  </a:cubicBezTo>
                  <a:cubicBezTo>
                    <a:pt x="1940" y="12163"/>
                    <a:pt x="3023" y="12256"/>
                    <a:pt x="4111" y="12256"/>
                  </a:cubicBezTo>
                  <a:cubicBezTo>
                    <a:pt x="4551" y="12256"/>
                    <a:pt x="4991" y="12241"/>
                    <a:pt x="5430" y="12217"/>
                  </a:cubicBezTo>
                  <a:cubicBezTo>
                    <a:pt x="6263" y="12193"/>
                    <a:pt x="7096" y="12074"/>
                    <a:pt x="7906" y="11907"/>
                  </a:cubicBezTo>
                  <a:cubicBezTo>
                    <a:pt x="7882" y="11669"/>
                    <a:pt x="7846" y="11502"/>
                    <a:pt x="7858" y="11371"/>
                  </a:cubicBezTo>
                  <a:cubicBezTo>
                    <a:pt x="7632" y="9514"/>
                    <a:pt x="7561" y="1501"/>
                    <a:pt x="7406" y="1084"/>
                  </a:cubicBezTo>
                  <a:cubicBezTo>
                    <a:pt x="7299" y="775"/>
                    <a:pt x="6727" y="310"/>
                    <a:pt x="5858" y="108"/>
                  </a:cubicBezTo>
                  <a:cubicBezTo>
                    <a:pt x="5834" y="108"/>
                    <a:pt x="5799" y="96"/>
                    <a:pt x="5775" y="96"/>
                  </a:cubicBezTo>
                  <a:cubicBezTo>
                    <a:pt x="5549" y="48"/>
                    <a:pt x="5299" y="13"/>
                    <a:pt x="5037" y="1"/>
                  </a:cubicBezTo>
                  <a:cubicBezTo>
                    <a:pt x="5014" y="0"/>
                    <a:pt x="4991" y="0"/>
                    <a:pt x="49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5806;p62">
              <a:extLst>
                <a:ext uri="{FF2B5EF4-FFF2-40B4-BE49-F238E27FC236}">
                  <a16:creationId xmlns:a16="http://schemas.microsoft.com/office/drawing/2014/main" xmlns="" id="{6C22B45B-52C9-4D14-B8CE-9E2994AE5BE3}"/>
                </a:ext>
              </a:extLst>
            </p:cNvPr>
            <p:cNvSpPr/>
            <p:nvPr/>
          </p:nvSpPr>
          <p:spPr>
            <a:xfrm>
              <a:off x="4853365" y="2617943"/>
              <a:ext cx="653865" cy="751464"/>
            </a:xfrm>
            <a:custGeom>
              <a:avLst/>
              <a:gdLst/>
              <a:ahLst/>
              <a:cxnLst/>
              <a:rect l="l" t="t" r="r" b="b"/>
              <a:pathLst>
                <a:path w="13265" h="15245" extrusionOk="0">
                  <a:moveTo>
                    <a:pt x="7816" y="1"/>
                  </a:moveTo>
                  <a:cubicBezTo>
                    <a:pt x="6719" y="1"/>
                    <a:pt x="5411" y="213"/>
                    <a:pt x="4371" y="445"/>
                  </a:cubicBezTo>
                  <a:cubicBezTo>
                    <a:pt x="4347" y="457"/>
                    <a:pt x="4299" y="457"/>
                    <a:pt x="4275" y="481"/>
                  </a:cubicBezTo>
                  <a:cubicBezTo>
                    <a:pt x="3418" y="683"/>
                    <a:pt x="2763" y="909"/>
                    <a:pt x="2632" y="1076"/>
                  </a:cubicBezTo>
                  <a:cubicBezTo>
                    <a:pt x="1668" y="2160"/>
                    <a:pt x="715" y="8827"/>
                    <a:pt x="1" y="14447"/>
                  </a:cubicBezTo>
                  <a:cubicBezTo>
                    <a:pt x="477" y="14602"/>
                    <a:pt x="965" y="14721"/>
                    <a:pt x="1454" y="14804"/>
                  </a:cubicBezTo>
                  <a:cubicBezTo>
                    <a:pt x="2275" y="14971"/>
                    <a:pt x="3108" y="15078"/>
                    <a:pt x="3942" y="15137"/>
                  </a:cubicBezTo>
                  <a:cubicBezTo>
                    <a:pt x="3918" y="14625"/>
                    <a:pt x="3870" y="14125"/>
                    <a:pt x="3835" y="13613"/>
                  </a:cubicBezTo>
                  <a:cubicBezTo>
                    <a:pt x="3740" y="12208"/>
                    <a:pt x="3644" y="9303"/>
                    <a:pt x="3597" y="7886"/>
                  </a:cubicBezTo>
                  <a:cubicBezTo>
                    <a:pt x="3561" y="6493"/>
                    <a:pt x="3537" y="5088"/>
                    <a:pt x="3704" y="3707"/>
                  </a:cubicBezTo>
                  <a:cubicBezTo>
                    <a:pt x="3811" y="2862"/>
                    <a:pt x="3954" y="1886"/>
                    <a:pt x="4656" y="1314"/>
                  </a:cubicBezTo>
                  <a:cubicBezTo>
                    <a:pt x="4966" y="1040"/>
                    <a:pt x="5359" y="909"/>
                    <a:pt x="5740" y="778"/>
                  </a:cubicBezTo>
                  <a:cubicBezTo>
                    <a:pt x="6133" y="659"/>
                    <a:pt x="6537" y="528"/>
                    <a:pt x="6930" y="481"/>
                  </a:cubicBezTo>
                  <a:cubicBezTo>
                    <a:pt x="7109" y="459"/>
                    <a:pt x="7292" y="440"/>
                    <a:pt x="7472" y="440"/>
                  </a:cubicBezTo>
                  <a:cubicBezTo>
                    <a:pt x="7689" y="440"/>
                    <a:pt x="7902" y="468"/>
                    <a:pt x="8097" y="552"/>
                  </a:cubicBezTo>
                  <a:cubicBezTo>
                    <a:pt x="8264" y="624"/>
                    <a:pt x="8407" y="719"/>
                    <a:pt x="8514" y="862"/>
                  </a:cubicBezTo>
                  <a:cubicBezTo>
                    <a:pt x="8645" y="1040"/>
                    <a:pt x="8681" y="1231"/>
                    <a:pt x="8645" y="1457"/>
                  </a:cubicBezTo>
                  <a:cubicBezTo>
                    <a:pt x="8621" y="1707"/>
                    <a:pt x="8514" y="1945"/>
                    <a:pt x="8431" y="2171"/>
                  </a:cubicBezTo>
                  <a:cubicBezTo>
                    <a:pt x="8323" y="2421"/>
                    <a:pt x="8228" y="2683"/>
                    <a:pt x="8157" y="2945"/>
                  </a:cubicBezTo>
                  <a:cubicBezTo>
                    <a:pt x="7942" y="3612"/>
                    <a:pt x="7752" y="4291"/>
                    <a:pt x="7573" y="4957"/>
                  </a:cubicBezTo>
                  <a:cubicBezTo>
                    <a:pt x="7395" y="5624"/>
                    <a:pt x="7252" y="6315"/>
                    <a:pt x="7121" y="6982"/>
                  </a:cubicBezTo>
                  <a:cubicBezTo>
                    <a:pt x="6966" y="7648"/>
                    <a:pt x="6847" y="8351"/>
                    <a:pt x="6740" y="9029"/>
                  </a:cubicBezTo>
                  <a:cubicBezTo>
                    <a:pt x="6633" y="9732"/>
                    <a:pt x="6573" y="10434"/>
                    <a:pt x="6549" y="11137"/>
                  </a:cubicBezTo>
                  <a:cubicBezTo>
                    <a:pt x="6526" y="11827"/>
                    <a:pt x="6561" y="14030"/>
                    <a:pt x="6609" y="14733"/>
                  </a:cubicBezTo>
                  <a:cubicBezTo>
                    <a:pt x="6609" y="14911"/>
                    <a:pt x="6621" y="15078"/>
                    <a:pt x="6621" y="15244"/>
                  </a:cubicBezTo>
                  <a:cubicBezTo>
                    <a:pt x="7323" y="15244"/>
                    <a:pt x="8014" y="15221"/>
                    <a:pt x="8693" y="15197"/>
                  </a:cubicBezTo>
                  <a:cubicBezTo>
                    <a:pt x="10014" y="15137"/>
                    <a:pt x="11955" y="15042"/>
                    <a:pt x="13265" y="14863"/>
                  </a:cubicBezTo>
                  <a:cubicBezTo>
                    <a:pt x="13217" y="14613"/>
                    <a:pt x="13181" y="14411"/>
                    <a:pt x="13157" y="14268"/>
                  </a:cubicBezTo>
                  <a:cubicBezTo>
                    <a:pt x="12800" y="12208"/>
                    <a:pt x="12086" y="1671"/>
                    <a:pt x="11860" y="1207"/>
                  </a:cubicBezTo>
                  <a:cubicBezTo>
                    <a:pt x="11681" y="850"/>
                    <a:pt x="10752" y="362"/>
                    <a:pt x="9359" y="124"/>
                  </a:cubicBezTo>
                  <a:cubicBezTo>
                    <a:pt x="9312" y="124"/>
                    <a:pt x="9276" y="100"/>
                    <a:pt x="9228" y="100"/>
                  </a:cubicBezTo>
                  <a:cubicBezTo>
                    <a:pt x="8871" y="40"/>
                    <a:pt x="8478" y="16"/>
                    <a:pt x="8061" y="5"/>
                  </a:cubicBezTo>
                  <a:cubicBezTo>
                    <a:pt x="7981" y="2"/>
                    <a:pt x="7899" y="1"/>
                    <a:pt x="78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5807;p62">
              <a:extLst>
                <a:ext uri="{FF2B5EF4-FFF2-40B4-BE49-F238E27FC236}">
                  <a16:creationId xmlns:a16="http://schemas.microsoft.com/office/drawing/2014/main" xmlns="" id="{DCF91FC5-FD99-4878-849D-EF4A8F684532}"/>
                </a:ext>
              </a:extLst>
            </p:cNvPr>
            <p:cNvSpPr/>
            <p:nvPr/>
          </p:nvSpPr>
          <p:spPr>
            <a:xfrm>
              <a:off x="5266535" y="2618140"/>
              <a:ext cx="235421" cy="567554"/>
            </a:xfrm>
            <a:custGeom>
              <a:avLst/>
              <a:gdLst/>
              <a:ahLst/>
              <a:cxnLst/>
              <a:rect l="l" t="t" r="r" b="b"/>
              <a:pathLst>
                <a:path w="4776" h="11514" extrusionOk="0">
                  <a:moveTo>
                    <a:pt x="870" y="1"/>
                  </a:moveTo>
                  <a:cubicBezTo>
                    <a:pt x="846" y="1"/>
                    <a:pt x="811" y="12"/>
                    <a:pt x="799" y="36"/>
                  </a:cubicBezTo>
                  <a:cubicBezTo>
                    <a:pt x="1" y="1846"/>
                    <a:pt x="25" y="4180"/>
                    <a:pt x="596" y="6251"/>
                  </a:cubicBezTo>
                  <a:cubicBezTo>
                    <a:pt x="1168" y="8394"/>
                    <a:pt x="2477" y="10311"/>
                    <a:pt x="4132" y="11442"/>
                  </a:cubicBezTo>
                  <a:cubicBezTo>
                    <a:pt x="4201" y="11490"/>
                    <a:pt x="4280" y="11514"/>
                    <a:pt x="4356" y="11514"/>
                  </a:cubicBezTo>
                  <a:cubicBezTo>
                    <a:pt x="4489" y="11514"/>
                    <a:pt x="4615" y="11439"/>
                    <a:pt x="4668" y="11288"/>
                  </a:cubicBezTo>
                  <a:cubicBezTo>
                    <a:pt x="4775" y="11026"/>
                    <a:pt x="4597" y="10680"/>
                    <a:pt x="4418" y="10430"/>
                  </a:cubicBezTo>
                  <a:cubicBezTo>
                    <a:pt x="3930" y="9740"/>
                    <a:pt x="2644" y="7918"/>
                    <a:pt x="2061" y="5644"/>
                  </a:cubicBezTo>
                  <a:cubicBezTo>
                    <a:pt x="1489" y="3382"/>
                    <a:pt x="1989" y="1560"/>
                    <a:pt x="2346" y="512"/>
                  </a:cubicBezTo>
                  <a:cubicBezTo>
                    <a:pt x="2358" y="453"/>
                    <a:pt x="2358" y="381"/>
                    <a:pt x="2299" y="346"/>
                  </a:cubicBezTo>
                  <a:cubicBezTo>
                    <a:pt x="1942" y="191"/>
                    <a:pt x="1251" y="36"/>
                    <a:pt x="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5808;p62">
              <a:extLst>
                <a:ext uri="{FF2B5EF4-FFF2-40B4-BE49-F238E27FC236}">
                  <a16:creationId xmlns:a16="http://schemas.microsoft.com/office/drawing/2014/main" xmlns="" id="{14975F8C-969E-477C-A922-B32D5B1B8301}"/>
                </a:ext>
              </a:extLst>
            </p:cNvPr>
            <p:cNvSpPr/>
            <p:nvPr/>
          </p:nvSpPr>
          <p:spPr>
            <a:xfrm>
              <a:off x="4847499" y="2634752"/>
              <a:ext cx="217824" cy="455167"/>
            </a:xfrm>
            <a:custGeom>
              <a:avLst/>
              <a:gdLst/>
              <a:ahLst/>
              <a:cxnLst/>
              <a:rect l="l" t="t" r="r" b="b"/>
              <a:pathLst>
                <a:path w="4419" h="9234" extrusionOk="0">
                  <a:moveTo>
                    <a:pt x="4284" y="1"/>
                  </a:moveTo>
                  <a:cubicBezTo>
                    <a:pt x="4067" y="1"/>
                    <a:pt x="3654" y="158"/>
                    <a:pt x="3585" y="175"/>
                  </a:cubicBezTo>
                  <a:cubicBezTo>
                    <a:pt x="3525" y="211"/>
                    <a:pt x="3466" y="235"/>
                    <a:pt x="3418" y="259"/>
                  </a:cubicBezTo>
                  <a:cubicBezTo>
                    <a:pt x="2858" y="509"/>
                    <a:pt x="2370" y="914"/>
                    <a:pt x="2049" y="1509"/>
                  </a:cubicBezTo>
                  <a:cubicBezTo>
                    <a:pt x="1" y="5271"/>
                    <a:pt x="465" y="9034"/>
                    <a:pt x="584" y="9188"/>
                  </a:cubicBezTo>
                  <a:cubicBezTo>
                    <a:pt x="606" y="9220"/>
                    <a:pt x="629" y="9233"/>
                    <a:pt x="654" y="9233"/>
                  </a:cubicBezTo>
                  <a:cubicBezTo>
                    <a:pt x="777" y="9233"/>
                    <a:pt x="922" y="8891"/>
                    <a:pt x="941" y="8831"/>
                  </a:cubicBezTo>
                  <a:cubicBezTo>
                    <a:pt x="1561" y="5164"/>
                    <a:pt x="2346" y="3176"/>
                    <a:pt x="2906" y="2176"/>
                  </a:cubicBezTo>
                  <a:cubicBezTo>
                    <a:pt x="3156" y="1723"/>
                    <a:pt x="3418" y="1307"/>
                    <a:pt x="3739" y="926"/>
                  </a:cubicBezTo>
                  <a:cubicBezTo>
                    <a:pt x="3894" y="735"/>
                    <a:pt x="4061" y="533"/>
                    <a:pt x="4228" y="354"/>
                  </a:cubicBezTo>
                  <a:cubicBezTo>
                    <a:pt x="4275" y="295"/>
                    <a:pt x="4418" y="175"/>
                    <a:pt x="4418" y="80"/>
                  </a:cubicBezTo>
                  <a:cubicBezTo>
                    <a:pt x="4418" y="22"/>
                    <a:pt x="4364" y="1"/>
                    <a:pt x="4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5809;p62">
              <a:extLst>
                <a:ext uri="{FF2B5EF4-FFF2-40B4-BE49-F238E27FC236}">
                  <a16:creationId xmlns:a16="http://schemas.microsoft.com/office/drawing/2014/main" xmlns="" id="{3A241486-76B4-42E7-990A-61C1F6E69F6B}"/>
                </a:ext>
              </a:extLst>
            </p:cNvPr>
            <p:cNvSpPr/>
            <p:nvPr/>
          </p:nvSpPr>
          <p:spPr>
            <a:xfrm>
              <a:off x="5066999" y="2554750"/>
              <a:ext cx="209000" cy="135061"/>
            </a:xfrm>
            <a:custGeom>
              <a:avLst/>
              <a:gdLst/>
              <a:ahLst/>
              <a:cxnLst/>
              <a:rect l="l" t="t" r="r" b="b"/>
              <a:pathLst>
                <a:path w="4240" h="2740" extrusionOk="0">
                  <a:moveTo>
                    <a:pt x="3692" y="1"/>
                  </a:moveTo>
                  <a:lnTo>
                    <a:pt x="1" y="786"/>
                  </a:lnTo>
                  <a:lnTo>
                    <a:pt x="453" y="2441"/>
                  </a:lnTo>
                  <a:cubicBezTo>
                    <a:pt x="453" y="2441"/>
                    <a:pt x="636" y="2740"/>
                    <a:pt x="1385" y="2740"/>
                  </a:cubicBezTo>
                  <a:cubicBezTo>
                    <a:pt x="1683" y="2740"/>
                    <a:pt x="2071" y="2693"/>
                    <a:pt x="2573" y="2560"/>
                  </a:cubicBezTo>
                  <a:cubicBezTo>
                    <a:pt x="4239" y="2120"/>
                    <a:pt x="4073" y="1310"/>
                    <a:pt x="4073" y="1310"/>
                  </a:cubicBezTo>
                  <a:lnTo>
                    <a:pt x="3692"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5810;p62">
              <a:extLst>
                <a:ext uri="{FF2B5EF4-FFF2-40B4-BE49-F238E27FC236}">
                  <a16:creationId xmlns:a16="http://schemas.microsoft.com/office/drawing/2014/main" xmlns="" id="{6EC7AD38-F612-4E48-B0D8-CEAFC0FFEA99}"/>
                </a:ext>
              </a:extLst>
            </p:cNvPr>
            <p:cNvSpPr/>
            <p:nvPr/>
          </p:nvSpPr>
          <p:spPr>
            <a:xfrm>
              <a:off x="5066975" y="2523800"/>
              <a:ext cx="207253" cy="112474"/>
            </a:xfrm>
            <a:custGeom>
              <a:avLst/>
              <a:gdLst/>
              <a:ahLst/>
              <a:cxnLst/>
              <a:rect l="l" t="t" r="r" b="b"/>
              <a:pathLst>
                <a:path w="4585" h="2282" extrusionOk="0">
                  <a:moveTo>
                    <a:pt x="3755" y="1"/>
                  </a:moveTo>
                  <a:cubicBezTo>
                    <a:pt x="3580" y="1"/>
                    <a:pt x="3405" y="16"/>
                    <a:pt x="3239" y="45"/>
                  </a:cubicBezTo>
                  <a:cubicBezTo>
                    <a:pt x="2358" y="164"/>
                    <a:pt x="1525" y="438"/>
                    <a:pt x="691" y="736"/>
                  </a:cubicBezTo>
                  <a:cubicBezTo>
                    <a:pt x="501" y="807"/>
                    <a:pt x="275" y="902"/>
                    <a:pt x="168" y="1045"/>
                  </a:cubicBezTo>
                  <a:cubicBezTo>
                    <a:pt x="37" y="1236"/>
                    <a:pt x="1" y="1676"/>
                    <a:pt x="144" y="1867"/>
                  </a:cubicBezTo>
                  <a:cubicBezTo>
                    <a:pt x="298" y="2117"/>
                    <a:pt x="763" y="2236"/>
                    <a:pt x="1096" y="2272"/>
                  </a:cubicBezTo>
                  <a:cubicBezTo>
                    <a:pt x="1167" y="2278"/>
                    <a:pt x="1238" y="2281"/>
                    <a:pt x="1309" y="2281"/>
                  </a:cubicBezTo>
                  <a:cubicBezTo>
                    <a:pt x="1638" y="2281"/>
                    <a:pt x="1978" y="2219"/>
                    <a:pt x="2311" y="2141"/>
                  </a:cubicBezTo>
                  <a:cubicBezTo>
                    <a:pt x="2799" y="2022"/>
                    <a:pt x="3275" y="1879"/>
                    <a:pt x="3692" y="1605"/>
                  </a:cubicBezTo>
                  <a:cubicBezTo>
                    <a:pt x="4120" y="1355"/>
                    <a:pt x="4442" y="986"/>
                    <a:pt x="4549" y="581"/>
                  </a:cubicBezTo>
                  <a:cubicBezTo>
                    <a:pt x="4573" y="450"/>
                    <a:pt x="4585" y="283"/>
                    <a:pt x="4501" y="188"/>
                  </a:cubicBezTo>
                  <a:cubicBezTo>
                    <a:pt x="4406" y="81"/>
                    <a:pt x="4263" y="45"/>
                    <a:pt x="4097" y="21"/>
                  </a:cubicBezTo>
                  <a:cubicBezTo>
                    <a:pt x="3984" y="7"/>
                    <a:pt x="3869" y="1"/>
                    <a:pt x="3755"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5811;p62">
              <a:extLst>
                <a:ext uri="{FF2B5EF4-FFF2-40B4-BE49-F238E27FC236}">
                  <a16:creationId xmlns:a16="http://schemas.microsoft.com/office/drawing/2014/main" xmlns="" id="{FF075AC3-0E9B-41BD-A456-725974803B03}"/>
                </a:ext>
              </a:extLst>
            </p:cNvPr>
            <p:cNvSpPr/>
            <p:nvPr/>
          </p:nvSpPr>
          <p:spPr>
            <a:xfrm>
              <a:off x="5048218" y="2592903"/>
              <a:ext cx="243801" cy="151574"/>
            </a:xfrm>
            <a:custGeom>
              <a:avLst/>
              <a:gdLst/>
              <a:ahLst/>
              <a:cxnLst/>
              <a:rect l="l" t="t" r="r" b="b"/>
              <a:pathLst>
                <a:path w="4946" h="3075" extrusionOk="0">
                  <a:moveTo>
                    <a:pt x="4220" y="1"/>
                  </a:moveTo>
                  <a:cubicBezTo>
                    <a:pt x="4175" y="1"/>
                    <a:pt x="4129" y="15"/>
                    <a:pt x="4085" y="48"/>
                  </a:cubicBezTo>
                  <a:cubicBezTo>
                    <a:pt x="3700" y="331"/>
                    <a:pt x="2831" y="1367"/>
                    <a:pt x="1356" y="1367"/>
                  </a:cubicBezTo>
                  <a:cubicBezTo>
                    <a:pt x="1279" y="1367"/>
                    <a:pt x="1200" y="1364"/>
                    <a:pt x="1120" y="1358"/>
                  </a:cubicBezTo>
                  <a:cubicBezTo>
                    <a:pt x="739" y="1322"/>
                    <a:pt x="596" y="882"/>
                    <a:pt x="525" y="691"/>
                  </a:cubicBezTo>
                  <a:cubicBezTo>
                    <a:pt x="518" y="663"/>
                    <a:pt x="498" y="652"/>
                    <a:pt x="479" y="652"/>
                  </a:cubicBezTo>
                  <a:cubicBezTo>
                    <a:pt x="465" y="652"/>
                    <a:pt x="451" y="657"/>
                    <a:pt x="441" y="667"/>
                  </a:cubicBezTo>
                  <a:cubicBezTo>
                    <a:pt x="298" y="905"/>
                    <a:pt x="37" y="1525"/>
                    <a:pt x="25" y="1679"/>
                  </a:cubicBezTo>
                  <a:cubicBezTo>
                    <a:pt x="1" y="1941"/>
                    <a:pt x="227" y="2834"/>
                    <a:pt x="382" y="2846"/>
                  </a:cubicBezTo>
                  <a:cubicBezTo>
                    <a:pt x="383" y="2846"/>
                    <a:pt x="384" y="2846"/>
                    <a:pt x="385" y="2846"/>
                  </a:cubicBezTo>
                  <a:cubicBezTo>
                    <a:pt x="533" y="2846"/>
                    <a:pt x="1156" y="1917"/>
                    <a:pt x="1156" y="1917"/>
                  </a:cubicBezTo>
                  <a:cubicBezTo>
                    <a:pt x="1156" y="1917"/>
                    <a:pt x="1780" y="3074"/>
                    <a:pt x="1998" y="3074"/>
                  </a:cubicBezTo>
                  <a:cubicBezTo>
                    <a:pt x="2003" y="3074"/>
                    <a:pt x="2008" y="3074"/>
                    <a:pt x="2013" y="3072"/>
                  </a:cubicBezTo>
                  <a:cubicBezTo>
                    <a:pt x="2346" y="2965"/>
                    <a:pt x="4025" y="2918"/>
                    <a:pt x="4882" y="1072"/>
                  </a:cubicBezTo>
                  <a:cubicBezTo>
                    <a:pt x="4946" y="956"/>
                    <a:pt x="4586" y="1"/>
                    <a:pt x="422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5812;p62">
              <a:extLst>
                <a:ext uri="{FF2B5EF4-FFF2-40B4-BE49-F238E27FC236}">
                  <a16:creationId xmlns:a16="http://schemas.microsoft.com/office/drawing/2014/main" xmlns="" id="{7BDE8685-7AD7-408C-A680-19279802463E}"/>
                </a:ext>
              </a:extLst>
            </p:cNvPr>
            <p:cNvSpPr/>
            <p:nvPr/>
          </p:nvSpPr>
          <p:spPr>
            <a:xfrm>
              <a:off x="5048218" y="2583537"/>
              <a:ext cx="247991" cy="149800"/>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5813;p62">
              <a:extLst>
                <a:ext uri="{FF2B5EF4-FFF2-40B4-BE49-F238E27FC236}">
                  <a16:creationId xmlns:a16="http://schemas.microsoft.com/office/drawing/2014/main" xmlns="" id="{7EC1E10B-B6CC-4C68-99BE-D1A4E8A622BC}"/>
                </a:ext>
              </a:extLst>
            </p:cNvPr>
            <p:cNvSpPr/>
            <p:nvPr/>
          </p:nvSpPr>
          <p:spPr>
            <a:xfrm>
              <a:off x="4837542" y="1934893"/>
              <a:ext cx="184354" cy="288361"/>
            </a:xfrm>
            <a:custGeom>
              <a:avLst/>
              <a:gdLst/>
              <a:ahLst/>
              <a:cxnLst/>
              <a:rect l="l" t="t" r="r" b="b"/>
              <a:pathLst>
                <a:path w="3740" h="5850" extrusionOk="0">
                  <a:moveTo>
                    <a:pt x="2917" y="0"/>
                  </a:moveTo>
                  <a:cubicBezTo>
                    <a:pt x="2544" y="0"/>
                    <a:pt x="2102" y="246"/>
                    <a:pt x="1870" y="431"/>
                  </a:cubicBezTo>
                  <a:cubicBezTo>
                    <a:pt x="572" y="1419"/>
                    <a:pt x="0" y="3229"/>
                    <a:pt x="453" y="4789"/>
                  </a:cubicBezTo>
                  <a:cubicBezTo>
                    <a:pt x="524" y="5063"/>
                    <a:pt x="632" y="5313"/>
                    <a:pt x="822" y="5527"/>
                  </a:cubicBezTo>
                  <a:cubicBezTo>
                    <a:pt x="993" y="5721"/>
                    <a:pt x="1252" y="5849"/>
                    <a:pt x="1514" y="5849"/>
                  </a:cubicBezTo>
                  <a:cubicBezTo>
                    <a:pt x="1525" y="5849"/>
                    <a:pt x="1537" y="5849"/>
                    <a:pt x="1548" y="5849"/>
                  </a:cubicBezTo>
                  <a:cubicBezTo>
                    <a:pt x="2036" y="5801"/>
                    <a:pt x="2334" y="5301"/>
                    <a:pt x="2537" y="4848"/>
                  </a:cubicBezTo>
                  <a:cubicBezTo>
                    <a:pt x="2894" y="4098"/>
                    <a:pt x="3239" y="3324"/>
                    <a:pt x="3429" y="2491"/>
                  </a:cubicBezTo>
                  <a:cubicBezTo>
                    <a:pt x="3572" y="1872"/>
                    <a:pt x="3739" y="836"/>
                    <a:pt x="3418" y="265"/>
                  </a:cubicBezTo>
                  <a:cubicBezTo>
                    <a:pt x="3301" y="72"/>
                    <a:pt x="3119" y="0"/>
                    <a:pt x="29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5814;p62">
              <a:extLst>
                <a:ext uri="{FF2B5EF4-FFF2-40B4-BE49-F238E27FC236}">
                  <a16:creationId xmlns:a16="http://schemas.microsoft.com/office/drawing/2014/main" xmlns="" id="{EA996A5F-C1AF-488D-B6D6-AD37F83A7B51}"/>
                </a:ext>
              </a:extLst>
            </p:cNvPr>
            <p:cNvSpPr/>
            <p:nvPr/>
          </p:nvSpPr>
          <p:spPr>
            <a:xfrm>
              <a:off x="4844590" y="1928485"/>
              <a:ext cx="599249" cy="684426"/>
            </a:xfrm>
            <a:custGeom>
              <a:avLst/>
              <a:gdLst/>
              <a:ahLst/>
              <a:cxnLst/>
              <a:rect l="l" t="t" r="r" b="b"/>
              <a:pathLst>
                <a:path w="12157" h="13885" extrusionOk="0">
                  <a:moveTo>
                    <a:pt x="5857" y="1"/>
                  </a:moveTo>
                  <a:cubicBezTo>
                    <a:pt x="2498" y="1"/>
                    <a:pt x="46" y="2793"/>
                    <a:pt x="0" y="7229"/>
                  </a:cubicBezTo>
                  <a:cubicBezTo>
                    <a:pt x="0" y="7800"/>
                    <a:pt x="12" y="8324"/>
                    <a:pt x="72" y="8848"/>
                  </a:cubicBezTo>
                  <a:lnTo>
                    <a:pt x="72" y="8884"/>
                  </a:lnTo>
                  <a:cubicBezTo>
                    <a:pt x="84" y="9039"/>
                    <a:pt x="119" y="9193"/>
                    <a:pt x="131" y="9360"/>
                  </a:cubicBezTo>
                  <a:cubicBezTo>
                    <a:pt x="346" y="10682"/>
                    <a:pt x="810" y="11813"/>
                    <a:pt x="1679" y="12598"/>
                  </a:cubicBezTo>
                  <a:lnTo>
                    <a:pt x="1703" y="12610"/>
                  </a:lnTo>
                  <a:cubicBezTo>
                    <a:pt x="1846" y="12753"/>
                    <a:pt x="2024" y="12884"/>
                    <a:pt x="2203" y="13003"/>
                  </a:cubicBezTo>
                  <a:cubicBezTo>
                    <a:pt x="2965" y="13491"/>
                    <a:pt x="3977" y="13801"/>
                    <a:pt x="5299" y="13884"/>
                  </a:cubicBezTo>
                  <a:lnTo>
                    <a:pt x="5692" y="13884"/>
                  </a:lnTo>
                  <a:cubicBezTo>
                    <a:pt x="5834" y="13884"/>
                    <a:pt x="5989" y="13884"/>
                    <a:pt x="6144" y="13861"/>
                  </a:cubicBezTo>
                  <a:cubicBezTo>
                    <a:pt x="8037" y="13730"/>
                    <a:pt x="9716" y="12587"/>
                    <a:pt x="10752" y="10848"/>
                  </a:cubicBezTo>
                  <a:cubicBezTo>
                    <a:pt x="10764" y="10824"/>
                    <a:pt x="10764" y="10813"/>
                    <a:pt x="10776" y="10801"/>
                  </a:cubicBezTo>
                  <a:cubicBezTo>
                    <a:pt x="10871" y="10646"/>
                    <a:pt x="10942" y="10515"/>
                    <a:pt x="11014" y="10348"/>
                  </a:cubicBezTo>
                  <a:cubicBezTo>
                    <a:pt x="11383" y="9574"/>
                    <a:pt x="11633" y="8717"/>
                    <a:pt x="11740" y="7765"/>
                  </a:cubicBezTo>
                  <a:cubicBezTo>
                    <a:pt x="12157" y="3847"/>
                    <a:pt x="9752" y="228"/>
                    <a:pt x="6251" y="14"/>
                  </a:cubicBezTo>
                  <a:cubicBezTo>
                    <a:pt x="6119" y="5"/>
                    <a:pt x="5987" y="1"/>
                    <a:pt x="5857"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5815;p62">
              <a:extLst>
                <a:ext uri="{FF2B5EF4-FFF2-40B4-BE49-F238E27FC236}">
                  <a16:creationId xmlns:a16="http://schemas.microsoft.com/office/drawing/2014/main" xmlns="" id="{3B14B22C-DC86-4706-8F60-721CAE12509B}"/>
                </a:ext>
              </a:extLst>
            </p:cNvPr>
            <p:cNvSpPr/>
            <p:nvPr/>
          </p:nvSpPr>
          <p:spPr>
            <a:xfrm>
              <a:off x="4819353" y="1818020"/>
              <a:ext cx="738944" cy="525261"/>
            </a:xfrm>
            <a:custGeom>
              <a:avLst/>
              <a:gdLst/>
              <a:ahLst/>
              <a:cxnLst/>
              <a:rect l="l" t="t" r="r" b="b"/>
              <a:pathLst>
                <a:path w="14991" h="10656" extrusionOk="0">
                  <a:moveTo>
                    <a:pt x="2980" y="0"/>
                  </a:moveTo>
                  <a:cubicBezTo>
                    <a:pt x="2631" y="0"/>
                    <a:pt x="2280" y="21"/>
                    <a:pt x="1929" y="64"/>
                  </a:cubicBezTo>
                  <a:cubicBezTo>
                    <a:pt x="1679" y="88"/>
                    <a:pt x="1417" y="135"/>
                    <a:pt x="1167" y="231"/>
                  </a:cubicBezTo>
                  <a:cubicBezTo>
                    <a:pt x="1001" y="290"/>
                    <a:pt x="810" y="385"/>
                    <a:pt x="750" y="564"/>
                  </a:cubicBezTo>
                  <a:cubicBezTo>
                    <a:pt x="667" y="826"/>
                    <a:pt x="846" y="1076"/>
                    <a:pt x="1036" y="1243"/>
                  </a:cubicBezTo>
                  <a:cubicBezTo>
                    <a:pt x="1262" y="1397"/>
                    <a:pt x="1512" y="1481"/>
                    <a:pt x="1774" y="1493"/>
                  </a:cubicBezTo>
                  <a:cubicBezTo>
                    <a:pt x="1096" y="1778"/>
                    <a:pt x="512" y="2326"/>
                    <a:pt x="203" y="3005"/>
                  </a:cubicBezTo>
                  <a:cubicBezTo>
                    <a:pt x="96" y="3290"/>
                    <a:pt x="0" y="3552"/>
                    <a:pt x="36" y="3802"/>
                  </a:cubicBezTo>
                  <a:cubicBezTo>
                    <a:pt x="48" y="4124"/>
                    <a:pt x="239" y="4422"/>
                    <a:pt x="477" y="4600"/>
                  </a:cubicBezTo>
                  <a:cubicBezTo>
                    <a:pt x="739" y="4803"/>
                    <a:pt x="1036" y="4886"/>
                    <a:pt x="1346" y="4933"/>
                  </a:cubicBezTo>
                  <a:cubicBezTo>
                    <a:pt x="1440" y="4945"/>
                    <a:pt x="1535" y="4951"/>
                    <a:pt x="1631" y="4951"/>
                  </a:cubicBezTo>
                  <a:cubicBezTo>
                    <a:pt x="2391" y="4951"/>
                    <a:pt x="3165" y="4579"/>
                    <a:pt x="3620" y="3933"/>
                  </a:cubicBezTo>
                  <a:lnTo>
                    <a:pt x="3620" y="3933"/>
                  </a:lnTo>
                  <a:cubicBezTo>
                    <a:pt x="3548" y="4052"/>
                    <a:pt x="3560" y="4219"/>
                    <a:pt x="3644" y="4338"/>
                  </a:cubicBezTo>
                  <a:cubicBezTo>
                    <a:pt x="3715" y="4457"/>
                    <a:pt x="3810" y="4529"/>
                    <a:pt x="3953" y="4588"/>
                  </a:cubicBezTo>
                  <a:cubicBezTo>
                    <a:pt x="4184" y="4704"/>
                    <a:pt x="4462" y="4745"/>
                    <a:pt x="4736" y="4745"/>
                  </a:cubicBezTo>
                  <a:cubicBezTo>
                    <a:pt x="4773" y="4745"/>
                    <a:pt x="4810" y="4744"/>
                    <a:pt x="4846" y="4743"/>
                  </a:cubicBezTo>
                  <a:cubicBezTo>
                    <a:pt x="5513" y="4719"/>
                    <a:pt x="6168" y="4517"/>
                    <a:pt x="6727" y="4160"/>
                  </a:cubicBezTo>
                  <a:lnTo>
                    <a:pt x="6727" y="4160"/>
                  </a:lnTo>
                  <a:cubicBezTo>
                    <a:pt x="6573" y="4386"/>
                    <a:pt x="6465" y="4660"/>
                    <a:pt x="6525" y="4922"/>
                  </a:cubicBezTo>
                  <a:cubicBezTo>
                    <a:pt x="6573" y="5088"/>
                    <a:pt x="6692" y="5231"/>
                    <a:pt x="6811" y="5350"/>
                  </a:cubicBezTo>
                  <a:cubicBezTo>
                    <a:pt x="7192" y="5708"/>
                    <a:pt x="7742" y="5898"/>
                    <a:pt x="8274" y="5898"/>
                  </a:cubicBezTo>
                  <a:cubicBezTo>
                    <a:pt x="8291" y="5898"/>
                    <a:pt x="8307" y="5898"/>
                    <a:pt x="8323" y="5898"/>
                  </a:cubicBezTo>
                  <a:cubicBezTo>
                    <a:pt x="8871" y="5874"/>
                    <a:pt x="9430" y="5648"/>
                    <a:pt x="9883" y="5291"/>
                  </a:cubicBezTo>
                  <a:lnTo>
                    <a:pt x="9883" y="5291"/>
                  </a:lnTo>
                  <a:cubicBezTo>
                    <a:pt x="9787" y="5707"/>
                    <a:pt x="9525" y="6065"/>
                    <a:pt x="9394" y="6481"/>
                  </a:cubicBezTo>
                  <a:cubicBezTo>
                    <a:pt x="9323" y="6719"/>
                    <a:pt x="9287" y="6969"/>
                    <a:pt x="9311" y="7208"/>
                  </a:cubicBezTo>
                  <a:cubicBezTo>
                    <a:pt x="9323" y="7434"/>
                    <a:pt x="9383" y="7660"/>
                    <a:pt x="9549" y="7803"/>
                  </a:cubicBezTo>
                  <a:cubicBezTo>
                    <a:pt x="9622" y="7882"/>
                    <a:pt x="9729" y="7923"/>
                    <a:pt x="9836" y="7923"/>
                  </a:cubicBezTo>
                  <a:cubicBezTo>
                    <a:pt x="9940" y="7923"/>
                    <a:pt x="10045" y="7885"/>
                    <a:pt x="10121" y="7803"/>
                  </a:cubicBezTo>
                  <a:lnTo>
                    <a:pt x="10121" y="7803"/>
                  </a:lnTo>
                  <a:cubicBezTo>
                    <a:pt x="10085" y="8017"/>
                    <a:pt x="10049" y="8220"/>
                    <a:pt x="10049" y="8422"/>
                  </a:cubicBezTo>
                  <a:cubicBezTo>
                    <a:pt x="10049" y="8553"/>
                    <a:pt x="10061" y="8660"/>
                    <a:pt x="10145" y="8743"/>
                  </a:cubicBezTo>
                  <a:cubicBezTo>
                    <a:pt x="10198" y="8812"/>
                    <a:pt x="10285" y="8842"/>
                    <a:pt x="10375" y="8842"/>
                  </a:cubicBezTo>
                  <a:cubicBezTo>
                    <a:pt x="10426" y="8842"/>
                    <a:pt x="10478" y="8832"/>
                    <a:pt x="10526" y="8815"/>
                  </a:cubicBezTo>
                  <a:cubicBezTo>
                    <a:pt x="10656" y="8767"/>
                    <a:pt x="10776" y="8660"/>
                    <a:pt x="10883" y="8577"/>
                  </a:cubicBezTo>
                  <a:lnTo>
                    <a:pt x="10883" y="8577"/>
                  </a:lnTo>
                  <a:cubicBezTo>
                    <a:pt x="10799" y="8934"/>
                    <a:pt x="10585" y="9267"/>
                    <a:pt x="10502" y="9613"/>
                  </a:cubicBezTo>
                  <a:cubicBezTo>
                    <a:pt x="10406" y="9970"/>
                    <a:pt x="10454" y="10422"/>
                    <a:pt x="10764" y="10601"/>
                  </a:cubicBezTo>
                  <a:cubicBezTo>
                    <a:pt x="10839" y="10638"/>
                    <a:pt x="10920" y="10656"/>
                    <a:pt x="11004" y="10656"/>
                  </a:cubicBezTo>
                  <a:cubicBezTo>
                    <a:pt x="11186" y="10656"/>
                    <a:pt x="11375" y="10573"/>
                    <a:pt x="11514" y="10434"/>
                  </a:cubicBezTo>
                  <a:cubicBezTo>
                    <a:pt x="11716" y="10244"/>
                    <a:pt x="11823" y="9958"/>
                    <a:pt x="11871" y="9672"/>
                  </a:cubicBezTo>
                  <a:cubicBezTo>
                    <a:pt x="12113" y="9696"/>
                    <a:pt x="12371" y="9724"/>
                    <a:pt x="12624" y="9724"/>
                  </a:cubicBezTo>
                  <a:cubicBezTo>
                    <a:pt x="12756" y="9724"/>
                    <a:pt x="12887" y="9716"/>
                    <a:pt x="13014" y="9696"/>
                  </a:cubicBezTo>
                  <a:cubicBezTo>
                    <a:pt x="13145" y="9672"/>
                    <a:pt x="13300" y="9648"/>
                    <a:pt x="13431" y="9577"/>
                  </a:cubicBezTo>
                  <a:cubicBezTo>
                    <a:pt x="13716" y="9446"/>
                    <a:pt x="13907" y="9124"/>
                    <a:pt x="14050" y="8851"/>
                  </a:cubicBezTo>
                  <a:cubicBezTo>
                    <a:pt x="14514" y="7958"/>
                    <a:pt x="14824" y="6981"/>
                    <a:pt x="14931" y="5993"/>
                  </a:cubicBezTo>
                  <a:cubicBezTo>
                    <a:pt x="14967" y="5755"/>
                    <a:pt x="14978" y="5517"/>
                    <a:pt x="14978" y="5279"/>
                  </a:cubicBezTo>
                  <a:cubicBezTo>
                    <a:pt x="14990" y="4826"/>
                    <a:pt x="14967" y="4386"/>
                    <a:pt x="14812" y="3981"/>
                  </a:cubicBezTo>
                  <a:cubicBezTo>
                    <a:pt x="14752" y="3802"/>
                    <a:pt x="14669" y="3636"/>
                    <a:pt x="14562" y="3493"/>
                  </a:cubicBezTo>
                  <a:cubicBezTo>
                    <a:pt x="14431" y="3290"/>
                    <a:pt x="14252" y="3136"/>
                    <a:pt x="14026" y="3028"/>
                  </a:cubicBezTo>
                  <a:cubicBezTo>
                    <a:pt x="13837" y="2934"/>
                    <a:pt x="13612" y="2889"/>
                    <a:pt x="13389" y="2889"/>
                  </a:cubicBezTo>
                  <a:cubicBezTo>
                    <a:pt x="13303" y="2889"/>
                    <a:pt x="13216" y="2896"/>
                    <a:pt x="13133" y="2909"/>
                  </a:cubicBezTo>
                  <a:cubicBezTo>
                    <a:pt x="13014" y="2338"/>
                    <a:pt x="12692" y="1838"/>
                    <a:pt x="12252" y="1445"/>
                  </a:cubicBezTo>
                  <a:cubicBezTo>
                    <a:pt x="12073" y="1278"/>
                    <a:pt x="11883" y="1135"/>
                    <a:pt x="11680" y="1016"/>
                  </a:cubicBezTo>
                  <a:cubicBezTo>
                    <a:pt x="11245" y="755"/>
                    <a:pt x="10739" y="583"/>
                    <a:pt x="10228" y="583"/>
                  </a:cubicBezTo>
                  <a:cubicBezTo>
                    <a:pt x="10180" y="583"/>
                    <a:pt x="10133" y="585"/>
                    <a:pt x="10085" y="588"/>
                  </a:cubicBezTo>
                  <a:lnTo>
                    <a:pt x="9990" y="588"/>
                  </a:lnTo>
                  <a:cubicBezTo>
                    <a:pt x="9775" y="612"/>
                    <a:pt x="9537" y="671"/>
                    <a:pt x="9371" y="850"/>
                  </a:cubicBezTo>
                  <a:cubicBezTo>
                    <a:pt x="9323" y="909"/>
                    <a:pt x="9275" y="969"/>
                    <a:pt x="9263" y="1052"/>
                  </a:cubicBezTo>
                  <a:cubicBezTo>
                    <a:pt x="8799" y="588"/>
                    <a:pt x="8240" y="254"/>
                    <a:pt x="7608" y="88"/>
                  </a:cubicBezTo>
                  <a:cubicBezTo>
                    <a:pt x="7493" y="55"/>
                    <a:pt x="7370" y="34"/>
                    <a:pt x="7246" y="34"/>
                  </a:cubicBezTo>
                  <a:cubicBezTo>
                    <a:pt x="7140" y="34"/>
                    <a:pt x="7034" y="49"/>
                    <a:pt x="6930" y="88"/>
                  </a:cubicBezTo>
                  <a:cubicBezTo>
                    <a:pt x="6811" y="135"/>
                    <a:pt x="6692" y="231"/>
                    <a:pt x="6680" y="350"/>
                  </a:cubicBezTo>
                  <a:cubicBezTo>
                    <a:pt x="6656" y="421"/>
                    <a:pt x="6680" y="504"/>
                    <a:pt x="6704" y="564"/>
                  </a:cubicBezTo>
                  <a:cubicBezTo>
                    <a:pt x="6751" y="719"/>
                    <a:pt x="6823" y="850"/>
                    <a:pt x="6930" y="969"/>
                  </a:cubicBezTo>
                  <a:cubicBezTo>
                    <a:pt x="6632" y="778"/>
                    <a:pt x="6287" y="623"/>
                    <a:pt x="5942" y="504"/>
                  </a:cubicBezTo>
                  <a:cubicBezTo>
                    <a:pt x="5002" y="177"/>
                    <a:pt x="3997" y="0"/>
                    <a:pt x="298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5816;p62">
              <a:extLst>
                <a:ext uri="{FF2B5EF4-FFF2-40B4-BE49-F238E27FC236}">
                  <a16:creationId xmlns:a16="http://schemas.microsoft.com/office/drawing/2014/main" xmlns="" id="{F8D7ED57-738D-42F1-85C2-AB276FBDFC61}"/>
                </a:ext>
              </a:extLst>
            </p:cNvPr>
            <p:cNvSpPr/>
            <p:nvPr/>
          </p:nvSpPr>
          <p:spPr>
            <a:xfrm>
              <a:off x="5307645" y="1845673"/>
              <a:ext cx="250652" cy="305367"/>
            </a:xfrm>
            <a:custGeom>
              <a:avLst/>
              <a:gdLst/>
              <a:ahLst/>
              <a:cxnLst/>
              <a:rect l="l" t="t" r="r" b="b"/>
              <a:pathLst>
                <a:path w="5085" h="6195" extrusionOk="0">
                  <a:moveTo>
                    <a:pt x="279" y="1"/>
                  </a:moveTo>
                  <a:cubicBezTo>
                    <a:pt x="246" y="1"/>
                    <a:pt x="212" y="1"/>
                    <a:pt x="179" y="3"/>
                  </a:cubicBezTo>
                  <a:lnTo>
                    <a:pt x="84" y="3"/>
                  </a:lnTo>
                  <a:cubicBezTo>
                    <a:pt x="12" y="253"/>
                    <a:pt x="0" y="455"/>
                    <a:pt x="12" y="646"/>
                  </a:cubicBezTo>
                  <a:cubicBezTo>
                    <a:pt x="72" y="1122"/>
                    <a:pt x="358" y="1527"/>
                    <a:pt x="691" y="1872"/>
                  </a:cubicBezTo>
                  <a:cubicBezTo>
                    <a:pt x="369" y="2051"/>
                    <a:pt x="0" y="2313"/>
                    <a:pt x="60" y="2694"/>
                  </a:cubicBezTo>
                  <a:cubicBezTo>
                    <a:pt x="72" y="2837"/>
                    <a:pt x="179" y="2968"/>
                    <a:pt x="274" y="3075"/>
                  </a:cubicBezTo>
                  <a:cubicBezTo>
                    <a:pt x="548" y="3349"/>
                    <a:pt x="905" y="3491"/>
                    <a:pt x="1262" y="3527"/>
                  </a:cubicBezTo>
                  <a:cubicBezTo>
                    <a:pt x="1322" y="3527"/>
                    <a:pt x="1382" y="3527"/>
                    <a:pt x="1441" y="3551"/>
                  </a:cubicBezTo>
                  <a:cubicBezTo>
                    <a:pt x="1632" y="3670"/>
                    <a:pt x="1465" y="3968"/>
                    <a:pt x="1512" y="4194"/>
                  </a:cubicBezTo>
                  <a:cubicBezTo>
                    <a:pt x="1556" y="4385"/>
                    <a:pt x="1758" y="4462"/>
                    <a:pt x="1970" y="4462"/>
                  </a:cubicBezTo>
                  <a:cubicBezTo>
                    <a:pt x="2049" y="4462"/>
                    <a:pt x="2129" y="4451"/>
                    <a:pt x="2203" y="4432"/>
                  </a:cubicBezTo>
                  <a:cubicBezTo>
                    <a:pt x="2391" y="4378"/>
                    <a:pt x="2598" y="4291"/>
                    <a:pt x="2791" y="4291"/>
                  </a:cubicBezTo>
                  <a:cubicBezTo>
                    <a:pt x="2855" y="4291"/>
                    <a:pt x="2917" y="4301"/>
                    <a:pt x="2977" y="4325"/>
                  </a:cubicBezTo>
                  <a:cubicBezTo>
                    <a:pt x="3298" y="4444"/>
                    <a:pt x="3370" y="4861"/>
                    <a:pt x="3465" y="5194"/>
                  </a:cubicBezTo>
                  <a:cubicBezTo>
                    <a:pt x="3548" y="5468"/>
                    <a:pt x="3668" y="5754"/>
                    <a:pt x="3846" y="5992"/>
                  </a:cubicBezTo>
                  <a:cubicBezTo>
                    <a:pt x="3894" y="6051"/>
                    <a:pt x="3953" y="6123"/>
                    <a:pt x="4013" y="6158"/>
                  </a:cubicBezTo>
                  <a:cubicBezTo>
                    <a:pt x="4057" y="6183"/>
                    <a:pt x="4103" y="6194"/>
                    <a:pt x="4151" y="6194"/>
                  </a:cubicBezTo>
                  <a:cubicBezTo>
                    <a:pt x="4305" y="6194"/>
                    <a:pt x="4468" y="6078"/>
                    <a:pt x="4596" y="5968"/>
                  </a:cubicBezTo>
                  <a:cubicBezTo>
                    <a:pt x="4739" y="5813"/>
                    <a:pt x="4894" y="5635"/>
                    <a:pt x="5025" y="5444"/>
                  </a:cubicBezTo>
                  <a:cubicBezTo>
                    <a:pt x="5061" y="5206"/>
                    <a:pt x="5072" y="4968"/>
                    <a:pt x="5072" y="4730"/>
                  </a:cubicBezTo>
                  <a:cubicBezTo>
                    <a:pt x="5084" y="4277"/>
                    <a:pt x="5061" y="3837"/>
                    <a:pt x="4906" y="3432"/>
                  </a:cubicBezTo>
                  <a:cubicBezTo>
                    <a:pt x="4846" y="3253"/>
                    <a:pt x="4763" y="3087"/>
                    <a:pt x="4656" y="2944"/>
                  </a:cubicBezTo>
                  <a:cubicBezTo>
                    <a:pt x="4596" y="2968"/>
                    <a:pt x="4525" y="3027"/>
                    <a:pt x="4477" y="3075"/>
                  </a:cubicBezTo>
                  <a:cubicBezTo>
                    <a:pt x="4346" y="3241"/>
                    <a:pt x="4287" y="3444"/>
                    <a:pt x="4251" y="3658"/>
                  </a:cubicBezTo>
                  <a:cubicBezTo>
                    <a:pt x="3882" y="3468"/>
                    <a:pt x="3465" y="3349"/>
                    <a:pt x="3048" y="3313"/>
                  </a:cubicBezTo>
                  <a:cubicBezTo>
                    <a:pt x="2858" y="3301"/>
                    <a:pt x="2632" y="3289"/>
                    <a:pt x="2525" y="3122"/>
                  </a:cubicBezTo>
                  <a:cubicBezTo>
                    <a:pt x="2394" y="2884"/>
                    <a:pt x="2667" y="2575"/>
                    <a:pt x="2536" y="2301"/>
                  </a:cubicBezTo>
                  <a:cubicBezTo>
                    <a:pt x="2477" y="2134"/>
                    <a:pt x="2286" y="2063"/>
                    <a:pt x="2144" y="1956"/>
                  </a:cubicBezTo>
                  <a:cubicBezTo>
                    <a:pt x="2024" y="1872"/>
                    <a:pt x="1929" y="1765"/>
                    <a:pt x="1870" y="1634"/>
                  </a:cubicBezTo>
                  <a:cubicBezTo>
                    <a:pt x="1846" y="1551"/>
                    <a:pt x="1810" y="1479"/>
                    <a:pt x="1810" y="1408"/>
                  </a:cubicBezTo>
                  <a:cubicBezTo>
                    <a:pt x="1822" y="1134"/>
                    <a:pt x="2155" y="1051"/>
                    <a:pt x="2346" y="872"/>
                  </a:cubicBezTo>
                  <a:cubicBezTo>
                    <a:pt x="2167" y="705"/>
                    <a:pt x="1977" y="562"/>
                    <a:pt x="1763" y="443"/>
                  </a:cubicBezTo>
                  <a:cubicBezTo>
                    <a:pt x="1315" y="175"/>
                    <a:pt x="804" y="1"/>
                    <a:pt x="279"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5817;p62">
              <a:extLst>
                <a:ext uri="{FF2B5EF4-FFF2-40B4-BE49-F238E27FC236}">
                  <a16:creationId xmlns:a16="http://schemas.microsoft.com/office/drawing/2014/main" xmlns="" id="{8DE904DC-4947-43D7-BD86-7EE950FB80F2}"/>
                </a:ext>
              </a:extLst>
            </p:cNvPr>
            <p:cNvSpPr/>
            <p:nvPr/>
          </p:nvSpPr>
          <p:spPr>
            <a:xfrm>
              <a:off x="5366895" y="2242135"/>
              <a:ext cx="183171" cy="220830"/>
            </a:xfrm>
            <a:custGeom>
              <a:avLst/>
              <a:gdLst/>
              <a:ahLst/>
              <a:cxnLst/>
              <a:rect l="l" t="t" r="r" b="b"/>
              <a:pathLst>
                <a:path w="3716" h="4480" extrusionOk="0">
                  <a:moveTo>
                    <a:pt x="2317" y="1"/>
                  </a:moveTo>
                  <a:cubicBezTo>
                    <a:pt x="972" y="1"/>
                    <a:pt x="227" y="1554"/>
                    <a:pt x="72" y="2699"/>
                  </a:cubicBezTo>
                  <a:cubicBezTo>
                    <a:pt x="25" y="2985"/>
                    <a:pt x="1" y="3295"/>
                    <a:pt x="72" y="3580"/>
                  </a:cubicBezTo>
                  <a:cubicBezTo>
                    <a:pt x="194" y="4112"/>
                    <a:pt x="616" y="4479"/>
                    <a:pt x="1154" y="4479"/>
                  </a:cubicBezTo>
                  <a:cubicBezTo>
                    <a:pt x="1193" y="4479"/>
                    <a:pt x="1234" y="4477"/>
                    <a:pt x="1275" y="4473"/>
                  </a:cubicBezTo>
                  <a:cubicBezTo>
                    <a:pt x="1799" y="4426"/>
                    <a:pt x="2311" y="4116"/>
                    <a:pt x="2692" y="3771"/>
                  </a:cubicBezTo>
                  <a:cubicBezTo>
                    <a:pt x="3323" y="3223"/>
                    <a:pt x="3704" y="2425"/>
                    <a:pt x="3704" y="1616"/>
                  </a:cubicBezTo>
                  <a:cubicBezTo>
                    <a:pt x="3716" y="1235"/>
                    <a:pt x="3632" y="842"/>
                    <a:pt x="3406" y="520"/>
                  </a:cubicBezTo>
                  <a:cubicBezTo>
                    <a:pt x="3204" y="247"/>
                    <a:pt x="2930" y="92"/>
                    <a:pt x="2656" y="32"/>
                  </a:cubicBezTo>
                  <a:cubicBezTo>
                    <a:pt x="2539" y="11"/>
                    <a:pt x="2426" y="1"/>
                    <a:pt x="2317"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5818;p62">
              <a:extLst>
                <a:ext uri="{FF2B5EF4-FFF2-40B4-BE49-F238E27FC236}">
                  <a16:creationId xmlns:a16="http://schemas.microsoft.com/office/drawing/2014/main" xmlns="" id="{E72FF863-E71C-4007-BE5F-A0F23C72B086}"/>
                </a:ext>
              </a:extLst>
            </p:cNvPr>
            <p:cNvSpPr/>
            <p:nvPr/>
          </p:nvSpPr>
          <p:spPr>
            <a:xfrm>
              <a:off x="5425011" y="2301237"/>
              <a:ext cx="90452" cy="104500"/>
            </a:xfrm>
            <a:custGeom>
              <a:avLst/>
              <a:gdLst/>
              <a:ahLst/>
              <a:cxnLst/>
              <a:rect l="l" t="t" r="r" b="b"/>
              <a:pathLst>
                <a:path w="1835" h="2120" extrusionOk="0">
                  <a:moveTo>
                    <a:pt x="1275" y="0"/>
                  </a:moveTo>
                  <a:cubicBezTo>
                    <a:pt x="989" y="0"/>
                    <a:pt x="751" y="179"/>
                    <a:pt x="584" y="369"/>
                  </a:cubicBezTo>
                  <a:cubicBezTo>
                    <a:pt x="179" y="834"/>
                    <a:pt x="1" y="1441"/>
                    <a:pt x="60" y="2048"/>
                  </a:cubicBezTo>
                  <a:cubicBezTo>
                    <a:pt x="66" y="2096"/>
                    <a:pt x="102" y="2119"/>
                    <a:pt x="136" y="2119"/>
                  </a:cubicBezTo>
                  <a:cubicBezTo>
                    <a:pt x="170" y="2119"/>
                    <a:pt x="203" y="2096"/>
                    <a:pt x="203" y="2048"/>
                  </a:cubicBezTo>
                  <a:cubicBezTo>
                    <a:pt x="179" y="1560"/>
                    <a:pt x="346" y="1048"/>
                    <a:pt x="644" y="667"/>
                  </a:cubicBezTo>
                  <a:cubicBezTo>
                    <a:pt x="703" y="572"/>
                    <a:pt x="775" y="488"/>
                    <a:pt x="858" y="417"/>
                  </a:cubicBezTo>
                  <a:cubicBezTo>
                    <a:pt x="953" y="512"/>
                    <a:pt x="1013" y="631"/>
                    <a:pt x="1036" y="750"/>
                  </a:cubicBezTo>
                  <a:cubicBezTo>
                    <a:pt x="1048" y="834"/>
                    <a:pt x="1048" y="893"/>
                    <a:pt x="1048" y="976"/>
                  </a:cubicBezTo>
                  <a:lnTo>
                    <a:pt x="1048" y="1036"/>
                  </a:lnTo>
                  <a:lnTo>
                    <a:pt x="1048" y="1048"/>
                  </a:lnTo>
                  <a:lnTo>
                    <a:pt x="1048" y="1084"/>
                  </a:lnTo>
                  <a:cubicBezTo>
                    <a:pt x="1036" y="1131"/>
                    <a:pt x="1025" y="1167"/>
                    <a:pt x="1036" y="1215"/>
                  </a:cubicBezTo>
                  <a:cubicBezTo>
                    <a:pt x="1036" y="1263"/>
                    <a:pt x="1081" y="1301"/>
                    <a:pt x="1128" y="1301"/>
                  </a:cubicBezTo>
                  <a:cubicBezTo>
                    <a:pt x="1150" y="1301"/>
                    <a:pt x="1172" y="1293"/>
                    <a:pt x="1191" y="1274"/>
                  </a:cubicBezTo>
                  <a:cubicBezTo>
                    <a:pt x="1263" y="1203"/>
                    <a:pt x="1275" y="1084"/>
                    <a:pt x="1287" y="976"/>
                  </a:cubicBezTo>
                  <a:cubicBezTo>
                    <a:pt x="1310" y="881"/>
                    <a:pt x="1287" y="786"/>
                    <a:pt x="1263" y="691"/>
                  </a:cubicBezTo>
                  <a:cubicBezTo>
                    <a:pt x="1215" y="548"/>
                    <a:pt x="1144" y="417"/>
                    <a:pt x="1036" y="298"/>
                  </a:cubicBezTo>
                  <a:cubicBezTo>
                    <a:pt x="1084" y="262"/>
                    <a:pt x="1132" y="250"/>
                    <a:pt x="1191" y="238"/>
                  </a:cubicBezTo>
                  <a:cubicBezTo>
                    <a:pt x="1226" y="223"/>
                    <a:pt x="1265" y="217"/>
                    <a:pt x="1306" y="217"/>
                  </a:cubicBezTo>
                  <a:cubicBezTo>
                    <a:pt x="1362" y="217"/>
                    <a:pt x="1422" y="229"/>
                    <a:pt x="1477" y="250"/>
                  </a:cubicBezTo>
                  <a:cubicBezTo>
                    <a:pt x="1560" y="298"/>
                    <a:pt x="1608" y="381"/>
                    <a:pt x="1691" y="429"/>
                  </a:cubicBezTo>
                  <a:cubicBezTo>
                    <a:pt x="1704" y="435"/>
                    <a:pt x="1718" y="438"/>
                    <a:pt x="1732" y="438"/>
                  </a:cubicBezTo>
                  <a:cubicBezTo>
                    <a:pt x="1773" y="438"/>
                    <a:pt x="1817" y="413"/>
                    <a:pt x="1834" y="369"/>
                  </a:cubicBezTo>
                  <a:cubicBezTo>
                    <a:pt x="1822" y="131"/>
                    <a:pt x="1477" y="0"/>
                    <a:pt x="1275"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5821;p62">
              <a:extLst>
                <a:ext uri="{FF2B5EF4-FFF2-40B4-BE49-F238E27FC236}">
                  <a16:creationId xmlns:a16="http://schemas.microsoft.com/office/drawing/2014/main" xmlns="" id="{1B1A9FF3-F4CA-4FBB-A6BF-3AA5C3FEEEDB}"/>
                </a:ext>
              </a:extLst>
            </p:cNvPr>
            <p:cNvSpPr/>
            <p:nvPr/>
          </p:nvSpPr>
          <p:spPr>
            <a:xfrm>
              <a:off x="5073456" y="2154295"/>
              <a:ext cx="105782" cy="38596"/>
            </a:xfrm>
            <a:custGeom>
              <a:avLst/>
              <a:gdLst/>
              <a:ahLst/>
              <a:cxnLst/>
              <a:rect l="l" t="t" r="r" b="b"/>
              <a:pathLst>
                <a:path w="2146" h="783" extrusionOk="0">
                  <a:moveTo>
                    <a:pt x="538" y="0"/>
                  </a:moveTo>
                  <a:cubicBezTo>
                    <a:pt x="502" y="0"/>
                    <a:pt x="465" y="2"/>
                    <a:pt x="429" y="5"/>
                  </a:cubicBezTo>
                  <a:cubicBezTo>
                    <a:pt x="287" y="16"/>
                    <a:pt x="120" y="76"/>
                    <a:pt x="60" y="207"/>
                  </a:cubicBezTo>
                  <a:cubicBezTo>
                    <a:pt x="1" y="326"/>
                    <a:pt x="37" y="457"/>
                    <a:pt x="108" y="552"/>
                  </a:cubicBezTo>
                  <a:cubicBezTo>
                    <a:pt x="238" y="726"/>
                    <a:pt x="445" y="767"/>
                    <a:pt x="658" y="767"/>
                  </a:cubicBezTo>
                  <a:cubicBezTo>
                    <a:pt x="737" y="767"/>
                    <a:pt x="817" y="761"/>
                    <a:pt x="894" y="755"/>
                  </a:cubicBezTo>
                  <a:cubicBezTo>
                    <a:pt x="953" y="751"/>
                    <a:pt x="1013" y="749"/>
                    <a:pt x="1073" y="749"/>
                  </a:cubicBezTo>
                  <a:cubicBezTo>
                    <a:pt x="1193" y="749"/>
                    <a:pt x="1314" y="755"/>
                    <a:pt x="1441" y="755"/>
                  </a:cubicBezTo>
                  <a:cubicBezTo>
                    <a:pt x="1494" y="755"/>
                    <a:pt x="1679" y="783"/>
                    <a:pt x="1839" y="783"/>
                  </a:cubicBezTo>
                  <a:cubicBezTo>
                    <a:pt x="2006" y="783"/>
                    <a:pt x="2146" y="752"/>
                    <a:pt x="2072" y="624"/>
                  </a:cubicBezTo>
                  <a:cubicBezTo>
                    <a:pt x="2061" y="600"/>
                    <a:pt x="2013" y="564"/>
                    <a:pt x="1977" y="540"/>
                  </a:cubicBezTo>
                  <a:cubicBezTo>
                    <a:pt x="1894" y="493"/>
                    <a:pt x="1799" y="433"/>
                    <a:pt x="1715" y="386"/>
                  </a:cubicBezTo>
                  <a:cubicBezTo>
                    <a:pt x="1365" y="178"/>
                    <a:pt x="945" y="0"/>
                    <a:pt x="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5822;p62">
              <a:extLst>
                <a:ext uri="{FF2B5EF4-FFF2-40B4-BE49-F238E27FC236}">
                  <a16:creationId xmlns:a16="http://schemas.microsoft.com/office/drawing/2014/main" xmlns="" id="{97E55DBC-C96D-4D46-BC0E-A837FA077B4F}"/>
                </a:ext>
              </a:extLst>
            </p:cNvPr>
            <p:cNvSpPr/>
            <p:nvPr/>
          </p:nvSpPr>
          <p:spPr>
            <a:xfrm>
              <a:off x="4889496" y="2152176"/>
              <a:ext cx="80741" cy="38251"/>
            </a:xfrm>
            <a:custGeom>
              <a:avLst/>
              <a:gdLst/>
              <a:ahLst/>
              <a:cxnLst/>
              <a:rect l="l" t="t" r="r" b="b"/>
              <a:pathLst>
                <a:path w="1638" h="776" extrusionOk="0">
                  <a:moveTo>
                    <a:pt x="1094" y="0"/>
                  </a:moveTo>
                  <a:cubicBezTo>
                    <a:pt x="794" y="0"/>
                    <a:pt x="495" y="156"/>
                    <a:pt x="268" y="321"/>
                  </a:cubicBezTo>
                  <a:cubicBezTo>
                    <a:pt x="209" y="369"/>
                    <a:pt x="149" y="417"/>
                    <a:pt x="101" y="476"/>
                  </a:cubicBezTo>
                  <a:cubicBezTo>
                    <a:pt x="66" y="500"/>
                    <a:pt x="54" y="524"/>
                    <a:pt x="42" y="560"/>
                  </a:cubicBezTo>
                  <a:cubicBezTo>
                    <a:pt x="1" y="711"/>
                    <a:pt x="155" y="743"/>
                    <a:pt x="308" y="743"/>
                  </a:cubicBezTo>
                  <a:cubicBezTo>
                    <a:pt x="420" y="743"/>
                    <a:pt x="531" y="726"/>
                    <a:pt x="566" y="726"/>
                  </a:cubicBezTo>
                  <a:cubicBezTo>
                    <a:pt x="709" y="726"/>
                    <a:pt x="840" y="726"/>
                    <a:pt x="994" y="750"/>
                  </a:cubicBezTo>
                  <a:cubicBezTo>
                    <a:pt x="1076" y="763"/>
                    <a:pt x="1162" y="776"/>
                    <a:pt x="1244" y="776"/>
                  </a:cubicBezTo>
                  <a:cubicBezTo>
                    <a:pt x="1390" y="776"/>
                    <a:pt x="1521" y="735"/>
                    <a:pt x="1590" y="583"/>
                  </a:cubicBezTo>
                  <a:cubicBezTo>
                    <a:pt x="1637" y="476"/>
                    <a:pt x="1637" y="357"/>
                    <a:pt x="1554" y="238"/>
                  </a:cubicBezTo>
                  <a:cubicBezTo>
                    <a:pt x="1483" y="95"/>
                    <a:pt x="1352" y="24"/>
                    <a:pt x="1232" y="12"/>
                  </a:cubicBezTo>
                  <a:cubicBezTo>
                    <a:pt x="1186" y="4"/>
                    <a:pt x="1140" y="0"/>
                    <a:pt x="10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5823;p62">
              <a:extLst>
                <a:ext uri="{FF2B5EF4-FFF2-40B4-BE49-F238E27FC236}">
                  <a16:creationId xmlns:a16="http://schemas.microsoft.com/office/drawing/2014/main" xmlns="" id="{1780501F-493E-4C3A-B27B-11724F1C3C2B}"/>
                </a:ext>
              </a:extLst>
            </p:cNvPr>
            <p:cNvSpPr/>
            <p:nvPr/>
          </p:nvSpPr>
          <p:spPr>
            <a:xfrm>
              <a:off x="4959590" y="2234298"/>
              <a:ext cx="49391" cy="128752"/>
            </a:xfrm>
            <a:custGeom>
              <a:avLst/>
              <a:gdLst/>
              <a:ahLst/>
              <a:cxnLst/>
              <a:rect l="l" t="t" r="r" b="b"/>
              <a:pathLst>
                <a:path w="1002" h="2612" extrusionOk="0">
                  <a:moveTo>
                    <a:pt x="689" y="0"/>
                  </a:moveTo>
                  <a:cubicBezTo>
                    <a:pt x="655" y="0"/>
                    <a:pt x="625" y="30"/>
                    <a:pt x="632" y="72"/>
                  </a:cubicBezTo>
                  <a:cubicBezTo>
                    <a:pt x="715" y="429"/>
                    <a:pt x="799" y="822"/>
                    <a:pt x="811" y="1191"/>
                  </a:cubicBezTo>
                  <a:cubicBezTo>
                    <a:pt x="823" y="1275"/>
                    <a:pt x="823" y="1382"/>
                    <a:pt x="823" y="1465"/>
                  </a:cubicBezTo>
                  <a:lnTo>
                    <a:pt x="823" y="1501"/>
                  </a:lnTo>
                  <a:cubicBezTo>
                    <a:pt x="799" y="1489"/>
                    <a:pt x="763" y="1465"/>
                    <a:pt x="727" y="1465"/>
                  </a:cubicBezTo>
                  <a:cubicBezTo>
                    <a:pt x="679" y="1457"/>
                    <a:pt x="627" y="1451"/>
                    <a:pt x="573" y="1451"/>
                  </a:cubicBezTo>
                  <a:cubicBezTo>
                    <a:pt x="481" y="1451"/>
                    <a:pt x="386" y="1468"/>
                    <a:pt x="311" y="1513"/>
                  </a:cubicBezTo>
                  <a:cubicBezTo>
                    <a:pt x="49" y="1668"/>
                    <a:pt x="1" y="2025"/>
                    <a:pt x="96" y="2275"/>
                  </a:cubicBezTo>
                  <a:cubicBezTo>
                    <a:pt x="156" y="2406"/>
                    <a:pt x="263" y="2525"/>
                    <a:pt x="406" y="2584"/>
                  </a:cubicBezTo>
                  <a:cubicBezTo>
                    <a:pt x="455" y="2602"/>
                    <a:pt x="508" y="2612"/>
                    <a:pt x="562" y="2612"/>
                  </a:cubicBezTo>
                  <a:cubicBezTo>
                    <a:pt x="653" y="2612"/>
                    <a:pt x="743" y="2585"/>
                    <a:pt x="811" y="2525"/>
                  </a:cubicBezTo>
                  <a:cubicBezTo>
                    <a:pt x="834" y="2489"/>
                    <a:pt x="811" y="2430"/>
                    <a:pt x="763" y="2430"/>
                  </a:cubicBezTo>
                  <a:cubicBezTo>
                    <a:pt x="737" y="2432"/>
                    <a:pt x="711" y="2434"/>
                    <a:pt x="685" y="2434"/>
                  </a:cubicBezTo>
                  <a:cubicBezTo>
                    <a:pt x="581" y="2434"/>
                    <a:pt x="480" y="2411"/>
                    <a:pt x="394" y="2334"/>
                  </a:cubicBezTo>
                  <a:cubicBezTo>
                    <a:pt x="287" y="2251"/>
                    <a:pt x="239" y="2108"/>
                    <a:pt x="239" y="1977"/>
                  </a:cubicBezTo>
                  <a:cubicBezTo>
                    <a:pt x="263" y="1846"/>
                    <a:pt x="322" y="1715"/>
                    <a:pt x="453" y="1668"/>
                  </a:cubicBezTo>
                  <a:cubicBezTo>
                    <a:pt x="494" y="1659"/>
                    <a:pt x="541" y="1646"/>
                    <a:pt x="586" y="1646"/>
                  </a:cubicBezTo>
                  <a:cubicBezTo>
                    <a:pt x="606" y="1646"/>
                    <a:pt x="625" y="1648"/>
                    <a:pt x="644" y="1656"/>
                  </a:cubicBezTo>
                  <a:cubicBezTo>
                    <a:pt x="703" y="1668"/>
                    <a:pt x="763" y="1692"/>
                    <a:pt x="823" y="1692"/>
                  </a:cubicBezTo>
                  <a:cubicBezTo>
                    <a:pt x="832" y="1693"/>
                    <a:pt x="842" y="1694"/>
                    <a:pt x="851" y="1694"/>
                  </a:cubicBezTo>
                  <a:cubicBezTo>
                    <a:pt x="960" y="1694"/>
                    <a:pt x="1001" y="1565"/>
                    <a:pt x="1001" y="1477"/>
                  </a:cubicBezTo>
                  <a:cubicBezTo>
                    <a:pt x="1001" y="1311"/>
                    <a:pt x="977" y="1144"/>
                    <a:pt x="953" y="977"/>
                  </a:cubicBezTo>
                  <a:cubicBezTo>
                    <a:pt x="918" y="668"/>
                    <a:pt x="858" y="358"/>
                    <a:pt x="751" y="48"/>
                  </a:cubicBezTo>
                  <a:cubicBezTo>
                    <a:pt x="736" y="14"/>
                    <a:pt x="712" y="0"/>
                    <a:pt x="689"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5824;p62">
              <a:extLst>
                <a:ext uri="{FF2B5EF4-FFF2-40B4-BE49-F238E27FC236}">
                  <a16:creationId xmlns:a16="http://schemas.microsoft.com/office/drawing/2014/main" xmlns="" id="{0334D04C-8B51-4B79-A20B-6A0BE9682498}"/>
                </a:ext>
              </a:extLst>
            </p:cNvPr>
            <p:cNvSpPr/>
            <p:nvPr/>
          </p:nvSpPr>
          <p:spPr>
            <a:xfrm>
              <a:off x="5075822" y="2276196"/>
              <a:ext cx="102627" cy="39385"/>
            </a:xfrm>
            <a:custGeom>
              <a:avLst/>
              <a:gdLst/>
              <a:ahLst/>
              <a:cxnLst/>
              <a:rect l="l" t="t" r="r" b="b"/>
              <a:pathLst>
                <a:path w="2082" h="799" extrusionOk="0">
                  <a:moveTo>
                    <a:pt x="1040" y="1"/>
                  </a:moveTo>
                  <a:cubicBezTo>
                    <a:pt x="995" y="1"/>
                    <a:pt x="951" y="3"/>
                    <a:pt x="905" y="8"/>
                  </a:cubicBezTo>
                  <a:cubicBezTo>
                    <a:pt x="679" y="44"/>
                    <a:pt x="489" y="115"/>
                    <a:pt x="322" y="246"/>
                  </a:cubicBezTo>
                  <a:cubicBezTo>
                    <a:pt x="239" y="318"/>
                    <a:pt x="179" y="377"/>
                    <a:pt x="119" y="472"/>
                  </a:cubicBezTo>
                  <a:cubicBezTo>
                    <a:pt x="60" y="544"/>
                    <a:pt x="0" y="663"/>
                    <a:pt x="0" y="734"/>
                  </a:cubicBezTo>
                  <a:cubicBezTo>
                    <a:pt x="0" y="775"/>
                    <a:pt x="28" y="799"/>
                    <a:pt x="53" y="799"/>
                  </a:cubicBezTo>
                  <a:cubicBezTo>
                    <a:pt x="65" y="799"/>
                    <a:pt x="76" y="793"/>
                    <a:pt x="84" y="782"/>
                  </a:cubicBezTo>
                  <a:cubicBezTo>
                    <a:pt x="143" y="722"/>
                    <a:pt x="179" y="639"/>
                    <a:pt x="239" y="580"/>
                  </a:cubicBezTo>
                  <a:cubicBezTo>
                    <a:pt x="298" y="520"/>
                    <a:pt x="358" y="437"/>
                    <a:pt x="429" y="401"/>
                  </a:cubicBezTo>
                  <a:cubicBezTo>
                    <a:pt x="572" y="294"/>
                    <a:pt x="739" y="222"/>
                    <a:pt x="917" y="199"/>
                  </a:cubicBezTo>
                  <a:cubicBezTo>
                    <a:pt x="943" y="197"/>
                    <a:pt x="968" y="196"/>
                    <a:pt x="994" y="196"/>
                  </a:cubicBezTo>
                  <a:cubicBezTo>
                    <a:pt x="1168" y="196"/>
                    <a:pt x="1333" y="231"/>
                    <a:pt x="1489" y="294"/>
                  </a:cubicBezTo>
                  <a:cubicBezTo>
                    <a:pt x="1572" y="341"/>
                    <a:pt x="1667" y="377"/>
                    <a:pt x="1751" y="437"/>
                  </a:cubicBezTo>
                  <a:cubicBezTo>
                    <a:pt x="1846" y="496"/>
                    <a:pt x="1905" y="580"/>
                    <a:pt x="1989" y="615"/>
                  </a:cubicBezTo>
                  <a:cubicBezTo>
                    <a:pt x="2000" y="620"/>
                    <a:pt x="2010" y="622"/>
                    <a:pt x="2019" y="622"/>
                  </a:cubicBezTo>
                  <a:cubicBezTo>
                    <a:pt x="2060" y="622"/>
                    <a:pt x="2082" y="583"/>
                    <a:pt x="2072" y="544"/>
                  </a:cubicBezTo>
                  <a:cubicBezTo>
                    <a:pt x="2024" y="437"/>
                    <a:pt x="1929" y="353"/>
                    <a:pt x="1846" y="294"/>
                  </a:cubicBezTo>
                  <a:cubicBezTo>
                    <a:pt x="1751" y="222"/>
                    <a:pt x="1643" y="163"/>
                    <a:pt x="1548" y="115"/>
                  </a:cubicBezTo>
                  <a:cubicBezTo>
                    <a:pt x="1386" y="39"/>
                    <a:pt x="1217" y="1"/>
                    <a:pt x="1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5825;p62">
              <a:extLst>
                <a:ext uri="{FF2B5EF4-FFF2-40B4-BE49-F238E27FC236}">
                  <a16:creationId xmlns:a16="http://schemas.microsoft.com/office/drawing/2014/main" xmlns="" id="{201943EC-31A8-477A-B5AF-0B517833E66D}"/>
                </a:ext>
              </a:extLst>
            </p:cNvPr>
            <p:cNvSpPr/>
            <p:nvPr/>
          </p:nvSpPr>
          <p:spPr>
            <a:xfrm>
              <a:off x="4887031" y="2276196"/>
              <a:ext cx="66151" cy="39385"/>
            </a:xfrm>
            <a:custGeom>
              <a:avLst/>
              <a:gdLst/>
              <a:ahLst/>
              <a:cxnLst/>
              <a:rect l="l" t="t" r="r" b="b"/>
              <a:pathLst>
                <a:path w="1342" h="799" extrusionOk="0">
                  <a:moveTo>
                    <a:pt x="686" y="1"/>
                  </a:moveTo>
                  <a:cubicBezTo>
                    <a:pt x="575" y="1"/>
                    <a:pt x="468" y="39"/>
                    <a:pt x="354" y="115"/>
                  </a:cubicBezTo>
                  <a:cubicBezTo>
                    <a:pt x="282" y="163"/>
                    <a:pt x="223" y="222"/>
                    <a:pt x="163" y="294"/>
                  </a:cubicBezTo>
                  <a:cubicBezTo>
                    <a:pt x="104" y="353"/>
                    <a:pt x="44" y="437"/>
                    <a:pt x="20" y="544"/>
                  </a:cubicBezTo>
                  <a:cubicBezTo>
                    <a:pt x="1" y="583"/>
                    <a:pt x="21" y="622"/>
                    <a:pt x="42" y="622"/>
                  </a:cubicBezTo>
                  <a:cubicBezTo>
                    <a:pt x="47" y="622"/>
                    <a:pt x="52" y="620"/>
                    <a:pt x="56" y="615"/>
                  </a:cubicBezTo>
                  <a:cubicBezTo>
                    <a:pt x="116" y="580"/>
                    <a:pt x="163" y="496"/>
                    <a:pt x="211" y="437"/>
                  </a:cubicBezTo>
                  <a:cubicBezTo>
                    <a:pt x="270" y="377"/>
                    <a:pt x="318" y="341"/>
                    <a:pt x="390" y="294"/>
                  </a:cubicBezTo>
                  <a:cubicBezTo>
                    <a:pt x="493" y="231"/>
                    <a:pt x="597" y="196"/>
                    <a:pt x="701" y="196"/>
                  </a:cubicBezTo>
                  <a:cubicBezTo>
                    <a:pt x="716" y="196"/>
                    <a:pt x="732" y="197"/>
                    <a:pt x="747" y="199"/>
                  </a:cubicBezTo>
                  <a:cubicBezTo>
                    <a:pt x="866" y="222"/>
                    <a:pt x="973" y="294"/>
                    <a:pt x="1056" y="401"/>
                  </a:cubicBezTo>
                  <a:cubicBezTo>
                    <a:pt x="1104" y="437"/>
                    <a:pt x="1152" y="520"/>
                    <a:pt x="1175" y="580"/>
                  </a:cubicBezTo>
                  <a:cubicBezTo>
                    <a:pt x="1211" y="639"/>
                    <a:pt x="1235" y="722"/>
                    <a:pt x="1282" y="782"/>
                  </a:cubicBezTo>
                  <a:cubicBezTo>
                    <a:pt x="1286" y="793"/>
                    <a:pt x="1294" y="799"/>
                    <a:pt x="1302" y="799"/>
                  </a:cubicBezTo>
                  <a:cubicBezTo>
                    <a:pt x="1320" y="799"/>
                    <a:pt x="1342" y="775"/>
                    <a:pt x="1342" y="734"/>
                  </a:cubicBezTo>
                  <a:cubicBezTo>
                    <a:pt x="1342" y="663"/>
                    <a:pt x="1306" y="544"/>
                    <a:pt x="1282" y="472"/>
                  </a:cubicBezTo>
                  <a:cubicBezTo>
                    <a:pt x="1235" y="377"/>
                    <a:pt x="1211" y="318"/>
                    <a:pt x="1152" y="246"/>
                  </a:cubicBezTo>
                  <a:cubicBezTo>
                    <a:pt x="1044" y="115"/>
                    <a:pt x="913" y="44"/>
                    <a:pt x="771" y="8"/>
                  </a:cubicBezTo>
                  <a:cubicBezTo>
                    <a:pt x="742" y="3"/>
                    <a:pt x="714" y="1"/>
                    <a:pt x="6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5826;p62">
              <a:extLst>
                <a:ext uri="{FF2B5EF4-FFF2-40B4-BE49-F238E27FC236}">
                  <a16:creationId xmlns:a16="http://schemas.microsoft.com/office/drawing/2014/main" xmlns="" id="{964D81AC-6C78-4637-844D-A2920D045160}"/>
                </a:ext>
              </a:extLst>
            </p:cNvPr>
            <p:cNvSpPr/>
            <p:nvPr/>
          </p:nvSpPr>
          <p:spPr>
            <a:xfrm>
              <a:off x="4947119" y="2359945"/>
              <a:ext cx="150194" cy="49440"/>
            </a:xfrm>
            <a:custGeom>
              <a:avLst/>
              <a:gdLst/>
              <a:ahLst/>
              <a:cxnLst/>
              <a:rect l="l" t="t" r="r" b="b"/>
              <a:pathLst>
                <a:path w="3047" h="1003" extrusionOk="0">
                  <a:moveTo>
                    <a:pt x="2970" y="1"/>
                  </a:moveTo>
                  <a:cubicBezTo>
                    <a:pt x="2958" y="1"/>
                    <a:pt x="2945" y="4"/>
                    <a:pt x="2933" y="12"/>
                  </a:cubicBezTo>
                  <a:cubicBezTo>
                    <a:pt x="2826" y="83"/>
                    <a:pt x="2730" y="178"/>
                    <a:pt x="2623" y="250"/>
                  </a:cubicBezTo>
                  <a:cubicBezTo>
                    <a:pt x="2516" y="321"/>
                    <a:pt x="2409" y="393"/>
                    <a:pt x="2314" y="452"/>
                  </a:cubicBezTo>
                  <a:cubicBezTo>
                    <a:pt x="2099" y="583"/>
                    <a:pt x="1861" y="678"/>
                    <a:pt x="1623" y="738"/>
                  </a:cubicBezTo>
                  <a:cubicBezTo>
                    <a:pt x="1385" y="797"/>
                    <a:pt x="1147" y="833"/>
                    <a:pt x="897" y="833"/>
                  </a:cubicBezTo>
                  <a:cubicBezTo>
                    <a:pt x="766" y="833"/>
                    <a:pt x="647" y="809"/>
                    <a:pt x="504" y="797"/>
                  </a:cubicBezTo>
                  <a:cubicBezTo>
                    <a:pt x="373" y="774"/>
                    <a:pt x="230" y="738"/>
                    <a:pt x="123" y="655"/>
                  </a:cubicBezTo>
                  <a:cubicBezTo>
                    <a:pt x="109" y="644"/>
                    <a:pt x="95" y="639"/>
                    <a:pt x="81" y="639"/>
                  </a:cubicBezTo>
                  <a:cubicBezTo>
                    <a:pt x="36" y="639"/>
                    <a:pt x="0" y="689"/>
                    <a:pt x="28" y="726"/>
                  </a:cubicBezTo>
                  <a:cubicBezTo>
                    <a:pt x="206" y="928"/>
                    <a:pt x="540" y="976"/>
                    <a:pt x="802" y="988"/>
                  </a:cubicBezTo>
                  <a:cubicBezTo>
                    <a:pt x="880" y="998"/>
                    <a:pt x="958" y="1002"/>
                    <a:pt x="1035" y="1002"/>
                  </a:cubicBezTo>
                  <a:cubicBezTo>
                    <a:pt x="1237" y="1002"/>
                    <a:pt x="1433" y="972"/>
                    <a:pt x="1623" y="928"/>
                  </a:cubicBezTo>
                  <a:cubicBezTo>
                    <a:pt x="1897" y="869"/>
                    <a:pt x="2147" y="774"/>
                    <a:pt x="2385" y="631"/>
                  </a:cubicBezTo>
                  <a:cubicBezTo>
                    <a:pt x="2623" y="500"/>
                    <a:pt x="2873" y="321"/>
                    <a:pt x="3028" y="95"/>
                  </a:cubicBezTo>
                  <a:cubicBezTo>
                    <a:pt x="3047" y="48"/>
                    <a:pt x="3014" y="1"/>
                    <a:pt x="2970"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5827;p62">
              <a:extLst>
                <a:ext uri="{FF2B5EF4-FFF2-40B4-BE49-F238E27FC236}">
                  <a16:creationId xmlns:a16="http://schemas.microsoft.com/office/drawing/2014/main" xmlns="" id="{F71F1910-BFB5-48D5-B855-80CC086977DE}"/>
                </a:ext>
              </a:extLst>
            </p:cNvPr>
            <p:cNvSpPr/>
            <p:nvPr/>
          </p:nvSpPr>
          <p:spPr>
            <a:xfrm>
              <a:off x="5476078" y="3309472"/>
              <a:ext cx="80002" cy="60778"/>
            </a:xfrm>
            <a:custGeom>
              <a:avLst/>
              <a:gdLst/>
              <a:ahLst/>
              <a:cxnLst/>
              <a:rect l="l" t="t" r="r" b="b"/>
              <a:pathLst>
                <a:path w="1623" h="1233" extrusionOk="0">
                  <a:moveTo>
                    <a:pt x="1291" y="1"/>
                  </a:moveTo>
                  <a:cubicBezTo>
                    <a:pt x="1080" y="1"/>
                    <a:pt x="727" y="203"/>
                    <a:pt x="727" y="203"/>
                  </a:cubicBezTo>
                  <a:lnTo>
                    <a:pt x="0" y="1180"/>
                  </a:lnTo>
                  <a:cubicBezTo>
                    <a:pt x="0" y="1180"/>
                    <a:pt x="188" y="1232"/>
                    <a:pt x="439" y="1232"/>
                  </a:cubicBezTo>
                  <a:cubicBezTo>
                    <a:pt x="722" y="1232"/>
                    <a:pt x="1087" y="1166"/>
                    <a:pt x="1358" y="882"/>
                  </a:cubicBezTo>
                  <a:cubicBezTo>
                    <a:pt x="1623" y="598"/>
                    <a:pt x="1530" y="532"/>
                    <a:pt x="1385" y="532"/>
                  </a:cubicBezTo>
                  <a:cubicBezTo>
                    <a:pt x="1255" y="532"/>
                    <a:pt x="1084" y="584"/>
                    <a:pt x="1084" y="584"/>
                  </a:cubicBezTo>
                  <a:cubicBezTo>
                    <a:pt x="1084" y="584"/>
                    <a:pt x="1548" y="215"/>
                    <a:pt x="1417" y="49"/>
                  </a:cubicBezTo>
                  <a:cubicBezTo>
                    <a:pt x="1390" y="14"/>
                    <a:pt x="1345" y="1"/>
                    <a:pt x="1291"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5828;p62">
              <a:extLst>
                <a:ext uri="{FF2B5EF4-FFF2-40B4-BE49-F238E27FC236}">
                  <a16:creationId xmlns:a16="http://schemas.microsoft.com/office/drawing/2014/main" xmlns="" id="{6848D133-E2DF-46B7-A3C6-6FFA9FFB4072}"/>
                </a:ext>
              </a:extLst>
            </p:cNvPr>
            <p:cNvSpPr/>
            <p:nvPr/>
          </p:nvSpPr>
          <p:spPr>
            <a:xfrm>
              <a:off x="5378676" y="3217294"/>
              <a:ext cx="161877" cy="152265"/>
            </a:xfrm>
            <a:custGeom>
              <a:avLst/>
              <a:gdLst/>
              <a:ahLst/>
              <a:cxnLst/>
              <a:rect l="l" t="t" r="r" b="b"/>
              <a:pathLst>
                <a:path w="3284" h="3089" extrusionOk="0">
                  <a:moveTo>
                    <a:pt x="1358" y="1"/>
                  </a:moveTo>
                  <a:cubicBezTo>
                    <a:pt x="1287" y="1"/>
                    <a:pt x="1230" y="19"/>
                    <a:pt x="1191" y="61"/>
                  </a:cubicBezTo>
                  <a:cubicBezTo>
                    <a:pt x="1191" y="61"/>
                    <a:pt x="0" y="1038"/>
                    <a:pt x="60" y="1621"/>
                  </a:cubicBezTo>
                  <a:cubicBezTo>
                    <a:pt x="117" y="2187"/>
                    <a:pt x="1630" y="3088"/>
                    <a:pt x="2037" y="3088"/>
                  </a:cubicBezTo>
                  <a:cubicBezTo>
                    <a:pt x="2050" y="3088"/>
                    <a:pt x="2061" y="3087"/>
                    <a:pt x="2072" y="3085"/>
                  </a:cubicBezTo>
                  <a:cubicBezTo>
                    <a:pt x="2417" y="3026"/>
                    <a:pt x="3239" y="1442"/>
                    <a:pt x="3262" y="1276"/>
                  </a:cubicBezTo>
                  <a:cubicBezTo>
                    <a:pt x="3283" y="1139"/>
                    <a:pt x="1911" y="1"/>
                    <a:pt x="135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5829;p62">
              <a:extLst>
                <a:ext uri="{FF2B5EF4-FFF2-40B4-BE49-F238E27FC236}">
                  <a16:creationId xmlns:a16="http://schemas.microsoft.com/office/drawing/2014/main" xmlns="" id="{E2F2CE5B-89DD-40DE-9D83-B6F444AB3F4E}"/>
                </a:ext>
              </a:extLst>
            </p:cNvPr>
            <p:cNvSpPr/>
            <p:nvPr/>
          </p:nvSpPr>
          <p:spPr>
            <a:xfrm>
              <a:off x="5493676" y="3315830"/>
              <a:ext cx="28590" cy="41849"/>
            </a:xfrm>
            <a:custGeom>
              <a:avLst/>
              <a:gdLst/>
              <a:ahLst/>
              <a:cxnLst/>
              <a:rect l="l" t="t" r="r" b="b"/>
              <a:pathLst>
                <a:path w="580" h="849" extrusionOk="0">
                  <a:moveTo>
                    <a:pt x="540" y="1"/>
                  </a:moveTo>
                  <a:cubicBezTo>
                    <a:pt x="529" y="1"/>
                    <a:pt x="517" y="9"/>
                    <a:pt x="513" y="27"/>
                  </a:cubicBezTo>
                  <a:cubicBezTo>
                    <a:pt x="465" y="170"/>
                    <a:pt x="394" y="324"/>
                    <a:pt x="298" y="455"/>
                  </a:cubicBezTo>
                  <a:cubicBezTo>
                    <a:pt x="251" y="527"/>
                    <a:pt x="215" y="586"/>
                    <a:pt x="155" y="646"/>
                  </a:cubicBezTo>
                  <a:cubicBezTo>
                    <a:pt x="144" y="682"/>
                    <a:pt x="108" y="705"/>
                    <a:pt x="84" y="741"/>
                  </a:cubicBezTo>
                  <a:cubicBezTo>
                    <a:pt x="48" y="753"/>
                    <a:pt x="13" y="789"/>
                    <a:pt x="1" y="813"/>
                  </a:cubicBezTo>
                  <a:cubicBezTo>
                    <a:pt x="1" y="825"/>
                    <a:pt x="24" y="848"/>
                    <a:pt x="36" y="848"/>
                  </a:cubicBezTo>
                  <a:cubicBezTo>
                    <a:pt x="60" y="825"/>
                    <a:pt x="96" y="801"/>
                    <a:pt x="120" y="765"/>
                  </a:cubicBezTo>
                  <a:lnTo>
                    <a:pt x="215" y="682"/>
                  </a:lnTo>
                  <a:cubicBezTo>
                    <a:pt x="275" y="622"/>
                    <a:pt x="310" y="563"/>
                    <a:pt x="358" y="479"/>
                  </a:cubicBezTo>
                  <a:cubicBezTo>
                    <a:pt x="453" y="348"/>
                    <a:pt x="525" y="205"/>
                    <a:pt x="572" y="51"/>
                  </a:cubicBezTo>
                  <a:cubicBezTo>
                    <a:pt x="580" y="21"/>
                    <a:pt x="560" y="1"/>
                    <a:pt x="540" y="1"/>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5830;p62">
              <a:extLst>
                <a:ext uri="{FF2B5EF4-FFF2-40B4-BE49-F238E27FC236}">
                  <a16:creationId xmlns:a16="http://schemas.microsoft.com/office/drawing/2014/main" xmlns="" id="{4DE8A4FA-DED9-4255-91AD-D5B72714BFB0}"/>
                </a:ext>
              </a:extLst>
            </p:cNvPr>
            <p:cNvSpPr/>
            <p:nvPr/>
          </p:nvSpPr>
          <p:spPr>
            <a:xfrm>
              <a:off x="5360734" y="2650674"/>
              <a:ext cx="360723" cy="667075"/>
            </a:xfrm>
            <a:custGeom>
              <a:avLst/>
              <a:gdLst/>
              <a:ahLst/>
              <a:cxnLst/>
              <a:rect l="l" t="t" r="r" b="b"/>
              <a:pathLst>
                <a:path w="7318" h="13533" extrusionOk="0">
                  <a:moveTo>
                    <a:pt x="718" y="0"/>
                  </a:moveTo>
                  <a:cubicBezTo>
                    <a:pt x="0" y="0"/>
                    <a:pt x="163" y="1569"/>
                    <a:pt x="245" y="2186"/>
                  </a:cubicBezTo>
                  <a:cubicBezTo>
                    <a:pt x="328" y="2900"/>
                    <a:pt x="590" y="3603"/>
                    <a:pt x="1007" y="4198"/>
                  </a:cubicBezTo>
                  <a:cubicBezTo>
                    <a:pt x="1221" y="4532"/>
                    <a:pt x="1507" y="4722"/>
                    <a:pt x="1805" y="4960"/>
                  </a:cubicBezTo>
                  <a:cubicBezTo>
                    <a:pt x="2019" y="5127"/>
                    <a:pt x="2221" y="5317"/>
                    <a:pt x="2400" y="5532"/>
                  </a:cubicBezTo>
                  <a:cubicBezTo>
                    <a:pt x="2733" y="5901"/>
                    <a:pt x="2983" y="6365"/>
                    <a:pt x="2995" y="6865"/>
                  </a:cubicBezTo>
                  <a:cubicBezTo>
                    <a:pt x="3031" y="7830"/>
                    <a:pt x="2174" y="9497"/>
                    <a:pt x="1626" y="10485"/>
                  </a:cubicBezTo>
                  <a:lnTo>
                    <a:pt x="1578" y="10568"/>
                  </a:lnTo>
                  <a:cubicBezTo>
                    <a:pt x="1340" y="10985"/>
                    <a:pt x="1162" y="11271"/>
                    <a:pt x="1162" y="11271"/>
                  </a:cubicBezTo>
                  <a:lnTo>
                    <a:pt x="3817" y="13533"/>
                  </a:lnTo>
                  <a:cubicBezTo>
                    <a:pt x="3936" y="13307"/>
                    <a:pt x="4067" y="13080"/>
                    <a:pt x="4186" y="12866"/>
                  </a:cubicBezTo>
                  <a:cubicBezTo>
                    <a:pt x="4198" y="12830"/>
                    <a:pt x="4222" y="12818"/>
                    <a:pt x="4234" y="12783"/>
                  </a:cubicBezTo>
                  <a:cubicBezTo>
                    <a:pt x="5841" y="9949"/>
                    <a:pt x="7317" y="7341"/>
                    <a:pt x="6139" y="5163"/>
                  </a:cubicBezTo>
                  <a:cubicBezTo>
                    <a:pt x="6031" y="4972"/>
                    <a:pt x="5924" y="4794"/>
                    <a:pt x="5805" y="4615"/>
                  </a:cubicBezTo>
                  <a:cubicBezTo>
                    <a:pt x="5138" y="3603"/>
                    <a:pt x="4293" y="2686"/>
                    <a:pt x="3400" y="1853"/>
                  </a:cubicBezTo>
                  <a:cubicBezTo>
                    <a:pt x="2972" y="1448"/>
                    <a:pt x="2519" y="1055"/>
                    <a:pt x="2043" y="698"/>
                  </a:cubicBezTo>
                  <a:cubicBezTo>
                    <a:pt x="1805" y="519"/>
                    <a:pt x="1376" y="269"/>
                    <a:pt x="1126" y="126"/>
                  </a:cubicBezTo>
                  <a:cubicBezTo>
                    <a:pt x="966" y="39"/>
                    <a:pt x="831" y="0"/>
                    <a:pt x="7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5831;p62">
              <a:extLst>
                <a:ext uri="{FF2B5EF4-FFF2-40B4-BE49-F238E27FC236}">
                  <a16:creationId xmlns:a16="http://schemas.microsoft.com/office/drawing/2014/main" xmlns="" id="{E7D2B885-1674-4D76-8897-B73E1A7AE5B8}"/>
                </a:ext>
              </a:extLst>
            </p:cNvPr>
            <p:cNvSpPr/>
            <p:nvPr/>
          </p:nvSpPr>
          <p:spPr>
            <a:xfrm>
              <a:off x="5439109" y="3167459"/>
              <a:ext cx="130921" cy="117415"/>
            </a:xfrm>
            <a:custGeom>
              <a:avLst/>
              <a:gdLst/>
              <a:ahLst/>
              <a:cxnLst/>
              <a:rect l="l" t="t" r="r" b="b"/>
              <a:pathLst>
                <a:path w="2656" h="2382" extrusionOk="0">
                  <a:moveTo>
                    <a:pt x="72" y="1"/>
                  </a:moveTo>
                  <a:cubicBezTo>
                    <a:pt x="24" y="25"/>
                    <a:pt x="12" y="60"/>
                    <a:pt x="0" y="84"/>
                  </a:cubicBezTo>
                  <a:cubicBezTo>
                    <a:pt x="84" y="144"/>
                    <a:pt x="167" y="203"/>
                    <a:pt x="262" y="286"/>
                  </a:cubicBezTo>
                  <a:cubicBezTo>
                    <a:pt x="596" y="525"/>
                    <a:pt x="905" y="775"/>
                    <a:pt x="1203" y="1025"/>
                  </a:cubicBezTo>
                  <a:cubicBezTo>
                    <a:pt x="1703" y="1453"/>
                    <a:pt x="2167" y="1918"/>
                    <a:pt x="2620" y="2382"/>
                  </a:cubicBezTo>
                  <a:cubicBezTo>
                    <a:pt x="2632" y="2346"/>
                    <a:pt x="2644" y="2334"/>
                    <a:pt x="2655" y="2311"/>
                  </a:cubicBezTo>
                  <a:cubicBezTo>
                    <a:pt x="2525" y="2156"/>
                    <a:pt x="2394" y="2025"/>
                    <a:pt x="2263" y="1870"/>
                  </a:cubicBezTo>
                  <a:cubicBezTo>
                    <a:pt x="1822" y="1429"/>
                    <a:pt x="1370" y="1013"/>
                    <a:pt x="870" y="608"/>
                  </a:cubicBezTo>
                  <a:cubicBezTo>
                    <a:pt x="620" y="406"/>
                    <a:pt x="369" y="203"/>
                    <a:pt x="119" y="25"/>
                  </a:cubicBezTo>
                  <a:cubicBezTo>
                    <a:pt x="96" y="13"/>
                    <a:pt x="84" y="1"/>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5832;p62">
              <a:extLst>
                <a:ext uri="{FF2B5EF4-FFF2-40B4-BE49-F238E27FC236}">
                  <a16:creationId xmlns:a16="http://schemas.microsoft.com/office/drawing/2014/main" xmlns="" id="{E52E1A46-32E7-4E90-915B-8C5B732EC553}"/>
                </a:ext>
              </a:extLst>
            </p:cNvPr>
            <p:cNvSpPr/>
            <p:nvPr/>
          </p:nvSpPr>
          <p:spPr>
            <a:xfrm>
              <a:off x="5398590" y="2865245"/>
              <a:ext cx="62848" cy="40518"/>
            </a:xfrm>
            <a:custGeom>
              <a:avLst/>
              <a:gdLst/>
              <a:ahLst/>
              <a:cxnLst/>
              <a:rect l="l" t="t" r="r" b="b"/>
              <a:pathLst>
                <a:path w="1275" h="822" extrusionOk="0">
                  <a:moveTo>
                    <a:pt x="1" y="0"/>
                  </a:moveTo>
                  <a:lnTo>
                    <a:pt x="1" y="0"/>
                  </a:lnTo>
                  <a:cubicBezTo>
                    <a:pt x="179" y="179"/>
                    <a:pt x="394" y="321"/>
                    <a:pt x="608" y="464"/>
                  </a:cubicBezTo>
                  <a:cubicBezTo>
                    <a:pt x="691" y="524"/>
                    <a:pt x="787" y="560"/>
                    <a:pt x="882" y="619"/>
                  </a:cubicBezTo>
                  <a:cubicBezTo>
                    <a:pt x="858" y="619"/>
                    <a:pt x="846" y="619"/>
                    <a:pt x="834" y="607"/>
                  </a:cubicBezTo>
                  <a:cubicBezTo>
                    <a:pt x="739" y="595"/>
                    <a:pt x="668" y="595"/>
                    <a:pt x="584" y="595"/>
                  </a:cubicBezTo>
                  <a:cubicBezTo>
                    <a:pt x="489" y="595"/>
                    <a:pt x="418" y="607"/>
                    <a:pt x="322" y="643"/>
                  </a:cubicBezTo>
                  <a:cubicBezTo>
                    <a:pt x="489" y="702"/>
                    <a:pt x="644" y="726"/>
                    <a:pt x="799" y="762"/>
                  </a:cubicBezTo>
                  <a:cubicBezTo>
                    <a:pt x="965" y="786"/>
                    <a:pt x="1120" y="798"/>
                    <a:pt x="1275" y="822"/>
                  </a:cubicBezTo>
                  <a:cubicBezTo>
                    <a:pt x="1096" y="619"/>
                    <a:pt x="894" y="476"/>
                    <a:pt x="680" y="345"/>
                  </a:cubicBezTo>
                  <a:cubicBezTo>
                    <a:pt x="453" y="202"/>
                    <a:pt x="239" y="83"/>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roup 22">
            <a:extLst>
              <a:ext uri="{FF2B5EF4-FFF2-40B4-BE49-F238E27FC236}">
                <a16:creationId xmlns:a16="http://schemas.microsoft.com/office/drawing/2014/main" xmlns="" id="{E53A740A-4180-4149-818C-F483100BCED2}"/>
              </a:ext>
            </a:extLst>
          </p:cNvPr>
          <p:cNvGrpSpPr/>
          <p:nvPr/>
        </p:nvGrpSpPr>
        <p:grpSpPr>
          <a:xfrm>
            <a:off x="2281403" y="247455"/>
            <a:ext cx="4700960" cy="3731203"/>
            <a:chOff x="1697469" y="-21239"/>
            <a:chExt cx="5934462" cy="3532685"/>
          </a:xfrm>
        </p:grpSpPr>
        <p:grpSp>
          <p:nvGrpSpPr>
            <p:cNvPr id="549" name="Google Shape;4688;p55">
              <a:extLst>
                <a:ext uri="{FF2B5EF4-FFF2-40B4-BE49-F238E27FC236}">
                  <a16:creationId xmlns:a16="http://schemas.microsoft.com/office/drawing/2014/main" xmlns="" id="{4AFFACE4-8A4B-4B94-8F46-7CDAD292A72D}"/>
                </a:ext>
              </a:extLst>
            </p:cNvPr>
            <p:cNvGrpSpPr/>
            <p:nvPr/>
          </p:nvGrpSpPr>
          <p:grpSpPr>
            <a:xfrm rot="-852140" flipH="1">
              <a:off x="1697469" y="-21239"/>
              <a:ext cx="5934462" cy="3160384"/>
              <a:chOff x="-3106156" y="1455121"/>
              <a:chExt cx="697110" cy="480673"/>
            </a:xfrm>
          </p:grpSpPr>
          <p:sp>
            <p:nvSpPr>
              <p:cNvPr id="550" name="Google Shape;4689;p55">
                <a:extLst>
                  <a:ext uri="{FF2B5EF4-FFF2-40B4-BE49-F238E27FC236}">
                    <a16:creationId xmlns:a16="http://schemas.microsoft.com/office/drawing/2014/main" xmlns="" id="{F5E10398-AC4C-4888-83E5-4B6A7547F4AB}"/>
                  </a:ext>
                </a:extLst>
              </p:cNvPr>
              <p:cNvSpPr/>
              <p:nvPr/>
            </p:nvSpPr>
            <p:spPr>
              <a:xfrm>
                <a:off x="-3106156" y="1455121"/>
                <a:ext cx="697110" cy="480673"/>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1" name="Google Shape;4690;p55">
                <a:extLst>
                  <a:ext uri="{FF2B5EF4-FFF2-40B4-BE49-F238E27FC236}">
                    <a16:creationId xmlns:a16="http://schemas.microsoft.com/office/drawing/2014/main" xmlns="" id="{10C6C914-1956-4EBE-BDE0-9E3B2A38CB73}"/>
                  </a:ext>
                </a:extLst>
              </p:cNvPr>
              <p:cNvSpPr/>
              <p:nvPr/>
            </p:nvSpPr>
            <p:spPr>
              <a:xfrm rot="-3552197" flipH="1">
                <a:off x="-2511838" y="1666672"/>
                <a:ext cx="54801" cy="94451"/>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755" name="Google Shape;3262;p46">
              <a:extLst>
                <a:ext uri="{FF2B5EF4-FFF2-40B4-BE49-F238E27FC236}">
                  <a16:creationId xmlns:a16="http://schemas.microsoft.com/office/drawing/2014/main" xmlns="" id="{D6AB3F2A-9FD0-41DC-85BF-5C49B76D9FC8}"/>
                </a:ext>
              </a:extLst>
            </p:cNvPr>
            <p:cNvSpPr/>
            <p:nvPr/>
          </p:nvSpPr>
          <p:spPr>
            <a:xfrm rot="2042856">
              <a:off x="2367448" y="2673244"/>
              <a:ext cx="329122" cy="838202"/>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6" name="Google Shape;3262;p46">
              <a:extLst>
                <a:ext uri="{FF2B5EF4-FFF2-40B4-BE49-F238E27FC236}">
                  <a16:creationId xmlns:a16="http://schemas.microsoft.com/office/drawing/2014/main" xmlns="" id="{6E8721CB-77E1-436C-85ED-E6C7BAA50405}"/>
                </a:ext>
              </a:extLst>
            </p:cNvPr>
            <p:cNvSpPr/>
            <p:nvPr/>
          </p:nvSpPr>
          <p:spPr>
            <a:xfrm rot="1400615">
              <a:off x="3737400" y="2763743"/>
              <a:ext cx="212588" cy="541415"/>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7" name="Google Shape;3262;p46">
              <a:extLst>
                <a:ext uri="{FF2B5EF4-FFF2-40B4-BE49-F238E27FC236}">
                  <a16:creationId xmlns:a16="http://schemas.microsoft.com/office/drawing/2014/main" xmlns="" id="{B9E77957-0F64-462C-B3AB-98F35B0FE69D}"/>
                </a:ext>
              </a:extLst>
            </p:cNvPr>
            <p:cNvSpPr/>
            <p:nvPr/>
          </p:nvSpPr>
          <p:spPr>
            <a:xfrm rot="19352147" flipH="1">
              <a:off x="4647784" y="2531669"/>
              <a:ext cx="359146" cy="914655"/>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8" name="Google Shape;3262;p46">
              <a:extLst>
                <a:ext uri="{FF2B5EF4-FFF2-40B4-BE49-F238E27FC236}">
                  <a16:creationId xmlns:a16="http://schemas.microsoft.com/office/drawing/2014/main" xmlns="" id="{45126DAE-F4DF-4D47-8DD1-936DC0B2BDD4}"/>
                </a:ext>
              </a:extLst>
            </p:cNvPr>
            <p:cNvSpPr/>
            <p:nvPr/>
          </p:nvSpPr>
          <p:spPr>
            <a:xfrm rot="19352147" flipH="1">
              <a:off x="6059615" y="2611125"/>
              <a:ext cx="309510" cy="703387"/>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2" name="TextBox 21">
            <a:extLst>
              <a:ext uri="{FF2B5EF4-FFF2-40B4-BE49-F238E27FC236}">
                <a16:creationId xmlns:a16="http://schemas.microsoft.com/office/drawing/2014/main" xmlns="" id="{5B96B357-86B2-4C8A-B6DC-B7FA33E0EE2D}"/>
              </a:ext>
            </a:extLst>
          </p:cNvPr>
          <p:cNvSpPr txBox="1"/>
          <p:nvPr/>
        </p:nvSpPr>
        <p:spPr>
          <a:xfrm>
            <a:off x="2817002" y="1388498"/>
            <a:ext cx="3569679" cy="984885"/>
          </a:xfrm>
          <a:prstGeom prst="rect">
            <a:avLst/>
          </a:prstGeom>
          <a:noFill/>
        </p:spPr>
        <p:txBody>
          <a:bodyPr wrap="square" rtlCol="0">
            <a:spAutoFit/>
          </a:bodyPr>
          <a:lstStyle/>
          <a:p>
            <a:pPr algn="ctr"/>
            <a:r>
              <a:rPr lang="vi-VN" sz="2000" dirty="0">
                <a:solidFill>
                  <a:srgbClr val="004D61"/>
                </a:solidFill>
              </a:rPr>
              <a:t>Hãy nêu cảm nhận sau khi nghe tác phẩm </a:t>
            </a:r>
            <a:r>
              <a:rPr lang="fr-FR" sz="1800" b="1" i="1" dirty="0" err="1">
                <a:solidFill>
                  <a:srgbClr val="004D61"/>
                </a:solidFill>
                <a:effectLst/>
                <a:latin typeface="+mj-lt"/>
                <a:ea typeface="Calibri" panose="020F0502020204030204" pitchFamily="34" charset="0"/>
              </a:rPr>
              <a:t>Hungarian</a:t>
            </a:r>
            <a:r>
              <a:rPr lang="fr-FR" sz="1800" b="1" i="1" dirty="0">
                <a:solidFill>
                  <a:srgbClr val="004D61"/>
                </a:solidFill>
                <a:effectLst/>
                <a:latin typeface="+mj-lt"/>
                <a:ea typeface="Calibri" panose="020F0502020204030204" pitchFamily="34" charset="0"/>
              </a:rPr>
              <a:t> </a:t>
            </a:r>
            <a:r>
              <a:rPr lang="fr-FR" sz="1800" b="1" i="1" dirty="0" err="1">
                <a:solidFill>
                  <a:srgbClr val="004D61"/>
                </a:solidFill>
                <a:effectLst/>
                <a:latin typeface="+mj-lt"/>
                <a:ea typeface="Calibri" panose="020F0502020204030204" pitchFamily="34" charset="0"/>
              </a:rPr>
              <a:t>Sonata</a:t>
            </a:r>
            <a:r>
              <a:rPr lang="fr-FR" sz="1800" b="1" i="1" dirty="0">
                <a:solidFill>
                  <a:srgbClr val="004D61"/>
                </a:solidFill>
                <a:effectLst/>
                <a:latin typeface="+mj-lt"/>
                <a:ea typeface="Calibri" panose="020F0502020204030204" pitchFamily="34" charset="0"/>
              </a:rPr>
              <a:t> – Paul de </a:t>
            </a:r>
            <a:r>
              <a:rPr lang="fr-FR" sz="1800" b="1" i="1" dirty="0" err="1">
                <a:solidFill>
                  <a:srgbClr val="004D61"/>
                </a:solidFill>
                <a:effectLst/>
                <a:latin typeface="+mj-lt"/>
                <a:ea typeface="Calibri" panose="020F0502020204030204" pitchFamily="34" charset="0"/>
              </a:rPr>
              <a:t>Senneville</a:t>
            </a:r>
            <a:r>
              <a:rPr lang="fr-FR" sz="1800" b="1" dirty="0">
                <a:solidFill>
                  <a:srgbClr val="004D61"/>
                </a:solidFill>
                <a:effectLst/>
                <a:latin typeface="+mj-lt"/>
                <a:ea typeface="Calibri" panose="020F0502020204030204" pitchFamily="34" charset="0"/>
              </a:rPr>
              <a:t> </a:t>
            </a:r>
            <a:endParaRPr lang="en-US" sz="2000" b="1" i="1" dirty="0">
              <a:solidFill>
                <a:srgbClr val="004D61"/>
              </a:solidFill>
              <a:latin typeface="+mj-lt"/>
            </a:endParaRPr>
          </a:p>
        </p:txBody>
      </p:sp>
      <p:sp>
        <p:nvSpPr>
          <p:cNvPr id="313" name="Heart 312">
            <a:extLst>
              <a:ext uri="{FF2B5EF4-FFF2-40B4-BE49-F238E27FC236}">
                <a16:creationId xmlns:a16="http://schemas.microsoft.com/office/drawing/2014/main" xmlns="" id="{7DAF12FB-C8D6-43E7-AD7C-6FC4F0CDAA97}"/>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a:t>
            </a:r>
          </a:p>
        </p:txBody>
      </p:sp>
    </p:spTree>
    <p:extLst>
      <p:ext uri="{BB962C8B-B14F-4D97-AF65-F5344CB8AC3E}">
        <p14:creationId xmlns:p14="http://schemas.microsoft.com/office/powerpoint/2010/main" val="2364855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1"/>
        <p:cNvGrpSpPr/>
        <p:nvPr/>
      </p:nvGrpSpPr>
      <p:grpSpPr>
        <a:xfrm>
          <a:off x="0" y="0"/>
          <a:ext cx="0" cy="0"/>
          <a:chOff x="0" y="0"/>
          <a:chExt cx="0" cy="0"/>
        </a:xfrm>
      </p:grpSpPr>
      <p:sp>
        <p:nvSpPr>
          <p:cNvPr id="3252" name="Google Shape;3252;p46"/>
          <p:cNvSpPr/>
          <p:nvPr/>
        </p:nvSpPr>
        <p:spPr>
          <a:xfrm flipH="1">
            <a:off x="-844172" y="5138113"/>
            <a:ext cx="1866628" cy="1969967"/>
          </a:xfrm>
          <a:custGeom>
            <a:avLst/>
            <a:gdLst/>
            <a:ahLst/>
            <a:cxnLst/>
            <a:rect l="l" t="t" r="r" b="b"/>
            <a:pathLst>
              <a:path w="41256" h="32655" extrusionOk="0">
                <a:moveTo>
                  <a:pt x="25614" y="1"/>
                </a:moveTo>
                <a:cubicBezTo>
                  <a:pt x="25238" y="1"/>
                  <a:pt x="24859" y="126"/>
                  <a:pt x="24527" y="306"/>
                </a:cubicBezTo>
                <a:cubicBezTo>
                  <a:pt x="22861" y="1151"/>
                  <a:pt x="21979" y="3020"/>
                  <a:pt x="21420" y="4806"/>
                </a:cubicBezTo>
                <a:cubicBezTo>
                  <a:pt x="20801" y="6747"/>
                  <a:pt x="20444" y="8795"/>
                  <a:pt x="20360" y="10831"/>
                </a:cubicBezTo>
                <a:cubicBezTo>
                  <a:pt x="20301" y="10640"/>
                  <a:pt x="20253" y="10462"/>
                  <a:pt x="20182" y="10271"/>
                </a:cubicBezTo>
                <a:cubicBezTo>
                  <a:pt x="19899" y="9423"/>
                  <a:pt x="19293" y="8477"/>
                  <a:pt x="18427" y="8477"/>
                </a:cubicBezTo>
                <a:cubicBezTo>
                  <a:pt x="18381" y="8477"/>
                  <a:pt x="18335" y="8480"/>
                  <a:pt x="18289" y="8485"/>
                </a:cubicBezTo>
                <a:cubicBezTo>
                  <a:pt x="17765" y="8533"/>
                  <a:pt x="17372" y="8926"/>
                  <a:pt x="17050" y="9342"/>
                </a:cubicBezTo>
                <a:cubicBezTo>
                  <a:pt x="15967" y="10819"/>
                  <a:pt x="15741" y="12736"/>
                  <a:pt x="15562" y="14545"/>
                </a:cubicBezTo>
                <a:cubicBezTo>
                  <a:pt x="15002" y="10962"/>
                  <a:pt x="14407" y="7295"/>
                  <a:pt x="12633" y="4116"/>
                </a:cubicBezTo>
                <a:cubicBezTo>
                  <a:pt x="12193" y="3294"/>
                  <a:pt x="11621" y="2496"/>
                  <a:pt x="10835" y="2008"/>
                </a:cubicBezTo>
                <a:cubicBezTo>
                  <a:pt x="10395" y="1728"/>
                  <a:pt x="9857" y="1563"/>
                  <a:pt x="9332" y="1563"/>
                </a:cubicBezTo>
                <a:cubicBezTo>
                  <a:pt x="8922" y="1563"/>
                  <a:pt x="8520" y="1664"/>
                  <a:pt x="8180" y="1889"/>
                </a:cubicBezTo>
                <a:cubicBezTo>
                  <a:pt x="7490" y="2342"/>
                  <a:pt x="7168" y="3199"/>
                  <a:pt x="6954" y="3996"/>
                </a:cubicBezTo>
                <a:cubicBezTo>
                  <a:pt x="5787" y="8152"/>
                  <a:pt x="5954" y="12652"/>
                  <a:pt x="7430" y="16689"/>
                </a:cubicBezTo>
                <a:cubicBezTo>
                  <a:pt x="6489" y="14522"/>
                  <a:pt x="4965" y="12617"/>
                  <a:pt x="3060" y="11212"/>
                </a:cubicBezTo>
                <a:cubicBezTo>
                  <a:pt x="2567" y="10851"/>
                  <a:pt x="1919" y="10532"/>
                  <a:pt x="1334" y="10532"/>
                </a:cubicBezTo>
                <a:cubicBezTo>
                  <a:pt x="1029" y="10532"/>
                  <a:pt x="741" y="10619"/>
                  <a:pt x="501" y="10831"/>
                </a:cubicBezTo>
                <a:cubicBezTo>
                  <a:pt x="24" y="11247"/>
                  <a:pt x="1" y="11962"/>
                  <a:pt x="24" y="12605"/>
                </a:cubicBezTo>
                <a:cubicBezTo>
                  <a:pt x="120" y="14105"/>
                  <a:pt x="429" y="15605"/>
                  <a:pt x="953" y="17022"/>
                </a:cubicBezTo>
                <a:cubicBezTo>
                  <a:pt x="1382" y="18201"/>
                  <a:pt x="4370" y="26678"/>
                  <a:pt x="6430" y="28285"/>
                </a:cubicBezTo>
                <a:cubicBezTo>
                  <a:pt x="6597" y="28428"/>
                  <a:pt x="6775" y="28547"/>
                  <a:pt x="6966" y="28666"/>
                </a:cubicBezTo>
                <a:cubicBezTo>
                  <a:pt x="7407" y="28609"/>
                  <a:pt x="7849" y="28586"/>
                  <a:pt x="8291" y="28586"/>
                </a:cubicBezTo>
                <a:cubicBezTo>
                  <a:pt x="9328" y="28586"/>
                  <a:pt x="10364" y="28712"/>
                  <a:pt x="11383" y="28821"/>
                </a:cubicBezTo>
                <a:cubicBezTo>
                  <a:pt x="13002" y="29000"/>
                  <a:pt x="14633" y="29142"/>
                  <a:pt x="16264" y="29321"/>
                </a:cubicBezTo>
                <a:cubicBezTo>
                  <a:pt x="22992" y="30047"/>
                  <a:pt x="29850" y="30857"/>
                  <a:pt x="36577" y="31881"/>
                </a:cubicBezTo>
                <a:cubicBezTo>
                  <a:pt x="38065" y="32095"/>
                  <a:pt x="39553" y="32357"/>
                  <a:pt x="41029" y="32655"/>
                </a:cubicBezTo>
                <a:cubicBezTo>
                  <a:pt x="41101" y="32607"/>
                  <a:pt x="41184" y="32560"/>
                  <a:pt x="41256" y="32500"/>
                </a:cubicBezTo>
                <a:lnTo>
                  <a:pt x="41256" y="12974"/>
                </a:lnTo>
                <a:cubicBezTo>
                  <a:pt x="40351" y="13045"/>
                  <a:pt x="39482" y="13521"/>
                  <a:pt x="38743" y="14081"/>
                </a:cubicBezTo>
                <a:cubicBezTo>
                  <a:pt x="37053" y="15331"/>
                  <a:pt x="35767" y="17034"/>
                  <a:pt x="34791" y="18903"/>
                </a:cubicBezTo>
                <a:cubicBezTo>
                  <a:pt x="35946" y="14391"/>
                  <a:pt x="36207" y="9652"/>
                  <a:pt x="35553" y="5044"/>
                </a:cubicBezTo>
                <a:cubicBezTo>
                  <a:pt x="35410" y="3985"/>
                  <a:pt x="34945" y="2675"/>
                  <a:pt x="33874" y="2580"/>
                </a:cubicBezTo>
                <a:cubicBezTo>
                  <a:pt x="33846" y="2578"/>
                  <a:pt x="33818" y="2577"/>
                  <a:pt x="33790" y="2577"/>
                </a:cubicBezTo>
                <a:cubicBezTo>
                  <a:pt x="33274" y="2577"/>
                  <a:pt x="32793" y="2883"/>
                  <a:pt x="32397" y="3211"/>
                </a:cubicBezTo>
                <a:cubicBezTo>
                  <a:pt x="30254" y="4949"/>
                  <a:pt x="29016" y="7533"/>
                  <a:pt x="28421" y="10247"/>
                </a:cubicBezTo>
                <a:cubicBezTo>
                  <a:pt x="28635" y="7556"/>
                  <a:pt x="28385" y="4818"/>
                  <a:pt x="27635" y="2234"/>
                </a:cubicBezTo>
                <a:cubicBezTo>
                  <a:pt x="27373" y="1306"/>
                  <a:pt x="26909" y="258"/>
                  <a:pt x="25980" y="44"/>
                </a:cubicBezTo>
                <a:cubicBezTo>
                  <a:pt x="25860" y="14"/>
                  <a:pt x="25737" y="1"/>
                  <a:pt x="25614"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3" name="Google Shape;3253;p46"/>
          <p:cNvSpPr/>
          <p:nvPr/>
        </p:nvSpPr>
        <p:spPr>
          <a:xfrm flipH="1">
            <a:off x="6959852" y="5017034"/>
            <a:ext cx="2230798" cy="2180148"/>
          </a:xfrm>
          <a:custGeom>
            <a:avLst/>
            <a:gdLst/>
            <a:ahLst/>
            <a:cxnLst/>
            <a:rect l="l" t="t" r="r" b="b"/>
            <a:pathLst>
              <a:path w="51876" h="33283" extrusionOk="0">
                <a:moveTo>
                  <a:pt x="9463" y="0"/>
                </a:moveTo>
                <a:cubicBezTo>
                  <a:pt x="9333" y="0"/>
                  <a:pt x="9203" y="14"/>
                  <a:pt x="9073" y="43"/>
                </a:cubicBezTo>
                <a:cubicBezTo>
                  <a:pt x="8216" y="222"/>
                  <a:pt x="7620" y="1043"/>
                  <a:pt x="7239" y="1853"/>
                </a:cubicBezTo>
                <a:cubicBezTo>
                  <a:pt x="6358" y="3746"/>
                  <a:pt x="6168" y="5877"/>
                  <a:pt x="6227" y="7949"/>
                </a:cubicBezTo>
                <a:cubicBezTo>
                  <a:pt x="6334" y="12199"/>
                  <a:pt x="7454" y="16426"/>
                  <a:pt x="9442" y="20176"/>
                </a:cubicBezTo>
                <a:cubicBezTo>
                  <a:pt x="7525" y="17259"/>
                  <a:pt x="4644" y="14950"/>
                  <a:pt x="1346" y="13783"/>
                </a:cubicBezTo>
                <a:cubicBezTo>
                  <a:pt x="917" y="13616"/>
                  <a:pt x="441" y="13497"/>
                  <a:pt x="0" y="13497"/>
                </a:cubicBezTo>
                <a:lnTo>
                  <a:pt x="0" y="32726"/>
                </a:lnTo>
                <a:cubicBezTo>
                  <a:pt x="3322" y="33011"/>
                  <a:pt x="6680" y="33059"/>
                  <a:pt x="10025" y="33154"/>
                </a:cubicBezTo>
                <a:cubicBezTo>
                  <a:pt x="12938" y="33235"/>
                  <a:pt x="15844" y="33283"/>
                  <a:pt x="18753" y="33283"/>
                </a:cubicBezTo>
                <a:cubicBezTo>
                  <a:pt x="20126" y="33283"/>
                  <a:pt x="21498" y="33272"/>
                  <a:pt x="22872" y="33249"/>
                </a:cubicBezTo>
                <a:cubicBezTo>
                  <a:pt x="23753" y="33237"/>
                  <a:pt x="24622" y="33214"/>
                  <a:pt x="25504" y="33190"/>
                </a:cubicBezTo>
                <a:cubicBezTo>
                  <a:pt x="31611" y="33011"/>
                  <a:pt x="37719" y="32761"/>
                  <a:pt x="43827" y="32321"/>
                </a:cubicBezTo>
                <a:cubicBezTo>
                  <a:pt x="45399" y="32202"/>
                  <a:pt x="47030" y="32130"/>
                  <a:pt x="48590" y="31880"/>
                </a:cubicBezTo>
                <a:cubicBezTo>
                  <a:pt x="49316" y="31761"/>
                  <a:pt x="50459" y="31547"/>
                  <a:pt x="50995" y="31035"/>
                </a:cubicBezTo>
                <a:cubicBezTo>
                  <a:pt x="51876" y="30201"/>
                  <a:pt x="50840" y="25748"/>
                  <a:pt x="50483" y="24570"/>
                </a:cubicBezTo>
                <a:cubicBezTo>
                  <a:pt x="50245" y="23784"/>
                  <a:pt x="49804" y="22927"/>
                  <a:pt x="49018" y="22724"/>
                </a:cubicBezTo>
                <a:cubicBezTo>
                  <a:pt x="48901" y="22694"/>
                  <a:pt x="48782" y="22680"/>
                  <a:pt x="48663" y="22680"/>
                </a:cubicBezTo>
                <a:cubicBezTo>
                  <a:pt x="48175" y="22680"/>
                  <a:pt x="47679" y="22911"/>
                  <a:pt x="47268" y="23189"/>
                </a:cubicBezTo>
                <a:cubicBezTo>
                  <a:pt x="46220" y="23879"/>
                  <a:pt x="45387" y="24879"/>
                  <a:pt x="44899" y="26022"/>
                </a:cubicBezTo>
                <a:cubicBezTo>
                  <a:pt x="45625" y="23974"/>
                  <a:pt x="45875" y="21724"/>
                  <a:pt x="45613" y="19557"/>
                </a:cubicBezTo>
                <a:cubicBezTo>
                  <a:pt x="45458" y="18367"/>
                  <a:pt x="45161" y="17176"/>
                  <a:pt x="44542" y="16164"/>
                </a:cubicBezTo>
                <a:cubicBezTo>
                  <a:pt x="44125" y="15473"/>
                  <a:pt x="43458" y="14819"/>
                  <a:pt x="42649" y="14807"/>
                </a:cubicBezTo>
                <a:cubicBezTo>
                  <a:pt x="42635" y="14806"/>
                  <a:pt x="42621" y="14806"/>
                  <a:pt x="42607" y="14806"/>
                </a:cubicBezTo>
                <a:cubicBezTo>
                  <a:pt x="42159" y="14806"/>
                  <a:pt x="41744" y="14993"/>
                  <a:pt x="41375" y="15235"/>
                </a:cubicBezTo>
                <a:cubicBezTo>
                  <a:pt x="39922" y="16200"/>
                  <a:pt x="39243" y="17962"/>
                  <a:pt x="38993" y="19676"/>
                </a:cubicBezTo>
                <a:cubicBezTo>
                  <a:pt x="38779" y="21129"/>
                  <a:pt x="38815" y="22629"/>
                  <a:pt x="39089" y="24082"/>
                </a:cubicBezTo>
                <a:cubicBezTo>
                  <a:pt x="38755" y="22986"/>
                  <a:pt x="38196" y="21962"/>
                  <a:pt x="37469" y="21081"/>
                </a:cubicBezTo>
                <a:cubicBezTo>
                  <a:pt x="37350" y="20938"/>
                  <a:pt x="37207" y="20784"/>
                  <a:pt x="37029" y="20724"/>
                </a:cubicBezTo>
                <a:cubicBezTo>
                  <a:pt x="36980" y="20712"/>
                  <a:pt x="36930" y="20706"/>
                  <a:pt x="36880" y="20706"/>
                </a:cubicBezTo>
                <a:cubicBezTo>
                  <a:pt x="36540" y="20706"/>
                  <a:pt x="36190" y="20974"/>
                  <a:pt x="36076" y="21296"/>
                </a:cubicBezTo>
                <a:cubicBezTo>
                  <a:pt x="35695" y="22272"/>
                  <a:pt x="35481" y="23141"/>
                  <a:pt x="35398" y="24415"/>
                </a:cubicBezTo>
                <a:cubicBezTo>
                  <a:pt x="35326" y="23867"/>
                  <a:pt x="35195" y="21772"/>
                  <a:pt x="35076" y="21236"/>
                </a:cubicBezTo>
                <a:cubicBezTo>
                  <a:pt x="34802" y="19974"/>
                  <a:pt x="34421" y="18736"/>
                  <a:pt x="33993" y="17533"/>
                </a:cubicBezTo>
                <a:cubicBezTo>
                  <a:pt x="33731" y="16795"/>
                  <a:pt x="33421" y="16081"/>
                  <a:pt x="32993" y="15450"/>
                </a:cubicBezTo>
                <a:cubicBezTo>
                  <a:pt x="32677" y="14976"/>
                  <a:pt x="32175" y="14381"/>
                  <a:pt x="31561" y="14381"/>
                </a:cubicBezTo>
                <a:cubicBezTo>
                  <a:pt x="31481" y="14381"/>
                  <a:pt x="31398" y="14392"/>
                  <a:pt x="31314" y="14414"/>
                </a:cubicBezTo>
                <a:cubicBezTo>
                  <a:pt x="31171" y="14461"/>
                  <a:pt x="31040" y="14521"/>
                  <a:pt x="30921" y="14592"/>
                </a:cubicBezTo>
                <a:cubicBezTo>
                  <a:pt x="30909" y="14616"/>
                  <a:pt x="30897" y="14616"/>
                  <a:pt x="30897" y="14628"/>
                </a:cubicBezTo>
                <a:cubicBezTo>
                  <a:pt x="29266" y="16700"/>
                  <a:pt x="28540" y="19450"/>
                  <a:pt x="28921" y="22058"/>
                </a:cubicBezTo>
                <a:cubicBezTo>
                  <a:pt x="28468" y="20295"/>
                  <a:pt x="28671" y="18426"/>
                  <a:pt x="28254" y="16652"/>
                </a:cubicBezTo>
                <a:cubicBezTo>
                  <a:pt x="27853" y="14945"/>
                  <a:pt x="26547" y="13215"/>
                  <a:pt x="24826" y="13215"/>
                </a:cubicBezTo>
                <a:cubicBezTo>
                  <a:pt x="24759" y="13215"/>
                  <a:pt x="24691" y="13218"/>
                  <a:pt x="24622" y="13223"/>
                </a:cubicBezTo>
                <a:cubicBezTo>
                  <a:pt x="23420" y="13330"/>
                  <a:pt x="22408" y="14318"/>
                  <a:pt x="21967" y="15450"/>
                </a:cubicBezTo>
                <a:lnTo>
                  <a:pt x="21872" y="15712"/>
                </a:lnTo>
                <a:cubicBezTo>
                  <a:pt x="21765" y="14938"/>
                  <a:pt x="21574" y="14176"/>
                  <a:pt x="21289" y="13461"/>
                </a:cubicBezTo>
                <a:cubicBezTo>
                  <a:pt x="20959" y="12616"/>
                  <a:pt x="20219" y="11700"/>
                  <a:pt x="19386" y="11700"/>
                </a:cubicBezTo>
                <a:cubicBezTo>
                  <a:pt x="19256" y="11700"/>
                  <a:pt x="19124" y="11722"/>
                  <a:pt x="18991" y="11771"/>
                </a:cubicBezTo>
                <a:cubicBezTo>
                  <a:pt x="18372" y="11997"/>
                  <a:pt x="18062" y="12652"/>
                  <a:pt x="17860" y="13259"/>
                </a:cubicBezTo>
                <a:cubicBezTo>
                  <a:pt x="17360" y="14711"/>
                  <a:pt x="17157" y="16259"/>
                  <a:pt x="17264" y="17795"/>
                </a:cubicBezTo>
                <a:cubicBezTo>
                  <a:pt x="16610" y="13628"/>
                  <a:pt x="15562" y="9520"/>
                  <a:pt x="14145" y="5532"/>
                </a:cubicBezTo>
                <a:cubicBezTo>
                  <a:pt x="13490" y="3662"/>
                  <a:pt x="12657" y="1710"/>
                  <a:pt x="11026" y="579"/>
                </a:cubicBezTo>
                <a:cubicBezTo>
                  <a:pt x="10562" y="250"/>
                  <a:pt x="10020" y="0"/>
                  <a:pt x="9463"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4" name="Google Shape;3254;p46"/>
          <p:cNvSpPr/>
          <p:nvPr/>
        </p:nvSpPr>
        <p:spPr>
          <a:xfrm flipH="1">
            <a:off x="-232875" y="6103761"/>
            <a:ext cx="873129" cy="1381129"/>
          </a:xfrm>
          <a:custGeom>
            <a:avLst/>
            <a:gdLst/>
            <a:ahLst/>
            <a:cxnLst/>
            <a:rect l="l" t="t" r="r" b="b"/>
            <a:pathLst>
              <a:path w="16908" h="20059" extrusionOk="0">
                <a:moveTo>
                  <a:pt x="8411" y="0"/>
                </a:moveTo>
                <a:cubicBezTo>
                  <a:pt x="8304" y="0"/>
                  <a:pt x="8196" y="22"/>
                  <a:pt x="8097" y="52"/>
                </a:cubicBezTo>
                <a:cubicBezTo>
                  <a:pt x="7085" y="314"/>
                  <a:pt x="6430" y="1267"/>
                  <a:pt x="6002" y="2219"/>
                </a:cubicBezTo>
                <a:cubicBezTo>
                  <a:pt x="4743" y="4958"/>
                  <a:pt x="4600" y="8037"/>
                  <a:pt x="4722" y="11075"/>
                </a:cubicBezTo>
                <a:lnTo>
                  <a:pt x="4722" y="11075"/>
                </a:lnTo>
                <a:cubicBezTo>
                  <a:pt x="4579" y="9964"/>
                  <a:pt x="4269" y="8879"/>
                  <a:pt x="3799" y="7875"/>
                </a:cubicBezTo>
                <a:cubicBezTo>
                  <a:pt x="3425" y="7094"/>
                  <a:pt x="2794" y="6249"/>
                  <a:pt x="1955" y="6249"/>
                </a:cubicBezTo>
                <a:cubicBezTo>
                  <a:pt x="1912" y="6249"/>
                  <a:pt x="1867" y="6251"/>
                  <a:pt x="1822" y="6256"/>
                </a:cubicBezTo>
                <a:cubicBezTo>
                  <a:pt x="846" y="6339"/>
                  <a:pt x="358" y="7458"/>
                  <a:pt x="191" y="8422"/>
                </a:cubicBezTo>
                <a:cubicBezTo>
                  <a:pt x="1" y="9839"/>
                  <a:pt x="13" y="11244"/>
                  <a:pt x="346" y="12625"/>
                </a:cubicBezTo>
                <a:cubicBezTo>
                  <a:pt x="846" y="14733"/>
                  <a:pt x="2037" y="17245"/>
                  <a:pt x="4108" y="18221"/>
                </a:cubicBezTo>
                <a:cubicBezTo>
                  <a:pt x="5593" y="18918"/>
                  <a:pt x="7656" y="20059"/>
                  <a:pt x="9510" y="20059"/>
                </a:cubicBezTo>
                <a:cubicBezTo>
                  <a:pt x="10065" y="20059"/>
                  <a:pt x="10601" y="19956"/>
                  <a:pt x="11097" y="19710"/>
                </a:cubicBezTo>
                <a:cubicBezTo>
                  <a:pt x="11800" y="19352"/>
                  <a:pt x="12336" y="18721"/>
                  <a:pt x="12812" y="18102"/>
                </a:cubicBezTo>
                <a:cubicBezTo>
                  <a:pt x="14193" y="16257"/>
                  <a:pt x="15288" y="14197"/>
                  <a:pt x="16241" y="12090"/>
                </a:cubicBezTo>
                <a:cubicBezTo>
                  <a:pt x="16610" y="11292"/>
                  <a:pt x="16908" y="10244"/>
                  <a:pt x="16277" y="9625"/>
                </a:cubicBezTo>
                <a:cubicBezTo>
                  <a:pt x="16035" y="9392"/>
                  <a:pt x="15694" y="9278"/>
                  <a:pt x="15347" y="9278"/>
                </a:cubicBezTo>
                <a:cubicBezTo>
                  <a:pt x="15216" y="9278"/>
                  <a:pt x="15083" y="9295"/>
                  <a:pt x="14955" y="9327"/>
                </a:cubicBezTo>
                <a:cubicBezTo>
                  <a:pt x="14491" y="9446"/>
                  <a:pt x="14098" y="9720"/>
                  <a:pt x="13717" y="10006"/>
                </a:cubicBezTo>
                <a:cubicBezTo>
                  <a:pt x="12443" y="10982"/>
                  <a:pt x="11383" y="12244"/>
                  <a:pt x="10645" y="13673"/>
                </a:cubicBezTo>
                <a:cubicBezTo>
                  <a:pt x="11240" y="12399"/>
                  <a:pt x="11800" y="11101"/>
                  <a:pt x="12193" y="9744"/>
                </a:cubicBezTo>
                <a:cubicBezTo>
                  <a:pt x="12407" y="8970"/>
                  <a:pt x="12562" y="8113"/>
                  <a:pt x="12193" y="7387"/>
                </a:cubicBezTo>
                <a:cubicBezTo>
                  <a:pt x="12133" y="7244"/>
                  <a:pt x="12026" y="7113"/>
                  <a:pt x="11895" y="7041"/>
                </a:cubicBezTo>
                <a:cubicBezTo>
                  <a:pt x="11825" y="7007"/>
                  <a:pt x="11752" y="6992"/>
                  <a:pt x="11680" y="6992"/>
                </a:cubicBezTo>
                <a:cubicBezTo>
                  <a:pt x="11422" y="6992"/>
                  <a:pt x="11162" y="7182"/>
                  <a:pt x="10966" y="7387"/>
                </a:cubicBezTo>
                <a:cubicBezTo>
                  <a:pt x="9868" y="8464"/>
                  <a:pt x="9022" y="9799"/>
                  <a:pt x="8493" y="11246"/>
                </a:cubicBezTo>
                <a:lnTo>
                  <a:pt x="8493" y="11246"/>
                </a:lnTo>
                <a:cubicBezTo>
                  <a:pt x="8776" y="9698"/>
                  <a:pt x="9016" y="8139"/>
                  <a:pt x="9216" y="6577"/>
                </a:cubicBezTo>
                <a:cubicBezTo>
                  <a:pt x="9466" y="4672"/>
                  <a:pt x="9645" y="2731"/>
                  <a:pt x="9204" y="862"/>
                </a:cubicBezTo>
                <a:cubicBezTo>
                  <a:pt x="9121" y="552"/>
                  <a:pt x="8990" y="195"/>
                  <a:pt x="8692" y="64"/>
                </a:cubicBezTo>
                <a:cubicBezTo>
                  <a:pt x="8606" y="19"/>
                  <a:pt x="8510" y="0"/>
                  <a:pt x="841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5" name="Google Shape;3255;p46"/>
          <p:cNvSpPr/>
          <p:nvPr/>
        </p:nvSpPr>
        <p:spPr>
          <a:xfrm flipH="1">
            <a:off x="4221160" y="6445823"/>
            <a:ext cx="700961" cy="555715"/>
          </a:xfrm>
          <a:custGeom>
            <a:avLst/>
            <a:gdLst/>
            <a:ahLst/>
            <a:cxnLst/>
            <a:rect l="l" t="t" r="r" b="b"/>
            <a:pathLst>
              <a:path w="13574" h="8071" extrusionOk="0">
                <a:moveTo>
                  <a:pt x="6092" y="0"/>
                </a:moveTo>
                <a:cubicBezTo>
                  <a:pt x="5733" y="0"/>
                  <a:pt x="5369" y="110"/>
                  <a:pt x="5084" y="321"/>
                </a:cubicBezTo>
                <a:cubicBezTo>
                  <a:pt x="4477" y="773"/>
                  <a:pt x="4191" y="1559"/>
                  <a:pt x="4227" y="2309"/>
                </a:cubicBezTo>
                <a:cubicBezTo>
                  <a:pt x="4240" y="2711"/>
                  <a:pt x="4341" y="3105"/>
                  <a:pt x="4493" y="3483"/>
                </a:cubicBezTo>
                <a:lnTo>
                  <a:pt x="4493" y="3483"/>
                </a:lnTo>
                <a:cubicBezTo>
                  <a:pt x="4416" y="3383"/>
                  <a:pt x="4328" y="3292"/>
                  <a:pt x="4227" y="3214"/>
                </a:cubicBezTo>
                <a:cubicBezTo>
                  <a:pt x="4051" y="3086"/>
                  <a:pt x="3830" y="3018"/>
                  <a:pt x="3617" y="3018"/>
                </a:cubicBezTo>
                <a:cubicBezTo>
                  <a:pt x="3356" y="3018"/>
                  <a:pt x="3108" y="3122"/>
                  <a:pt x="2977" y="3345"/>
                </a:cubicBezTo>
                <a:cubicBezTo>
                  <a:pt x="2870" y="3512"/>
                  <a:pt x="2858" y="3702"/>
                  <a:pt x="2858" y="3893"/>
                </a:cubicBezTo>
                <a:cubicBezTo>
                  <a:pt x="2858" y="4369"/>
                  <a:pt x="2977" y="4869"/>
                  <a:pt x="3179" y="5298"/>
                </a:cubicBezTo>
                <a:cubicBezTo>
                  <a:pt x="2739" y="4548"/>
                  <a:pt x="1917" y="4036"/>
                  <a:pt x="1060" y="3940"/>
                </a:cubicBezTo>
                <a:cubicBezTo>
                  <a:pt x="1012" y="3937"/>
                  <a:pt x="963" y="3936"/>
                  <a:pt x="914" y="3936"/>
                </a:cubicBezTo>
                <a:cubicBezTo>
                  <a:pt x="575" y="3936"/>
                  <a:pt x="229" y="4016"/>
                  <a:pt x="83" y="4298"/>
                </a:cubicBezTo>
                <a:cubicBezTo>
                  <a:pt x="0" y="4476"/>
                  <a:pt x="12" y="4690"/>
                  <a:pt x="48" y="4881"/>
                </a:cubicBezTo>
                <a:cubicBezTo>
                  <a:pt x="549" y="7701"/>
                  <a:pt x="4265" y="8071"/>
                  <a:pt x="7303" y="8071"/>
                </a:cubicBezTo>
                <a:cubicBezTo>
                  <a:pt x="8382" y="8071"/>
                  <a:pt x="9375" y="8024"/>
                  <a:pt x="10109" y="8024"/>
                </a:cubicBezTo>
                <a:cubicBezTo>
                  <a:pt x="10597" y="8024"/>
                  <a:pt x="11085" y="8024"/>
                  <a:pt x="11537" y="7810"/>
                </a:cubicBezTo>
                <a:cubicBezTo>
                  <a:pt x="12085" y="7560"/>
                  <a:pt x="12454" y="7012"/>
                  <a:pt x="12764" y="6476"/>
                </a:cubicBezTo>
                <a:cubicBezTo>
                  <a:pt x="13157" y="5833"/>
                  <a:pt x="13502" y="5131"/>
                  <a:pt x="13561" y="4393"/>
                </a:cubicBezTo>
                <a:cubicBezTo>
                  <a:pt x="13573" y="4155"/>
                  <a:pt x="13561" y="3917"/>
                  <a:pt x="13418" y="3714"/>
                </a:cubicBezTo>
                <a:cubicBezTo>
                  <a:pt x="13283" y="3531"/>
                  <a:pt x="13059" y="3448"/>
                  <a:pt x="12827" y="3448"/>
                </a:cubicBezTo>
                <a:cubicBezTo>
                  <a:pt x="12652" y="3448"/>
                  <a:pt x="12472" y="3496"/>
                  <a:pt x="12323" y="3583"/>
                </a:cubicBezTo>
                <a:cubicBezTo>
                  <a:pt x="11966" y="3797"/>
                  <a:pt x="11752" y="4155"/>
                  <a:pt x="11549" y="4512"/>
                </a:cubicBezTo>
                <a:cubicBezTo>
                  <a:pt x="11621" y="4071"/>
                  <a:pt x="11609" y="3619"/>
                  <a:pt x="11537" y="3178"/>
                </a:cubicBezTo>
                <a:cubicBezTo>
                  <a:pt x="11502" y="3047"/>
                  <a:pt x="11478" y="2916"/>
                  <a:pt x="11383" y="2821"/>
                </a:cubicBezTo>
                <a:cubicBezTo>
                  <a:pt x="11301" y="2735"/>
                  <a:pt x="11197" y="2699"/>
                  <a:pt x="11086" y="2699"/>
                </a:cubicBezTo>
                <a:cubicBezTo>
                  <a:pt x="10858" y="2699"/>
                  <a:pt x="10598" y="2851"/>
                  <a:pt x="10430" y="3035"/>
                </a:cubicBezTo>
                <a:cubicBezTo>
                  <a:pt x="9989" y="3500"/>
                  <a:pt x="9656" y="4095"/>
                  <a:pt x="9513" y="4726"/>
                </a:cubicBezTo>
                <a:cubicBezTo>
                  <a:pt x="9573" y="4190"/>
                  <a:pt x="9549" y="3643"/>
                  <a:pt x="9454" y="3119"/>
                </a:cubicBezTo>
                <a:cubicBezTo>
                  <a:pt x="9418" y="3024"/>
                  <a:pt x="9394" y="2904"/>
                  <a:pt x="9299" y="2821"/>
                </a:cubicBezTo>
                <a:cubicBezTo>
                  <a:pt x="9255" y="2790"/>
                  <a:pt x="9207" y="2776"/>
                  <a:pt x="9159" y="2776"/>
                </a:cubicBezTo>
                <a:cubicBezTo>
                  <a:pt x="8988" y="2776"/>
                  <a:pt x="8806" y="2949"/>
                  <a:pt x="8704" y="3107"/>
                </a:cubicBezTo>
                <a:cubicBezTo>
                  <a:pt x="8358" y="3655"/>
                  <a:pt x="8168" y="4286"/>
                  <a:pt x="8120" y="4929"/>
                </a:cubicBezTo>
                <a:cubicBezTo>
                  <a:pt x="8180" y="3750"/>
                  <a:pt x="8025" y="2559"/>
                  <a:pt x="7680" y="1428"/>
                </a:cubicBezTo>
                <a:cubicBezTo>
                  <a:pt x="7561" y="1059"/>
                  <a:pt x="7430" y="678"/>
                  <a:pt x="7144" y="404"/>
                </a:cubicBezTo>
                <a:cubicBezTo>
                  <a:pt x="6871" y="131"/>
                  <a:pt x="6484" y="0"/>
                  <a:pt x="6092"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56" name="Google Shape;3256;p46"/>
          <p:cNvSpPr/>
          <p:nvPr/>
        </p:nvSpPr>
        <p:spPr>
          <a:xfrm flipH="1">
            <a:off x="1967520" y="6406547"/>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63" name="Google Shape;3263;p46"/>
          <p:cNvGrpSpPr/>
          <p:nvPr/>
        </p:nvGrpSpPr>
        <p:grpSpPr>
          <a:xfrm>
            <a:off x="-84156" y="5120082"/>
            <a:ext cx="1763400" cy="1602524"/>
            <a:chOff x="1176669" y="3655136"/>
            <a:chExt cx="1763400" cy="1201893"/>
          </a:xfrm>
        </p:grpSpPr>
        <p:sp>
          <p:nvSpPr>
            <p:cNvPr id="3264" name="Google Shape;3264;p46"/>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65" name="Google Shape;3265;p46"/>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66" name="Google Shape;3266;p46"/>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67" name="Google Shape;3267;p46"/>
            <p:cNvGrpSpPr/>
            <p:nvPr/>
          </p:nvGrpSpPr>
          <p:grpSpPr>
            <a:xfrm>
              <a:off x="1176669" y="3655136"/>
              <a:ext cx="1763400" cy="1201893"/>
              <a:chOff x="1176669" y="3655136"/>
              <a:chExt cx="1763400" cy="1201893"/>
            </a:xfrm>
          </p:grpSpPr>
          <p:sp>
            <p:nvSpPr>
              <p:cNvPr id="3268" name="Google Shape;3268;p46"/>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69" name="Google Shape;3269;p46"/>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0" name="Google Shape;3270;p46"/>
              <p:cNvSpPr/>
              <p:nvPr/>
            </p:nvSpPr>
            <p:spPr>
              <a:xfrm>
                <a:off x="1176669" y="36974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1" name="Google Shape;3271;p46"/>
              <p:cNvSpPr/>
              <p:nvPr/>
            </p:nvSpPr>
            <p:spPr>
              <a:xfrm>
                <a:off x="1225126" y="36796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2" name="Google Shape;3272;p46"/>
              <p:cNvSpPr/>
              <p:nvPr/>
            </p:nvSpPr>
            <p:spPr>
              <a:xfrm>
                <a:off x="1183401" y="36551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3" name="Google Shape;3273;p46"/>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4" name="Google Shape;3274;p46"/>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5" name="Google Shape;3275;p46"/>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6" name="Google Shape;3276;p46"/>
              <p:cNvSpPr/>
              <p:nvPr/>
            </p:nvSpPr>
            <p:spPr>
              <a:xfrm>
                <a:off x="1805572" y="43662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7" name="Google Shape;3277;p46"/>
              <p:cNvSpPr/>
              <p:nvPr/>
            </p:nvSpPr>
            <p:spPr>
              <a:xfrm>
                <a:off x="1769467" y="43322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8" name="Google Shape;3278;p46"/>
              <p:cNvSpPr/>
              <p:nvPr/>
            </p:nvSpPr>
            <p:spPr>
              <a:xfrm>
                <a:off x="1809870" y="43037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79" name="Google Shape;3279;p46"/>
              <p:cNvSpPr/>
              <p:nvPr/>
            </p:nvSpPr>
            <p:spPr>
              <a:xfrm>
                <a:off x="1819552" y="42644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0" name="Google Shape;3280;p46"/>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1" name="Google Shape;3281;p46"/>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2" name="Google Shape;3282;p46"/>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3" name="Google Shape;3283;p46"/>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4" name="Google Shape;3284;p46"/>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3285" name="Google Shape;3285;p46"/>
          <p:cNvGrpSpPr/>
          <p:nvPr/>
        </p:nvGrpSpPr>
        <p:grpSpPr>
          <a:xfrm flipH="1">
            <a:off x="6618932" y="5267615"/>
            <a:ext cx="1992000" cy="1399324"/>
            <a:chOff x="948069" y="3807536"/>
            <a:chExt cx="1992000" cy="1049493"/>
          </a:xfrm>
        </p:grpSpPr>
        <p:sp>
          <p:nvSpPr>
            <p:cNvPr id="3286" name="Google Shape;3286;p46"/>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7" name="Google Shape;3287;p46"/>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88" name="Google Shape;3288;p46"/>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289" name="Google Shape;3289;p46"/>
            <p:cNvGrpSpPr/>
            <p:nvPr/>
          </p:nvGrpSpPr>
          <p:grpSpPr>
            <a:xfrm>
              <a:off x="948069" y="3807536"/>
              <a:ext cx="1992000" cy="1049493"/>
              <a:chOff x="948069" y="3807536"/>
              <a:chExt cx="1992000" cy="1049493"/>
            </a:xfrm>
          </p:grpSpPr>
          <p:sp>
            <p:nvSpPr>
              <p:cNvPr id="3290" name="Google Shape;3290;p46"/>
              <p:cNvSpPr/>
              <p:nvPr/>
            </p:nvSpPr>
            <p:spPr>
              <a:xfrm>
                <a:off x="2486451" y="47545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1" name="Google Shape;3291;p46"/>
              <p:cNvSpPr/>
              <p:nvPr/>
            </p:nvSpPr>
            <p:spPr>
              <a:xfrm>
                <a:off x="2337779" y="48375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2" name="Google Shape;3292;p46"/>
              <p:cNvSpPr/>
              <p:nvPr/>
            </p:nvSpPr>
            <p:spPr>
              <a:xfrm>
                <a:off x="948069" y="38498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3" name="Google Shape;3293;p46"/>
              <p:cNvSpPr/>
              <p:nvPr/>
            </p:nvSpPr>
            <p:spPr>
              <a:xfrm>
                <a:off x="996526" y="38320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4" name="Google Shape;3294;p46"/>
              <p:cNvSpPr/>
              <p:nvPr/>
            </p:nvSpPr>
            <p:spPr>
              <a:xfrm>
                <a:off x="954801" y="38075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5" name="Google Shape;3295;p46"/>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6" name="Google Shape;3296;p46"/>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7" name="Google Shape;3297;p46"/>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8" name="Google Shape;3298;p46"/>
              <p:cNvSpPr/>
              <p:nvPr/>
            </p:nvSpPr>
            <p:spPr>
              <a:xfrm>
                <a:off x="2186572" y="44424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299" name="Google Shape;3299;p46"/>
              <p:cNvSpPr/>
              <p:nvPr/>
            </p:nvSpPr>
            <p:spPr>
              <a:xfrm>
                <a:off x="2150467" y="44084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0" name="Google Shape;3300;p46"/>
              <p:cNvSpPr/>
              <p:nvPr/>
            </p:nvSpPr>
            <p:spPr>
              <a:xfrm>
                <a:off x="2190870" y="43799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1" name="Google Shape;3301;p46"/>
              <p:cNvSpPr/>
              <p:nvPr/>
            </p:nvSpPr>
            <p:spPr>
              <a:xfrm>
                <a:off x="2200552" y="43406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2" name="Google Shape;3302;p46"/>
              <p:cNvSpPr/>
              <p:nvPr/>
            </p:nvSpPr>
            <p:spPr>
              <a:xfrm>
                <a:off x="2365785" y="46080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3" name="Google Shape;3303;p46"/>
              <p:cNvSpPr/>
              <p:nvPr/>
            </p:nvSpPr>
            <p:spPr>
              <a:xfrm>
                <a:off x="2343706" y="45762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4" name="Google Shape;3304;p46"/>
              <p:cNvSpPr/>
              <p:nvPr/>
            </p:nvSpPr>
            <p:spPr>
              <a:xfrm>
                <a:off x="2920116" y="4745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5" name="Google Shape;3305;p46"/>
              <p:cNvSpPr/>
              <p:nvPr/>
            </p:nvSpPr>
            <p:spPr>
              <a:xfrm>
                <a:off x="2847906" y="4770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306" name="Google Shape;3306;p46"/>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sp>
        <p:nvSpPr>
          <p:cNvPr id="3409" name="Google Shape;3409;p46"/>
          <p:cNvSpPr/>
          <p:nvPr/>
        </p:nvSpPr>
        <p:spPr>
          <a:xfrm>
            <a:off x="8610920" y="6406547"/>
            <a:ext cx="439766" cy="438320"/>
          </a:xfrm>
          <a:custGeom>
            <a:avLst/>
            <a:gdLst/>
            <a:ahLst/>
            <a:cxnLst/>
            <a:rect l="l" t="t" r="r" b="b"/>
            <a:pathLst>
              <a:path w="8516" h="6366" extrusionOk="0">
                <a:moveTo>
                  <a:pt x="2600" y="1"/>
                </a:moveTo>
                <a:cubicBezTo>
                  <a:pt x="2489" y="1"/>
                  <a:pt x="2384" y="80"/>
                  <a:pt x="2313" y="151"/>
                </a:cubicBezTo>
                <a:cubicBezTo>
                  <a:pt x="2003" y="485"/>
                  <a:pt x="1896" y="937"/>
                  <a:pt x="1837" y="1390"/>
                </a:cubicBezTo>
                <a:cubicBezTo>
                  <a:pt x="1726" y="2358"/>
                  <a:pt x="1845" y="3360"/>
                  <a:pt x="2174" y="4280"/>
                </a:cubicBezTo>
                <a:lnTo>
                  <a:pt x="2174" y="4280"/>
                </a:lnTo>
                <a:cubicBezTo>
                  <a:pt x="1976" y="3882"/>
                  <a:pt x="1705" y="3522"/>
                  <a:pt x="1372" y="3223"/>
                </a:cubicBezTo>
                <a:cubicBezTo>
                  <a:pt x="1229" y="3104"/>
                  <a:pt x="1075" y="2985"/>
                  <a:pt x="884" y="2949"/>
                </a:cubicBezTo>
                <a:cubicBezTo>
                  <a:pt x="844" y="2944"/>
                  <a:pt x="806" y="2942"/>
                  <a:pt x="770" y="2942"/>
                </a:cubicBezTo>
                <a:cubicBezTo>
                  <a:pt x="1" y="2942"/>
                  <a:pt x="103" y="4116"/>
                  <a:pt x="205" y="4628"/>
                </a:cubicBezTo>
                <a:cubicBezTo>
                  <a:pt x="443" y="5616"/>
                  <a:pt x="801" y="6271"/>
                  <a:pt x="1884" y="6343"/>
                </a:cubicBezTo>
                <a:cubicBezTo>
                  <a:pt x="2103" y="6359"/>
                  <a:pt x="2324" y="6366"/>
                  <a:pt x="2546" y="6366"/>
                </a:cubicBezTo>
                <a:cubicBezTo>
                  <a:pt x="3971" y="6366"/>
                  <a:pt x="5459" y="6072"/>
                  <a:pt x="6849" y="5938"/>
                </a:cubicBezTo>
                <a:cubicBezTo>
                  <a:pt x="7028" y="5926"/>
                  <a:pt x="7230" y="5914"/>
                  <a:pt x="7385" y="5819"/>
                </a:cubicBezTo>
                <a:cubicBezTo>
                  <a:pt x="7552" y="5747"/>
                  <a:pt x="7671" y="5604"/>
                  <a:pt x="7790" y="5450"/>
                </a:cubicBezTo>
                <a:cubicBezTo>
                  <a:pt x="8194" y="4914"/>
                  <a:pt x="8444" y="4259"/>
                  <a:pt x="8504" y="3592"/>
                </a:cubicBezTo>
                <a:cubicBezTo>
                  <a:pt x="8516" y="3402"/>
                  <a:pt x="8504" y="3164"/>
                  <a:pt x="8325" y="3080"/>
                </a:cubicBezTo>
                <a:cubicBezTo>
                  <a:pt x="8287" y="3061"/>
                  <a:pt x="8247" y="3053"/>
                  <a:pt x="8207" y="3053"/>
                </a:cubicBezTo>
                <a:cubicBezTo>
                  <a:pt x="8123" y="3053"/>
                  <a:pt x="8037" y="3088"/>
                  <a:pt x="7956" y="3128"/>
                </a:cubicBezTo>
                <a:cubicBezTo>
                  <a:pt x="7531" y="3318"/>
                  <a:pt x="7142" y="3604"/>
                  <a:pt x="6823" y="3953"/>
                </a:cubicBezTo>
                <a:lnTo>
                  <a:pt x="6823" y="3953"/>
                </a:lnTo>
                <a:cubicBezTo>
                  <a:pt x="6828" y="3873"/>
                  <a:pt x="6829" y="3792"/>
                  <a:pt x="6825" y="3711"/>
                </a:cubicBezTo>
                <a:cubicBezTo>
                  <a:pt x="6825" y="3557"/>
                  <a:pt x="6790" y="3402"/>
                  <a:pt x="6694" y="3283"/>
                </a:cubicBezTo>
                <a:cubicBezTo>
                  <a:pt x="6605" y="3178"/>
                  <a:pt x="6479" y="3133"/>
                  <a:pt x="6346" y="3133"/>
                </a:cubicBezTo>
                <a:cubicBezTo>
                  <a:pt x="6178" y="3133"/>
                  <a:pt x="5999" y="3205"/>
                  <a:pt x="5873" y="3318"/>
                </a:cubicBezTo>
                <a:cubicBezTo>
                  <a:pt x="5653" y="3527"/>
                  <a:pt x="5579" y="3826"/>
                  <a:pt x="5509" y="4116"/>
                </a:cubicBezTo>
                <a:lnTo>
                  <a:pt x="5509" y="4116"/>
                </a:lnTo>
                <a:cubicBezTo>
                  <a:pt x="5645" y="3539"/>
                  <a:pt x="5584" y="2930"/>
                  <a:pt x="5349" y="2390"/>
                </a:cubicBezTo>
                <a:cubicBezTo>
                  <a:pt x="5289" y="2247"/>
                  <a:pt x="5218" y="2104"/>
                  <a:pt x="5063" y="2045"/>
                </a:cubicBezTo>
                <a:cubicBezTo>
                  <a:pt x="5020" y="2025"/>
                  <a:pt x="4976" y="2017"/>
                  <a:pt x="4932" y="2017"/>
                </a:cubicBezTo>
                <a:cubicBezTo>
                  <a:pt x="4760" y="2017"/>
                  <a:pt x="4589" y="2150"/>
                  <a:pt x="4456" y="2283"/>
                </a:cubicBezTo>
                <a:cubicBezTo>
                  <a:pt x="4159" y="2612"/>
                  <a:pt x="3981" y="3043"/>
                  <a:pt x="3951" y="3487"/>
                </a:cubicBezTo>
                <a:lnTo>
                  <a:pt x="3951" y="3487"/>
                </a:lnTo>
                <a:cubicBezTo>
                  <a:pt x="3819" y="2340"/>
                  <a:pt x="3576" y="1200"/>
                  <a:pt x="2944" y="247"/>
                </a:cubicBezTo>
                <a:cubicBezTo>
                  <a:pt x="2860" y="140"/>
                  <a:pt x="2777" y="20"/>
                  <a:pt x="2658" y="9"/>
                </a:cubicBezTo>
                <a:cubicBezTo>
                  <a:pt x="2639" y="3"/>
                  <a:pt x="2619" y="1"/>
                  <a:pt x="2600" y="1"/>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10" name="Google Shape;3410;p46"/>
          <p:cNvSpPr/>
          <p:nvPr/>
        </p:nvSpPr>
        <p:spPr>
          <a:xfrm>
            <a:off x="-16899" y="2257467"/>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424" name="Google Shape;3424;p46"/>
          <p:cNvGrpSpPr/>
          <p:nvPr/>
        </p:nvGrpSpPr>
        <p:grpSpPr>
          <a:xfrm>
            <a:off x="691817" y="939332"/>
            <a:ext cx="602833" cy="660083"/>
            <a:chOff x="668641" y="1116349"/>
            <a:chExt cx="602833" cy="495062"/>
          </a:xfrm>
        </p:grpSpPr>
        <p:sp>
          <p:nvSpPr>
            <p:cNvPr id="3425" name="Google Shape;3425;p46"/>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6" name="Google Shape;3426;p46"/>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7" name="Google Shape;3427;p46"/>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8" name="Google Shape;3428;p46"/>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29" name="Google Shape;3429;p46"/>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0" name="Google Shape;3430;p46"/>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1" name="Google Shape;3431;p46"/>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2" name="Google Shape;3432;p46"/>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3" name="Google Shape;3433;p46"/>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4" name="Google Shape;3434;p46"/>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5" name="Google Shape;3435;p46"/>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3436" name="Google Shape;3436;p46"/>
          <p:cNvSpPr/>
          <p:nvPr/>
        </p:nvSpPr>
        <p:spPr>
          <a:xfrm flipH="1">
            <a:off x="8417373" y="2522015"/>
            <a:ext cx="516155" cy="401715"/>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437" name="Google Shape;3437;p46"/>
          <p:cNvGrpSpPr/>
          <p:nvPr/>
        </p:nvGrpSpPr>
        <p:grpSpPr>
          <a:xfrm rot="-2542180" flipH="1">
            <a:off x="5656808" y="5381553"/>
            <a:ext cx="2209190" cy="932679"/>
            <a:chOff x="676459" y="2747475"/>
            <a:chExt cx="2209227" cy="699520"/>
          </a:xfrm>
        </p:grpSpPr>
        <p:sp>
          <p:nvSpPr>
            <p:cNvPr id="3438" name="Google Shape;3438;p46"/>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39" name="Google Shape;3439;p46"/>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0" name="Google Shape;3440;p46"/>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1" name="Google Shape;3441;p46"/>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2" name="Google Shape;3442;p46"/>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3" name="Google Shape;3443;p46"/>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4" name="Google Shape;3444;p46"/>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5" name="Google Shape;3445;p46"/>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6" name="Google Shape;3446;p46"/>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7" name="Google Shape;3447;p46"/>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8" name="Google Shape;3448;p46"/>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49" name="Google Shape;3449;p46"/>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0" name="Google Shape;3450;p46"/>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1" name="Google Shape;3451;p46"/>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2" name="Google Shape;3452;p46"/>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3" name="Google Shape;3453;p46"/>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4" name="Google Shape;3454;p46"/>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5" name="Google Shape;3455;p46"/>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6" name="Google Shape;3456;p46"/>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7" name="Google Shape;3457;p46"/>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8" name="Google Shape;3458;p46"/>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59" name="Google Shape;3459;p46"/>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3460" name="Google Shape;3460;p46"/>
          <p:cNvGrpSpPr/>
          <p:nvPr/>
        </p:nvGrpSpPr>
        <p:grpSpPr>
          <a:xfrm flipH="1">
            <a:off x="7483392" y="469265"/>
            <a:ext cx="602833" cy="660083"/>
            <a:chOff x="668641" y="1116349"/>
            <a:chExt cx="602833" cy="495062"/>
          </a:xfrm>
        </p:grpSpPr>
        <p:sp>
          <p:nvSpPr>
            <p:cNvPr id="3461" name="Google Shape;3461;p46"/>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2" name="Google Shape;3462;p46"/>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3" name="Google Shape;3463;p46"/>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4" name="Google Shape;3464;p46"/>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5" name="Google Shape;3465;p46"/>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6" name="Google Shape;3466;p46"/>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7" name="Google Shape;3467;p46"/>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8" name="Google Shape;3468;p46"/>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69" name="Google Shape;3469;p46"/>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70" name="Google Shape;3470;p46"/>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3471" name="Google Shape;3471;p46"/>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552" name="Google Shape;5950;p62">
            <a:extLst>
              <a:ext uri="{FF2B5EF4-FFF2-40B4-BE49-F238E27FC236}">
                <a16:creationId xmlns:a16="http://schemas.microsoft.com/office/drawing/2014/main" xmlns="" id="{E45EB86B-6936-4C27-903E-6D9B881AF54B}"/>
              </a:ext>
            </a:extLst>
          </p:cNvPr>
          <p:cNvGrpSpPr/>
          <p:nvPr/>
        </p:nvGrpSpPr>
        <p:grpSpPr>
          <a:xfrm>
            <a:off x="2136314" y="4171746"/>
            <a:ext cx="981570" cy="2548781"/>
            <a:chOff x="3407561" y="1811690"/>
            <a:chExt cx="1116738" cy="2311309"/>
          </a:xfrm>
        </p:grpSpPr>
        <p:sp>
          <p:nvSpPr>
            <p:cNvPr id="553" name="Google Shape;5951;p62">
              <a:extLst>
                <a:ext uri="{FF2B5EF4-FFF2-40B4-BE49-F238E27FC236}">
                  <a16:creationId xmlns:a16="http://schemas.microsoft.com/office/drawing/2014/main" xmlns="" id="{D6D6C4AD-C6EA-48FA-BC6B-1221238AF50B}"/>
                </a:ext>
              </a:extLst>
            </p:cNvPr>
            <p:cNvSpPr/>
            <p:nvPr/>
          </p:nvSpPr>
          <p:spPr>
            <a:xfrm>
              <a:off x="34075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952;p62">
              <a:extLst>
                <a:ext uri="{FF2B5EF4-FFF2-40B4-BE49-F238E27FC236}">
                  <a16:creationId xmlns:a16="http://schemas.microsoft.com/office/drawing/2014/main" xmlns="" id="{E6BB8BB5-D62C-43EE-AA6A-8F7DA37E94A1}"/>
                </a:ext>
              </a:extLst>
            </p:cNvPr>
            <p:cNvSpPr/>
            <p:nvPr/>
          </p:nvSpPr>
          <p:spPr>
            <a:xfrm>
              <a:off x="4112652" y="3416377"/>
              <a:ext cx="411647" cy="383777"/>
            </a:xfrm>
            <a:custGeom>
              <a:avLst/>
              <a:gdLst/>
              <a:ahLst/>
              <a:cxnLst/>
              <a:rect l="l" t="t" r="r" b="b"/>
              <a:pathLst>
                <a:path w="8419" h="7849" extrusionOk="0">
                  <a:moveTo>
                    <a:pt x="6161" y="1"/>
                  </a:moveTo>
                  <a:cubicBezTo>
                    <a:pt x="5751" y="1"/>
                    <a:pt x="605" y="1016"/>
                    <a:pt x="239" y="1442"/>
                  </a:cubicBezTo>
                  <a:cubicBezTo>
                    <a:pt x="227" y="1442"/>
                    <a:pt x="227" y="1465"/>
                    <a:pt x="227" y="1465"/>
                  </a:cubicBezTo>
                  <a:cubicBezTo>
                    <a:pt x="0" y="1799"/>
                    <a:pt x="524" y="7061"/>
                    <a:pt x="881" y="7335"/>
                  </a:cubicBezTo>
                  <a:cubicBezTo>
                    <a:pt x="1223" y="7608"/>
                    <a:pt x="2151" y="7849"/>
                    <a:pt x="2514" y="7849"/>
                  </a:cubicBezTo>
                  <a:cubicBezTo>
                    <a:pt x="2530" y="7849"/>
                    <a:pt x="2546" y="7848"/>
                    <a:pt x="2560" y="7847"/>
                  </a:cubicBezTo>
                  <a:cubicBezTo>
                    <a:pt x="2679" y="7835"/>
                    <a:pt x="3287" y="7669"/>
                    <a:pt x="4084" y="7431"/>
                  </a:cubicBezTo>
                  <a:cubicBezTo>
                    <a:pt x="5108" y="7121"/>
                    <a:pt x="6418" y="6716"/>
                    <a:pt x="7299" y="6442"/>
                  </a:cubicBezTo>
                  <a:cubicBezTo>
                    <a:pt x="7799" y="6299"/>
                    <a:pt x="8156" y="6180"/>
                    <a:pt x="8216" y="6145"/>
                  </a:cubicBezTo>
                  <a:cubicBezTo>
                    <a:pt x="8418" y="6061"/>
                    <a:pt x="8132" y="2478"/>
                    <a:pt x="7918" y="1049"/>
                  </a:cubicBezTo>
                  <a:cubicBezTo>
                    <a:pt x="7859" y="763"/>
                    <a:pt x="7823" y="573"/>
                    <a:pt x="7787" y="489"/>
                  </a:cubicBezTo>
                  <a:cubicBezTo>
                    <a:pt x="7775" y="489"/>
                    <a:pt x="7775" y="477"/>
                    <a:pt x="7775" y="477"/>
                  </a:cubicBezTo>
                  <a:cubicBezTo>
                    <a:pt x="7537" y="180"/>
                    <a:pt x="6525" y="37"/>
                    <a:pt x="6168" y="1"/>
                  </a:cubicBezTo>
                  <a:cubicBezTo>
                    <a:pt x="6166" y="1"/>
                    <a:pt x="6164" y="1"/>
                    <a:pt x="61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953;p62">
              <a:extLst>
                <a:ext uri="{FF2B5EF4-FFF2-40B4-BE49-F238E27FC236}">
                  <a16:creationId xmlns:a16="http://schemas.microsoft.com/office/drawing/2014/main" xmlns="" id="{387DC506-33AB-48E8-BCEC-9C851AAFA40B}"/>
                </a:ext>
              </a:extLst>
            </p:cNvPr>
            <p:cNvSpPr/>
            <p:nvPr/>
          </p:nvSpPr>
          <p:spPr>
            <a:xfrm>
              <a:off x="4294884" y="3548052"/>
              <a:ext cx="174653" cy="231665"/>
            </a:xfrm>
            <a:custGeom>
              <a:avLst/>
              <a:gdLst/>
              <a:ahLst/>
              <a:cxnLst/>
              <a:rect l="l" t="t" r="r" b="b"/>
              <a:pathLst>
                <a:path w="3572" h="4738" extrusionOk="0">
                  <a:moveTo>
                    <a:pt x="2903" y="0"/>
                  </a:moveTo>
                  <a:cubicBezTo>
                    <a:pt x="2303" y="0"/>
                    <a:pt x="179" y="700"/>
                    <a:pt x="83" y="880"/>
                  </a:cubicBezTo>
                  <a:cubicBezTo>
                    <a:pt x="0" y="1047"/>
                    <a:pt x="250" y="3690"/>
                    <a:pt x="357" y="4738"/>
                  </a:cubicBezTo>
                  <a:cubicBezTo>
                    <a:pt x="1381" y="4428"/>
                    <a:pt x="2691" y="4023"/>
                    <a:pt x="3572" y="3749"/>
                  </a:cubicBezTo>
                  <a:cubicBezTo>
                    <a:pt x="3453" y="2487"/>
                    <a:pt x="3203" y="177"/>
                    <a:pt x="3048" y="35"/>
                  </a:cubicBezTo>
                  <a:cubicBezTo>
                    <a:pt x="3027" y="11"/>
                    <a:pt x="2976" y="0"/>
                    <a:pt x="29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954;p62">
              <a:extLst>
                <a:ext uri="{FF2B5EF4-FFF2-40B4-BE49-F238E27FC236}">
                  <a16:creationId xmlns:a16="http://schemas.microsoft.com/office/drawing/2014/main" xmlns="" id="{54B52195-237A-49F9-A662-5F16F98FE7A6}"/>
                </a:ext>
              </a:extLst>
            </p:cNvPr>
            <p:cNvSpPr/>
            <p:nvPr/>
          </p:nvSpPr>
          <p:spPr>
            <a:xfrm>
              <a:off x="4124289" y="3416964"/>
              <a:ext cx="369695" cy="100773"/>
            </a:xfrm>
            <a:custGeom>
              <a:avLst/>
              <a:gdLst/>
              <a:ahLst/>
              <a:cxnLst/>
              <a:rect l="l" t="t" r="r" b="b"/>
              <a:pathLst>
                <a:path w="7561" h="2061" extrusionOk="0">
                  <a:moveTo>
                    <a:pt x="5923" y="1"/>
                  </a:moveTo>
                  <a:cubicBezTo>
                    <a:pt x="5513" y="1"/>
                    <a:pt x="367" y="1016"/>
                    <a:pt x="1" y="1453"/>
                  </a:cubicBezTo>
                  <a:cubicBezTo>
                    <a:pt x="29" y="1449"/>
                    <a:pt x="63" y="1448"/>
                    <a:pt x="101" y="1448"/>
                  </a:cubicBezTo>
                  <a:cubicBezTo>
                    <a:pt x="622" y="1448"/>
                    <a:pt x="1910" y="1812"/>
                    <a:pt x="1977" y="1989"/>
                  </a:cubicBezTo>
                  <a:cubicBezTo>
                    <a:pt x="1977" y="2001"/>
                    <a:pt x="2001" y="2025"/>
                    <a:pt x="2001" y="2061"/>
                  </a:cubicBezTo>
                  <a:cubicBezTo>
                    <a:pt x="2275" y="1906"/>
                    <a:pt x="2620" y="1823"/>
                    <a:pt x="2918" y="1727"/>
                  </a:cubicBezTo>
                  <a:cubicBezTo>
                    <a:pt x="3501" y="1549"/>
                    <a:pt x="4096" y="1370"/>
                    <a:pt x="4692" y="1227"/>
                  </a:cubicBezTo>
                  <a:cubicBezTo>
                    <a:pt x="5299" y="1072"/>
                    <a:pt x="5930" y="942"/>
                    <a:pt x="6549" y="811"/>
                  </a:cubicBezTo>
                  <a:cubicBezTo>
                    <a:pt x="6894" y="739"/>
                    <a:pt x="7216" y="656"/>
                    <a:pt x="7561" y="596"/>
                  </a:cubicBezTo>
                  <a:cubicBezTo>
                    <a:pt x="7549" y="561"/>
                    <a:pt x="7549" y="513"/>
                    <a:pt x="7549" y="501"/>
                  </a:cubicBezTo>
                  <a:cubicBezTo>
                    <a:pt x="7537" y="501"/>
                    <a:pt x="7537" y="477"/>
                    <a:pt x="7537" y="477"/>
                  </a:cubicBezTo>
                  <a:cubicBezTo>
                    <a:pt x="7299" y="180"/>
                    <a:pt x="6287" y="37"/>
                    <a:pt x="5930" y="1"/>
                  </a:cubicBezTo>
                  <a:cubicBezTo>
                    <a:pt x="5928" y="1"/>
                    <a:pt x="5926" y="1"/>
                    <a:pt x="5923" y="1"/>
                  </a:cubicBezTo>
                  <a:close/>
                </a:path>
              </a:pathLst>
            </a:custGeom>
            <a:solidFill>
              <a:srgbClr val="CF1E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955;p62">
              <a:extLst>
                <a:ext uri="{FF2B5EF4-FFF2-40B4-BE49-F238E27FC236}">
                  <a16:creationId xmlns:a16="http://schemas.microsoft.com/office/drawing/2014/main" xmlns="" id="{6A363F62-CEA9-4493-B933-DBA94D2B2A52}"/>
                </a:ext>
              </a:extLst>
            </p:cNvPr>
            <p:cNvSpPr/>
            <p:nvPr/>
          </p:nvSpPr>
          <p:spPr>
            <a:xfrm>
              <a:off x="4112652" y="3486737"/>
              <a:ext cx="125220" cy="313417"/>
            </a:xfrm>
            <a:custGeom>
              <a:avLst/>
              <a:gdLst/>
              <a:ahLst/>
              <a:cxnLst/>
              <a:rect l="l" t="t" r="r" b="b"/>
              <a:pathLst>
                <a:path w="2561" h="6410" extrusionOk="0">
                  <a:moveTo>
                    <a:pt x="300" y="0"/>
                  </a:moveTo>
                  <a:cubicBezTo>
                    <a:pt x="277" y="0"/>
                    <a:pt x="257" y="1"/>
                    <a:pt x="239" y="3"/>
                  </a:cubicBezTo>
                  <a:cubicBezTo>
                    <a:pt x="227" y="3"/>
                    <a:pt x="227" y="26"/>
                    <a:pt x="227" y="26"/>
                  </a:cubicBezTo>
                  <a:cubicBezTo>
                    <a:pt x="0" y="360"/>
                    <a:pt x="524" y="5622"/>
                    <a:pt x="881" y="5896"/>
                  </a:cubicBezTo>
                  <a:cubicBezTo>
                    <a:pt x="1222" y="6180"/>
                    <a:pt x="2148" y="6410"/>
                    <a:pt x="2511" y="6410"/>
                  </a:cubicBezTo>
                  <a:cubicBezTo>
                    <a:pt x="2529" y="6410"/>
                    <a:pt x="2545" y="6409"/>
                    <a:pt x="2560" y="6408"/>
                  </a:cubicBezTo>
                  <a:cubicBezTo>
                    <a:pt x="2513" y="5444"/>
                    <a:pt x="2322" y="836"/>
                    <a:pt x="2215" y="538"/>
                  </a:cubicBezTo>
                  <a:cubicBezTo>
                    <a:pt x="2147" y="368"/>
                    <a:pt x="792" y="0"/>
                    <a:pt x="300" y="0"/>
                  </a:cubicBezTo>
                  <a:close/>
                </a:path>
              </a:pathLst>
            </a:custGeom>
            <a:solidFill>
              <a:srgbClr val="CF1E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956;p62">
              <a:extLst>
                <a:ext uri="{FF2B5EF4-FFF2-40B4-BE49-F238E27FC236}">
                  <a16:creationId xmlns:a16="http://schemas.microsoft.com/office/drawing/2014/main" xmlns="" id="{638D07BB-C81B-4EFB-A9D3-66998E2943C9}"/>
                </a:ext>
              </a:extLst>
            </p:cNvPr>
            <p:cNvSpPr/>
            <p:nvPr/>
          </p:nvSpPr>
          <p:spPr>
            <a:xfrm>
              <a:off x="4195334" y="3354085"/>
              <a:ext cx="204968" cy="128643"/>
            </a:xfrm>
            <a:custGeom>
              <a:avLst/>
              <a:gdLst/>
              <a:ahLst/>
              <a:cxnLst/>
              <a:rect l="l" t="t" r="r" b="b"/>
              <a:pathLst>
                <a:path w="4192" h="2631" extrusionOk="0">
                  <a:moveTo>
                    <a:pt x="3313" y="0"/>
                  </a:moveTo>
                  <a:cubicBezTo>
                    <a:pt x="2912" y="0"/>
                    <a:pt x="2402" y="129"/>
                    <a:pt x="1893" y="239"/>
                  </a:cubicBezTo>
                  <a:cubicBezTo>
                    <a:pt x="1215" y="370"/>
                    <a:pt x="464" y="549"/>
                    <a:pt x="226" y="834"/>
                  </a:cubicBezTo>
                  <a:cubicBezTo>
                    <a:pt x="0" y="1108"/>
                    <a:pt x="226" y="2525"/>
                    <a:pt x="322" y="2573"/>
                  </a:cubicBezTo>
                  <a:cubicBezTo>
                    <a:pt x="391" y="2612"/>
                    <a:pt x="498" y="2631"/>
                    <a:pt x="611" y="2631"/>
                  </a:cubicBezTo>
                  <a:cubicBezTo>
                    <a:pt x="805" y="2631"/>
                    <a:pt x="1016" y="2576"/>
                    <a:pt x="1084" y="2478"/>
                  </a:cubicBezTo>
                  <a:cubicBezTo>
                    <a:pt x="1143" y="2394"/>
                    <a:pt x="881" y="1513"/>
                    <a:pt x="1000" y="1346"/>
                  </a:cubicBezTo>
                  <a:cubicBezTo>
                    <a:pt x="1119" y="1192"/>
                    <a:pt x="1798" y="989"/>
                    <a:pt x="2072" y="930"/>
                  </a:cubicBezTo>
                  <a:cubicBezTo>
                    <a:pt x="2287" y="885"/>
                    <a:pt x="2773" y="766"/>
                    <a:pt x="3035" y="766"/>
                  </a:cubicBezTo>
                  <a:cubicBezTo>
                    <a:pt x="3121" y="766"/>
                    <a:pt x="3182" y="778"/>
                    <a:pt x="3203" y="811"/>
                  </a:cubicBezTo>
                  <a:cubicBezTo>
                    <a:pt x="3298" y="954"/>
                    <a:pt x="3298" y="1620"/>
                    <a:pt x="3322" y="1704"/>
                  </a:cubicBezTo>
                  <a:cubicBezTo>
                    <a:pt x="3346" y="1768"/>
                    <a:pt x="3518" y="1871"/>
                    <a:pt x="3738" y="1871"/>
                  </a:cubicBezTo>
                  <a:cubicBezTo>
                    <a:pt x="3842" y="1871"/>
                    <a:pt x="3957" y="1848"/>
                    <a:pt x="4072" y="1787"/>
                  </a:cubicBezTo>
                  <a:cubicBezTo>
                    <a:pt x="4191" y="1727"/>
                    <a:pt x="4036" y="203"/>
                    <a:pt x="3739" y="73"/>
                  </a:cubicBezTo>
                  <a:cubicBezTo>
                    <a:pt x="3619" y="21"/>
                    <a:pt x="3475" y="0"/>
                    <a:pt x="33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957;p62">
              <a:extLst>
                <a:ext uri="{FF2B5EF4-FFF2-40B4-BE49-F238E27FC236}">
                  <a16:creationId xmlns:a16="http://schemas.microsoft.com/office/drawing/2014/main" xmlns="" id="{64450233-FB49-4E98-9D1F-502236A85082}"/>
                </a:ext>
              </a:extLst>
            </p:cNvPr>
            <p:cNvSpPr/>
            <p:nvPr/>
          </p:nvSpPr>
          <p:spPr>
            <a:xfrm>
              <a:off x="4188929" y="3217325"/>
              <a:ext cx="179347" cy="232594"/>
            </a:xfrm>
            <a:custGeom>
              <a:avLst/>
              <a:gdLst/>
              <a:ahLst/>
              <a:cxnLst/>
              <a:rect l="l" t="t" r="r" b="b"/>
              <a:pathLst>
                <a:path w="3668" h="4757" extrusionOk="0">
                  <a:moveTo>
                    <a:pt x="2584" y="0"/>
                  </a:moveTo>
                  <a:lnTo>
                    <a:pt x="453" y="786"/>
                  </a:lnTo>
                  <a:cubicBezTo>
                    <a:pt x="941" y="1941"/>
                    <a:pt x="0" y="2989"/>
                    <a:pt x="619" y="3548"/>
                  </a:cubicBezTo>
                  <a:cubicBezTo>
                    <a:pt x="876" y="3384"/>
                    <a:pt x="958" y="3310"/>
                    <a:pt x="987" y="3310"/>
                  </a:cubicBezTo>
                  <a:cubicBezTo>
                    <a:pt x="1006" y="3310"/>
                    <a:pt x="1003" y="3343"/>
                    <a:pt x="1012" y="3405"/>
                  </a:cubicBezTo>
                  <a:cubicBezTo>
                    <a:pt x="1045" y="3537"/>
                    <a:pt x="1289" y="4756"/>
                    <a:pt x="1866" y="4756"/>
                  </a:cubicBezTo>
                  <a:cubicBezTo>
                    <a:pt x="1916" y="4756"/>
                    <a:pt x="1969" y="4747"/>
                    <a:pt x="2024" y="4727"/>
                  </a:cubicBezTo>
                  <a:cubicBezTo>
                    <a:pt x="2108" y="4691"/>
                    <a:pt x="2191" y="4667"/>
                    <a:pt x="2286" y="4608"/>
                  </a:cubicBezTo>
                  <a:cubicBezTo>
                    <a:pt x="2369" y="4536"/>
                    <a:pt x="2441" y="4465"/>
                    <a:pt x="2524" y="4370"/>
                  </a:cubicBezTo>
                  <a:cubicBezTo>
                    <a:pt x="2619" y="4239"/>
                    <a:pt x="2703" y="4108"/>
                    <a:pt x="2834" y="4001"/>
                  </a:cubicBezTo>
                  <a:cubicBezTo>
                    <a:pt x="2953" y="3929"/>
                    <a:pt x="3072" y="3893"/>
                    <a:pt x="3120" y="3751"/>
                  </a:cubicBezTo>
                  <a:cubicBezTo>
                    <a:pt x="3155" y="3631"/>
                    <a:pt x="3191" y="3501"/>
                    <a:pt x="3274" y="3405"/>
                  </a:cubicBezTo>
                  <a:cubicBezTo>
                    <a:pt x="3393" y="3286"/>
                    <a:pt x="3536" y="3227"/>
                    <a:pt x="3620" y="3072"/>
                  </a:cubicBezTo>
                  <a:cubicBezTo>
                    <a:pt x="3632" y="3048"/>
                    <a:pt x="3655" y="3036"/>
                    <a:pt x="3667" y="3000"/>
                  </a:cubicBezTo>
                  <a:lnTo>
                    <a:pt x="3667" y="2989"/>
                  </a:lnTo>
                  <a:cubicBezTo>
                    <a:pt x="3655" y="2941"/>
                    <a:pt x="3655" y="2893"/>
                    <a:pt x="3632" y="2858"/>
                  </a:cubicBezTo>
                  <a:cubicBezTo>
                    <a:pt x="3548" y="2453"/>
                    <a:pt x="3298" y="2108"/>
                    <a:pt x="3131" y="1750"/>
                  </a:cubicBezTo>
                  <a:cubicBezTo>
                    <a:pt x="2881" y="1191"/>
                    <a:pt x="2715" y="595"/>
                    <a:pt x="258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958;p62">
              <a:extLst>
                <a:ext uri="{FF2B5EF4-FFF2-40B4-BE49-F238E27FC236}">
                  <a16:creationId xmlns:a16="http://schemas.microsoft.com/office/drawing/2014/main" xmlns="" id="{CB8E7780-830E-442D-BB36-135D5E31C5D0}"/>
                </a:ext>
              </a:extLst>
            </p:cNvPr>
            <p:cNvSpPr/>
            <p:nvPr/>
          </p:nvSpPr>
          <p:spPr>
            <a:xfrm>
              <a:off x="4065273" y="2657232"/>
              <a:ext cx="293566" cy="682379"/>
            </a:xfrm>
            <a:custGeom>
              <a:avLst/>
              <a:gdLst/>
              <a:ahLst/>
              <a:cxnLst/>
              <a:rect l="l" t="t" r="r" b="b"/>
              <a:pathLst>
                <a:path w="6004" h="13956" extrusionOk="0">
                  <a:moveTo>
                    <a:pt x="1194" y="1"/>
                  </a:moveTo>
                  <a:cubicBezTo>
                    <a:pt x="501" y="1"/>
                    <a:pt x="1" y="1486"/>
                    <a:pt x="29" y="2644"/>
                  </a:cubicBezTo>
                  <a:cubicBezTo>
                    <a:pt x="76" y="4097"/>
                    <a:pt x="981" y="4966"/>
                    <a:pt x="1719" y="8133"/>
                  </a:cubicBezTo>
                  <a:cubicBezTo>
                    <a:pt x="2196" y="10205"/>
                    <a:pt x="2589" y="12062"/>
                    <a:pt x="2815" y="13086"/>
                  </a:cubicBezTo>
                  <a:cubicBezTo>
                    <a:pt x="2815" y="13122"/>
                    <a:pt x="2827" y="13134"/>
                    <a:pt x="2827" y="13158"/>
                  </a:cubicBezTo>
                  <a:cubicBezTo>
                    <a:pt x="2934" y="13670"/>
                    <a:pt x="2993" y="13955"/>
                    <a:pt x="2993" y="13955"/>
                  </a:cubicBezTo>
                  <a:cubicBezTo>
                    <a:pt x="3013" y="13956"/>
                    <a:pt x="3034" y="13956"/>
                    <a:pt x="3055" y="13956"/>
                  </a:cubicBezTo>
                  <a:cubicBezTo>
                    <a:pt x="3970" y="13956"/>
                    <a:pt x="6004" y="13706"/>
                    <a:pt x="5922" y="13217"/>
                  </a:cubicBezTo>
                  <a:lnTo>
                    <a:pt x="5839" y="12646"/>
                  </a:lnTo>
                  <a:cubicBezTo>
                    <a:pt x="5839" y="12610"/>
                    <a:pt x="5827" y="12562"/>
                    <a:pt x="5827" y="12539"/>
                  </a:cubicBezTo>
                  <a:cubicBezTo>
                    <a:pt x="4827" y="6645"/>
                    <a:pt x="2565" y="1299"/>
                    <a:pt x="1779" y="347"/>
                  </a:cubicBezTo>
                  <a:cubicBezTo>
                    <a:pt x="1575" y="105"/>
                    <a:pt x="1378" y="1"/>
                    <a:pt x="1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959;p62">
              <a:extLst>
                <a:ext uri="{FF2B5EF4-FFF2-40B4-BE49-F238E27FC236}">
                  <a16:creationId xmlns:a16="http://schemas.microsoft.com/office/drawing/2014/main" xmlns="" id="{5DF09DAD-00CF-4743-8246-F24604FCD993}"/>
                </a:ext>
              </a:extLst>
            </p:cNvPr>
            <p:cNvSpPr/>
            <p:nvPr/>
          </p:nvSpPr>
          <p:spPr>
            <a:xfrm>
              <a:off x="4202277" y="3270866"/>
              <a:ext cx="148543" cy="29728"/>
            </a:xfrm>
            <a:custGeom>
              <a:avLst/>
              <a:gdLst/>
              <a:ahLst/>
              <a:cxnLst/>
              <a:rect l="l" t="t" r="r" b="b"/>
              <a:pathLst>
                <a:path w="3038" h="608" extrusionOk="0">
                  <a:moveTo>
                    <a:pt x="3001" y="0"/>
                  </a:moveTo>
                  <a:cubicBezTo>
                    <a:pt x="2787" y="72"/>
                    <a:pt x="2561" y="131"/>
                    <a:pt x="2335" y="191"/>
                  </a:cubicBezTo>
                  <a:cubicBezTo>
                    <a:pt x="1739" y="346"/>
                    <a:pt x="1132" y="453"/>
                    <a:pt x="525" y="512"/>
                  </a:cubicBezTo>
                  <a:cubicBezTo>
                    <a:pt x="358" y="524"/>
                    <a:pt x="180" y="524"/>
                    <a:pt x="1" y="536"/>
                  </a:cubicBezTo>
                  <a:cubicBezTo>
                    <a:pt x="1" y="572"/>
                    <a:pt x="13" y="584"/>
                    <a:pt x="13" y="608"/>
                  </a:cubicBezTo>
                  <a:cubicBezTo>
                    <a:pt x="1037" y="596"/>
                    <a:pt x="2073" y="405"/>
                    <a:pt x="3037" y="108"/>
                  </a:cubicBezTo>
                  <a:cubicBezTo>
                    <a:pt x="3037" y="60"/>
                    <a:pt x="3025" y="36"/>
                    <a:pt x="30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960;p62">
              <a:extLst>
                <a:ext uri="{FF2B5EF4-FFF2-40B4-BE49-F238E27FC236}">
                  <a16:creationId xmlns:a16="http://schemas.microsoft.com/office/drawing/2014/main" xmlns="" id="{9274A9B8-7C8F-4216-B2EF-B50C47BE1DFF}"/>
                </a:ext>
              </a:extLst>
            </p:cNvPr>
            <p:cNvSpPr/>
            <p:nvPr/>
          </p:nvSpPr>
          <p:spPr>
            <a:xfrm>
              <a:off x="3486258" y="2589366"/>
              <a:ext cx="597350" cy="583122"/>
            </a:xfrm>
            <a:custGeom>
              <a:avLst/>
              <a:gdLst/>
              <a:ahLst/>
              <a:cxnLst/>
              <a:rect l="l" t="t" r="r" b="b"/>
              <a:pathLst>
                <a:path w="12217" h="11926" extrusionOk="0">
                  <a:moveTo>
                    <a:pt x="5471" y="0"/>
                  </a:moveTo>
                  <a:cubicBezTo>
                    <a:pt x="5177" y="0"/>
                    <a:pt x="4880" y="7"/>
                    <a:pt x="4584" y="20"/>
                  </a:cubicBezTo>
                  <a:cubicBezTo>
                    <a:pt x="1727" y="139"/>
                    <a:pt x="977" y="2389"/>
                    <a:pt x="858" y="4223"/>
                  </a:cubicBezTo>
                  <a:cubicBezTo>
                    <a:pt x="738" y="6057"/>
                    <a:pt x="0" y="10355"/>
                    <a:pt x="858" y="11057"/>
                  </a:cubicBezTo>
                  <a:cubicBezTo>
                    <a:pt x="1433" y="11515"/>
                    <a:pt x="5024" y="11925"/>
                    <a:pt x="7676" y="11925"/>
                  </a:cubicBezTo>
                  <a:cubicBezTo>
                    <a:pt x="9028" y="11925"/>
                    <a:pt x="10136" y="11818"/>
                    <a:pt x="10478" y="11557"/>
                  </a:cubicBezTo>
                  <a:cubicBezTo>
                    <a:pt x="11478" y="10795"/>
                    <a:pt x="12216" y="3092"/>
                    <a:pt x="10561" y="758"/>
                  </a:cubicBezTo>
                  <a:cubicBezTo>
                    <a:pt x="10369" y="470"/>
                    <a:pt x="8015" y="0"/>
                    <a:pt x="54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961;p62">
              <a:extLst>
                <a:ext uri="{FF2B5EF4-FFF2-40B4-BE49-F238E27FC236}">
                  <a16:creationId xmlns:a16="http://schemas.microsoft.com/office/drawing/2014/main" xmlns="" id="{A1179986-A50F-498C-B45C-A0EB3CADB840}"/>
                </a:ext>
              </a:extLst>
            </p:cNvPr>
            <p:cNvSpPr/>
            <p:nvPr/>
          </p:nvSpPr>
          <p:spPr>
            <a:xfrm>
              <a:off x="3486258" y="2606626"/>
              <a:ext cx="196216" cy="546695"/>
            </a:xfrm>
            <a:custGeom>
              <a:avLst/>
              <a:gdLst/>
              <a:ahLst/>
              <a:cxnLst/>
              <a:rect l="l" t="t" r="r" b="b"/>
              <a:pathLst>
                <a:path w="4013" h="11181" extrusionOk="0">
                  <a:moveTo>
                    <a:pt x="3060" y="0"/>
                  </a:moveTo>
                  <a:cubicBezTo>
                    <a:pt x="1441" y="715"/>
                    <a:pt x="953" y="2406"/>
                    <a:pt x="858" y="3882"/>
                  </a:cubicBezTo>
                  <a:cubicBezTo>
                    <a:pt x="738" y="5715"/>
                    <a:pt x="0" y="10014"/>
                    <a:pt x="858" y="10716"/>
                  </a:cubicBezTo>
                  <a:cubicBezTo>
                    <a:pt x="1072" y="10883"/>
                    <a:pt x="1655" y="11038"/>
                    <a:pt x="2441" y="11180"/>
                  </a:cubicBezTo>
                  <a:cubicBezTo>
                    <a:pt x="2643" y="11085"/>
                    <a:pt x="2822" y="10942"/>
                    <a:pt x="2977" y="10764"/>
                  </a:cubicBezTo>
                  <a:cubicBezTo>
                    <a:pt x="3227" y="10430"/>
                    <a:pt x="3382" y="10061"/>
                    <a:pt x="3477" y="9656"/>
                  </a:cubicBezTo>
                  <a:cubicBezTo>
                    <a:pt x="3584" y="9252"/>
                    <a:pt x="3644" y="8835"/>
                    <a:pt x="3703" y="8418"/>
                  </a:cubicBezTo>
                  <a:cubicBezTo>
                    <a:pt x="3798" y="7740"/>
                    <a:pt x="3858" y="7037"/>
                    <a:pt x="3894" y="6335"/>
                  </a:cubicBezTo>
                  <a:cubicBezTo>
                    <a:pt x="3977" y="4989"/>
                    <a:pt x="4013" y="3620"/>
                    <a:pt x="3977" y="2263"/>
                  </a:cubicBezTo>
                  <a:cubicBezTo>
                    <a:pt x="3953" y="1667"/>
                    <a:pt x="3882" y="1072"/>
                    <a:pt x="3572" y="548"/>
                  </a:cubicBezTo>
                  <a:cubicBezTo>
                    <a:pt x="3441" y="322"/>
                    <a:pt x="3274" y="131"/>
                    <a:pt x="30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962;p62">
              <a:extLst>
                <a:ext uri="{FF2B5EF4-FFF2-40B4-BE49-F238E27FC236}">
                  <a16:creationId xmlns:a16="http://schemas.microsoft.com/office/drawing/2014/main" xmlns="" id="{D5C6DA10-3708-4E5F-A954-462E39921619}"/>
                </a:ext>
              </a:extLst>
            </p:cNvPr>
            <p:cNvSpPr/>
            <p:nvPr/>
          </p:nvSpPr>
          <p:spPr>
            <a:xfrm>
              <a:off x="3607322" y="3203341"/>
              <a:ext cx="577548" cy="757432"/>
            </a:xfrm>
            <a:custGeom>
              <a:avLst/>
              <a:gdLst/>
              <a:ahLst/>
              <a:cxnLst/>
              <a:rect l="l" t="t" r="r" b="b"/>
              <a:pathLst>
                <a:path w="11812" h="15491" extrusionOk="0">
                  <a:moveTo>
                    <a:pt x="11812" y="0"/>
                  </a:moveTo>
                  <a:lnTo>
                    <a:pt x="11812" y="0"/>
                  </a:lnTo>
                  <a:cubicBezTo>
                    <a:pt x="10681" y="298"/>
                    <a:pt x="9490" y="417"/>
                    <a:pt x="8323" y="477"/>
                  </a:cubicBezTo>
                  <a:cubicBezTo>
                    <a:pt x="7619" y="515"/>
                    <a:pt x="6912" y="535"/>
                    <a:pt x="6204" y="535"/>
                  </a:cubicBezTo>
                  <a:cubicBezTo>
                    <a:pt x="4913" y="535"/>
                    <a:pt x="3619" y="468"/>
                    <a:pt x="2334" y="322"/>
                  </a:cubicBezTo>
                  <a:cubicBezTo>
                    <a:pt x="2267" y="313"/>
                    <a:pt x="2206" y="305"/>
                    <a:pt x="2129" y="305"/>
                  </a:cubicBezTo>
                  <a:cubicBezTo>
                    <a:pt x="2097" y="305"/>
                    <a:pt x="2063" y="306"/>
                    <a:pt x="2025" y="310"/>
                  </a:cubicBezTo>
                  <a:cubicBezTo>
                    <a:pt x="1644" y="3322"/>
                    <a:pt x="310" y="12502"/>
                    <a:pt x="1" y="15490"/>
                  </a:cubicBezTo>
                  <a:lnTo>
                    <a:pt x="3418" y="15490"/>
                  </a:lnTo>
                  <a:cubicBezTo>
                    <a:pt x="3418" y="15490"/>
                    <a:pt x="5597" y="2894"/>
                    <a:pt x="6228" y="2560"/>
                  </a:cubicBezTo>
                  <a:cubicBezTo>
                    <a:pt x="6574" y="2361"/>
                    <a:pt x="6819" y="2300"/>
                    <a:pt x="7015" y="2300"/>
                  </a:cubicBezTo>
                  <a:cubicBezTo>
                    <a:pt x="7088" y="2300"/>
                    <a:pt x="7154" y="2309"/>
                    <a:pt x="7216" y="2322"/>
                  </a:cubicBezTo>
                  <a:cubicBezTo>
                    <a:pt x="7442" y="2358"/>
                    <a:pt x="6966" y="12752"/>
                    <a:pt x="6942" y="15490"/>
                  </a:cubicBezTo>
                  <a:lnTo>
                    <a:pt x="10395" y="15490"/>
                  </a:lnTo>
                  <a:cubicBezTo>
                    <a:pt x="10395" y="15490"/>
                    <a:pt x="11062" y="9049"/>
                    <a:pt x="11490" y="6096"/>
                  </a:cubicBezTo>
                  <a:cubicBezTo>
                    <a:pt x="11645" y="4977"/>
                    <a:pt x="11788" y="2620"/>
                    <a:pt x="11812"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963;p62">
              <a:extLst>
                <a:ext uri="{FF2B5EF4-FFF2-40B4-BE49-F238E27FC236}">
                  <a16:creationId xmlns:a16="http://schemas.microsoft.com/office/drawing/2014/main" xmlns="" id="{2CA87C09-70B1-42BF-910E-2A1F41833225}"/>
                </a:ext>
              </a:extLst>
            </p:cNvPr>
            <p:cNvSpPr/>
            <p:nvPr/>
          </p:nvSpPr>
          <p:spPr>
            <a:xfrm>
              <a:off x="3666729" y="3201581"/>
              <a:ext cx="518727" cy="334442"/>
            </a:xfrm>
            <a:custGeom>
              <a:avLst/>
              <a:gdLst/>
              <a:ahLst/>
              <a:cxnLst/>
              <a:rect l="l" t="t" r="r" b="b"/>
              <a:pathLst>
                <a:path w="10609" h="6840" extrusionOk="0">
                  <a:moveTo>
                    <a:pt x="10609" y="1"/>
                  </a:moveTo>
                  <a:cubicBezTo>
                    <a:pt x="9478" y="298"/>
                    <a:pt x="8287" y="417"/>
                    <a:pt x="7132" y="477"/>
                  </a:cubicBezTo>
                  <a:cubicBezTo>
                    <a:pt x="6364" y="518"/>
                    <a:pt x="5593" y="542"/>
                    <a:pt x="4823" y="542"/>
                  </a:cubicBezTo>
                  <a:cubicBezTo>
                    <a:pt x="3585" y="542"/>
                    <a:pt x="2349" y="481"/>
                    <a:pt x="1131" y="334"/>
                  </a:cubicBezTo>
                  <a:cubicBezTo>
                    <a:pt x="1036" y="322"/>
                    <a:pt x="953" y="322"/>
                    <a:pt x="846" y="298"/>
                  </a:cubicBezTo>
                  <a:cubicBezTo>
                    <a:pt x="679" y="1572"/>
                    <a:pt x="357" y="3930"/>
                    <a:pt x="0" y="6466"/>
                  </a:cubicBezTo>
                  <a:lnTo>
                    <a:pt x="179" y="6513"/>
                  </a:lnTo>
                  <a:cubicBezTo>
                    <a:pt x="977" y="6692"/>
                    <a:pt x="1810" y="6811"/>
                    <a:pt x="2631" y="6835"/>
                  </a:cubicBezTo>
                  <a:cubicBezTo>
                    <a:pt x="2743" y="6838"/>
                    <a:pt x="2854" y="6839"/>
                    <a:pt x="2964" y="6839"/>
                  </a:cubicBezTo>
                  <a:cubicBezTo>
                    <a:pt x="3266" y="6839"/>
                    <a:pt x="3565" y="6828"/>
                    <a:pt x="3870" y="6811"/>
                  </a:cubicBezTo>
                  <a:cubicBezTo>
                    <a:pt x="4346" y="4549"/>
                    <a:pt x="4787" y="2703"/>
                    <a:pt x="5025" y="2560"/>
                  </a:cubicBezTo>
                  <a:cubicBezTo>
                    <a:pt x="5384" y="2381"/>
                    <a:pt x="5627" y="2324"/>
                    <a:pt x="5819" y="2324"/>
                  </a:cubicBezTo>
                  <a:cubicBezTo>
                    <a:pt x="5894" y="2324"/>
                    <a:pt x="5961" y="2333"/>
                    <a:pt x="6025" y="2346"/>
                  </a:cubicBezTo>
                  <a:cubicBezTo>
                    <a:pt x="6120" y="2358"/>
                    <a:pt x="6084" y="4287"/>
                    <a:pt x="6013" y="6692"/>
                  </a:cubicBezTo>
                  <a:cubicBezTo>
                    <a:pt x="6453" y="6692"/>
                    <a:pt x="6894" y="6668"/>
                    <a:pt x="7334" y="6668"/>
                  </a:cubicBezTo>
                  <a:cubicBezTo>
                    <a:pt x="8299" y="6656"/>
                    <a:pt x="9287" y="6609"/>
                    <a:pt x="10240" y="6478"/>
                  </a:cubicBezTo>
                  <a:cubicBezTo>
                    <a:pt x="10251" y="6347"/>
                    <a:pt x="10263" y="6228"/>
                    <a:pt x="10287" y="6109"/>
                  </a:cubicBezTo>
                  <a:cubicBezTo>
                    <a:pt x="10442" y="5001"/>
                    <a:pt x="10573" y="2644"/>
                    <a:pt x="10609"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964;p62">
              <a:extLst>
                <a:ext uri="{FF2B5EF4-FFF2-40B4-BE49-F238E27FC236}">
                  <a16:creationId xmlns:a16="http://schemas.microsoft.com/office/drawing/2014/main" xmlns="" id="{6DD5274D-446A-4F2D-A893-6C94BB49D14D}"/>
                </a:ext>
              </a:extLst>
            </p:cNvPr>
            <p:cNvSpPr/>
            <p:nvPr/>
          </p:nvSpPr>
          <p:spPr>
            <a:xfrm>
              <a:off x="3922842" y="3950752"/>
              <a:ext cx="303931" cy="95883"/>
            </a:xfrm>
            <a:custGeom>
              <a:avLst/>
              <a:gdLst/>
              <a:ahLst/>
              <a:cxnLst/>
              <a:rect l="l" t="t" r="r" b="b"/>
              <a:pathLst>
                <a:path w="6216" h="1961" extrusionOk="0">
                  <a:moveTo>
                    <a:pt x="3232" y="1"/>
                  </a:moveTo>
                  <a:cubicBezTo>
                    <a:pt x="2226" y="1"/>
                    <a:pt x="598" y="40"/>
                    <a:pt x="489" y="73"/>
                  </a:cubicBezTo>
                  <a:cubicBezTo>
                    <a:pt x="322" y="109"/>
                    <a:pt x="1" y="1514"/>
                    <a:pt x="180"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311" y="61"/>
                    <a:pt x="4013" y="26"/>
                    <a:pt x="4013" y="26"/>
                  </a:cubicBezTo>
                  <a:cubicBezTo>
                    <a:pt x="3978" y="8"/>
                    <a:pt x="3662" y="1"/>
                    <a:pt x="3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965;p62">
              <a:extLst>
                <a:ext uri="{FF2B5EF4-FFF2-40B4-BE49-F238E27FC236}">
                  <a16:creationId xmlns:a16="http://schemas.microsoft.com/office/drawing/2014/main" xmlns="" id="{A036AC79-64E7-4C85-89EE-D38A32B71DD6}"/>
                </a:ext>
              </a:extLst>
            </p:cNvPr>
            <p:cNvSpPr/>
            <p:nvPr/>
          </p:nvSpPr>
          <p:spPr>
            <a:xfrm>
              <a:off x="3581701" y="3950752"/>
              <a:ext cx="303931" cy="95883"/>
            </a:xfrm>
            <a:custGeom>
              <a:avLst/>
              <a:gdLst/>
              <a:ahLst/>
              <a:cxnLst/>
              <a:rect l="l" t="t" r="r" b="b"/>
              <a:pathLst>
                <a:path w="6216" h="1961" extrusionOk="0">
                  <a:moveTo>
                    <a:pt x="3232" y="1"/>
                  </a:moveTo>
                  <a:cubicBezTo>
                    <a:pt x="2226" y="1"/>
                    <a:pt x="598" y="40"/>
                    <a:pt x="489" y="73"/>
                  </a:cubicBezTo>
                  <a:cubicBezTo>
                    <a:pt x="322" y="109"/>
                    <a:pt x="1" y="1514"/>
                    <a:pt x="179"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299" y="61"/>
                    <a:pt x="4013" y="26"/>
                    <a:pt x="4013" y="26"/>
                  </a:cubicBezTo>
                  <a:cubicBezTo>
                    <a:pt x="3978" y="8"/>
                    <a:pt x="3662" y="1"/>
                    <a:pt x="32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966;p62">
              <a:extLst>
                <a:ext uri="{FF2B5EF4-FFF2-40B4-BE49-F238E27FC236}">
                  <a16:creationId xmlns:a16="http://schemas.microsoft.com/office/drawing/2014/main" xmlns="" id="{8E3F2E42-BB36-4680-B296-444975CA33DF}"/>
                </a:ext>
              </a:extLst>
            </p:cNvPr>
            <p:cNvSpPr/>
            <p:nvPr/>
          </p:nvSpPr>
          <p:spPr>
            <a:xfrm>
              <a:off x="3625364" y="3121833"/>
              <a:ext cx="608400" cy="393703"/>
            </a:xfrm>
            <a:custGeom>
              <a:avLst/>
              <a:gdLst/>
              <a:ahLst/>
              <a:cxnLst/>
              <a:rect l="l" t="t" r="r" b="b"/>
              <a:pathLst>
                <a:path w="12443" h="8052" extrusionOk="0">
                  <a:moveTo>
                    <a:pt x="12050" y="0"/>
                  </a:moveTo>
                  <a:cubicBezTo>
                    <a:pt x="12026" y="0"/>
                    <a:pt x="11752" y="0"/>
                    <a:pt x="11336" y="12"/>
                  </a:cubicBezTo>
                  <a:lnTo>
                    <a:pt x="11240" y="12"/>
                  </a:lnTo>
                  <a:cubicBezTo>
                    <a:pt x="10490" y="24"/>
                    <a:pt x="9335" y="60"/>
                    <a:pt x="8049" y="108"/>
                  </a:cubicBezTo>
                  <a:lnTo>
                    <a:pt x="7978" y="108"/>
                  </a:lnTo>
                  <a:cubicBezTo>
                    <a:pt x="7859" y="108"/>
                    <a:pt x="7740" y="108"/>
                    <a:pt x="7621" y="120"/>
                  </a:cubicBezTo>
                  <a:lnTo>
                    <a:pt x="7526" y="120"/>
                  </a:lnTo>
                  <a:cubicBezTo>
                    <a:pt x="6478" y="143"/>
                    <a:pt x="5371" y="179"/>
                    <a:pt x="4406" y="203"/>
                  </a:cubicBezTo>
                  <a:lnTo>
                    <a:pt x="4299" y="203"/>
                  </a:lnTo>
                  <a:cubicBezTo>
                    <a:pt x="3323" y="239"/>
                    <a:pt x="2489" y="251"/>
                    <a:pt x="1989" y="262"/>
                  </a:cubicBezTo>
                  <a:lnTo>
                    <a:pt x="1858" y="262"/>
                  </a:lnTo>
                  <a:cubicBezTo>
                    <a:pt x="1632" y="262"/>
                    <a:pt x="1501" y="286"/>
                    <a:pt x="1501" y="286"/>
                  </a:cubicBezTo>
                  <a:cubicBezTo>
                    <a:pt x="1227" y="1060"/>
                    <a:pt x="1" y="7204"/>
                    <a:pt x="1" y="7204"/>
                  </a:cubicBezTo>
                  <a:cubicBezTo>
                    <a:pt x="1" y="7204"/>
                    <a:pt x="191" y="7501"/>
                    <a:pt x="787" y="7740"/>
                  </a:cubicBezTo>
                  <a:cubicBezTo>
                    <a:pt x="810" y="7751"/>
                    <a:pt x="846" y="7763"/>
                    <a:pt x="870" y="7763"/>
                  </a:cubicBezTo>
                  <a:cubicBezTo>
                    <a:pt x="1275" y="7918"/>
                    <a:pt x="1834" y="8037"/>
                    <a:pt x="2620" y="8049"/>
                  </a:cubicBezTo>
                  <a:cubicBezTo>
                    <a:pt x="2723" y="8051"/>
                    <a:pt x="2824" y="8052"/>
                    <a:pt x="2923" y="8052"/>
                  </a:cubicBezTo>
                  <a:cubicBezTo>
                    <a:pt x="4829" y="8052"/>
                    <a:pt x="5894" y="7740"/>
                    <a:pt x="5894" y="7740"/>
                  </a:cubicBezTo>
                  <a:cubicBezTo>
                    <a:pt x="5894" y="7740"/>
                    <a:pt x="6323" y="5680"/>
                    <a:pt x="6609" y="5311"/>
                  </a:cubicBezTo>
                  <a:cubicBezTo>
                    <a:pt x="6633" y="5287"/>
                    <a:pt x="6668" y="5251"/>
                    <a:pt x="6680" y="5251"/>
                  </a:cubicBezTo>
                  <a:cubicBezTo>
                    <a:pt x="6692" y="5251"/>
                    <a:pt x="6692" y="5251"/>
                    <a:pt x="6704" y="5263"/>
                  </a:cubicBezTo>
                  <a:cubicBezTo>
                    <a:pt x="6906" y="5477"/>
                    <a:pt x="6311" y="7787"/>
                    <a:pt x="6311" y="7787"/>
                  </a:cubicBezTo>
                  <a:cubicBezTo>
                    <a:pt x="6311" y="7787"/>
                    <a:pt x="6982" y="7898"/>
                    <a:pt x="7970" y="7898"/>
                  </a:cubicBezTo>
                  <a:cubicBezTo>
                    <a:pt x="8278" y="7898"/>
                    <a:pt x="8618" y="7887"/>
                    <a:pt x="8978" y="7859"/>
                  </a:cubicBezTo>
                  <a:cubicBezTo>
                    <a:pt x="10478" y="7740"/>
                    <a:pt x="12217" y="7442"/>
                    <a:pt x="12217" y="7442"/>
                  </a:cubicBezTo>
                  <a:cubicBezTo>
                    <a:pt x="12217" y="7442"/>
                    <a:pt x="12312" y="6989"/>
                    <a:pt x="12395" y="5311"/>
                  </a:cubicBezTo>
                  <a:cubicBezTo>
                    <a:pt x="12443" y="4453"/>
                    <a:pt x="12395" y="3084"/>
                    <a:pt x="12336" y="1929"/>
                  </a:cubicBezTo>
                  <a:lnTo>
                    <a:pt x="12336" y="1810"/>
                  </a:lnTo>
                  <a:cubicBezTo>
                    <a:pt x="12288" y="798"/>
                    <a:pt x="12229" y="0"/>
                    <a:pt x="122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967;p62">
              <a:extLst>
                <a:ext uri="{FF2B5EF4-FFF2-40B4-BE49-F238E27FC236}">
                  <a16:creationId xmlns:a16="http://schemas.microsoft.com/office/drawing/2014/main" xmlns="" id="{81738AF5-E7F9-4347-874E-5F885E5A732C}"/>
                </a:ext>
              </a:extLst>
            </p:cNvPr>
            <p:cNvSpPr/>
            <p:nvPr/>
          </p:nvSpPr>
          <p:spPr>
            <a:xfrm>
              <a:off x="3663796" y="3131710"/>
              <a:ext cx="177049" cy="369744"/>
            </a:xfrm>
            <a:custGeom>
              <a:avLst/>
              <a:gdLst/>
              <a:ahLst/>
              <a:cxnLst/>
              <a:rect l="l" t="t" r="r" b="b"/>
              <a:pathLst>
                <a:path w="3621" h="7562" extrusionOk="0">
                  <a:moveTo>
                    <a:pt x="3513" y="1"/>
                  </a:moveTo>
                  <a:cubicBezTo>
                    <a:pt x="3382" y="691"/>
                    <a:pt x="3061" y="1346"/>
                    <a:pt x="2584" y="1882"/>
                  </a:cubicBezTo>
                  <a:cubicBezTo>
                    <a:pt x="2108" y="2418"/>
                    <a:pt x="1489" y="2823"/>
                    <a:pt x="798" y="3097"/>
                  </a:cubicBezTo>
                  <a:cubicBezTo>
                    <a:pt x="822" y="2966"/>
                    <a:pt x="846" y="2835"/>
                    <a:pt x="858" y="2680"/>
                  </a:cubicBezTo>
                  <a:cubicBezTo>
                    <a:pt x="941" y="2108"/>
                    <a:pt x="1025" y="1525"/>
                    <a:pt x="1096" y="941"/>
                  </a:cubicBezTo>
                  <a:cubicBezTo>
                    <a:pt x="1144" y="644"/>
                    <a:pt x="1179" y="358"/>
                    <a:pt x="1203" y="60"/>
                  </a:cubicBezTo>
                  <a:lnTo>
                    <a:pt x="1203" y="49"/>
                  </a:lnTo>
                  <a:lnTo>
                    <a:pt x="1072" y="49"/>
                  </a:lnTo>
                  <a:cubicBezTo>
                    <a:pt x="1072" y="84"/>
                    <a:pt x="1060" y="120"/>
                    <a:pt x="1060" y="156"/>
                  </a:cubicBezTo>
                  <a:cubicBezTo>
                    <a:pt x="1013" y="477"/>
                    <a:pt x="977" y="799"/>
                    <a:pt x="941" y="1120"/>
                  </a:cubicBezTo>
                  <a:cubicBezTo>
                    <a:pt x="786" y="2287"/>
                    <a:pt x="620" y="3454"/>
                    <a:pt x="441" y="4621"/>
                  </a:cubicBezTo>
                  <a:lnTo>
                    <a:pt x="179" y="6359"/>
                  </a:lnTo>
                  <a:cubicBezTo>
                    <a:pt x="132" y="6645"/>
                    <a:pt x="84" y="6942"/>
                    <a:pt x="48" y="7228"/>
                  </a:cubicBezTo>
                  <a:cubicBezTo>
                    <a:pt x="24" y="7347"/>
                    <a:pt x="13" y="7442"/>
                    <a:pt x="1" y="7538"/>
                  </a:cubicBezTo>
                  <a:cubicBezTo>
                    <a:pt x="24" y="7549"/>
                    <a:pt x="60" y="7561"/>
                    <a:pt x="84" y="7561"/>
                  </a:cubicBezTo>
                  <a:cubicBezTo>
                    <a:pt x="120" y="7418"/>
                    <a:pt x="132" y="7264"/>
                    <a:pt x="167" y="7121"/>
                  </a:cubicBezTo>
                  <a:cubicBezTo>
                    <a:pt x="227" y="6787"/>
                    <a:pt x="286" y="6478"/>
                    <a:pt x="322" y="6156"/>
                  </a:cubicBezTo>
                  <a:cubicBezTo>
                    <a:pt x="489" y="5156"/>
                    <a:pt x="656" y="4156"/>
                    <a:pt x="786" y="3156"/>
                  </a:cubicBezTo>
                  <a:cubicBezTo>
                    <a:pt x="1203" y="3025"/>
                    <a:pt x="1596" y="2835"/>
                    <a:pt x="1929" y="2596"/>
                  </a:cubicBezTo>
                  <a:cubicBezTo>
                    <a:pt x="2822" y="1965"/>
                    <a:pt x="3442" y="1013"/>
                    <a:pt x="3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968;p62">
              <a:extLst>
                <a:ext uri="{FF2B5EF4-FFF2-40B4-BE49-F238E27FC236}">
                  <a16:creationId xmlns:a16="http://schemas.microsoft.com/office/drawing/2014/main" xmlns="" id="{A794909F-E356-4E2C-ACD5-2BDBC4A9DA62}"/>
                </a:ext>
              </a:extLst>
            </p:cNvPr>
            <p:cNvSpPr/>
            <p:nvPr/>
          </p:nvSpPr>
          <p:spPr>
            <a:xfrm>
              <a:off x="3993300" y="3127065"/>
              <a:ext cx="33249" cy="157246"/>
            </a:xfrm>
            <a:custGeom>
              <a:avLst/>
              <a:gdLst/>
              <a:ahLst/>
              <a:cxnLst/>
              <a:rect l="l" t="t" r="r" b="b"/>
              <a:pathLst>
                <a:path w="680" h="3216" extrusionOk="0">
                  <a:moveTo>
                    <a:pt x="1" y="1"/>
                  </a:moveTo>
                  <a:cubicBezTo>
                    <a:pt x="179" y="1048"/>
                    <a:pt x="191" y="2096"/>
                    <a:pt x="60" y="3120"/>
                  </a:cubicBezTo>
                  <a:cubicBezTo>
                    <a:pt x="60" y="3156"/>
                    <a:pt x="96" y="3168"/>
                    <a:pt x="108" y="3168"/>
                  </a:cubicBezTo>
                  <a:cubicBezTo>
                    <a:pt x="239" y="3180"/>
                    <a:pt x="394" y="3192"/>
                    <a:pt x="524" y="3215"/>
                  </a:cubicBezTo>
                  <a:cubicBezTo>
                    <a:pt x="560" y="3215"/>
                    <a:pt x="572" y="3192"/>
                    <a:pt x="572" y="3168"/>
                  </a:cubicBezTo>
                  <a:cubicBezTo>
                    <a:pt x="644" y="2560"/>
                    <a:pt x="679" y="1929"/>
                    <a:pt x="655" y="1310"/>
                  </a:cubicBezTo>
                  <a:cubicBezTo>
                    <a:pt x="644" y="870"/>
                    <a:pt x="620" y="429"/>
                    <a:pt x="536" y="1"/>
                  </a:cubicBezTo>
                  <a:lnTo>
                    <a:pt x="465" y="1"/>
                  </a:lnTo>
                  <a:cubicBezTo>
                    <a:pt x="524" y="441"/>
                    <a:pt x="572" y="894"/>
                    <a:pt x="584" y="1334"/>
                  </a:cubicBezTo>
                  <a:cubicBezTo>
                    <a:pt x="596" y="1929"/>
                    <a:pt x="572" y="2525"/>
                    <a:pt x="501" y="3120"/>
                  </a:cubicBezTo>
                  <a:cubicBezTo>
                    <a:pt x="394" y="3108"/>
                    <a:pt x="274" y="3096"/>
                    <a:pt x="167" y="3072"/>
                  </a:cubicBezTo>
                  <a:cubicBezTo>
                    <a:pt x="215" y="2763"/>
                    <a:pt x="227" y="2441"/>
                    <a:pt x="239" y="2108"/>
                  </a:cubicBezTo>
                  <a:cubicBezTo>
                    <a:pt x="263" y="1525"/>
                    <a:pt x="227" y="929"/>
                    <a:pt x="155" y="358"/>
                  </a:cubicBezTo>
                  <a:cubicBezTo>
                    <a:pt x="143" y="239"/>
                    <a:pt x="120" y="120"/>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969;p62">
              <a:extLst>
                <a:ext uri="{FF2B5EF4-FFF2-40B4-BE49-F238E27FC236}">
                  <a16:creationId xmlns:a16="http://schemas.microsoft.com/office/drawing/2014/main" xmlns="" id="{5640A1A8-7151-4593-823C-56BBE74C88B8}"/>
                </a:ext>
              </a:extLst>
            </p:cNvPr>
            <p:cNvSpPr/>
            <p:nvPr/>
          </p:nvSpPr>
          <p:spPr>
            <a:xfrm>
              <a:off x="4175531" y="3123007"/>
              <a:ext cx="53589" cy="94367"/>
            </a:xfrm>
            <a:custGeom>
              <a:avLst/>
              <a:gdLst/>
              <a:ahLst/>
              <a:cxnLst/>
              <a:rect l="l" t="t" r="r" b="b"/>
              <a:pathLst>
                <a:path w="1096" h="1930" extrusionOk="0">
                  <a:moveTo>
                    <a:pt x="0" y="0"/>
                  </a:moveTo>
                  <a:cubicBezTo>
                    <a:pt x="191" y="715"/>
                    <a:pt x="560" y="1393"/>
                    <a:pt x="1096" y="1929"/>
                  </a:cubicBezTo>
                  <a:lnTo>
                    <a:pt x="1096" y="1810"/>
                  </a:lnTo>
                  <a:cubicBezTo>
                    <a:pt x="1048" y="1751"/>
                    <a:pt x="1000" y="1703"/>
                    <a:pt x="953" y="1643"/>
                  </a:cubicBezTo>
                  <a:cubicBezTo>
                    <a:pt x="560" y="1179"/>
                    <a:pt x="274" y="643"/>
                    <a:pt x="119" y="84"/>
                  </a:cubicBezTo>
                  <a:cubicBezTo>
                    <a:pt x="119" y="60"/>
                    <a:pt x="107" y="36"/>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970;p62">
              <a:extLst>
                <a:ext uri="{FF2B5EF4-FFF2-40B4-BE49-F238E27FC236}">
                  <a16:creationId xmlns:a16="http://schemas.microsoft.com/office/drawing/2014/main" xmlns="" id="{AA1000A0-2224-4BAA-B065-94377784E4E3}"/>
                </a:ext>
              </a:extLst>
            </p:cNvPr>
            <p:cNvSpPr/>
            <p:nvPr/>
          </p:nvSpPr>
          <p:spPr>
            <a:xfrm>
              <a:off x="3941080" y="3354134"/>
              <a:ext cx="99404" cy="29826"/>
            </a:xfrm>
            <a:custGeom>
              <a:avLst/>
              <a:gdLst/>
              <a:ahLst/>
              <a:cxnLst/>
              <a:rect l="l" t="t" r="r" b="b"/>
              <a:pathLst>
                <a:path w="2033" h="610" extrusionOk="0">
                  <a:moveTo>
                    <a:pt x="1997" y="0"/>
                  </a:moveTo>
                  <a:cubicBezTo>
                    <a:pt x="1307" y="83"/>
                    <a:pt x="640" y="274"/>
                    <a:pt x="33" y="560"/>
                  </a:cubicBezTo>
                  <a:cubicBezTo>
                    <a:pt x="1" y="570"/>
                    <a:pt x="7" y="609"/>
                    <a:pt x="42" y="609"/>
                  </a:cubicBezTo>
                  <a:cubicBezTo>
                    <a:pt x="47" y="609"/>
                    <a:pt x="51" y="609"/>
                    <a:pt x="57" y="607"/>
                  </a:cubicBezTo>
                  <a:cubicBezTo>
                    <a:pt x="688" y="369"/>
                    <a:pt x="1342" y="179"/>
                    <a:pt x="2009" y="36"/>
                  </a:cubicBezTo>
                  <a:cubicBezTo>
                    <a:pt x="2033" y="24"/>
                    <a:pt x="2021" y="0"/>
                    <a:pt x="19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971;p62">
              <a:extLst>
                <a:ext uri="{FF2B5EF4-FFF2-40B4-BE49-F238E27FC236}">
                  <a16:creationId xmlns:a16="http://schemas.microsoft.com/office/drawing/2014/main" xmlns="" id="{B9A8E0DB-030E-4D6E-9943-A4DAFADF7328}"/>
                </a:ext>
              </a:extLst>
            </p:cNvPr>
            <p:cNvSpPr/>
            <p:nvPr/>
          </p:nvSpPr>
          <p:spPr>
            <a:xfrm>
              <a:off x="3646340" y="2610635"/>
              <a:ext cx="606054" cy="570605"/>
            </a:xfrm>
            <a:custGeom>
              <a:avLst/>
              <a:gdLst/>
              <a:ahLst/>
              <a:cxnLst/>
              <a:rect l="l" t="t" r="r" b="b"/>
              <a:pathLst>
                <a:path w="12395" h="11670" extrusionOk="0">
                  <a:moveTo>
                    <a:pt x="4835" y="0"/>
                  </a:moveTo>
                  <a:cubicBezTo>
                    <a:pt x="4774" y="0"/>
                    <a:pt x="4715" y="1"/>
                    <a:pt x="4656" y="2"/>
                  </a:cubicBezTo>
                  <a:cubicBezTo>
                    <a:pt x="4239" y="26"/>
                    <a:pt x="3858" y="49"/>
                    <a:pt x="3501" y="109"/>
                  </a:cubicBezTo>
                  <a:cubicBezTo>
                    <a:pt x="3453" y="109"/>
                    <a:pt x="3406" y="121"/>
                    <a:pt x="3358" y="145"/>
                  </a:cubicBezTo>
                  <a:cubicBezTo>
                    <a:pt x="1977" y="359"/>
                    <a:pt x="1060" y="883"/>
                    <a:pt x="893" y="1240"/>
                  </a:cubicBezTo>
                  <a:cubicBezTo>
                    <a:pt x="762" y="1526"/>
                    <a:pt x="143" y="6348"/>
                    <a:pt x="0" y="9491"/>
                  </a:cubicBezTo>
                  <a:cubicBezTo>
                    <a:pt x="0" y="9634"/>
                    <a:pt x="143" y="9801"/>
                    <a:pt x="239" y="9920"/>
                  </a:cubicBezTo>
                  <a:cubicBezTo>
                    <a:pt x="358" y="10086"/>
                    <a:pt x="465" y="10229"/>
                    <a:pt x="596" y="10384"/>
                  </a:cubicBezTo>
                  <a:cubicBezTo>
                    <a:pt x="822" y="10586"/>
                    <a:pt x="1060" y="10765"/>
                    <a:pt x="1310" y="10896"/>
                  </a:cubicBezTo>
                  <a:cubicBezTo>
                    <a:pt x="1382" y="10944"/>
                    <a:pt x="1453" y="10979"/>
                    <a:pt x="1548" y="11003"/>
                  </a:cubicBezTo>
                  <a:cubicBezTo>
                    <a:pt x="2263" y="11301"/>
                    <a:pt x="3048" y="11348"/>
                    <a:pt x="3822" y="11408"/>
                  </a:cubicBezTo>
                  <a:cubicBezTo>
                    <a:pt x="4656" y="11468"/>
                    <a:pt x="5489" y="11575"/>
                    <a:pt x="6323" y="11610"/>
                  </a:cubicBezTo>
                  <a:cubicBezTo>
                    <a:pt x="6763" y="11634"/>
                    <a:pt x="7418" y="11670"/>
                    <a:pt x="8070" y="11670"/>
                  </a:cubicBezTo>
                  <a:cubicBezTo>
                    <a:pt x="8722" y="11670"/>
                    <a:pt x="9371" y="11634"/>
                    <a:pt x="9799" y="11515"/>
                  </a:cubicBezTo>
                  <a:cubicBezTo>
                    <a:pt x="10359" y="11360"/>
                    <a:pt x="10942" y="11170"/>
                    <a:pt x="11419" y="10825"/>
                  </a:cubicBezTo>
                  <a:cubicBezTo>
                    <a:pt x="11740" y="10598"/>
                    <a:pt x="12014" y="10289"/>
                    <a:pt x="12157" y="9920"/>
                  </a:cubicBezTo>
                  <a:cubicBezTo>
                    <a:pt x="12395" y="9277"/>
                    <a:pt x="12192" y="8670"/>
                    <a:pt x="12062" y="8039"/>
                  </a:cubicBezTo>
                  <a:cubicBezTo>
                    <a:pt x="11954" y="7538"/>
                    <a:pt x="11823" y="7015"/>
                    <a:pt x="11716" y="6491"/>
                  </a:cubicBezTo>
                  <a:cubicBezTo>
                    <a:pt x="11609" y="5931"/>
                    <a:pt x="11526" y="5360"/>
                    <a:pt x="11383" y="4800"/>
                  </a:cubicBezTo>
                  <a:cubicBezTo>
                    <a:pt x="11192" y="3919"/>
                    <a:pt x="10990" y="3038"/>
                    <a:pt x="10668" y="2204"/>
                  </a:cubicBezTo>
                  <a:cubicBezTo>
                    <a:pt x="10526" y="1823"/>
                    <a:pt x="10371" y="1395"/>
                    <a:pt x="10097" y="1073"/>
                  </a:cubicBezTo>
                  <a:cubicBezTo>
                    <a:pt x="9954" y="919"/>
                    <a:pt x="9299" y="692"/>
                    <a:pt x="8454" y="478"/>
                  </a:cubicBezTo>
                  <a:cubicBezTo>
                    <a:pt x="8430" y="466"/>
                    <a:pt x="8382" y="466"/>
                    <a:pt x="8347" y="454"/>
                  </a:cubicBezTo>
                  <a:cubicBezTo>
                    <a:pt x="7296" y="206"/>
                    <a:pt x="5956" y="0"/>
                    <a:pt x="48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972;p62">
              <a:extLst>
                <a:ext uri="{FF2B5EF4-FFF2-40B4-BE49-F238E27FC236}">
                  <a16:creationId xmlns:a16="http://schemas.microsoft.com/office/drawing/2014/main" xmlns="" id="{EBF3A0D8-EA09-4E25-ACFE-0FB88E85BE17}"/>
                </a:ext>
              </a:extLst>
            </p:cNvPr>
            <p:cNvSpPr/>
            <p:nvPr/>
          </p:nvSpPr>
          <p:spPr>
            <a:xfrm>
              <a:off x="3853020" y="2548979"/>
              <a:ext cx="207266" cy="134021"/>
            </a:xfrm>
            <a:custGeom>
              <a:avLst/>
              <a:gdLst/>
              <a:ahLst/>
              <a:cxnLst/>
              <a:rect l="l" t="t" r="r" b="b"/>
              <a:pathLst>
                <a:path w="4239" h="2741" extrusionOk="0">
                  <a:moveTo>
                    <a:pt x="548" y="1"/>
                  </a:moveTo>
                  <a:lnTo>
                    <a:pt x="167" y="1310"/>
                  </a:lnTo>
                  <a:cubicBezTo>
                    <a:pt x="167" y="1310"/>
                    <a:pt x="0" y="2120"/>
                    <a:pt x="1667" y="2561"/>
                  </a:cubicBezTo>
                  <a:cubicBezTo>
                    <a:pt x="2165" y="2693"/>
                    <a:pt x="2551" y="2740"/>
                    <a:pt x="2847" y="2740"/>
                  </a:cubicBezTo>
                  <a:cubicBezTo>
                    <a:pt x="3592" y="2740"/>
                    <a:pt x="3774" y="2442"/>
                    <a:pt x="3774" y="2442"/>
                  </a:cubicBezTo>
                  <a:lnTo>
                    <a:pt x="4239" y="787"/>
                  </a:lnTo>
                  <a:lnTo>
                    <a:pt x="548"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973;p62">
              <a:extLst>
                <a:ext uri="{FF2B5EF4-FFF2-40B4-BE49-F238E27FC236}">
                  <a16:creationId xmlns:a16="http://schemas.microsoft.com/office/drawing/2014/main" xmlns="" id="{8313BAA3-B823-4326-AC25-850878627823}"/>
                </a:ext>
              </a:extLst>
            </p:cNvPr>
            <p:cNvSpPr/>
            <p:nvPr/>
          </p:nvSpPr>
          <p:spPr>
            <a:xfrm>
              <a:off x="3859425" y="2522575"/>
              <a:ext cx="199604" cy="105798"/>
            </a:xfrm>
            <a:custGeom>
              <a:avLst/>
              <a:gdLst/>
              <a:ahLst/>
              <a:cxnLst/>
              <a:rect l="l" t="t" r="r" b="b"/>
              <a:pathLst>
                <a:path w="4632" h="2164" extrusionOk="0">
                  <a:moveTo>
                    <a:pt x="982" y="0"/>
                  </a:moveTo>
                  <a:cubicBezTo>
                    <a:pt x="821" y="0"/>
                    <a:pt x="663" y="9"/>
                    <a:pt x="512" y="29"/>
                  </a:cubicBezTo>
                  <a:cubicBezTo>
                    <a:pt x="357" y="65"/>
                    <a:pt x="191" y="112"/>
                    <a:pt x="107" y="207"/>
                  </a:cubicBezTo>
                  <a:cubicBezTo>
                    <a:pt x="0" y="315"/>
                    <a:pt x="0" y="481"/>
                    <a:pt x="48" y="612"/>
                  </a:cubicBezTo>
                  <a:cubicBezTo>
                    <a:pt x="167" y="1029"/>
                    <a:pt x="488" y="1374"/>
                    <a:pt x="905" y="1612"/>
                  </a:cubicBezTo>
                  <a:cubicBezTo>
                    <a:pt x="1322" y="1850"/>
                    <a:pt x="1822" y="1981"/>
                    <a:pt x="2310" y="2077"/>
                  </a:cubicBezTo>
                  <a:cubicBezTo>
                    <a:pt x="2587" y="2125"/>
                    <a:pt x="2869" y="2163"/>
                    <a:pt x="3145" y="2163"/>
                  </a:cubicBezTo>
                  <a:cubicBezTo>
                    <a:pt x="3273" y="2163"/>
                    <a:pt x="3400" y="2155"/>
                    <a:pt x="3524" y="2136"/>
                  </a:cubicBezTo>
                  <a:cubicBezTo>
                    <a:pt x="3870" y="2077"/>
                    <a:pt x="4334" y="1922"/>
                    <a:pt x="4501" y="1684"/>
                  </a:cubicBezTo>
                  <a:cubicBezTo>
                    <a:pt x="4632" y="1481"/>
                    <a:pt x="4596" y="1065"/>
                    <a:pt x="4465" y="862"/>
                  </a:cubicBezTo>
                  <a:cubicBezTo>
                    <a:pt x="4358" y="707"/>
                    <a:pt x="4155" y="624"/>
                    <a:pt x="3941" y="565"/>
                  </a:cubicBezTo>
                  <a:cubicBezTo>
                    <a:pt x="3108" y="315"/>
                    <a:pt x="2262" y="88"/>
                    <a:pt x="1381" y="17"/>
                  </a:cubicBezTo>
                  <a:cubicBezTo>
                    <a:pt x="1248" y="6"/>
                    <a:pt x="1114" y="0"/>
                    <a:pt x="9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974;p62">
              <a:extLst>
                <a:ext uri="{FF2B5EF4-FFF2-40B4-BE49-F238E27FC236}">
                  <a16:creationId xmlns:a16="http://schemas.microsoft.com/office/drawing/2014/main" xmlns="" id="{2EB7D4B9-BEAE-4846-BCEC-3523F902343B}"/>
                </a:ext>
              </a:extLst>
            </p:cNvPr>
            <p:cNvSpPr/>
            <p:nvPr/>
          </p:nvSpPr>
          <p:spPr>
            <a:xfrm>
              <a:off x="3655630" y="2611858"/>
              <a:ext cx="227117" cy="527968"/>
            </a:xfrm>
            <a:custGeom>
              <a:avLst/>
              <a:gdLst/>
              <a:ahLst/>
              <a:cxnLst/>
              <a:rect l="l" t="t" r="r" b="b"/>
              <a:pathLst>
                <a:path w="4645" h="10798" extrusionOk="0">
                  <a:moveTo>
                    <a:pt x="3740" y="1"/>
                  </a:moveTo>
                  <a:cubicBezTo>
                    <a:pt x="3382" y="24"/>
                    <a:pt x="2680" y="179"/>
                    <a:pt x="2335" y="358"/>
                  </a:cubicBezTo>
                  <a:cubicBezTo>
                    <a:pt x="2275" y="382"/>
                    <a:pt x="2275" y="441"/>
                    <a:pt x="2299" y="501"/>
                  </a:cubicBezTo>
                  <a:cubicBezTo>
                    <a:pt x="2668" y="1489"/>
                    <a:pt x="3204" y="3191"/>
                    <a:pt x="2656" y="5311"/>
                  </a:cubicBezTo>
                  <a:cubicBezTo>
                    <a:pt x="2096" y="7418"/>
                    <a:pt x="834" y="9133"/>
                    <a:pt x="358" y="9776"/>
                  </a:cubicBezTo>
                  <a:cubicBezTo>
                    <a:pt x="180" y="10014"/>
                    <a:pt x="1" y="10335"/>
                    <a:pt x="108" y="10597"/>
                  </a:cubicBezTo>
                  <a:cubicBezTo>
                    <a:pt x="161" y="10727"/>
                    <a:pt x="288" y="10798"/>
                    <a:pt x="422" y="10798"/>
                  </a:cubicBezTo>
                  <a:cubicBezTo>
                    <a:pt x="498" y="10798"/>
                    <a:pt x="575" y="10775"/>
                    <a:pt x="644" y="10728"/>
                  </a:cubicBezTo>
                  <a:cubicBezTo>
                    <a:pt x="2275" y="9657"/>
                    <a:pt x="3573" y="7847"/>
                    <a:pt x="4109" y="5858"/>
                  </a:cubicBezTo>
                  <a:cubicBezTo>
                    <a:pt x="4644" y="3906"/>
                    <a:pt x="4644" y="1715"/>
                    <a:pt x="3811" y="36"/>
                  </a:cubicBezTo>
                  <a:cubicBezTo>
                    <a:pt x="3799" y="13"/>
                    <a:pt x="3763" y="1"/>
                    <a:pt x="37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975;p62">
              <a:extLst>
                <a:ext uri="{FF2B5EF4-FFF2-40B4-BE49-F238E27FC236}">
                  <a16:creationId xmlns:a16="http://schemas.microsoft.com/office/drawing/2014/main" xmlns="" id="{1AC31251-E391-4599-968D-B1B266CA7633}"/>
                </a:ext>
              </a:extLst>
            </p:cNvPr>
            <p:cNvSpPr/>
            <p:nvPr/>
          </p:nvSpPr>
          <p:spPr>
            <a:xfrm>
              <a:off x="4071336" y="2632394"/>
              <a:ext cx="215431" cy="440299"/>
            </a:xfrm>
            <a:custGeom>
              <a:avLst/>
              <a:gdLst/>
              <a:ahLst/>
              <a:cxnLst/>
              <a:rect l="l" t="t" r="r" b="b"/>
              <a:pathLst>
                <a:path w="4406" h="9005" extrusionOk="0">
                  <a:moveTo>
                    <a:pt x="127" y="0"/>
                  </a:moveTo>
                  <a:cubicBezTo>
                    <a:pt x="51" y="0"/>
                    <a:pt x="0" y="19"/>
                    <a:pt x="0" y="69"/>
                  </a:cubicBezTo>
                  <a:cubicBezTo>
                    <a:pt x="0" y="152"/>
                    <a:pt x="143" y="271"/>
                    <a:pt x="191" y="331"/>
                  </a:cubicBezTo>
                  <a:cubicBezTo>
                    <a:pt x="357" y="509"/>
                    <a:pt x="524" y="688"/>
                    <a:pt x="679" y="890"/>
                  </a:cubicBezTo>
                  <a:cubicBezTo>
                    <a:pt x="1000" y="1259"/>
                    <a:pt x="1262" y="1676"/>
                    <a:pt x="1512" y="2105"/>
                  </a:cubicBezTo>
                  <a:cubicBezTo>
                    <a:pt x="2072" y="3069"/>
                    <a:pt x="2858" y="5022"/>
                    <a:pt x="3477" y="8606"/>
                  </a:cubicBezTo>
                  <a:cubicBezTo>
                    <a:pt x="3497" y="8675"/>
                    <a:pt x="3642" y="9004"/>
                    <a:pt x="3765" y="9004"/>
                  </a:cubicBezTo>
                  <a:cubicBezTo>
                    <a:pt x="3789" y="9004"/>
                    <a:pt x="3813" y="8992"/>
                    <a:pt x="3834" y="8963"/>
                  </a:cubicBezTo>
                  <a:cubicBezTo>
                    <a:pt x="3941" y="8820"/>
                    <a:pt x="4405" y="5141"/>
                    <a:pt x="2346" y="1450"/>
                  </a:cubicBezTo>
                  <a:cubicBezTo>
                    <a:pt x="2036" y="866"/>
                    <a:pt x="1548" y="486"/>
                    <a:pt x="976" y="235"/>
                  </a:cubicBezTo>
                  <a:cubicBezTo>
                    <a:pt x="917" y="200"/>
                    <a:pt x="857" y="188"/>
                    <a:pt x="833" y="176"/>
                  </a:cubicBezTo>
                  <a:cubicBezTo>
                    <a:pt x="763" y="150"/>
                    <a:pt x="343" y="0"/>
                    <a:pt x="1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976;p62">
              <a:extLst>
                <a:ext uri="{FF2B5EF4-FFF2-40B4-BE49-F238E27FC236}">
                  <a16:creationId xmlns:a16="http://schemas.microsoft.com/office/drawing/2014/main" xmlns="" id="{49DE2336-91B5-4E6E-B52E-6B8E9E3AB49C}"/>
                </a:ext>
              </a:extLst>
            </p:cNvPr>
            <p:cNvSpPr/>
            <p:nvPr/>
          </p:nvSpPr>
          <p:spPr>
            <a:xfrm>
              <a:off x="3448413" y="3235954"/>
              <a:ext cx="198563" cy="282466"/>
            </a:xfrm>
            <a:custGeom>
              <a:avLst/>
              <a:gdLst/>
              <a:ahLst/>
              <a:cxnLst/>
              <a:rect l="l" t="t" r="r" b="b"/>
              <a:pathLst>
                <a:path w="4061" h="5777" extrusionOk="0">
                  <a:moveTo>
                    <a:pt x="1560" y="0"/>
                  </a:moveTo>
                  <a:cubicBezTo>
                    <a:pt x="1560" y="12"/>
                    <a:pt x="1203" y="1476"/>
                    <a:pt x="977" y="2072"/>
                  </a:cubicBezTo>
                  <a:cubicBezTo>
                    <a:pt x="762" y="2667"/>
                    <a:pt x="0" y="4167"/>
                    <a:pt x="179" y="4263"/>
                  </a:cubicBezTo>
                  <a:cubicBezTo>
                    <a:pt x="187" y="4266"/>
                    <a:pt x="195" y="4268"/>
                    <a:pt x="204" y="4268"/>
                  </a:cubicBezTo>
                  <a:cubicBezTo>
                    <a:pt x="408" y="4268"/>
                    <a:pt x="964" y="3406"/>
                    <a:pt x="965" y="3405"/>
                  </a:cubicBezTo>
                  <a:lnTo>
                    <a:pt x="965" y="3405"/>
                  </a:lnTo>
                  <a:cubicBezTo>
                    <a:pt x="965" y="3406"/>
                    <a:pt x="322" y="5120"/>
                    <a:pt x="584" y="5215"/>
                  </a:cubicBezTo>
                  <a:cubicBezTo>
                    <a:pt x="591" y="5217"/>
                    <a:pt x="598" y="5218"/>
                    <a:pt x="605" y="5218"/>
                  </a:cubicBezTo>
                  <a:cubicBezTo>
                    <a:pt x="876" y="5218"/>
                    <a:pt x="1619" y="3811"/>
                    <a:pt x="1620" y="3810"/>
                  </a:cubicBezTo>
                  <a:lnTo>
                    <a:pt x="1620" y="3810"/>
                  </a:lnTo>
                  <a:cubicBezTo>
                    <a:pt x="1619" y="3811"/>
                    <a:pt x="1132" y="5703"/>
                    <a:pt x="1489" y="5775"/>
                  </a:cubicBezTo>
                  <a:cubicBezTo>
                    <a:pt x="1495" y="5776"/>
                    <a:pt x="1502" y="5777"/>
                    <a:pt x="1509" y="5777"/>
                  </a:cubicBezTo>
                  <a:cubicBezTo>
                    <a:pt x="1863" y="5777"/>
                    <a:pt x="2310" y="3978"/>
                    <a:pt x="2310" y="3977"/>
                  </a:cubicBezTo>
                  <a:lnTo>
                    <a:pt x="2310" y="3977"/>
                  </a:lnTo>
                  <a:cubicBezTo>
                    <a:pt x="2310" y="3978"/>
                    <a:pt x="2144" y="5477"/>
                    <a:pt x="2453" y="5477"/>
                  </a:cubicBezTo>
                  <a:cubicBezTo>
                    <a:pt x="2763" y="5477"/>
                    <a:pt x="3203" y="3453"/>
                    <a:pt x="3203" y="3453"/>
                  </a:cubicBezTo>
                  <a:cubicBezTo>
                    <a:pt x="3203" y="3453"/>
                    <a:pt x="3504" y="4445"/>
                    <a:pt x="3772" y="4445"/>
                  </a:cubicBezTo>
                  <a:cubicBezTo>
                    <a:pt x="3781" y="4445"/>
                    <a:pt x="3790" y="4443"/>
                    <a:pt x="3798" y="4441"/>
                  </a:cubicBezTo>
                  <a:cubicBezTo>
                    <a:pt x="4060" y="4358"/>
                    <a:pt x="3572" y="2191"/>
                    <a:pt x="3560" y="1762"/>
                  </a:cubicBezTo>
                  <a:cubicBezTo>
                    <a:pt x="3537" y="1322"/>
                    <a:pt x="3739" y="298"/>
                    <a:pt x="3739" y="298"/>
                  </a:cubicBezTo>
                  <a:lnTo>
                    <a:pt x="1560"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977;p62">
              <a:extLst>
                <a:ext uri="{FF2B5EF4-FFF2-40B4-BE49-F238E27FC236}">
                  <a16:creationId xmlns:a16="http://schemas.microsoft.com/office/drawing/2014/main" xmlns="" id="{E2C46F4B-87D4-414E-AE2D-A010B8F3E6FF}"/>
                </a:ext>
              </a:extLst>
            </p:cNvPr>
            <p:cNvSpPr/>
            <p:nvPr/>
          </p:nvSpPr>
          <p:spPr>
            <a:xfrm>
              <a:off x="3478826" y="2661535"/>
              <a:ext cx="300851" cy="725944"/>
            </a:xfrm>
            <a:custGeom>
              <a:avLst/>
              <a:gdLst/>
              <a:ahLst/>
              <a:cxnLst/>
              <a:rect l="l" t="t" r="r" b="b"/>
              <a:pathLst>
                <a:path w="6153" h="14847" extrusionOk="0">
                  <a:moveTo>
                    <a:pt x="4769" y="1"/>
                  </a:moveTo>
                  <a:cubicBezTo>
                    <a:pt x="4564" y="1"/>
                    <a:pt x="4347" y="114"/>
                    <a:pt x="4129" y="378"/>
                  </a:cubicBezTo>
                  <a:cubicBezTo>
                    <a:pt x="3296" y="1390"/>
                    <a:pt x="1010" y="7057"/>
                    <a:pt x="152" y="13332"/>
                  </a:cubicBezTo>
                  <a:cubicBezTo>
                    <a:pt x="152" y="13379"/>
                    <a:pt x="152" y="13427"/>
                    <a:pt x="140" y="13475"/>
                  </a:cubicBezTo>
                  <a:cubicBezTo>
                    <a:pt x="105" y="13665"/>
                    <a:pt x="93" y="13879"/>
                    <a:pt x="57" y="14082"/>
                  </a:cubicBezTo>
                  <a:cubicBezTo>
                    <a:pt x="1" y="14575"/>
                    <a:pt x="2090" y="14847"/>
                    <a:pt x="3138" y="14847"/>
                  </a:cubicBezTo>
                  <a:cubicBezTo>
                    <a:pt x="3203" y="14847"/>
                    <a:pt x="3263" y="14846"/>
                    <a:pt x="3319" y="14844"/>
                  </a:cubicBezTo>
                  <a:cubicBezTo>
                    <a:pt x="3319" y="14844"/>
                    <a:pt x="3367" y="14594"/>
                    <a:pt x="3438" y="14165"/>
                  </a:cubicBezTo>
                  <a:cubicBezTo>
                    <a:pt x="3438" y="14129"/>
                    <a:pt x="3450" y="14106"/>
                    <a:pt x="3450" y="14070"/>
                  </a:cubicBezTo>
                  <a:cubicBezTo>
                    <a:pt x="3665" y="13010"/>
                    <a:pt x="4034" y="10962"/>
                    <a:pt x="4510" y="8652"/>
                  </a:cubicBezTo>
                  <a:cubicBezTo>
                    <a:pt x="5201" y="5295"/>
                    <a:pt x="6153" y="4354"/>
                    <a:pt x="6153" y="2807"/>
                  </a:cubicBezTo>
                  <a:cubicBezTo>
                    <a:pt x="6153" y="1585"/>
                    <a:pt x="5538" y="1"/>
                    <a:pt x="4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978;p62">
              <a:extLst>
                <a:ext uri="{FF2B5EF4-FFF2-40B4-BE49-F238E27FC236}">
                  <a16:creationId xmlns:a16="http://schemas.microsoft.com/office/drawing/2014/main" xmlns="" id="{3B2016E1-8C1A-407A-A4EC-78007A50DDAC}"/>
                </a:ext>
              </a:extLst>
            </p:cNvPr>
            <p:cNvSpPr/>
            <p:nvPr/>
          </p:nvSpPr>
          <p:spPr>
            <a:xfrm>
              <a:off x="3485671" y="3311595"/>
              <a:ext cx="161891" cy="42588"/>
            </a:xfrm>
            <a:custGeom>
              <a:avLst/>
              <a:gdLst/>
              <a:ahLst/>
              <a:cxnLst/>
              <a:rect l="l" t="t" r="r" b="b"/>
              <a:pathLst>
                <a:path w="3311" h="871" extrusionOk="0">
                  <a:moveTo>
                    <a:pt x="12" y="1"/>
                  </a:moveTo>
                  <a:cubicBezTo>
                    <a:pt x="12" y="60"/>
                    <a:pt x="12" y="108"/>
                    <a:pt x="0" y="156"/>
                  </a:cubicBezTo>
                  <a:cubicBezTo>
                    <a:pt x="84" y="191"/>
                    <a:pt x="179" y="227"/>
                    <a:pt x="262" y="251"/>
                  </a:cubicBezTo>
                  <a:cubicBezTo>
                    <a:pt x="977" y="525"/>
                    <a:pt x="1715" y="703"/>
                    <a:pt x="2453" y="787"/>
                  </a:cubicBezTo>
                  <a:cubicBezTo>
                    <a:pt x="2739" y="834"/>
                    <a:pt x="3013" y="870"/>
                    <a:pt x="3298" y="870"/>
                  </a:cubicBezTo>
                  <a:cubicBezTo>
                    <a:pt x="3298" y="834"/>
                    <a:pt x="3310" y="811"/>
                    <a:pt x="3310" y="775"/>
                  </a:cubicBezTo>
                  <a:cubicBezTo>
                    <a:pt x="2715" y="715"/>
                    <a:pt x="2108" y="644"/>
                    <a:pt x="1501" y="477"/>
                  </a:cubicBezTo>
                  <a:cubicBezTo>
                    <a:pt x="989" y="358"/>
                    <a:pt x="489" y="191"/>
                    <a:pt x="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979;p62">
              <a:extLst>
                <a:ext uri="{FF2B5EF4-FFF2-40B4-BE49-F238E27FC236}">
                  <a16:creationId xmlns:a16="http://schemas.microsoft.com/office/drawing/2014/main" xmlns="" id="{6089CA56-5059-47A6-94F8-9234B7F71405}"/>
                </a:ext>
              </a:extLst>
            </p:cNvPr>
            <p:cNvSpPr/>
            <p:nvPr/>
          </p:nvSpPr>
          <p:spPr>
            <a:xfrm>
              <a:off x="3663209" y="2865672"/>
              <a:ext cx="104831" cy="404655"/>
            </a:xfrm>
            <a:custGeom>
              <a:avLst/>
              <a:gdLst/>
              <a:ahLst/>
              <a:cxnLst/>
              <a:rect l="l" t="t" r="r" b="b"/>
              <a:pathLst>
                <a:path w="2144" h="8276" extrusionOk="0">
                  <a:moveTo>
                    <a:pt x="2144" y="1"/>
                  </a:moveTo>
                  <a:cubicBezTo>
                    <a:pt x="2025" y="322"/>
                    <a:pt x="1882" y="667"/>
                    <a:pt x="1751" y="1001"/>
                  </a:cubicBezTo>
                  <a:cubicBezTo>
                    <a:pt x="1620" y="1322"/>
                    <a:pt x="1501" y="1668"/>
                    <a:pt x="1382" y="1989"/>
                  </a:cubicBezTo>
                  <a:cubicBezTo>
                    <a:pt x="1144" y="2668"/>
                    <a:pt x="953" y="3358"/>
                    <a:pt x="798" y="4061"/>
                  </a:cubicBezTo>
                  <a:cubicBezTo>
                    <a:pt x="727" y="4418"/>
                    <a:pt x="668" y="4763"/>
                    <a:pt x="596" y="5120"/>
                  </a:cubicBezTo>
                  <a:cubicBezTo>
                    <a:pt x="537" y="5478"/>
                    <a:pt x="453" y="5823"/>
                    <a:pt x="394" y="6180"/>
                  </a:cubicBezTo>
                  <a:cubicBezTo>
                    <a:pt x="239" y="6871"/>
                    <a:pt x="96" y="7573"/>
                    <a:pt x="1" y="8276"/>
                  </a:cubicBezTo>
                  <a:cubicBezTo>
                    <a:pt x="156" y="7573"/>
                    <a:pt x="310" y="6871"/>
                    <a:pt x="453" y="6180"/>
                  </a:cubicBezTo>
                  <a:cubicBezTo>
                    <a:pt x="608" y="5478"/>
                    <a:pt x="739" y="4775"/>
                    <a:pt x="894" y="4073"/>
                  </a:cubicBezTo>
                  <a:cubicBezTo>
                    <a:pt x="1037" y="3370"/>
                    <a:pt x="1227" y="2692"/>
                    <a:pt x="1453" y="2025"/>
                  </a:cubicBezTo>
                  <a:cubicBezTo>
                    <a:pt x="1668" y="1334"/>
                    <a:pt x="1953" y="679"/>
                    <a:pt x="2144" y="1"/>
                  </a:cubicBezTo>
                  <a:close/>
                </a:path>
              </a:pathLst>
            </a:custGeom>
            <a:solidFill>
              <a:srgbClr val="ACCE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980;p62">
              <a:extLst>
                <a:ext uri="{FF2B5EF4-FFF2-40B4-BE49-F238E27FC236}">
                  <a16:creationId xmlns:a16="http://schemas.microsoft.com/office/drawing/2014/main" xmlns="" id="{7655EB49-D30C-45C4-89B5-9258E022337E}"/>
                </a:ext>
              </a:extLst>
            </p:cNvPr>
            <p:cNvSpPr/>
            <p:nvPr/>
          </p:nvSpPr>
          <p:spPr>
            <a:xfrm>
              <a:off x="4100429" y="1918379"/>
              <a:ext cx="183405" cy="285547"/>
            </a:xfrm>
            <a:custGeom>
              <a:avLst/>
              <a:gdLst/>
              <a:ahLst/>
              <a:cxnLst/>
              <a:rect l="l" t="t" r="r" b="b"/>
              <a:pathLst>
                <a:path w="3751" h="5840" extrusionOk="0">
                  <a:moveTo>
                    <a:pt x="823" y="1"/>
                  </a:moveTo>
                  <a:cubicBezTo>
                    <a:pt x="621" y="1"/>
                    <a:pt x="439" y="73"/>
                    <a:pt x="322" y="265"/>
                  </a:cubicBezTo>
                  <a:cubicBezTo>
                    <a:pt x="0" y="825"/>
                    <a:pt x="179" y="1873"/>
                    <a:pt x="310" y="2480"/>
                  </a:cubicBezTo>
                  <a:cubicBezTo>
                    <a:pt x="500" y="3313"/>
                    <a:pt x="846" y="4087"/>
                    <a:pt x="1203" y="4849"/>
                  </a:cubicBezTo>
                  <a:cubicBezTo>
                    <a:pt x="1417" y="5290"/>
                    <a:pt x="1715" y="5802"/>
                    <a:pt x="2203" y="5837"/>
                  </a:cubicBezTo>
                  <a:cubicBezTo>
                    <a:pt x="2222" y="5839"/>
                    <a:pt x="2241" y="5840"/>
                    <a:pt x="2261" y="5840"/>
                  </a:cubicBezTo>
                  <a:cubicBezTo>
                    <a:pt x="2505" y="5840"/>
                    <a:pt x="2752" y="5703"/>
                    <a:pt x="2917" y="5516"/>
                  </a:cubicBezTo>
                  <a:cubicBezTo>
                    <a:pt x="3108" y="5302"/>
                    <a:pt x="3215" y="5052"/>
                    <a:pt x="3286" y="4790"/>
                  </a:cubicBezTo>
                  <a:cubicBezTo>
                    <a:pt x="3751" y="3218"/>
                    <a:pt x="3167" y="1408"/>
                    <a:pt x="1870" y="432"/>
                  </a:cubicBezTo>
                  <a:cubicBezTo>
                    <a:pt x="1638" y="247"/>
                    <a:pt x="1196"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981;p62">
              <a:extLst>
                <a:ext uri="{FF2B5EF4-FFF2-40B4-BE49-F238E27FC236}">
                  <a16:creationId xmlns:a16="http://schemas.microsoft.com/office/drawing/2014/main" xmlns="" id="{AC07FEBA-103D-449C-9046-A848E89519CE}"/>
                </a:ext>
              </a:extLst>
            </p:cNvPr>
            <p:cNvSpPr/>
            <p:nvPr/>
          </p:nvSpPr>
          <p:spPr>
            <a:xfrm>
              <a:off x="3686532" y="1927865"/>
              <a:ext cx="594417" cy="678809"/>
            </a:xfrm>
            <a:custGeom>
              <a:avLst/>
              <a:gdLst/>
              <a:ahLst/>
              <a:cxnLst/>
              <a:rect l="l" t="t" r="r" b="b"/>
              <a:pathLst>
                <a:path w="12157" h="13883" extrusionOk="0">
                  <a:moveTo>
                    <a:pt x="6280" y="0"/>
                  </a:moveTo>
                  <a:cubicBezTo>
                    <a:pt x="6157" y="0"/>
                    <a:pt x="6032" y="4"/>
                    <a:pt x="5906" y="12"/>
                  </a:cubicBezTo>
                  <a:cubicBezTo>
                    <a:pt x="2405" y="238"/>
                    <a:pt x="0" y="3846"/>
                    <a:pt x="417" y="7763"/>
                  </a:cubicBezTo>
                  <a:cubicBezTo>
                    <a:pt x="512" y="8715"/>
                    <a:pt x="774" y="9584"/>
                    <a:pt x="1143" y="10358"/>
                  </a:cubicBezTo>
                  <a:cubicBezTo>
                    <a:pt x="1214" y="10513"/>
                    <a:pt x="1286" y="10656"/>
                    <a:pt x="1381" y="10799"/>
                  </a:cubicBezTo>
                  <a:cubicBezTo>
                    <a:pt x="1393" y="10811"/>
                    <a:pt x="1393" y="10834"/>
                    <a:pt x="1405" y="10846"/>
                  </a:cubicBezTo>
                  <a:cubicBezTo>
                    <a:pt x="2441" y="12585"/>
                    <a:pt x="4120" y="13728"/>
                    <a:pt x="6013" y="13871"/>
                  </a:cubicBezTo>
                  <a:cubicBezTo>
                    <a:pt x="6167" y="13882"/>
                    <a:pt x="6322" y="13882"/>
                    <a:pt x="6465" y="13882"/>
                  </a:cubicBezTo>
                  <a:lnTo>
                    <a:pt x="6858" y="13882"/>
                  </a:lnTo>
                  <a:cubicBezTo>
                    <a:pt x="8180" y="13811"/>
                    <a:pt x="9192" y="13490"/>
                    <a:pt x="9954" y="13001"/>
                  </a:cubicBezTo>
                  <a:cubicBezTo>
                    <a:pt x="10132" y="12882"/>
                    <a:pt x="10311" y="12751"/>
                    <a:pt x="10454" y="12620"/>
                  </a:cubicBezTo>
                  <a:lnTo>
                    <a:pt x="10478" y="12597"/>
                  </a:lnTo>
                  <a:cubicBezTo>
                    <a:pt x="11347" y="11811"/>
                    <a:pt x="11811" y="10680"/>
                    <a:pt x="12025" y="9358"/>
                  </a:cubicBezTo>
                  <a:cubicBezTo>
                    <a:pt x="12037" y="9191"/>
                    <a:pt x="12061" y="9049"/>
                    <a:pt x="12085" y="8882"/>
                  </a:cubicBezTo>
                  <a:lnTo>
                    <a:pt x="12085" y="8846"/>
                  </a:lnTo>
                  <a:cubicBezTo>
                    <a:pt x="12144" y="8334"/>
                    <a:pt x="12156" y="7798"/>
                    <a:pt x="12156" y="7227"/>
                  </a:cubicBezTo>
                  <a:cubicBezTo>
                    <a:pt x="12110" y="2794"/>
                    <a:pt x="9649" y="0"/>
                    <a:pt x="628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982;p62">
              <a:extLst>
                <a:ext uri="{FF2B5EF4-FFF2-40B4-BE49-F238E27FC236}">
                  <a16:creationId xmlns:a16="http://schemas.microsoft.com/office/drawing/2014/main" xmlns="" id="{5B52E257-51B4-4EC3-A239-40CECE405E9C}"/>
                </a:ext>
              </a:extLst>
            </p:cNvPr>
            <p:cNvSpPr/>
            <p:nvPr/>
          </p:nvSpPr>
          <p:spPr>
            <a:xfrm>
              <a:off x="3588106" y="1811690"/>
              <a:ext cx="776648" cy="509730"/>
            </a:xfrm>
            <a:custGeom>
              <a:avLst/>
              <a:gdLst/>
              <a:ahLst/>
              <a:cxnLst/>
              <a:rect l="l" t="t" r="r" b="b"/>
              <a:pathLst>
                <a:path w="15884" h="10425" extrusionOk="0">
                  <a:moveTo>
                    <a:pt x="11593" y="0"/>
                  </a:moveTo>
                  <a:cubicBezTo>
                    <a:pt x="11534" y="0"/>
                    <a:pt x="11476" y="2"/>
                    <a:pt x="11419" y="6"/>
                  </a:cubicBezTo>
                  <a:cubicBezTo>
                    <a:pt x="10847" y="54"/>
                    <a:pt x="10300" y="173"/>
                    <a:pt x="9776" y="376"/>
                  </a:cubicBezTo>
                  <a:cubicBezTo>
                    <a:pt x="9478" y="495"/>
                    <a:pt x="9192" y="626"/>
                    <a:pt x="8942" y="804"/>
                  </a:cubicBezTo>
                  <a:cubicBezTo>
                    <a:pt x="8811" y="888"/>
                    <a:pt x="8692" y="971"/>
                    <a:pt x="8561" y="1078"/>
                  </a:cubicBezTo>
                  <a:cubicBezTo>
                    <a:pt x="8526" y="1102"/>
                    <a:pt x="8478" y="1138"/>
                    <a:pt x="8454" y="1161"/>
                  </a:cubicBezTo>
                  <a:cubicBezTo>
                    <a:pt x="8124" y="1155"/>
                    <a:pt x="7775" y="1148"/>
                    <a:pt x="7409" y="1148"/>
                  </a:cubicBezTo>
                  <a:cubicBezTo>
                    <a:pt x="7142" y="1148"/>
                    <a:pt x="6867" y="1151"/>
                    <a:pt x="6585" y="1161"/>
                  </a:cubicBezTo>
                  <a:cubicBezTo>
                    <a:pt x="6002" y="1197"/>
                    <a:pt x="5394" y="1245"/>
                    <a:pt x="4775" y="1328"/>
                  </a:cubicBezTo>
                  <a:cubicBezTo>
                    <a:pt x="3966" y="1459"/>
                    <a:pt x="3168" y="1661"/>
                    <a:pt x="2489" y="1971"/>
                  </a:cubicBezTo>
                  <a:lnTo>
                    <a:pt x="2394" y="2019"/>
                  </a:lnTo>
                  <a:cubicBezTo>
                    <a:pt x="2358" y="1959"/>
                    <a:pt x="2323" y="1900"/>
                    <a:pt x="2275" y="1840"/>
                  </a:cubicBezTo>
                  <a:cubicBezTo>
                    <a:pt x="2132" y="1638"/>
                    <a:pt x="1965" y="1399"/>
                    <a:pt x="1739" y="1304"/>
                  </a:cubicBezTo>
                  <a:cubicBezTo>
                    <a:pt x="1668" y="1266"/>
                    <a:pt x="1585" y="1245"/>
                    <a:pt x="1503" y="1245"/>
                  </a:cubicBezTo>
                  <a:cubicBezTo>
                    <a:pt x="1380" y="1245"/>
                    <a:pt x="1258" y="1292"/>
                    <a:pt x="1180" y="1399"/>
                  </a:cubicBezTo>
                  <a:cubicBezTo>
                    <a:pt x="1037" y="1614"/>
                    <a:pt x="1168" y="1900"/>
                    <a:pt x="1263" y="2090"/>
                  </a:cubicBezTo>
                  <a:cubicBezTo>
                    <a:pt x="1322" y="2209"/>
                    <a:pt x="1406" y="2316"/>
                    <a:pt x="1477" y="2412"/>
                  </a:cubicBezTo>
                  <a:cubicBezTo>
                    <a:pt x="1299" y="2352"/>
                    <a:pt x="1120" y="2316"/>
                    <a:pt x="941" y="2316"/>
                  </a:cubicBezTo>
                  <a:cubicBezTo>
                    <a:pt x="727" y="2316"/>
                    <a:pt x="191" y="2388"/>
                    <a:pt x="418" y="2697"/>
                  </a:cubicBezTo>
                  <a:cubicBezTo>
                    <a:pt x="572" y="2888"/>
                    <a:pt x="775" y="3043"/>
                    <a:pt x="1013" y="3102"/>
                  </a:cubicBezTo>
                  <a:cubicBezTo>
                    <a:pt x="418" y="3840"/>
                    <a:pt x="168" y="4769"/>
                    <a:pt x="96" y="5674"/>
                  </a:cubicBezTo>
                  <a:cubicBezTo>
                    <a:pt x="1" y="6781"/>
                    <a:pt x="179" y="7829"/>
                    <a:pt x="394" y="8519"/>
                  </a:cubicBezTo>
                  <a:cubicBezTo>
                    <a:pt x="465" y="8817"/>
                    <a:pt x="608" y="9055"/>
                    <a:pt x="775" y="9281"/>
                  </a:cubicBezTo>
                  <a:cubicBezTo>
                    <a:pt x="846" y="9341"/>
                    <a:pt x="930" y="9377"/>
                    <a:pt x="1013" y="9424"/>
                  </a:cubicBezTo>
                  <a:cubicBezTo>
                    <a:pt x="1382" y="9603"/>
                    <a:pt x="1787" y="9651"/>
                    <a:pt x="2192" y="9651"/>
                  </a:cubicBezTo>
                  <a:cubicBezTo>
                    <a:pt x="2358" y="9651"/>
                    <a:pt x="2537" y="9651"/>
                    <a:pt x="2680" y="9722"/>
                  </a:cubicBezTo>
                  <a:cubicBezTo>
                    <a:pt x="2954" y="9853"/>
                    <a:pt x="3049" y="10174"/>
                    <a:pt x="3287" y="10353"/>
                  </a:cubicBezTo>
                  <a:cubicBezTo>
                    <a:pt x="3323" y="10377"/>
                    <a:pt x="3370" y="10389"/>
                    <a:pt x="3394" y="10413"/>
                  </a:cubicBezTo>
                  <a:cubicBezTo>
                    <a:pt x="3418" y="10424"/>
                    <a:pt x="3454" y="10424"/>
                    <a:pt x="3489" y="10424"/>
                  </a:cubicBezTo>
                  <a:cubicBezTo>
                    <a:pt x="3739" y="10424"/>
                    <a:pt x="3954" y="10293"/>
                    <a:pt x="4085" y="10079"/>
                  </a:cubicBezTo>
                  <a:cubicBezTo>
                    <a:pt x="4228" y="9817"/>
                    <a:pt x="4251" y="9472"/>
                    <a:pt x="4228" y="9186"/>
                  </a:cubicBezTo>
                  <a:cubicBezTo>
                    <a:pt x="4216" y="8996"/>
                    <a:pt x="4168" y="8805"/>
                    <a:pt x="4109" y="8603"/>
                  </a:cubicBezTo>
                  <a:lnTo>
                    <a:pt x="4109" y="8591"/>
                  </a:lnTo>
                  <a:cubicBezTo>
                    <a:pt x="4239" y="8591"/>
                    <a:pt x="4394" y="8531"/>
                    <a:pt x="4525" y="8472"/>
                  </a:cubicBezTo>
                  <a:cubicBezTo>
                    <a:pt x="4716" y="8388"/>
                    <a:pt x="4906" y="8281"/>
                    <a:pt x="5049" y="8127"/>
                  </a:cubicBezTo>
                  <a:cubicBezTo>
                    <a:pt x="5287" y="7865"/>
                    <a:pt x="5371" y="7507"/>
                    <a:pt x="5371" y="7150"/>
                  </a:cubicBezTo>
                  <a:cubicBezTo>
                    <a:pt x="5371" y="6698"/>
                    <a:pt x="5240" y="6281"/>
                    <a:pt x="5252" y="5841"/>
                  </a:cubicBezTo>
                  <a:cubicBezTo>
                    <a:pt x="5263" y="5436"/>
                    <a:pt x="5430" y="5079"/>
                    <a:pt x="5656" y="4757"/>
                  </a:cubicBezTo>
                  <a:cubicBezTo>
                    <a:pt x="5716" y="4662"/>
                    <a:pt x="5787" y="4555"/>
                    <a:pt x="5859" y="4471"/>
                  </a:cubicBezTo>
                  <a:cubicBezTo>
                    <a:pt x="5918" y="4531"/>
                    <a:pt x="6002" y="4590"/>
                    <a:pt x="6061" y="4638"/>
                  </a:cubicBezTo>
                  <a:cubicBezTo>
                    <a:pt x="6335" y="4840"/>
                    <a:pt x="6680" y="4971"/>
                    <a:pt x="7026" y="5031"/>
                  </a:cubicBezTo>
                  <a:cubicBezTo>
                    <a:pt x="7119" y="5045"/>
                    <a:pt x="7215" y="5053"/>
                    <a:pt x="7310" y="5053"/>
                  </a:cubicBezTo>
                  <a:cubicBezTo>
                    <a:pt x="7544" y="5053"/>
                    <a:pt x="7779" y="5006"/>
                    <a:pt x="7990" y="4888"/>
                  </a:cubicBezTo>
                  <a:cubicBezTo>
                    <a:pt x="8204" y="4769"/>
                    <a:pt x="8359" y="4578"/>
                    <a:pt x="8442" y="4364"/>
                  </a:cubicBezTo>
                  <a:cubicBezTo>
                    <a:pt x="8692" y="4555"/>
                    <a:pt x="8978" y="4674"/>
                    <a:pt x="9288" y="4721"/>
                  </a:cubicBezTo>
                  <a:cubicBezTo>
                    <a:pt x="9343" y="4729"/>
                    <a:pt x="9401" y="4732"/>
                    <a:pt x="9460" y="4732"/>
                  </a:cubicBezTo>
                  <a:cubicBezTo>
                    <a:pt x="9784" y="4732"/>
                    <a:pt x="10150" y="4623"/>
                    <a:pt x="10371" y="4412"/>
                  </a:cubicBezTo>
                  <a:cubicBezTo>
                    <a:pt x="10490" y="4531"/>
                    <a:pt x="10609" y="4650"/>
                    <a:pt x="10740" y="4757"/>
                  </a:cubicBezTo>
                  <a:cubicBezTo>
                    <a:pt x="11145" y="5055"/>
                    <a:pt x="11633" y="5233"/>
                    <a:pt x="12133" y="5257"/>
                  </a:cubicBezTo>
                  <a:cubicBezTo>
                    <a:pt x="12169" y="5258"/>
                    <a:pt x="12207" y="5259"/>
                    <a:pt x="12245" y="5259"/>
                  </a:cubicBezTo>
                  <a:cubicBezTo>
                    <a:pt x="12547" y="5259"/>
                    <a:pt x="12906" y="5213"/>
                    <a:pt x="13181" y="5055"/>
                  </a:cubicBezTo>
                  <a:cubicBezTo>
                    <a:pt x="13253" y="5061"/>
                    <a:pt x="13321" y="5064"/>
                    <a:pt x="13388" y="5064"/>
                  </a:cubicBezTo>
                  <a:cubicBezTo>
                    <a:pt x="13455" y="5064"/>
                    <a:pt x="13520" y="5061"/>
                    <a:pt x="13586" y="5055"/>
                  </a:cubicBezTo>
                  <a:cubicBezTo>
                    <a:pt x="13919" y="5019"/>
                    <a:pt x="14241" y="4912"/>
                    <a:pt x="14479" y="4674"/>
                  </a:cubicBezTo>
                  <a:cubicBezTo>
                    <a:pt x="14657" y="4495"/>
                    <a:pt x="14753" y="4281"/>
                    <a:pt x="14753" y="4043"/>
                  </a:cubicBezTo>
                  <a:cubicBezTo>
                    <a:pt x="14872" y="3959"/>
                    <a:pt x="14967" y="3888"/>
                    <a:pt x="15074" y="3805"/>
                  </a:cubicBezTo>
                  <a:cubicBezTo>
                    <a:pt x="15598" y="3400"/>
                    <a:pt x="15884" y="2697"/>
                    <a:pt x="15658" y="2054"/>
                  </a:cubicBezTo>
                  <a:cubicBezTo>
                    <a:pt x="15550" y="1757"/>
                    <a:pt x="15348" y="1519"/>
                    <a:pt x="15086" y="1340"/>
                  </a:cubicBezTo>
                  <a:cubicBezTo>
                    <a:pt x="14788" y="1149"/>
                    <a:pt x="14431" y="1090"/>
                    <a:pt x="14098" y="1078"/>
                  </a:cubicBezTo>
                  <a:cubicBezTo>
                    <a:pt x="14046" y="1076"/>
                    <a:pt x="13993" y="1076"/>
                    <a:pt x="13940" y="1076"/>
                  </a:cubicBezTo>
                  <a:cubicBezTo>
                    <a:pt x="13586" y="1076"/>
                    <a:pt x="13224" y="1110"/>
                    <a:pt x="12872" y="1161"/>
                  </a:cubicBezTo>
                  <a:cubicBezTo>
                    <a:pt x="12907" y="971"/>
                    <a:pt x="12883" y="780"/>
                    <a:pt x="12800" y="590"/>
                  </a:cubicBezTo>
                  <a:cubicBezTo>
                    <a:pt x="12578" y="136"/>
                    <a:pt x="12057" y="0"/>
                    <a:pt x="1159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983;p62">
              <a:extLst>
                <a:ext uri="{FF2B5EF4-FFF2-40B4-BE49-F238E27FC236}">
                  <a16:creationId xmlns:a16="http://schemas.microsoft.com/office/drawing/2014/main" xmlns="" id="{5938BAD2-28B6-4AE5-BCFB-DCE42D37CACA}"/>
                </a:ext>
              </a:extLst>
            </p:cNvPr>
            <p:cNvSpPr/>
            <p:nvPr/>
          </p:nvSpPr>
          <p:spPr>
            <a:xfrm>
              <a:off x="3593925" y="1868457"/>
              <a:ext cx="318502" cy="234696"/>
            </a:xfrm>
            <a:custGeom>
              <a:avLst/>
              <a:gdLst/>
              <a:ahLst/>
              <a:cxnLst/>
              <a:rect l="l" t="t" r="r" b="b"/>
              <a:pathLst>
                <a:path w="6514" h="4800" extrusionOk="0">
                  <a:moveTo>
                    <a:pt x="6502" y="0"/>
                  </a:moveTo>
                  <a:cubicBezTo>
                    <a:pt x="5906" y="24"/>
                    <a:pt x="5299" y="84"/>
                    <a:pt x="4704" y="167"/>
                  </a:cubicBezTo>
                  <a:cubicBezTo>
                    <a:pt x="4621" y="346"/>
                    <a:pt x="4537" y="524"/>
                    <a:pt x="4394" y="655"/>
                  </a:cubicBezTo>
                  <a:cubicBezTo>
                    <a:pt x="3966" y="1060"/>
                    <a:pt x="3156" y="858"/>
                    <a:pt x="2680" y="1215"/>
                  </a:cubicBezTo>
                  <a:cubicBezTo>
                    <a:pt x="2501" y="1334"/>
                    <a:pt x="2394" y="1536"/>
                    <a:pt x="2263" y="1703"/>
                  </a:cubicBezTo>
                  <a:cubicBezTo>
                    <a:pt x="2072" y="1947"/>
                    <a:pt x="1886" y="2035"/>
                    <a:pt x="1664" y="2035"/>
                  </a:cubicBezTo>
                  <a:cubicBezTo>
                    <a:pt x="1540" y="2035"/>
                    <a:pt x="1405" y="2008"/>
                    <a:pt x="1251" y="1965"/>
                  </a:cubicBezTo>
                  <a:cubicBezTo>
                    <a:pt x="1144" y="1941"/>
                    <a:pt x="1061" y="1929"/>
                    <a:pt x="953" y="1905"/>
                  </a:cubicBezTo>
                  <a:cubicBezTo>
                    <a:pt x="346" y="2655"/>
                    <a:pt x="72" y="3608"/>
                    <a:pt x="1" y="4513"/>
                  </a:cubicBezTo>
                  <a:cubicBezTo>
                    <a:pt x="1" y="4549"/>
                    <a:pt x="13" y="4560"/>
                    <a:pt x="25" y="4584"/>
                  </a:cubicBezTo>
                  <a:cubicBezTo>
                    <a:pt x="103" y="4718"/>
                    <a:pt x="244" y="4800"/>
                    <a:pt x="398" y="4800"/>
                  </a:cubicBezTo>
                  <a:cubicBezTo>
                    <a:pt x="409" y="4800"/>
                    <a:pt x="419" y="4799"/>
                    <a:pt x="430" y="4799"/>
                  </a:cubicBezTo>
                  <a:cubicBezTo>
                    <a:pt x="680" y="4763"/>
                    <a:pt x="799" y="4477"/>
                    <a:pt x="882" y="4239"/>
                  </a:cubicBezTo>
                  <a:cubicBezTo>
                    <a:pt x="965" y="3977"/>
                    <a:pt x="1037" y="3727"/>
                    <a:pt x="1120" y="3453"/>
                  </a:cubicBezTo>
                  <a:cubicBezTo>
                    <a:pt x="1156" y="3275"/>
                    <a:pt x="1251" y="3072"/>
                    <a:pt x="1442" y="3036"/>
                  </a:cubicBezTo>
                  <a:cubicBezTo>
                    <a:pt x="1453" y="3035"/>
                    <a:pt x="1464" y="3035"/>
                    <a:pt x="1475" y="3035"/>
                  </a:cubicBezTo>
                  <a:cubicBezTo>
                    <a:pt x="1573" y="3035"/>
                    <a:pt x="1676" y="3078"/>
                    <a:pt x="1751" y="3132"/>
                  </a:cubicBezTo>
                  <a:cubicBezTo>
                    <a:pt x="1965" y="3251"/>
                    <a:pt x="2156" y="3394"/>
                    <a:pt x="2382" y="3489"/>
                  </a:cubicBezTo>
                  <a:cubicBezTo>
                    <a:pt x="2466" y="3518"/>
                    <a:pt x="2558" y="3534"/>
                    <a:pt x="2647" y="3534"/>
                  </a:cubicBezTo>
                  <a:cubicBezTo>
                    <a:pt x="2810" y="3534"/>
                    <a:pt x="2964" y="3481"/>
                    <a:pt x="3049" y="3358"/>
                  </a:cubicBezTo>
                  <a:cubicBezTo>
                    <a:pt x="3216" y="3096"/>
                    <a:pt x="3001" y="2763"/>
                    <a:pt x="3120" y="2489"/>
                  </a:cubicBezTo>
                  <a:cubicBezTo>
                    <a:pt x="3221" y="2265"/>
                    <a:pt x="3521" y="2178"/>
                    <a:pt x="3784" y="2178"/>
                  </a:cubicBezTo>
                  <a:cubicBezTo>
                    <a:pt x="3801" y="2178"/>
                    <a:pt x="3818" y="2178"/>
                    <a:pt x="3835" y="2179"/>
                  </a:cubicBezTo>
                  <a:cubicBezTo>
                    <a:pt x="4120" y="2203"/>
                    <a:pt x="4406" y="2298"/>
                    <a:pt x="4692" y="2298"/>
                  </a:cubicBezTo>
                  <a:cubicBezTo>
                    <a:pt x="4990" y="2286"/>
                    <a:pt x="5299" y="2132"/>
                    <a:pt x="5323" y="1870"/>
                  </a:cubicBezTo>
                  <a:cubicBezTo>
                    <a:pt x="5347" y="1751"/>
                    <a:pt x="5287" y="1608"/>
                    <a:pt x="5252" y="1489"/>
                  </a:cubicBezTo>
                  <a:cubicBezTo>
                    <a:pt x="5228" y="1370"/>
                    <a:pt x="5228" y="1215"/>
                    <a:pt x="5323" y="1131"/>
                  </a:cubicBezTo>
                  <a:cubicBezTo>
                    <a:pt x="5371" y="1108"/>
                    <a:pt x="5442" y="1072"/>
                    <a:pt x="5525" y="1060"/>
                  </a:cubicBezTo>
                  <a:cubicBezTo>
                    <a:pt x="5942" y="953"/>
                    <a:pt x="6383" y="762"/>
                    <a:pt x="6490" y="381"/>
                  </a:cubicBezTo>
                  <a:cubicBezTo>
                    <a:pt x="6514" y="262"/>
                    <a:pt x="6502" y="119"/>
                    <a:pt x="6502" y="0"/>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984;p62">
              <a:extLst>
                <a:ext uri="{FF2B5EF4-FFF2-40B4-BE49-F238E27FC236}">
                  <a16:creationId xmlns:a16="http://schemas.microsoft.com/office/drawing/2014/main" xmlns="" id="{FAA96DC7-1939-4AA6-959C-E20C21ED9A11}"/>
                </a:ext>
              </a:extLst>
            </p:cNvPr>
            <p:cNvSpPr/>
            <p:nvPr/>
          </p:nvSpPr>
          <p:spPr>
            <a:xfrm>
              <a:off x="3580576" y="2238886"/>
              <a:ext cx="182232" cy="218463"/>
            </a:xfrm>
            <a:custGeom>
              <a:avLst/>
              <a:gdLst/>
              <a:ahLst/>
              <a:cxnLst/>
              <a:rect l="l" t="t" r="r" b="b"/>
              <a:pathLst>
                <a:path w="3727" h="4468" extrusionOk="0">
                  <a:moveTo>
                    <a:pt x="1408" y="1"/>
                  </a:moveTo>
                  <a:cubicBezTo>
                    <a:pt x="1300" y="1"/>
                    <a:pt x="1188" y="11"/>
                    <a:pt x="1072" y="32"/>
                  </a:cubicBezTo>
                  <a:cubicBezTo>
                    <a:pt x="798" y="92"/>
                    <a:pt x="524" y="247"/>
                    <a:pt x="322" y="521"/>
                  </a:cubicBezTo>
                  <a:cubicBezTo>
                    <a:pt x="95" y="842"/>
                    <a:pt x="0" y="1235"/>
                    <a:pt x="24" y="1604"/>
                  </a:cubicBezTo>
                  <a:cubicBezTo>
                    <a:pt x="24" y="2426"/>
                    <a:pt x="405" y="3211"/>
                    <a:pt x="1036" y="3771"/>
                  </a:cubicBezTo>
                  <a:cubicBezTo>
                    <a:pt x="1417" y="4104"/>
                    <a:pt x="1929" y="4426"/>
                    <a:pt x="2453" y="4462"/>
                  </a:cubicBezTo>
                  <a:cubicBezTo>
                    <a:pt x="2495" y="4466"/>
                    <a:pt x="2536" y="4468"/>
                    <a:pt x="2577" y="4468"/>
                  </a:cubicBezTo>
                  <a:cubicBezTo>
                    <a:pt x="3112" y="4468"/>
                    <a:pt x="3523" y="4111"/>
                    <a:pt x="3655" y="3569"/>
                  </a:cubicBezTo>
                  <a:cubicBezTo>
                    <a:pt x="3727" y="3295"/>
                    <a:pt x="3703" y="2973"/>
                    <a:pt x="3655" y="2699"/>
                  </a:cubicBezTo>
                  <a:cubicBezTo>
                    <a:pt x="3501" y="1554"/>
                    <a:pt x="2746" y="1"/>
                    <a:pt x="140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985;p62">
              <a:extLst>
                <a:ext uri="{FF2B5EF4-FFF2-40B4-BE49-F238E27FC236}">
                  <a16:creationId xmlns:a16="http://schemas.microsoft.com/office/drawing/2014/main" xmlns="" id="{E35B4E2B-5E0D-4D10-8A72-4EA1CEB90E94}"/>
                </a:ext>
              </a:extLst>
            </p:cNvPr>
            <p:cNvSpPr/>
            <p:nvPr/>
          </p:nvSpPr>
          <p:spPr>
            <a:xfrm>
              <a:off x="3615487" y="2297511"/>
              <a:ext cx="89673" cy="103657"/>
            </a:xfrm>
            <a:custGeom>
              <a:avLst/>
              <a:gdLst/>
              <a:ahLst/>
              <a:cxnLst/>
              <a:rect l="l" t="t" r="r" b="b"/>
              <a:pathLst>
                <a:path w="1834" h="2120" extrusionOk="0">
                  <a:moveTo>
                    <a:pt x="560" y="0"/>
                  </a:moveTo>
                  <a:cubicBezTo>
                    <a:pt x="358" y="0"/>
                    <a:pt x="0" y="143"/>
                    <a:pt x="0" y="369"/>
                  </a:cubicBezTo>
                  <a:cubicBezTo>
                    <a:pt x="18" y="414"/>
                    <a:pt x="62" y="438"/>
                    <a:pt x="103" y="438"/>
                  </a:cubicBezTo>
                  <a:cubicBezTo>
                    <a:pt x="117" y="438"/>
                    <a:pt x="131" y="435"/>
                    <a:pt x="143" y="429"/>
                  </a:cubicBezTo>
                  <a:cubicBezTo>
                    <a:pt x="227" y="381"/>
                    <a:pt x="274" y="286"/>
                    <a:pt x="358" y="250"/>
                  </a:cubicBezTo>
                  <a:cubicBezTo>
                    <a:pt x="413" y="230"/>
                    <a:pt x="472" y="217"/>
                    <a:pt x="529" y="217"/>
                  </a:cubicBezTo>
                  <a:cubicBezTo>
                    <a:pt x="569" y="217"/>
                    <a:pt x="608" y="223"/>
                    <a:pt x="643" y="238"/>
                  </a:cubicBezTo>
                  <a:cubicBezTo>
                    <a:pt x="703" y="250"/>
                    <a:pt x="751" y="262"/>
                    <a:pt x="798" y="286"/>
                  </a:cubicBezTo>
                  <a:cubicBezTo>
                    <a:pt x="691" y="417"/>
                    <a:pt x="620" y="548"/>
                    <a:pt x="572" y="691"/>
                  </a:cubicBezTo>
                  <a:cubicBezTo>
                    <a:pt x="536" y="786"/>
                    <a:pt x="524" y="881"/>
                    <a:pt x="536" y="977"/>
                  </a:cubicBezTo>
                  <a:cubicBezTo>
                    <a:pt x="560" y="1084"/>
                    <a:pt x="572" y="1203"/>
                    <a:pt x="643" y="1274"/>
                  </a:cubicBezTo>
                  <a:cubicBezTo>
                    <a:pt x="662" y="1293"/>
                    <a:pt x="685" y="1301"/>
                    <a:pt x="707" y="1301"/>
                  </a:cubicBezTo>
                  <a:cubicBezTo>
                    <a:pt x="754" y="1301"/>
                    <a:pt x="798" y="1264"/>
                    <a:pt x="798" y="1215"/>
                  </a:cubicBezTo>
                  <a:cubicBezTo>
                    <a:pt x="810" y="1167"/>
                    <a:pt x="798" y="1131"/>
                    <a:pt x="774" y="1084"/>
                  </a:cubicBezTo>
                  <a:lnTo>
                    <a:pt x="774" y="1048"/>
                  </a:lnTo>
                  <a:lnTo>
                    <a:pt x="774" y="1036"/>
                  </a:lnTo>
                  <a:lnTo>
                    <a:pt x="774" y="977"/>
                  </a:lnTo>
                  <a:cubicBezTo>
                    <a:pt x="774" y="881"/>
                    <a:pt x="774" y="834"/>
                    <a:pt x="798" y="750"/>
                  </a:cubicBezTo>
                  <a:cubicBezTo>
                    <a:pt x="822" y="631"/>
                    <a:pt x="882" y="512"/>
                    <a:pt x="977" y="417"/>
                  </a:cubicBezTo>
                  <a:cubicBezTo>
                    <a:pt x="1060" y="488"/>
                    <a:pt x="1132" y="572"/>
                    <a:pt x="1191" y="667"/>
                  </a:cubicBezTo>
                  <a:cubicBezTo>
                    <a:pt x="1489" y="1048"/>
                    <a:pt x="1655" y="1560"/>
                    <a:pt x="1632" y="2048"/>
                  </a:cubicBezTo>
                  <a:cubicBezTo>
                    <a:pt x="1632" y="2096"/>
                    <a:pt x="1664" y="2120"/>
                    <a:pt x="1699" y="2120"/>
                  </a:cubicBezTo>
                  <a:cubicBezTo>
                    <a:pt x="1733" y="2120"/>
                    <a:pt x="1769" y="2096"/>
                    <a:pt x="1774" y="2048"/>
                  </a:cubicBezTo>
                  <a:cubicBezTo>
                    <a:pt x="1834" y="1441"/>
                    <a:pt x="1655" y="834"/>
                    <a:pt x="1251" y="369"/>
                  </a:cubicBezTo>
                  <a:cubicBezTo>
                    <a:pt x="1072" y="179"/>
                    <a:pt x="834" y="0"/>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986;p62">
              <a:extLst>
                <a:ext uri="{FF2B5EF4-FFF2-40B4-BE49-F238E27FC236}">
                  <a16:creationId xmlns:a16="http://schemas.microsoft.com/office/drawing/2014/main" xmlns="" id="{BCCD4D41-CAE1-4EF0-8D0E-5DDF26B7A32C}"/>
                </a:ext>
              </a:extLst>
            </p:cNvPr>
            <p:cNvSpPr/>
            <p:nvPr/>
          </p:nvSpPr>
          <p:spPr>
            <a:xfrm>
              <a:off x="4003763" y="2375890"/>
              <a:ext cx="174702" cy="71289"/>
            </a:xfrm>
            <a:custGeom>
              <a:avLst/>
              <a:gdLst/>
              <a:ahLst/>
              <a:cxnLst/>
              <a:rect l="l" t="t" r="r" b="b"/>
              <a:pathLst>
                <a:path w="3573" h="1458" extrusionOk="0">
                  <a:moveTo>
                    <a:pt x="676" y="1"/>
                  </a:moveTo>
                  <a:cubicBezTo>
                    <a:pt x="594" y="1"/>
                    <a:pt x="514" y="12"/>
                    <a:pt x="430" y="40"/>
                  </a:cubicBezTo>
                  <a:cubicBezTo>
                    <a:pt x="1" y="195"/>
                    <a:pt x="620" y="1457"/>
                    <a:pt x="1727" y="1457"/>
                  </a:cubicBezTo>
                  <a:cubicBezTo>
                    <a:pt x="2811" y="1457"/>
                    <a:pt x="3573" y="624"/>
                    <a:pt x="3347" y="267"/>
                  </a:cubicBezTo>
                  <a:cubicBezTo>
                    <a:pt x="3318" y="224"/>
                    <a:pt x="3252" y="210"/>
                    <a:pt x="3154" y="210"/>
                  </a:cubicBezTo>
                  <a:cubicBezTo>
                    <a:pt x="2975" y="210"/>
                    <a:pt x="2687" y="255"/>
                    <a:pt x="2311" y="255"/>
                  </a:cubicBezTo>
                  <a:cubicBezTo>
                    <a:pt x="2207" y="255"/>
                    <a:pt x="2095" y="252"/>
                    <a:pt x="1977" y="243"/>
                  </a:cubicBezTo>
                  <a:cubicBezTo>
                    <a:pt x="1355" y="195"/>
                    <a:pt x="1010" y="1"/>
                    <a:pt x="6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989;p62">
              <a:extLst>
                <a:ext uri="{FF2B5EF4-FFF2-40B4-BE49-F238E27FC236}">
                  <a16:creationId xmlns:a16="http://schemas.microsoft.com/office/drawing/2014/main" xmlns="" id="{34DBCE50-2004-4071-B1EC-15485FFA2A8C}"/>
                </a:ext>
              </a:extLst>
            </p:cNvPr>
            <p:cNvSpPr/>
            <p:nvPr/>
          </p:nvSpPr>
          <p:spPr>
            <a:xfrm>
              <a:off x="3981076" y="2259618"/>
              <a:ext cx="41365" cy="62390"/>
            </a:xfrm>
            <a:custGeom>
              <a:avLst/>
              <a:gdLst/>
              <a:ahLst/>
              <a:cxnLst/>
              <a:rect l="l" t="t" r="r" b="b"/>
              <a:pathLst>
                <a:path w="846" h="1276" extrusionOk="0">
                  <a:moveTo>
                    <a:pt x="430" y="0"/>
                  </a:moveTo>
                  <a:cubicBezTo>
                    <a:pt x="422" y="0"/>
                    <a:pt x="413" y="0"/>
                    <a:pt x="405" y="1"/>
                  </a:cubicBezTo>
                  <a:cubicBezTo>
                    <a:pt x="179" y="13"/>
                    <a:pt x="1" y="299"/>
                    <a:pt x="12" y="656"/>
                  </a:cubicBezTo>
                  <a:cubicBezTo>
                    <a:pt x="24" y="1006"/>
                    <a:pt x="218" y="1276"/>
                    <a:pt x="428" y="1276"/>
                  </a:cubicBezTo>
                  <a:cubicBezTo>
                    <a:pt x="432" y="1276"/>
                    <a:pt x="437" y="1276"/>
                    <a:pt x="441" y="1275"/>
                  </a:cubicBezTo>
                  <a:cubicBezTo>
                    <a:pt x="667" y="1263"/>
                    <a:pt x="846" y="978"/>
                    <a:pt x="834" y="620"/>
                  </a:cubicBezTo>
                  <a:cubicBezTo>
                    <a:pt x="834" y="288"/>
                    <a:pt x="636" y="0"/>
                    <a:pt x="4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90;p62">
              <a:extLst>
                <a:ext uri="{FF2B5EF4-FFF2-40B4-BE49-F238E27FC236}">
                  <a16:creationId xmlns:a16="http://schemas.microsoft.com/office/drawing/2014/main" xmlns="" id="{6E859736-6948-4BBD-B64D-1B52DD731875}"/>
                </a:ext>
              </a:extLst>
            </p:cNvPr>
            <p:cNvSpPr/>
            <p:nvPr/>
          </p:nvSpPr>
          <p:spPr>
            <a:xfrm>
              <a:off x="4176118" y="2255022"/>
              <a:ext cx="33200" cy="51829"/>
            </a:xfrm>
            <a:custGeom>
              <a:avLst/>
              <a:gdLst/>
              <a:ahLst/>
              <a:cxnLst/>
              <a:rect l="l" t="t" r="r" b="b"/>
              <a:pathLst>
                <a:path w="679" h="1060" extrusionOk="0">
                  <a:moveTo>
                    <a:pt x="322" y="0"/>
                  </a:moveTo>
                  <a:cubicBezTo>
                    <a:pt x="143" y="0"/>
                    <a:pt x="0" y="238"/>
                    <a:pt x="12" y="536"/>
                  </a:cubicBezTo>
                  <a:cubicBezTo>
                    <a:pt x="12" y="834"/>
                    <a:pt x="179" y="1060"/>
                    <a:pt x="357" y="1060"/>
                  </a:cubicBezTo>
                  <a:cubicBezTo>
                    <a:pt x="536" y="1060"/>
                    <a:pt x="679" y="822"/>
                    <a:pt x="667" y="524"/>
                  </a:cubicBezTo>
                  <a:cubicBezTo>
                    <a:pt x="655" y="226"/>
                    <a:pt x="500"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91;p62">
              <a:extLst>
                <a:ext uri="{FF2B5EF4-FFF2-40B4-BE49-F238E27FC236}">
                  <a16:creationId xmlns:a16="http://schemas.microsoft.com/office/drawing/2014/main" xmlns="" id="{27EFE643-8918-4066-B165-758C6D8BE2E4}"/>
                </a:ext>
              </a:extLst>
            </p:cNvPr>
            <p:cNvSpPr/>
            <p:nvPr/>
          </p:nvSpPr>
          <p:spPr>
            <a:xfrm>
              <a:off x="3958046" y="2117529"/>
              <a:ext cx="102826" cy="83513"/>
            </a:xfrm>
            <a:custGeom>
              <a:avLst/>
              <a:gdLst/>
              <a:ahLst/>
              <a:cxnLst/>
              <a:rect l="l" t="t" r="r" b="b"/>
              <a:pathLst>
                <a:path w="2103" h="1708" extrusionOk="0">
                  <a:moveTo>
                    <a:pt x="1640" y="0"/>
                  </a:moveTo>
                  <a:cubicBezTo>
                    <a:pt x="1570" y="0"/>
                    <a:pt x="1501" y="15"/>
                    <a:pt x="1436" y="38"/>
                  </a:cubicBezTo>
                  <a:cubicBezTo>
                    <a:pt x="960" y="205"/>
                    <a:pt x="543" y="657"/>
                    <a:pt x="245" y="1098"/>
                  </a:cubicBezTo>
                  <a:lnTo>
                    <a:pt x="67" y="1419"/>
                  </a:lnTo>
                  <a:cubicBezTo>
                    <a:pt x="43" y="1455"/>
                    <a:pt x="19" y="1502"/>
                    <a:pt x="7" y="1562"/>
                  </a:cubicBezTo>
                  <a:cubicBezTo>
                    <a:pt x="0" y="1669"/>
                    <a:pt x="51" y="1708"/>
                    <a:pt x="130" y="1708"/>
                  </a:cubicBezTo>
                  <a:cubicBezTo>
                    <a:pt x="323" y="1708"/>
                    <a:pt x="681" y="1473"/>
                    <a:pt x="757" y="1431"/>
                  </a:cubicBezTo>
                  <a:cubicBezTo>
                    <a:pt x="948" y="1336"/>
                    <a:pt x="1138" y="1252"/>
                    <a:pt x="1329" y="1169"/>
                  </a:cubicBezTo>
                  <a:cubicBezTo>
                    <a:pt x="1650" y="1062"/>
                    <a:pt x="2007" y="919"/>
                    <a:pt x="2079" y="550"/>
                  </a:cubicBezTo>
                  <a:cubicBezTo>
                    <a:pt x="2103" y="395"/>
                    <a:pt x="2067" y="217"/>
                    <a:pt x="1948" y="121"/>
                  </a:cubicBezTo>
                  <a:cubicBezTo>
                    <a:pt x="1854" y="34"/>
                    <a:pt x="1747" y="0"/>
                    <a:pt x="16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92;p62">
              <a:extLst>
                <a:ext uri="{FF2B5EF4-FFF2-40B4-BE49-F238E27FC236}">
                  <a16:creationId xmlns:a16="http://schemas.microsoft.com/office/drawing/2014/main" xmlns="" id="{5293683A-33BE-42C4-BBE1-B5A8F7781D99}"/>
                </a:ext>
              </a:extLst>
            </p:cNvPr>
            <p:cNvSpPr/>
            <p:nvPr/>
          </p:nvSpPr>
          <p:spPr>
            <a:xfrm>
              <a:off x="4139985" y="2108239"/>
              <a:ext cx="88549" cy="62683"/>
            </a:xfrm>
            <a:custGeom>
              <a:avLst/>
              <a:gdLst/>
              <a:ahLst/>
              <a:cxnLst/>
              <a:rect l="l" t="t" r="r" b="b"/>
              <a:pathLst>
                <a:path w="1811" h="1282" extrusionOk="0">
                  <a:moveTo>
                    <a:pt x="533" y="0"/>
                  </a:moveTo>
                  <a:cubicBezTo>
                    <a:pt x="415" y="0"/>
                    <a:pt x="285" y="43"/>
                    <a:pt x="168" y="133"/>
                  </a:cubicBezTo>
                  <a:cubicBezTo>
                    <a:pt x="49" y="228"/>
                    <a:pt x="1" y="383"/>
                    <a:pt x="13" y="514"/>
                  </a:cubicBezTo>
                  <a:cubicBezTo>
                    <a:pt x="37" y="823"/>
                    <a:pt x="358" y="907"/>
                    <a:pt x="620" y="966"/>
                  </a:cubicBezTo>
                  <a:cubicBezTo>
                    <a:pt x="799" y="1002"/>
                    <a:pt x="965" y="1049"/>
                    <a:pt x="1144" y="1109"/>
                  </a:cubicBezTo>
                  <a:cubicBezTo>
                    <a:pt x="1200" y="1133"/>
                    <a:pt x="1477" y="1281"/>
                    <a:pt x="1656" y="1281"/>
                  </a:cubicBezTo>
                  <a:cubicBezTo>
                    <a:pt x="1743" y="1281"/>
                    <a:pt x="1807" y="1246"/>
                    <a:pt x="1811" y="1145"/>
                  </a:cubicBezTo>
                  <a:cubicBezTo>
                    <a:pt x="1811" y="1097"/>
                    <a:pt x="1799" y="1049"/>
                    <a:pt x="1787" y="1026"/>
                  </a:cubicBezTo>
                  <a:cubicBezTo>
                    <a:pt x="1739" y="954"/>
                    <a:pt x="1692" y="859"/>
                    <a:pt x="1632" y="764"/>
                  </a:cubicBezTo>
                  <a:cubicBezTo>
                    <a:pt x="1406" y="430"/>
                    <a:pt x="1084" y="85"/>
                    <a:pt x="644" y="14"/>
                  </a:cubicBezTo>
                  <a:cubicBezTo>
                    <a:pt x="609" y="5"/>
                    <a:pt x="572" y="0"/>
                    <a:pt x="5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93;p62">
              <a:extLst>
                <a:ext uri="{FF2B5EF4-FFF2-40B4-BE49-F238E27FC236}">
                  <a16:creationId xmlns:a16="http://schemas.microsoft.com/office/drawing/2014/main" xmlns="" id="{B308687D-9D68-4E79-AED3-138289CDEEBE}"/>
                </a:ext>
              </a:extLst>
            </p:cNvPr>
            <p:cNvSpPr/>
            <p:nvPr/>
          </p:nvSpPr>
          <p:spPr>
            <a:xfrm>
              <a:off x="4123116" y="2250914"/>
              <a:ext cx="64688" cy="110552"/>
            </a:xfrm>
            <a:custGeom>
              <a:avLst/>
              <a:gdLst/>
              <a:ahLst/>
              <a:cxnLst/>
              <a:rect l="l" t="t" r="r" b="b"/>
              <a:pathLst>
                <a:path w="1323" h="2261" extrusionOk="0">
                  <a:moveTo>
                    <a:pt x="536" y="1"/>
                  </a:moveTo>
                  <a:cubicBezTo>
                    <a:pt x="522" y="1"/>
                    <a:pt x="506" y="4"/>
                    <a:pt x="489" y="13"/>
                  </a:cubicBezTo>
                  <a:cubicBezTo>
                    <a:pt x="417" y="36"/>
                    <a:pt x="370" y="120"/>
                    <a:pt x="322" y="179"/>
                  </a:cubicBezTo>
                  <a:cubicBezTo>
                    <a:pt x="298" y="239"/>
                    <a:pt x="251" y="298"/>
                    <a:pt x="215" y="358"/>
                  </a:cubicBezTo>
                  <a:cubicBezTo>
                    <a:pt x="155" y="489"/>
                    <a:pt x="96" y="620"/>
                    <a:pt x="72" y="751"/>
                  </a:cubicBezTo>
                  <a:cubicBezTo>
                    <a:pt x="36" y="906"/>
                    <a:pt x="13" y="1037"/>
                    <a:pt x="13" y="1191"/>
                  </a:cubicBezTo>
                  <a:cubicBezTo>
                    <a:pt x="13" y="1322"/>
                    <a:pt x="1" y="1489"/>
                    <a:pt x="72" y="1584"/>
                  </a:cubicBezTo>
                  <a:cubicBezTo>
                    <a:pt x="124" y="1680"/>
                    <a:pt x="221" y="1718"/>
                    <a:pt x="320" y="1718"/>
                  </a:cubicBezTo>
                  <a:cubicBezTo>
                    <a:pt x="357" y="1718"/>
                    <a:pt x="394" y="1713"/>
                    <a:pt x="429" y="1703"/>
                  </a:cubicBezTo>
                  <a:cubicBezTo>
                    <a:pt x="542" y="1681"/>
                    <a:pt x="655" y="1583"/>
                    <a:pt x="778" y="1583"/>
                  </a:cubicBezTo>
                  <a:cubicBezTo>
                    <a:pt x="785" y="1583"/>
                    <a:pt x="792" y="1584"/>
                    <a:pt x="798" y="1584"/>
                  </a:cubicBezTo>
                  <a:cubicBezTo>
                    <a:pt x="1084" y="1620"/>
                    <a:pt x="1156" y="1977"/>
                    <a:pt x="965" y="2168"/>
                  </a:cubicBezTo>
                  <a:cubicBezTo>
                    <a:pt x="926" y="2206"/>
                    <a:pt x="958" y="2261"/>
                    <a:pt x="997" y="2261"/>
                  </a:cubicBezTo>
                  <a:cubicBezTo>
                    <a:pt x="1006" y="2261"/>
                    <a:pt x="1016" y="2258"/>
                    <a:pt x="1025" y="2251"/>
                  </a:cubicBezTo>
                  <a:cubicBezTo>
                    <a:pt x="1239" y="2120"/>
                    <a:pt x="1322" y="1834"/>
                    <a:pt x="1191" y="1620"/>
                  </a:cubicBezTo>
                  <a:cubicBezTo>
                    <a:pt x="1096" y="1461"/>
                    <a:pt x="932" y="1387"/>
                    <a:pt x="763" y="1387"/>
                  </a:cubicBezTo>
                  <a:cubicBezTo>
                    <a:pt x="678" y="1387"/>
                    <a:pt x="592" y="1406"/>
                    <a:pt x="513" y="1441"/>
                  </a:cubicBezTo>
                  <a:cubicBezTo>
                    <a:pt x="453" y="1465"/>
                    <a:pt x="382" y="1513"/>
                    <a:pt x="310" y="1513"/>
                  </a:cubicBezTo>
                  <a:cubicBezTo>
                    <a:pt x="215" y="1513"/>
                    <a:pt x="215" y="1441"/>
                    <a:pt x="215" y="1382"/>
                  </a:cubicBezTo>
                  <a:cubicBezTo>
                    <a:pt x="215" y="1227"/>
                    <a:pt x="239" y="1060"/>
                    <a:pt x="263" y="918"/>
                  </a:cubicBezTo>
                  <a:cubicBezTo>
                    <a:pt x="298" y="763"/>
                    <a:pt x="346" y="632"/>
                    <a:pt x="406" y="501"/>
                  </a:cubicBezTo>
                  <a:cubicBezTo>
                    <a:pt x="429" y="429"/>
                    <a:pt x="477" y="370"/>
                    <a:pt x="501" y="310"/>
                  </a:cubicBezTo>
                  <a:cubicBezTo>
                    <a:pt x="536" y="251"/>
                    <a:pt x="596" y="179"/>
                    <a:pt x="608" y="96"/>
                  </a:cubicBezTo>
                  <a:cubicBezTo>
                    <a:pt x="617" y="41"/>
                    <a:pt x="584" y="1"/>
                    <a:pt x="5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roup 593">
            <a:extLst>
              <a:ext uri="{FF2B5EF4-FFF2-40B4-BE49-F238E27FC236}">
                <a16:creationId xmlns:a16="http://schemas.microsoft.com/office/drawing/2014/main" xmlns="" id="{ED584B97-11FC-4EDF-850B-CA097778B96A}"/>
              </a:ext>
            </a:extLst>
          </p:cNvPr>
          <p:cNvGrpSpPr/>
          <p:nvPr/>
        </p:nvGrpSpPr>
        <p:grpSpPr>
          <a:xfrm>
            <a:off x="3371259" y="3904037"/>
            <a:ext cx="879364" cy="2544027"/>
            <a:chOff x="1902225" y="1826942"/>
            <a:chExt cx="1074085" cy="2296057"/>
          </a:xfrm>
        </p:grpSpPr>
        <p:sp>
          <p:nvSpPr>
            <p:cNvPr id="595" name="Google Shape;5833;p62">
              <a:extLst>
                <a:ext uri="{FF2B5EF4-FFF2-40B4-BE49-F238E27FC236}">
                  <a16:creationId xmlns:a16="http://schemas.microsoft.com/office/drawing/2014/main" xmlns="" id="{73975461-FF01-48D0-9371-D9CD71BDB872}"/>
                </a:ext>
              </a:extLst>
            </p:cNvPr>
            <p:cNvSpPr/>
            <p:nvPr/>
          </p:nvSpPr>
          <p:spPr>
            <a:xfrm>
              <a:off x="2773176" y="3250222"/>
              <a:ext cx="203134" cy="270024"/>
            </a:xfrm>
            <a:custGeom>
              <a:avLst/>
              <a:gdLst/>
              <a:ahLst/>
              <a:cxnLst/>
              <a:rect l="l" t="t" r="r" b="b"/>
              <a:pathLst>
                <a:path w="4121" h="5478" extrusionOk="0">
                  <a:moveTo>
                    <a:pt x="1918" y="1"/>
                  </a:moveTo>
                  <a:cubicBezTo>
                    <a:pt x="1275" y="286"/>
                    <a:pt x="644" y="536"/>
                    <a:pt x="1" y="763"/>
                  </a:cubicBezTo>
                  <a:cubicBezTo>
                    <a:pt x="132" y="1048"/>
                    <a:pt x="501" y="1941"/>
                    <a:pt x="536" y="2382"/>
                  </a:cubicBezTo>
                  <a:cubicBezTo>
                    <a:pt x="655" y="2929"/>
                    <a:pt x="382" y="4334"/>
                    <a:pt x="525" y="4358"/>
                  </a:cubicBezTo>
                  <a:cubicBezTo>
                    <a:pt x="529" y="4359"/>
                    <a:pt x="534" y="4360"/>
                    <a:pt x="539" y="4360"/>
                  </a:cubicBezTo>
                  <a:cubicBezTo>
                    <a:pt x="730" y="4360"/>
                    <a:pt x="1024" y="3453"/>
                    <a:pt x="1013" y="3453"/>
                  </a:cubicBezTo>
                  <a:lnTo>
                    <a:pt x="1013" y="3453"/>
                  </a:lnTo>
                  <a:cubicBezTo>
                    <a:pt x="1060" y="3453"/>
                    <a:pt x="870" y="5061"/>
                    <a:pt x="1060" y="5108"/>
                  </a:cubicBezTo>
                  <a:cubicBezTo>
                    <a:pt x="1066" y="5109"/>
                    <a:pt x="1071" y="5110"/>
                    <a:pt x="1077" y="5110"/>
                  </a:cubicBezTo>
                  <a:cubicBezTo>
                    <a:pt x="1362" y="5110"/>
                    <a:pt x="1762" y="3620"/>
                    <a:pt x="1727" y="3608"/>
                  </a:cubicBezTo>
                  <a:lnTo>
                    <a:pt x="1727" y="3608"/>
                  </a:lnTo>
                  <a:cubicBezTo>
                    <a:pt x="1787" y="3608"/>
                    <a:pt x="1703" y="5465"/>
                    <a:pt x="1965" y="5477"/>
                  </a:cubicBezTo>
                  <a:cubicBezTo>
                    <a:pt x="1966" y="5477"/>
                    <a:pt x="1968" y="5477"/>
                    <a:pt x="1969" y="5477"/>
                  </a:cubicBezTo>
                  <a:cubicBezTo>
                    <a:pt x="2359" y="5477"/>
                    <a:pt x="2429" y="3703"/>
                    <a:pt x="2382" y="3549"/>
                  </a:cubicBezTo>
                  <a:lnTo>
                    <a:pt x="2382" y="3549"/>
                  </a:lnTo>
                  <a:cubicBezTo>
                    <a:pt x="2428" y="3688"/>
                    <a:pt x="2600" y="4979"/>
                    <a:pt x="2831" y="4979"/>
                  </a:cubicBezTo>
                  <a:cubicBezTo>
                    <a:pt x="2836" y="4979"/>
                    <a:pt x="2841" y="4979"/>
                    <a:pt x="2846" y="4977"/>
                  </a:cubicBezTo>
                  <a:cubicBezTo>
                    <a:pt x="3203" y="4894"/>
                    <a:pt x="3072" y="2834"/>
                    <a:pt x="2989" y="2691"/>
                  </a:cubicBezTo>
                  <a:lnTo>
                    <a:pt x="2989" y="2691"/>
                  </a:lnTo>
                  <a:cubicBezTo>
                    <a:pt x="3065" y="2767"/>
                    <a:pt x="3546" y="3475"/>
                    <a:pt x="3784" y="3475"/>
                  </a:cubicBezTo>
                  <a:cubicBezTo>
                    <a:pt x="3807" y="3475"/>
                    <a:pt x="3828" y="3468"/>
                    <a:pt x="3846" y="3453"/>
                  </a:cubicBezTo>
                  <a:cubicBezTo>
                    <a:pt x="4120" y="3215"/>
                    <a:pt x="2799" y="1239"/>
                    <a:pt x="2477" y="929"/>
                  </a:cubicBezTo>
                  <a:cubicBezTo>
                    <a:pt x="2334" y="703"/>
                    <a:pt x="2096" y="298"/>
                    <a:pt x="191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834;p62">
              <a:extLst>
                <a:ext uri="{FF2B5EF4-FFF2-40B4-BE49-F238E27FC236}">
                  <a16:creationId xmlns:a16="http://schemas.microsoft.com/office/drawing/2014/main" xmlns="" id="{4648BFC0-4C16-43B3-B06E-664AA07774AC}"/>
                </a:ext>
              </a:extLst>
            </p:cNvPr>
            <p:cNvSpPr/>
            <p:nvPr/>
          </p:nvSpPr>
          <p:spPr>
            <a:xfrm>
              <a:off x="2588871" y="2673496"/>
              <a:ext cx="358652" cy="723515"/>
            </a:xfrm>
            <a:custGeom>
              <a:avLst/>
              <a:gdLst/>
              <a:ahLst/>
              <a:cxnLst/>
              <a:rect l="l" t="t" r="r" b="b"/>
              <a:pathLst>
                <a:path w="7276" h="14678" extrusionOk="0">
                  <a:moveTo>
                    <a:pt x="1293" y="0"/>
                  </a:moveTo>
                  <a:cubicBezTo>
                    <a:pt x="500" y="0"/>
                    <a:pt x="1" y="1758"/>
                    <a:pt x="108" y="3045"/>
                  </a:cubicBezTo>
                  <a:cubicBezTo>
                    <a:pt x="251" y="4592"/>
                    <a:pt x="1263" y="5378"/>
                    <a:pt x="2263" y="8653"/>
                  </a:cubicBezTo>
                  <a:cubicBezTo>
                    <a:pt x="2954" y="10915"/>
                    <a:pt x="3525" y="12939"/>
                    <a:pt x="3811" y="13963"/>
                  </a:cubicBezTo>
                  <a:cubicBezTo>
                    <a:pt x="3823" y="13998"/>
                    <a:pt x="3823" y="14034"/>
                    <a:pt x="3847" y="14070"/>
                  </a:cubicBezTo>
                  <a:cubicBezTo>
                    <a:pt x="3942" y="14475"/>
                    <a:pt x="4025" y="14677"/>
                    <a:pt x="4025" y="14677"/>
                  </a:cubicBezTo>
                  <a:cubicBezTo>
                    <a:pt x="4978" y="14558"/>
                    <a:pt x="7276" y="13939"/>
                    <a:pt x="7157" y="13427"/>
                  </a:cubicBezTo>
                  <a:lnTo>
                    <a:pt x="7026" y="12844"/>
                  </a:lnTo>
                  <a:cubicBezTo>
                    <a:pt x="7026" y="12820"/>
                    <a:pt x="7014" y="12784"/>
                    <a:pt x="7014" y="12760"/>
                  </a:cubicBezTo>
                  <a:cubicBezTo>
                    <a:pt x="5573" y="6581"/>
                    <a:pt x="2775" y="1175"/>
                    <a:pt x="1858" y="282"/>
                  </a:cubicBezTo>
                  <a:cubicBezTo>
                    <a:pt x="1658" y="86"/>
                    <a:pt x="1468" y="0"/>
                    <a:pt x="12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835;p62">
              <a:extLst>
                <a:ext uri="{FF2B5EF4-FFF2-40B4-BE49-F238E27FC236}">
                  <a16:creationId xmlns:a16="http://schemas.microsoft.com/office/drawing/2014/main" xmlns="" id="{02A89CE9-D3E5-4656-AF1F-E09E31FB0C68}"/>
                </a:ext>
              </a:extLst>
            </p:cNvPr>
            <p:cNvSpPr/>
            <p:nvPr/>
          </p:nvSpPr>
          <p:spPr>
            <a:xfrm>
              <a:off x="2777268" y="3302472"/>
              <a:ext cx="158525" cy="64573"/>
            </a:xfrm>
            <a:custGeom>
              <a:avLst/>
              <a:gdLst/>
              <a:ahLst/>
              <a:cxnLst/>
              <a:rect l="l" t="t" r="r" b="b"/>
              <a:pathLst>
                <a:path w="3216" h="1310" extrusionOk="0">
                  <a:moveTo>
                    <a:pt x="3204" y="0"/>
                  </a:moveTo>
                  <a:cubicBezTo>
                    <a:pt x="2644" y="203"/>
                    <a:pt x="2061" y="429"/>
                    <a:pt x="1489" y="643"/>
                  </a:cubicBezTo>
                  <a:cubicBezTo>
                    <a:pt x="989" y="822"/>
                    <a:pt x="477" y="1000"/>
                    <a:pt x="1" y="1203"/>
                  </a:cubicBezTo>
                  <a:cubicBezTo>
                    <a:pt x="25" y="1238"/>
                    <a:pt x="25" y="1274"/>
                    <a:pt x="37" y="1310"/>
                  </a:cubicBezTo>
                  <a:cubicBezTo>
                    <a:pt x="537" y="1143"/>
                    <a:pt x="1037" y="941"/>
                    <a:pt x="1525" y="738"/>
                  </a:cubicBezTo>
                  <a:cubicBezTo>
                    <a:pt x="2085" y="524"/>
                    <a:pt x="2656" y="310"/>
                    <a:pt x="3216" y="84"/>
                  </a:cubicBezTo>
                  <a:cubicBezTo>
                    <a:pt x="3216" y="60"/>
                    <a:pt x="3204" y="24"/>
                    <a:pt x="3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836;p62">
              <a:extLst>
                <a:ext uri="{FF2B5EF4-FFF2-40B4-BE49-F238E27FC236}">
                  <a16:creationId xmlns:a16="http://schemas.microsoft.com/office/drawing/2014/main" xmlns="" id="{FD924B61-F2AC-40BF-9E32-193F75C5E352}"/>
                </a:ext>
              </a:extLst>
            </p:cNvPr>
            <p:cNvSpPr/>
            <p:nvPr/>
          </p:nvSpPr>
          <p:spPr>
            <a:xfrm>
              <a:off x="2602377" y="3122011"/>
              <a:ext cx="302311" cy="459258"/>
            </a:xfrm>
            <a:custGeom>
              <a:avLst/>
              <a:gdLst/>
              <a:ahLst/>
              <a:cxnLst/>
              <a:rect l="l" t="t" r="r" b="b"/>
              <a:pathLst>
                <a:path w="6133" h="9317" extrusionOk="0">
                  <a:moveTo>
                    <a:pt x="2917" y="0"/>
                  </a:moveTo>
                  <a:cubicBezTo>
                    <a:pt x="2480" y="0"/>
                    <a:pt x="2029" y="67"/>
                    <a:pt x="1680" y="256"/>
                  </a:cubicBezTo>
                  <a:cubicBezTo>
                    <a:pt x="834" y="685"/>
                    <a:pt x="1" y="1149"/>
                    <a:pt x="180" y="2697"/>
                  </a:cubicBezTo>
                  <a:cubicBezTo>
                    <a:pt x="358" y="4245"/>
                    <a:pt x="846" y="8912"/>
                    <a:pt x="1311" y="9102"/>
                  </a:cubicBezTo>
                  <a:cubicBezTo>
                    <a:pt x="1683" y="9261"/>
                    <a:pt x="2674" y="9317"/>
                    <a:pt x="3322" y="9317"/>
                  </a:cubicBezTo>
                  <a:cubicBezTo>
                    <a:pt x="3503" y="9317"/>
                    <a:pt x="3657" y="9313"/>
                    <a:pt x="3763" y="9305"/>
                  </a:cubicBezTo>
                  <a:cubicBezTo>
                    <a:pt x="4263" y="9257"/>
                    <a:pt x="5514" y="9138"/>
                    <a:pt x="5811" y="8769"/>
                  </a:cubicBezTo>
                  <a:cubicBezTo>
                    <a:pt x="6133" y="8364"/>
                    <a:pt x="5097" y="566"/>
                    <a:pt x="4347" y="232"/>
                  </a:cubicBezTo>
                  <a:cubicBezTo>
                    <a:pt x="4104" y="128"/>
                    <a:pt x="3524" y="0"/>
                    <a:pt x="2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837;p62">
              <a:extLst>
                <a:ext uri="{FF2B5EF4-FFF2-40B4-BE49-F238E27FC236}">
                  <a16:creationId xmlns:a16="http://schemas.microsoft.com/office/drawing/2014/main" xmlns="" id="{6265A145-75C9-438C-BB0E-7FE26BCC4E6E}"/>
                </a:ext>
              </a:extLst>
            </p:cNvPr>
            <p:cNvSpPr/>
            <p:nvPr/>
          </p:nvSpPr>
          <p:spPr>
            <a:xfrm>
              <a:off x="2746164" y="3122849"/>
              <a:ext cx="158525" cy="454920"/>
            </a:xfrm>
            <a:custGeom>
              <a:avLst/>
              <a:gdLst/>
              <a:ahLst/>
              <a:cxnLst/>
              <a:rect l="l" t="t" r="r" b="b"/>
              <a:pathLst>
                <a:path w="3216" h="9229" extrusionOk="0">
                  <a:moveTo>
                    <a:pt x="13" y="1"/>
                  </a:moveTo>
                  <a:cubicBezTo>
                    <a:pt x="1" y="1406"/>
                    <a:pt x="251" y="2823"/>
                    <a:pt x="441" y="4228"/>
                  </a:cubicBezTo>
                  <a:cubicBezTo>
                    <a:pt x="680" y="5894"/>
                    <a:pt x="846" y="7597"/>
                    <a:pt x="1311" y="9228"/>
                  </a:cubicBezTo>
                  <a:cubicBezTo>
                    <a:pt x="1882" y="9169"/>
                    <a:pt x="2692" y="9026"/>
                    <a:pt x="2918" y="8728"/>
                  </a:cubicBezTo>
                  <a:cubicBezTo>
                    <a:pt x="3216" y="8359"/>
                    <a:pt x="2204" y="560"/>
                    <a:pt x="1442" y="239"/>
                  </a:cubicBezTo>
                  <a:cubicBezTo>
                    <a:pt x="1203" y="132"/>
                    <a:pt x="620" y="1"/>
                    <a:pt x="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5838;p62">
              <a:extLst>
                <a:ext uri="{FF2B5EF4-FFF2-40B4-BE49-F238E27FC236}">
                  <a16:creationId xmlns:a16="http://schemas.microsoft.com/office/drawing/2014/main" xmlns="" id="{4FD42E2B-582D-42BD-A93E-A2DA1B1CB157}"/>
                </a:ext>
              </a:extLst>
            </p:cNvPr>
            <p:cNvSpPr/>
            <p:nvPr/>
          </p:nvSpPr>
          <p:spPr>
            <a:xfrm>
              <a:off x="1902225" y="2064681"/>
              <a:ext cx="522402" cy="1033319"/>
            </a:xfrm>
            <a:custGeom>
              <a:avLst/>
              <a:gdLst/>
              <a:ahLst/>
              <a:cxnLst/>
              <a:rect l="l" t="t" r="r" b="b"/>
              <a:pathLst>
                <a:path w="10598" h="20963" extrusionOk="0">
                  <a:moveTo>
                    <a:pt x="3836" y="1"/>
                  </a:moveTo>
                  <a:cubicBezTo>
                    <a:pt x="3434" y="1"/>
                    <a:pt x="3034" y="160"/>
                    <a:pt x="2715" y="418"/>
                  </a:cubicBezTo>
                  <a:cubicBezTo>
                    <a:pt x="2263" y="787"/>
                    <a:pt x="1965" y="1311"/>
                    <a:pt x="1787" y="1858"/>
                  </a:cubicBezTo>
                  <a:cubicBezTo>
                    <a:pt x="1525" y="2692"/>
                    <a:pt x="1477" y="3632"/>
                    <a:pt x="1799" y="4454"/>
                  </a:cubicBezTo>
                  <a:cubicBezTo>
                    <a:pt x="2084" y="5144"/>
                    <a:pt x="2608" y="5716"/>
                    <a:pt x="3025" y="6359"/>
                  </a:cubicBezTo>
                  <a:cubicBezTo>
                    <a:pt x="3442" y="6990"/>
                    <a:pt x="3739" y="7764"/>
                    <a:pt x="3501" y="8478"/>
                  </a:cubicBezTo>
                  <a:cubicBezTo>
                    <a:pt x="3370" y="8883"/>
                    <a:pt x="3073" y="9216"/>
                    <a:pt x="2775" y="9526"/>
                  </a:cubicBezTo>
                  <a:cubicBezTo>
                    <a:pt x="2203" y="10097"/>
                    <a:pt x="1549" y="10609"/>
                    <a:pt x="1179" y="11324"/>
                  </a:cubicBezTo>
                  <a:cubicBezTo>
                    <a:pt x="810" y="12038"/>
                    <a:pt x="810" y="13038"/>
                    <a:pt x="1430" y="13526"/>
                  </a:cubicBezTo>
                  <a:cubicBezTo>
                    <a:pt x="1727" y="13765"/>
                    <a:pt x="2156" y="13907"/>
                    <a:pt x="2299" y="14276"/>
                  </a:cubicBezTo>
                  <a:cubicBezTo>
                    <a:pt x="2394" y="14586"/>
                    <a:pt x="2215" y="14919"/>
                    <a:pt x="2025" y="15181"/>
                  </a:cubicBezTo>
                  <a:cubicBezTo>
                    <a:pt x="1620" y="15717"/>
                    <a:pt x="1084" y="16146"/>
                    <a:pt x="691" y="16670"/>
                  </a:cubicBezTo>
                  <a:cubicBezTo>
                    <a:pt x="287" y="17205"/>
                    <a:pt x="1" y="17896"/>
                    <a:pt x="191" y="18527"/>
                  </a:cubicBezTo>
                  <a:cubicBezTo>
                    <a:pt x="394" y="19170"/>
                    <a:pt x="1001" y="19599"/>
                    <a:pt x="1620" y="19837"/>
                  </a:cubicBezTo>
                  <a:cubicBezTo>
                    <a:pt x="2027" y="20002"/>
                    <a:pt x="2467" y="20111"/>
                    <a:pt x="2902" y="20111"/>
                  </a:cubicBezTo>
                  <a:cubicBezTo>
                    <a:pt x="3154" y="20111"/>
                    <a:pt x="3404" y="20075"/>
                    <a:pt x="3644" y="19991"/>
                  </a:cubicBezTo>
                  <a:cubicBezTo>
                    <a:pt x="3788" y="19940"/>
                    <a:pt x="3941" y="19880"/>
                    <a:pt x="4088" y="19880"/>
                  </a:cubicBezTo>
                  <a:cubicBezTo>
                    <a:pt x="4111" y="19880"/>
                    <a:pt x="4133" y="19881"/>
                    <a:pt x="4156" y="19884"/>
                  </a:cubicBezTo>
                  <a:cubicBezTo>
                    <a:pt x="4382" y="19920"/>
                    <a:pt x="4525" y="20122"/>
                    <a:pt x="4692" y="20289"/>
                  </a:cubicBezTo>
                  <a:cubicBezTo>
                    <a:pt x="5144" y="20741"/>
                    <a:pt x="5787" y="20962"/>
                    <a:pt x="6430" y="20962"/>
                  </a:cubicBezTo>
                  <a:cubicBezTo>
                    <a:pt x="6651" y="20962"/>
                    <a:pt x="6872" y="20936"/>
                    <a:pt x="7085" y="20884"/>
                  </a:cubicBezTo>
                  <a:cubicBezTo>
                    <a:pt x="7918" y="20670"/>
                    <a:pt x="8633" y="20099"/>
                    <a:pt x="9121" y="19396"/>
                  </a:cubicBezTo>
                  <a:cubicBezTo>
                    <a:pt x="9740" y="18551"/>
                    <a:pt x="10050" y="17444"/>
                    <a:pt x="9823" y="16432"/>
                  </a:cubicBezTo>
                  <a:cubicBezTo>
                    <a:pt x="9597" y="15408"/>
                    <a:pt x="8788" y="14503"/>
                    <a:pt x="7740" y="14336"/>
                  </a:cubicBezTo>
                  <a:lnTo>
                    <a:pt x="7740" y="14336"/>
                  </a:lnTo>
                  <a:cubicBezTo>
                    <a:pt x="7806" y="14347"/>
                    <a:pt x="7873" y="14352"/>
                    <a:pt x="7939" y="14352"/>
                  </a:cubicBezTo>
                  <a:cubicBezTo>
                    <a:pt x="8397" y="14352"/>
                    <a:pt x="8851" y="14112"/>
                    <a:pt x="9204" y="13800"/>
                  </a:cubicBezTo>
                  <a:cubicBezTo>
                    <a:pt x="10109" y="13014"/>
                    <a:pt x="10597" y="11645"/>
                    <a:pt x="10073" y="10574"/>
                  </a:cubicBezTo>
                  <a:cubicBezTo>
                    <a:pt x="9526" y="9419"/>
                    <a:pt x="8145" y="9002"/>
                    <a:pt x="6906" y="8704"/>
                  </a:cubicBezTo>
                  <a:cubicBezTo>
                    <a:pt x="7371" y="8335"/>
                    <a:pt x="7835" y="7954"/>
                    <a:pt x="8157" y="7454"/>
                  </a:cubicBezTo>
                  <a:cubicBezTo>
                    <a:pt x="9002" y="6180"/>
                    <a:pt x="8692" y="4406"/>
                    <a:pt x="7847" y="3144"/>
                  </a:cubicBezTo>
                  <a:cubicBezTo>
                    <a:pt x="7359" y="2418"/>
                    <a:pt x="6704" y="1799"/>
                    <a:pt x="6013" y="1263"/>
                  </a:cubicBezTo>
                  <a:cubicBezTo>
                    <a:pt x="5656" y="989"/>
                    <a:pt x="5299" y="727"/>
                    <a:pt x="4930" y="477"/>
                  </a:cubicBezTo>
                  <a:cubicBezTo>
                    <a:pt x="4644" y="287"/>
                    <a:pt x="4382" y="49"/>
                    <a:pt x="4025" y="13"/>
                  </a:cubicBezTo>
                  <a:cubicBezTo>
                    <a:pt x="3962" y="5"/>
                    <a:pt x="3899" y="1"/>
                    <a:pt x="3836"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5839;p62">
              <a:extLst>
                <a:ext uri="{FF2B5EF4-FFF2-40B4-BE49-F238E27FC236}">
                  <a16:creationId xmlns:a16="http://schemas.microsoft.com/office/drawing/2014/main" xmlns="" id="{2E51EF3D-86B1-4000-91F1-CB04BA5A67C0}"/>
                </a:ext>
              </a:extLst>
            </p:cNvPr>
            <p:cNvSpPr/>
            <p:nvPr/>
          </p:nvSpPr>
          <p:spPr>
            <a:xfrm>
              <a:off x="2020182" y="2065174"/>
              <a:ext cx="404445" cy="1033417"/>
            </a:xfrm>
            <a:custGeom>
              <a:avLst/>
              <a:gdLst/>
              <a:ahLst/>
              <a:cxnLst/>
              <a:rect l="l" t="t" r="r" b="b"/>
              <a:pathLst>
                <a:path w="8205" h="20965" extrusionOk="0">
                  <a:moveTo>
                    <a:pt x="1540" y="1"/>
                  </a:moveTo>
                  <a:cubicBezTo>
                    <a:pt x="1328" y="1"/>
                    <a:pt x="1105" y="36"/>
                    <a:pt x="918" y="98"/>
                  </a:cubicBezTo>
                  <a:cubicBezTo>
                    <a:pt x="870" y="158"/>
                    <a:pt x="822" y="229"/>
                    <a:pt x="775" y="289"/>
                  </a:cubicBezTo>
                  <a:cubicBezTo>
                    <a:pt x="287" y="1074"/>
                    <a:pt x="84" y="2051"/>
                    <a:pt x="37" y="2967"/>
                  </a:cubicBezTo>
                  <a:cubicBezTo>
                    <a:pt x="1" y="3860"/>
                    <a:pt x="299" y="4765"/>
                    <a:pt x="739" y="5539"/>
                  </a:cubicBezTo>
                  <a:cubicBezTo>
                    <a:pt x="930" y="5896"/>
                    <a:pt x="1156" y="6242"/>
                    <a:pt x="1418" y="6551"/>
                  </a:cubicBezTo>
                  <a:cubicBezTo>
                    <a:pt x="1632" y="6813"/>
                    <a:pt x="1846" y="7028"/>
                    <a:pt x="2049" y="7301"/>
                  </a:cubicBezTo>
                  <a:cubicBezTo>
                    <a:pt x="2227" y="7551"/>
                    <a:pt x="2370" y="7825"/>
                    <a:pt x="2418" y="8123"/>
                  </a:cubicBezTo>
                  <a:cubicBezTo>
                    <a:pt x="2477" y="8492"/>
                    <a:pt x="2418" y="8861"/>
                    <a:pt x="2323" y="9218"/>
                  </a:cubicBezTo>
                  <a:cubicBezTo>
                    <a:pt x="2085" y="10052"/>
                    <a:pt x="1596" y="10814"/>
                    <a:pt x="1418" y="11659"/>
                  </a:cubicBezTo>
                  <a:cubicBezTo>
                    <a:pt x="1227" y="12492"/>
                    <a:pt x="1287" y="13493"/>
                    <a:pt x="1823" y="14207"/>
                  </a:cubicBezTo>
                  <a:cubicBezTo>
                    <a:pt x="2025" y="14481"/>
                    <a:pt x="2311" y="14755"/>
                    <a:pt x="2358" y="15124"/>
                  </a:cubicBezTo>
                  <a:cubicBezTo>
                    <a:pt x="2406" y="15540"/>
                    <a:pt x="2192" y="15933"/>
                    <a:pt x="2001" y="16291"/>
                  </a:cubicBezTo>
                  <a:cubicBezTo>
                    <a:pt x="1775" y="16672"/>
                    <a:pt x="1549" y="17064"/>
                    <a:pt x="1418" y="17493"/>
                  </a:cubicBezTo>
                  <a:cubicBezTo>
                    <a:pt x="1287" y="17910"/>
                    <a:pt x="1239" y="18338"/>
                    <a:pt x="1287" y="18791"/>
                  </a:cubicBezTo>
                  <a:cubicBezTo>
                    <a:pt x="1311" y="19172"/>
                    <a:pt x="1418" y="19553"/>
                    <a:pt x="1596" y="19886"/>
                  </a:cubicBezTo>
                  <a:cubicBezTo>
                    <a:pt x="1626" y="19880"/>
                    <a:pt x="1653" y="19877"/>
                    <a:pt x="1680" y="19877"/>
                  </a:cubicBezTo>
                  <a:cubicBezTo>
                    <a:pt x="1706" y="19877"/>
                    <a:pt x="1733" y="19880"/>
                    <a:pt x="1763" y="19886"/>
                  </a:cubicBezTo>
                  <a:cubicBezTo>
                    <a:pt x="1989" y="19922"/>
                    <a:pt x="2132" y="20124"/>
                    <a:pt x="2299" y="20291"/>
                  </a:cubicBezTo>
                  <a:cubicBezTo>
                    <a:pt x="2751" y="20743"/>
                    <a:pt x="3394" y="20964"/>
                    <a:pt x="4037" y="20964"/>
                  </a:cubicBezTo>
                  <a:cubicBezTo>
                    <a:pt x="4258" y="20964"/>
                    <a:pt x="4479" y="20938"/>
                    <a:pt x="4692" y="20886"/>
                  </a:cubicBezTo>
                  <a:cubicBezTo>
                    <a:pt x="5525" y="20684"/>
                    <a:pt x="6240" y="20101"/>
                    <a:pt x="6728" y="19398"/>
                  </a:cubicBezTo>
                  <a:cubicBezTo>
                    <a:pt x="7347" y="18553"/>
                    <a:pt x="7657" y="17445"/>
                    <a:pt x="7430" y="16433"/>
                  </a:cubicBezTo>
                  <a:cubicBezTo>
                    <a:pt x="7204" y="15421"/>
                    <a:pt x="6395" y="14493"/>
                    <a:pt x="5347" y="14326"/>
                  </a:cubicBezTo>
                  <a:lnTo>
                    <a:pt x="5347" y="14326"/>
                  </a:lnTo>
                  <a:cubicBezTo>
                    <a:pt x="5413" y="14337"/>
                    <a:pt x="5480" y="14342"/>
                    <a:pt x="5546" y="14342"/>
                  </a:cubicBezTo>
                  <a:cubicBezTo>
                    <a:pt x="6004" y="14342"/>
                    <a:pt x="6458" y="14102"/>
                    <a:pt x="6811" y="13790"/>
                  </a:cubicBezTo>
                  <a:cubicBezTo>
                    <a:pt x="7716" y="12993"/>
                    <a:pt x="8204" y="11623"/>
                    <a:pt x="7680" y="10552"/>
                  </a:cubicBezTo>
                  <a:cubicBezTo>
                    <a:pt x="7133" y="9409"/>
                    <a:pt x="5752" y="8992"/>
                    <a:pt x="4513" y="8694"/>
                  </a:cubicBezTo>
                  <a:cubicBezTo>
                    <a:pt x="4978" y="8325"/>
                    <a:pt x="5442" y="7932"/>
                    <a:pt x="5764" y="7444"/>
                  </a:cubicBezTo>
                  <a:cubicBezTo>
                    <a:pt x="6609" y="6170"/>
                    <a:pt x="6299" y="4396"/>
                    <a:pt x="5454" y="3134"/>
                  </a:cubicBezTo>
                  <a:cubicBezTo>
                    <a:pt x="4966" y="2408"/>
                    <a:pt x="4311" y="1789"/>
                    <a:pt x="3620" y="1253"/>
                  </a:cubicBezTo>
                  <a:cubicBezTo>
                    <a:pt x="3263" y="979"/>
                    <a:pt x="2906" y="717"/>
                    <a:pt x="2537" y="467"/>
                  </a:cubicBezTo>
                  <a:cubicBezTo>
                    <a:pt x="2251" y="277"/>
                    <a:pt x="1989" y="39"/>
                    <a:pt x="1632" y="3"/>
                  </a:cubicBezTo>
                  <a:cubicBezTo>
                    <a:pt x="1602" y="1"/>
                    <a:pt x="1571" y="1"/>
                    <a:pt x="1540"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5840;p62">
              <a:extLst>
                <a:ext uri="{FF2B5EF4-FFF2-40B4-BE49-F238E27FC236}">
                  <a16:creationId xmlns:a16="http://schemas.microsoft.com/office/drawing/2014/main" xmlns="" id="{B7FB1354-4B2A-434A-B71C-BD65886C2E88}"/>
                </a:ext>
              </a:extLst>
            </p:cNvPr>
            <p:cNvSpPr/>
            <p:nvPr/>
          </p:nvSpPr>
          <p:spPr>
            <a:xfrm>
              <a:off x="1910457" y="4004401"/>
              <a:ext cx="1028882" cy="118598"/>
            </a:xfrm>
            <a:custGeom>
              <a:avLst/>
              <a:gdLst/>
              <a:ahLst/>
              <a:cxnLst/>
              <a:rect l="l" t="t" r="r" b="b"/>
              <a:pathLst>
                <a:path w="20873" h="2406" extrusionOk="0">
                  <a:moveTo>
                    <a:pt x="10430" y="0"/>
                  </a:moveTo>
                  <a:cubicBezTo>
                    <a:pt x="4668" y="0"/>
                    <a:pt x="0" y="536"/>
                    <a:pt x="0" y="1203"/>
                  </a:cubicBezTo>
                  <a:cubicBezTo>
                    <a:pt x="0" y="1869"/>
                    <a:pt x="4668" y="2405"/>
                    <a:pt x="10430" y="2405"/>
                  </a:cubicBezTo>
                  <a:cubicBezTo>
                    <a:pt x="16193" y="2405"/>
                    <a:pt x="20872" y="1869"/>
                    <a:pt x="20872" y="1203"/>
                  </a:cubicBezTo>
                  <a:cubicBezTo>
                    <a:pt x="20872" y="536"/>
                    <a:pt x="16193" y="0"/>
                    <a:pt x="10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5841;p62">
              <a:extLst>
                <a:ext uri="{FF2B5EF4-FFF2-40B4-BE49-F238E27FC236}">
                  <a16:creationId xmlns:a16="http://schemas.microsoft.com/office/drawing/2014/main" xmlns="" id="{9C67E56F-59F1-470B-87DE-32149DC5374F}"/>
                </a:ext>
              </a:extLst>
            </p:cNvPr>
            <p:cNvSpPr/>
            <p:nvPr/>
          </p:nvSpPr>
          <p:spPr>
            <a:xfrm>
              <a:off x="2468597" y="3407515"/>
              <a:ext cx="1775" cy="641"/>
            </a:xfrm>
            <a:custGeom>
              <a:avLst/>
              <a:gdLst/>
              <a:ahLst/>
              <a:cxnLst/>
              <a:rect l="l" t="t" r="r" b="b"/>
              <a:pathLst>
                <a:path w="36" h="13" extrusionOk="0">
                  <a:moveTo>
                    <a:pt x="12" y="0"/>
                  </a:moveTo>
                  <a:cubicBezTo>
                    <a:pt x="0" y="0"/>
                    <a:pt x="0"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5842;p62">
              <a:extLst>
                <a:ext uri="{FF2B5EF4-FFF2-40B4-BE49-F238E27FC236}">
                  <a16:creationId xmlns:a16="http://schemas.microsoft.com/office/drawing/2014/main" xmlns="" id="{E6282B5C-0052-4B64-A163-9DA718185722}"/>
                </a:ext>
              </a:extLst>
            </p:cNvPr>
            <p:cNvSpPr/>
            <p:nvPr/>
          </p:nvSpPr>
          <p:spPr>
            <a:xfrm>
              <a:off x="2465048" y="3338259"/>
              <a:ext cx="236012" cy="637993"/>
            </a:xfrm>
            <a:custGeom>
              <a:avLst/>
              <a:gdLst/>
              <a:ahLst/>
              <a:cxnLst/>
              <a:rect l="l" t="t" r="r" b="b"/>
              <a:pathLst>
                <a:path w="4788" h="12943" extrusionOk="0">
                  <a:moveTo>
                    <a:pt x="4763" y="0"/>
                  </a:moveTo>
                  <a:cubicBezTo>
                    <a:pt x="3942" y="179"/>
                    <a:pt x="3096" y="262"/>
                    <a:pt x="2251" y="310"/>
                  </a:cubicBezTo>
                  <a:cubicBezTo>
                    <a:pt x="1608" y="346"/>
                    <a:pt x="965" y="358"/>
                    <a:pt x="322" y="358"/>
                  </a:cubicBezTo>
                  <a:cubicBezTo>
                    <a:pt x="370" y="2572"/>
                    <a:pt x="13" y="10597"/>
                    <a:pt x="1" y="12943"/>
                  </a:cubicBezTo>
                  <a:lnTo>
                    <a:pt x="3454" y="12943"/>
                  </a:lnTo>
                  <a:cubicBezTo>
                    <a:pt x="3454" y="12943"/>
                    <a:pt x="4120" y="6501"/>
                    <a:pt x="4537" y="3560"/>
                  </a:cubicBezTo>
                  <a:cubicBezTo>
                    <a:pt x="4644" y="2822"/>
                    <a:pt x="4728" y="1548"/>
                    <a:pt x="4787"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5843;p62">
              <a:extLst>
                <a:ext uri="{FF2B5EF4-FFF2-40B4-BE49-F238E27FC236}">
                  <a16:creationId xmlns:a16="http://schemas.microsoft.com/office/drawing/2014/main" xmlns="" id="{C6317664-1DD2-4931-A2B5-54F1201809A7}"/>
                </a:ext>
              </a:extLst>
            </p:cNvPr>
            <p:cNvSpPr/>
            <p:nvPr/>
          </p:nvSpPr>
          <p:spPr>
            <a:xfrm>
              <a:off x="2479737" y="3338259"/>
              <a:ext cx="222457" cy="164982"/>
            </a:xfrm>
            <a:custGeom>
              <a:avLst/>
              <a:gdLst/>
              <a:ahLst/>
              <a:cxnLst/>
              <a:rect l="l" t="t" r="r" b="b"/>
              <a:pathLst>
                <a:path w="4513" h="3347" extrusionOk="0">
                  <a:moveTo>
                    <a:pt x="4477" y="0"/>
                  </a:moveTo>
                  <a:cubicBezTo>
                    <a:pt x="3656" y="179"/>
                    <a:pt x="2810" y="274"/>
                    <a:pt x="1965" y="310"/>
                  </a:cubicBezTo>
                  <a:cubicBezTo>
                    <a:pt x="1322" y="346"/>
                    <a:pt x="679" y="358"/>
                    <a:pt x="48" y="358"/>
                  </a:cubicBezTo>
                  <a:cubicBezTo>
                    <a:pt x="60" y="989"/>
                    <a:pt x="24" y="2072"/>
                    <a:pt x="1" y="3346"/>
                  </a:cubicBezTo>
                  <a:cubicBezTo>
                    <a:pt x="655" y="3334"/>
                    <a:pt x="1322" y="3322"/>
                    <a:pt x="1977" y="3263"/>
                  </a:cubicBezTo>
                  <a:cubicBezTo>
                    <a:pt x="2620" y="3203"/>
                    <a:pt x="3263" y="3132"/>
                    <a:pt x="3882" y="3025"/>
                  </a:cubicBezTo>
                  <a:cubicBezTo>
                    <a:pt x="4037" y="3013"/>
                    <a:pt x="4180" y="2977"/>
                    <a:pt x="4334" y="2953"/>
                  </a:cubicBezTo>
                  <a:cubicBezTo>
                    <a:pt x="4406" y="2203"/>
                    <a:pt x="4465" y="1179"/>
                    <a:pt x="4513"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5844;p62">
              <a:extLst>
                <a:ext uri="{FF2B5EF4-FFF2-40B4-BE49-F238E27FC236}">
                  <a16:creationId xmlns:a16="http://schemas.microsoft.com/office/drawing/2014/main" xmlns="" id="{AEED3663-000F-46B7-ABF5-DEA92B925AF3}"/>
                </a:ext>
              </a:extLst>
            </p:cNvPr>
            <p:cNvSpPr/>
            <p:nvPr/>
          </p:nvSpPr>
          <p:spPr>
            <a:xfrm>
              <a:off x="2465048" y="3714461"/>
              <a:ext cx="199585" cy="262384"/>
            </a:xfrm>
            <a:custGeom>
              <a:avLst/>
              <a:gdLst/>
              <a:ahLst/>
              <a:cxnLst/>
              <a:rect l="l" t="t" r="r" b="b"/>
              <a:pathLst>
                <a:path w="4049" h="5323" extrusionOk="0">
                  <a:moveTo>
                    <a:pt x="4049" y="0"/>
                  </a:moveTo>
                  <a:lnTo>
                    <a:pt x="4049" y="0"/>
                  </a:lnTo>
                  <a:cubicBezTo>
                    <a:pt x="3289" y="42"/>
                    <a:pt x="2529" y="60"/>
                    <a:pt x="1771" y="60"/>
                  </a:cubicBezTo>
                  <a:cubicBezTo>
                    <a:pt x="1235" y="60"/>
                    <a:pt x="700" y="51"/>
                    <a:pt x="168" y="36"/>
                  </a:cubicBezTo>
                  <a:cubicBezTo>
                    <a:pt x="144" y="286"/>
                    <a:pt x="144" y="536"/>
                    <a:pt x="132" y="798"/>
                  </a:cubicBezTo>
                  <a:lnTo>
                    <a:pt x="132" y="881"/>
                  </a:lnTo>
                  <a:cubicBezTo>
                    <a:pt x="132" y="1012"/>
                    <a:pt x="120" y="1167"/>
                    <a:pt x="120" y="1298"/>
                  </a:cubicBezTo>
                  <a:lnTo>
                    <a:pt x="120" y="1405"/>
                  </a:lnTo>
                  <a:cubicBezTo>
                    <a:pt x="60" y="3060"/>
                    <a:pt x="13" y="4525"/>
                    <a:pt x="1" y="5322"/>
                  </a:cubicBezTo>
                  <a:lnTo>
                    <a:pt x="3454" y="5322"/>
                  </a:lnTo>
                  <a:cubicBezTo>
                    <a:pt x="3454" y="5322"/>
                    <a:pt x="3644" y="3441"/>
                    <a:pt x="3894" y="1239"/>
                  </a:cubicBezTo>
                  <a:cubicBezTo>
                    <a:pt x="3894" y="1215"/>
                    <a:pt x="3918" y="1179"/>
                    <a:pt x="3918" y="1155"/>
                  </a:cubicBezTo>
                  <a:cubicBezTo>
                    <a:pt x="3930" y="1012"/>
                    <a:pt x="3942" y="893"/>
                    <a:pt x="3954" y="762"/>
                  </a:cubicBezTo>
                  <a:cubicBezTo>
                    <a:pt x="3954" y="739"/>
                    <a:pt x="3954" y="703"/>
                    <a:pt x="3978" y="691"/>
                  </a:cubicBezTo>
                  <a:cubicBezTo>
                    <a:pt x="4001" y="465"/>
                    <a:pt x="4013" y="227"/>
                    <a:pt x="40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5845;p62">
              <a:extLst>
                <a:ext uri="{FF2B5EF4-FFF2-40B4-BE49-F238E27FC236}">
                  <a16:creationId xmlns:a16="http://schemas.microsoft.com/office/drawing/2014/main" xmlns="" id="{7A310F75-1CDD-410B-B199-7381F04C6424}"/>
                </a:ext>
              </a:extLst>
            </p:cNvPr>
            <p:cNvSpPr/>
            <p:nvPr/>
          </p:nvSpPr>
          <p:spPr>
            <a:xfrm>
              <a:off x="2471506" y="3749065"/>
              <a:ext cx="189628" cy="12077"/>
            </a:xfrm>
            <a:custGeom>
              <a:avLst/>
              <a:gdLst/>
              <a:ahLst/>
              <a:cxnLst/>
              <a:rect l="l" t="t" r="r" b="b"/>
              <a:pathLst>
                <a:path w="3847" h="245" extrusionOk="0">
                  <a:moveTo>
                    <a:pt x="3847" y="1"/>
                  </a:moveTo>
                  <a:lnTo>
                    <a:pt x="3847" y="1"/>
                  </a:lnTo>
                  <a:cubicBezTo>
                    <a:pt x="3704" y="13"/>
                    <a:pt x="3573" y="37"/>
                    <a:pt x="3430" y="60"/>
                  </a:cubicBezTo>
                  <a:cubicBezTo>
                    <a:pt x="2770" y="143"/>
                    <a:pt x="2117" y="176"/>
                    <a:pt x="1466" y="176"/>
                  </a:cubicBezTo>
                  <a:cubicBezTo>
                    <a:pt x="1271" y="176"/>
                    <a:pt x="1076" y="173"/>
                    <a:pt x="882" y="167"/>
                  </a:cubicBezTo>
                  <a:cubicBezTo>
                    <a:pt x="584" y="144"/>
                    <a:pt x="298" y="132"/>
                    <a:pt x="1" y="108"/>
                  </a:cubicBezTo>
                  <a:lnTo>
                    <a:pt x="1" y="179"/>
                  </a:lnTo>
                  <a:cubicBezTo>
                    <a:pt x="479" y="224"/>
                    <a:pt x="956" y="245"/>
                    <a:pt x="1431" y="245"/>
                  </a:cubicBezTo>
                  <a:cubicBezTo>
                    <a:pt x="2233" y="245"/>
                    <a:pt x="3030" y="184"/>
                    <a:pt x="3823" y="72"/>
                  </a:cubicBezTo>
                  <a:cubicBezTo>
                    <a:pt x="3823" y="48"/>
                    <a:pt x="3823" y="13"/>
                    <a:pt x="3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5846;p62">
              <a:extLst>
                <a:ext uri="{FF2B5EF4-FFF2-40B4-BE49-F238E27FC236}">
                  <a16:creationId xmlns:a16="http://schemas.microsoft.com/office/drawing/2014/main" xmlns="" id="{652BA99E-1F38-401B-AB64-0B74FB093AC0}"/>
                </a:ext>
              </a:extLst>
            </p:cNvPr>
            <p:cNvSpPr/>
            <p:nvPr/>
          </p:nvSpPr>
          <p:spPr>
            <a:xfrm>
              <a:off x="2470372" y="3772577"/>
              <a:ext cx="186671" cy="15133"/>
            </a:xfrm>
            <a:custGeom>
              <a:avLst/>
              <a:gdLst/>
              <a:ahLst/>
              <a:cxnLst/>
              <a:rect l="l" t="t" r="r" b="b"/>
              <a:pathLst>
                <a:path w="3787" h="307" extrusionOk="0">
                  <a:moveTo>
                    <a:pt x="3786" y="0"/>
                  </a:moveTo>
                  <a:cubicBezTo>
                    <a:pt x="3608" y="36"/>
                    <a:pt x="3453" y="60"/>
                    <a:pt x="3274" y="95"/>
                  </a:cubicBezTo>
                  <a:cubicBezTo>
                    <a:pt x="2655" y="179"/>
                    <a:pt x="2048" y="214"/>
                    <a:pt x="1429" y="214"/>
                  </a:cubicBezTo>
                  <a:cubicBezTo>
                    <a:pt x="1107" y="214"/>
                    <a:pt x="810" y="191"/>
                    <a:pt x="512" y="179"/>
                  </a:cubicBezTo>
                  <a:cubicBezTo>
                    <a:pt x="369" y="167"/>
                    <a:pt x="214" y="167"/>
                    <a:pt x="71" y="155"/>
                  </a:cubicBezTo>
                  <a:lnTo>
                    <a:pt x="0" y="155"/>
                  </a:lnTo>
                  <a:cubicBezTo>
                    <a:pt x="12" y="155"/>
                    <a:pt x="12" y="179"/>
                    <a:pt x="0" y="226"/>
                  </a:cubicBezTo>
                  <a:cubicBezTo>
                    <a:pt x="24" y="226"/>
                    <a:pt x="71" y="238"/>
                    <a:pt x="95" y="238"/>
                  </a:cubicBezTo>
                  <a:cubicBezTo>
                    <a:pt x="274" y="250"/>
                    <a:pt x="441" y="274"/>
                    <a:pt x="619" y="286"/>
                  </a:cubicBezTo>
                  <a:cubicBezTo>
                    <a:pt x="865" y="300"/>
                    <a:pt x="1111" y="306"/>
                    <a:pt x="1357" y="306"/>
                  </a:cubicBezTo>
                  <a:cubicBezTo>
                    <a:pt x="2170" y="306"/>
                    <a:pt x="2979" y="232"/>
                    <a:pt x="3774" y="95"/>
                  </a:cubicBezTo>
                  <a:cubicBezTo>
                    <a:pt x="3774" y="60"/>
                    <a:pt x="3786" y="36"/>
                    <a:pt x="3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5847;p62">
              <a:extLst>
                <a:ext uri="{FF2B5EF4-FFF2-40B4-BE49-F238E27FC236}">
                  <a16:creationId xmlns:a16="http://schemas.microsoft.com/office/drawing/2014/main" xmlns="" id="{E158FB6E-9986-4166-B3D1-3A08E059DBC8}"/>
                </a:ext>
              </a:extLst>
            </p:cNvPr>
            <p:cNvSpPr/>
            <p:nvPr/>
          </p:nvSpPr>
          <p:spPr>
            <a:xfrm>
              <a:off x="2439810" y="3967924"/>
              <a:ext cx="306994" cy="96663"/>
            </a:xfrm>
            <a:custGeom>
              <a:avLst/>
              <a:gdLst/>
              <a:ahLst/>
              <a:cxnLst/>
              <a:rect l="l" t="t" r="r" b="b"/>
              <a:pathLst>
                <a:path w="6228" h="1961" extrusionOk="0">
                  <a:moveTo>
                    <a:pt x="3242" y="1"/>
                  </a:moveTo>
                  <a:cubicBezTo>
                    <a:pt x="2233" y="1"/>
                    <a:pt x="601" y="40"/>
                    <a:pt x="501" y="73"/>
                  </a:cubicBezTo>
                  <a:cubicBezTo>
                    <a:pt x="334" y="121"/>
                    <a:pt x="1" y="1514"/>
                    <a:pt x="191" y="1823"/>
                  </a:cubicBezTo>
                  <a:cubicBezTo>
                    <a:pt x="245" y="1927"/>
                    <a:pt x="929" y="1961"/>
                    <a:pt x="1820" y="1961"/>
                  </a:cubicBezTo>
                  <a:cubicBezTo>
                    <a:pt x="3284" y="1961"/>
                    <a:pt x="5306" y="1869"/>
                    <a:pt x="6002" y="1847"/>
                  </a:cubicBezTo>
                  <a:cubicBezTo>
                    <a:pt x="6145" y="1847"/>
                    <a:pt x="6228" y="1693"/>
                    <a:pt x="6168" y="1573"/>
                  </a:cubicBezTo>
                  <a:cubicBezTo>
                    <a:pt x="6049" y="1335"/>
                    <a:pt x="5764" y="990"/>
                    <a:pt x="5216" y="633"/>
                  </a:cubicBezTo>
                  <a:cubicBezTo>
                    <a:pt x="4323" y="38"/>
                    <a:pt x="4025" y="26"/>
                    <a:pt x="4025" y="26"/>
                  </a:cubicBezTo>
                  <a:cubicBezTo>
                    <a:pt x="3990" y="8"/>
                    <a:pt x="3672" y="1"/>
                    <a:pt x="3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5848;p62">
              <a:extLst>
                <a:ext uri="{FF2B5EF4-FFF2-40B4-BE49-F238E27FC236}">
                  <a16:creationId xmlns:a16="http://schemas.microsoft.com/office/drawing/2014/main" xmlns="" id="{5F6E5F40-CD8F-4244-83A3-18F5B83CB6B6}"/>
                </a:ext>
              </a:extLst>
            </p:cNvPr>
            <p:cNvSpPr/>
            <p:nvPr/>
          </p:nvSpPr>
          <p:spPr>
            <a:xfrm>
              <a:off x="2628798" y="3995134"/>
              <a:ext cx="78129" cy="26224"/>
            </a:xfrm>
            <a:custGeom>
              <a:avLst/>
              <a:gdLst/>
              <a:ahLst/>
              <a:cxnLst/>
              <a:rect l="l" t="t" r="r" b="b"/>
              <a:pathLst>
                <a:path w="1585" h="532" extrusionOk="0">
                  <a:moveTo>
                    <a:pt x="1223" y="1"/>
                  </a:moveTo>
                  <a:cubicBezTo>
                    <a:pt x="1082" y="1"/>
                    <a:pt x="943" y="16"/>
                    <a:pt x="798" y="45"/>
                  </a:cubicBezTo>
                  <a:cubicBezTo>
                    <a:pt x="596" y="81"/>
                    <a:pt x="394" y="140"/>
                    <a:pt x="215" y="248"/>
                  </a:cubicBezTo>
                  <a:cubicBezTo>
                    <a:pt x="144" y="295"/>
                    <a:pt x="1" y="367"/>
                    <a:pt x="36" y="474"/>
                  </a:cubicBezTo>
                  <a:cubicBezTo>
                    <a:pt x="54" y="517"/>
                    <a:pt x="82" y="532"/>
                    <a:pt x="114" y="532"/>
                  </a:cubicBezTo>
                  <a:cubicBezTo>
                    <a:pt x="172" y="532"/>
                    <a:pt x="245" y="485"/>
                    <a:pt x="298" y="462"/>
                  </a:cubicBezTo>
                  <a:cubicBezTo>
                    <a:pt x="667" y="248"/>
                    <a:pt x="1072" y="176"/>
                    <a:pt x="1489" y="176"/>
                  </a:cubicBezTo>
                  <a:cubicBezTo>
                    <a:pt x="1560" y="176"/>
                    <a:pt x="1584"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5849;p62">
              <a:extLst>
                <a:ext uri="{FF2B5EF4-FFF2-40B4-BE49-F238E27FC236}">
                  <a16:creationId xmlns:a16="http://schemas.microsoft.com/office/drawing/2014/main" xmlns="" id="{4844CDF1-8EA4-4B4C-8FDC-2AC83E9509F7}"/>
                </a:ext>
              </a:extLst>
            </p:cNvPr>
            <p:cNvSpPr/>
            <p:nvPr/>
          </p:nvSpPr>
          <p:spPr>
            <a:xfrm>
              <a:off x="2598533" y="3982663"/>
              <a:ext cx="80199" cy="30118"/>
            </a:xfrm>
            <a:custGeom>
              <a:avLst/>
              <a:gdLst/>
              <a:ahLst/>
              <a:cxnLst/>
              <a:rect l="l" t="t" r="r" b="b"/>
              <a:pathLst>
                <a:path w="1627" h="611" extrusionOk="0">
                  <a:moveTo>
                    <a:pt x="1520" y="0"/>
                  </a:moveTo>
                  <a:cubicBezTo>
                    <a:pt x="1270" y="0"/>
                    <a:pt x="1008" y="24"/>
                    <a:pt x="758" y="96"/>
                  </a:cubicBezTo>
                  <a:lnTo>
                    <a:pt x="400" y="239"/>
                  </a:lnTo>
                  <a:cubicBezTo>
                    <a:pt x="317" y="274"/>
                    <a:pt x="198" y="322"/>
                    <a:pt x="103" y="393"/>
                  </a:cubicBezTo>
                  <a:cubicBezTo>
                    <a:pt x="91" y="393"/>
                    <a:pt x="79" y="417"/>
                    <a:pt x="55" y="429"/>
                  </a:cubicBezTo>
                  <a:cubicBezTo>
                    <a:pt x="0" y="484"/>
                    <a:pt x="47" y="610"/>
                    <a:pt x="129" y="610"/>
                  </a:cubicBezTo>
                  <a:cubicBezTo>
                    <a:pt x="136" y="610"/>
                    <a:pt x="143" y="609"/>
                    <a:pt x="150" y="608"/>
                  </a:cubicBezTo>
                  <a:cubicBezTo>
                    <a:pt x="269" y="560"/>
                    <a:pt x="377" y="489"/>
                    <a:pt x="472" y="429"/>
                  </a:cubicBezTo>
                  <a:cubicBezTo>
                    <a:pt x="579" y="370"/>
                    <a:pt x="686" y="322"/>
                    <a:pt x="805" y="298"/>
                  </a:cubicBezTo>
                  <a:cubicBezTo>
                    <a:pt x="1043" y="215"/>
                    <a:pt x="1281" y="179"/>
                    <a:pt x="1520" y="155"/>
                  </a:cubicBezTo>
                  <a:cubicBezTo>
                    <a:pt x="1627" y="143"/>
                    <a:pt x="1627" y="0"/>
                    <a:pt x="15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5850;p62">
              <a:extLst>
                <a:ext uri="{FF2B5EF4-FFF2-40B4-BE49-F238E27FC236}">
                  <a16:creationId xmlns:a16="http://schemas.microsoft.com/office/drawing/2014/main" xmlns="" id="{346A551D-2446-45D4-AB6F-A3ECFFA1812C}"/>
                </a:ext>
              </a:extLst>
            </p:cNvPr>
            <p:cNvSpPr/>
            <p:nvPr/>
          </p:nvSpPr>
          <p:spPr>
            <a:xfrm>
              <a:off x="2583055" y="3969058"/>
              <a:ext cx="70439" cy="25287"/>
            </a:xfrm>
            <a:custGeom>
              <a:avLst/>
              <a:gdLst/>
              <a:ahLst/>
              <a:cxnLst/>
              <a:rect l="l" t="t" r="r" b="b"/>
              <a:pathLst>
                <a:path w="1429" h="513" extrusionOk="0">
                  <a:moveTo>
                    <a:pt x="1098" y="0"/>
                  </a:moveTo>
                  <a:cubicBezTo>
                    <a:pt x="943" y="0"/>
                    <a:pt x="790" y="17"/>
                    <a:pt x="631" y="62"/>
                  </a:cubicBezTo>
                  <a:cubicBezTo>
                    <a:pt x="512" y="98"/>
                    <a:pt x="393" y="134"/>
                    <a:pt x="274" y="193"/>
                  </a:cubicBezTo>
                  <a:cubicBezTo>
                    <a:pt x="179" y="241"/>
                    <a:pt x="0" y="312"/>
                    <a:pt x="0" y="431"/>
                  </a:cubicBezTo>
                  <a:cubicBezTo>
                    <a:pt x="0" y="467"/>
                    <a:pt x="24" y="479"/>
                    <a:pt x="36" y="491"/>
                  </a:cubicBezTo>
                  <a:cubicBezTo>
                    <a:pt x="61" y="506"/>
                    <a:pt x="81" y="512"/>
                    <a:pt x="102" y="512"/>
                  </a:cubicBezTo>
                  <a:cubicBezTo>
                    <a:pt x="129" y="512"/>
                    <a:pt x="156" y="500"/>
                    <a:pt x="191" y="479"/>
                  </a:cubicBezTo>
                  <a:cubicBezTo>
                    <a:pt x="262" y="443"/>
                    <a:pt x="298" y="419"/>
                    <a:pt x="357" y="396"/>
                  </a:cubicBezTo>
                  <a:cubicBezTo>
                    <a:pt x="452" y="336"/>
                    <a:pt x="572" y="288"/>
                    <a:pt x="667" y="253"/>
                  </a:cubicBezTo>
                  <a:cubicBezTo>
                    <a:pt x="893" y="181"/>
                    <a:pt x="1131" y="134"/>
                    <a:pt x="1369" y="122"/>
                  </a:cubicBezTo>
                  <a:cubicBezTo>
                    <a:pt x="1429" y="110"/>
                    <a:pt x="1429" y="38"/>
                    <a:pt x="1369" y="15"/>
                  </a:cubicBezTo>
                  <a:cubicBezTo>
                    <a:pt x="1278" y="6"/>
                    <a:pt x="1188" y="0"/>
                    <a:pt x="10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5851;p62">
              <a:extLst>
                <a:ext uri="{FF2B5EF4-FFF2-40B4-BE49-F238E27FC236}">
                  <a16:creationId xmlns:a16="http://schemas.microsoft.com/office/drawing/2014/main" xmlns="" id="{7B1073C4-A9C3-42EF-9BA0-351397B9A71A}"/>
                </a:ext>
              </a:extLst>
            </p:cNvPr>
            <p:cNvSpPr/>
            <p:nvPr/>
          </p:nvSpPr>
          <p:spPr>
            <a:xfrm>
              <a:off x="2145188" y="3338259"/>
              <a:ext cx="307585" cy="637993"/>
            </a:xfrm>
            <a:custGeom>
              <a:avLst/>
              <a:gdLst/>
              <a:ahLst/>
              <a:cxnLst/>
              <a:rect l="l" t="t" r="r" b="b"/>
              <a:pathLst>
                <a:path w="6240" h="12943" extrusionOk="0">
                  <a:moveTo>
                    <a:pt x="6204" y="0"/>
                  </a:moveTo>
                  <a:cubicBezTo>
                    <a:pt x="5359" y="179"/>
                    <a:pt x="4490" y="262"/>
                    <a:pt x="3644" y="310"/>
                  </a:cubicBezTo>
                  <a:cubicBezTo>
                    <a:pt x="3001" y="346"/>
                    <a:pt x="2370" y="358"/>
                    <a:pt x="1727" y="358"/>
                  </a:cubicBezTo>
                  <a:cubicBezTo>
                    <a:pt x="1537" y="2572"/>
                    <a:pt x="299" y="10597"/>
                    <a:pt x="1" y="12943"/>
                  </a:cubicBezTo>
                  <a:lnTo>
                    <a:pt x="3454" y="12943"/>
                  </a:lnTo>
                  <a:cubicBezTo>
                    <a:pt x="3454" y="12943"/>
                    <a:pt x="4835" y="6501"/>
                    <a:pt x="5585" y="3560"/>
                  </a:cubicBezTo>
                  <a:cubicBezTo>
                    <a:pt x="5775" y="2822"/>
                    <a:pt x="6014" y="1548"/>
                    <a:pt x="624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5852;p62">
              <a:extLst>
                <a:ext uri="{FF2B5EF4-FFF2-40B4-BE49-F238E27FC236}">
                  <a16:creationId xmlns:a16="http://schemas.microsoft.com/office/drawing/2014/main" xmlns="" id="{59259DC5-AF62-4DE9-9FB0-8A8AE3A755FB}"/>
                </a:ext>
              </a:extLst>
            </p:cNvPr>
            <p:cNvSpPr/>
            <p:nvPr/>
          </p:nvSpPr>
          <p:spPr>
            <a:xfrm>
              <a:off x="2212128" y="3338259"/>
              <a:ext cx="240646" cy="164982"/>
            </a:xfrm>
            <a:custGeom>
              <a:avLst/>
              <a:gdLst/>
              <a:ahLst/>
              <a:cxnLst/>
              <a:rect l="l" t="t" r="r" b="b"/>
              <a:pathLst>
                <a:path w="4882" h="3347" extrusionOk="0">
                  <a:moveTo>
                    <a:pt x="4846" y="0"/>
                  </a:moveTo>
                  <a:cubicBezTo>
                    <a:pt x="4001" y="179"/>
                    <a:pt x="3132" y="274"/>
                    <a:pt x="2286" y="310"/>
                  </a:cubicBezTo>
                  <a:cubicBezTo>
                    <a:pt x="1643" y="346"/>
                    <a:pt x="1012" y="358"/>
                    <a:pt x="369" y="358"/>
                  </a:cubicBezTo>
                  <a:cubicBezTo>
                    <a:pt x="310" y="989"/>
                    <a:pt x="179" y="2072"/>
                    <a:pt x="0" y="3346"/>
                  </a:cubicBezTo>
                  <a:cubicBezTo>
                    <a:pt x="667" y="3334"/>
                    <a:pt x="1322" y="3322"/>
                    <a:pt x="1989" y="3263"/>
                  </a:cubicBezTo>
                  <a:cubicBezTo>
                    <a:pt x="2632" y="3203"/>
                    <a:pt x="3286" y="3132"/>
                    <a:pt x="3929" y="3025"/>
                  </a:cubicBezTo>
                  <a:cubicBezTo>
                    <a:pt x="4072" y="3013"/>
                    <a:pt x="4227" y="2977"/>
                    <a:pt x="4370" y="2953"/>
                  </a:cubicBezTo>
                  <a:cubicBezTo>
                    <a:pt x="4525" y="2203"/>
                    <a:pt x="4703" y="1179"/>
                    <a:pt x="48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5853;p62">
              <a:extLst>
                <a:ext uri="{FF2B5EF4-FFF2-40B4-BE49-F238E27FC236}">
                  <a16:creationId xmlns:a16="http://schemas.microsoft.com/office/drawing/2014/main" xmlns="" id="{7CCCA2F5-A9D3-49C8-989A-EA2766AB601C}"/>
                </a:ext>
              </a:extLst>
            </p:cNvPr>
            <p:cNvSpPr/>
            <p:nvPr/>
          </p:nvSpPr>
          <p:spPr>
            <a:xfrm>
              <a:off x="2146371" y="3714461"/>
              <a:ext cx="227781" cy="262384"/>
            </a:xfrm>
            <a:custGeom>
              <a:avLst/>
              <a:gdLst/>
              <a:ahLst/>
              <a:cxnLst/>
              <a:rect l="l" t="t" r="r" b="b"/>
              <a:pathLst>
                <a:path w="4621" h="5323" extrusionOk="0">
                  <a:moveTo>
                    <a:pt x="4620" y="0"/>
                  </a:moveTo>
                  <a:cubicBezTo>
                    <a:pt x="3860" y="42"/>
                    <a:pt x="3096" y="60"/>
                    <a:pt x="2337" y="60"/>
                  </a:cubicBezTo>
                  <a:cubicBezTo>
                    <a:pt x="1800" y="60"/>
                    <a:pt x="1267" y="51"/>
                    <a:pt x="739" y="36"/>
                  </a:cubicBezTo>
                  <a:cubicBezTo>
                    <a:pt x="703" y="286"/>
                    <a:pt x="656" y="536"/>
                    <a:pt x="632" y="798"/>
                  </a:cubicBezTo>
                  <a:cubicBezTo>
                    <a:pt x="632" y="822"/>
                    <a:pt x="620" y="846"/>
                    <a:pt x="620" y="881"/>
                  </a:cubicBezTo>
                  <a:cubicBezTo>
                    <a:pt x="596" y="1012"/>
                    <a:pt x="572" y="1167"/>
                    <a:pt x="560" y="1298"/>
                  </a:cubicBezTo>
                  <a:cubicBezTo>
                    <a:pt x="560" y="1334"/>
                    <a:pt x="537" y="1370"/>
                    <a:pt x="537" y="1405"/>
                  </a:cubicBezTo>
                  <a:cubicBezTo>
                    <a:pt x="298" y="3060"/>
                    <a:pt x="96" y="4525"/>
                    <a:pt x="1" y="5322"/>
                  </a:cubicBezTo>
                  <a:lnTo>
                    <a:pt x="3454" y="5322"/>
                  </a:lnTo>
                  <a:cubicBezTo>
                    <a:pt x="3454" y="5322"/>
                    <a:pt x="3858" y="3441"/>
                    <a:pt x="4347" y="1239"/>
                  </a:cubicBezTo>
                  <a:cubicBezTo>
                    <a:pt x="4347" y="1215"/>
                    <a:pt x="4370" y="1179"/>
                    <a:pt x="4370" y="1155"/>
                  </a:cubicBezTo>
                  <a:cubicBezTo>
                    <a:pt x="4394" y="1012"/>
                    <a:pt x="4430" y="893"/>
                    <a:pt x="4454" y="762"/>
                  </a:cubicBezTo>
                  <a:cubicBezTo>
                    <a:pt x="4454" y="739"/>
                    <a:pt x="4466" y="703"/>
                    <a:pt x="4466" y="691"/>
                  </a:cubicBezTo>
                  <a:cubicBezTo>
                    <a:pt x="4513" y="465"/>
                    <a:pt x="4573" y="227"/>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5854;p62">
              <a:extLst>
                <a:ext uri="{FF2B5EF4-FFF2-40B4-BE49-F238E27FC236}">
                  <a16:creationId xmlns:a16="http://schemas.microsoft.com/office/drawing/2014/main" xmlns="" id="{D6C88499-E681-43AC-A30D-5AF2C297B008}"/>
                </a:ext>
              </a:extLst>
            </p:cNvPr>
            <p:cNvSpPr/>
            <p:nvPr/>
          </p:nvSpPr>
          <p:spPr>
            <a:xfrm>
              <a:off x="2176884" y="3749065"/>
              <a:ext cx="189628" cy="12077"/>
            </a:xfrm>
            <a:custGeom>
              <a:avLst/>
              <a:gdLst/>
              <a:ahLst/>
              <a:cxnLst/>
              <a:rect l="l" t="t" r="r" b="b"/>
              <a:pathLst>
                <a:path w="3847" h="245" extrusionOk="0">
                  <a:moveTo>
                    <a:pt x="3847" y="1"/>
                  </a:moveTo>
                  <a:lnTo>
                    <a:pt x="3847" y="1"/>
                  </a:lnTo>
                  <a:cubicBezTo>
                    <a:pt x="3716" y="13"/>
                    <a:pt x="3573" y="37"/>
                    <a:pt x="3430" y="60"/>
                  </a:cubicBezTo>
                  <a:cubicBezTo>
                    <a:pt x="2779" y="143"/>
                    <a:pt x="2121" y="176"/>
                    <a:pt x="1473" y="176"/>
                  </a:cubicBezTo>
                  <a:cubicBezTo>
                    <a:pt x="1279" y="176"/>
                    <a:pt x="1086" y="173"/>
                    <a:pt x="894" y="167"/>
                  </a:cubicBezTo>
                  <a:cubicBezTo>
                    <a:pt x="596" y="144"/>
                    <a:pt x="310" y="132"/>
                    <a:pt x="13" y="108"/>
                  </a:cubicBezTo>
                  <a:cubicBezTo>
                    <a:pt x="1" y="120"/>
                    <a:pt x="1" y="156"/>
                    <a:pt x="1" y="179"/>
                  </a:cubicBezTo>
                  <a:cubicBezTo>
                    <a:pt x="470" y="224"/>
                    <a:pt x="945" y="245"/>
                    <a:pt x="1421" y="245"/>
                  </a:cubicBezTo>
                  <a:cubicBezTo>
                    <a:pt x="2225" y="245"/>
                    <a:pt x="3035" y="184"/>
                    <a:pt x="3835" y="72"/>
                  </a:cubicBezTo>
                  <a:cubicBezTo>
                    <a:pt x="3835" y="48"/>
                    <a:pt x="3847" y="13"/>
                    <a:pt x="3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5855;p62">
              <a:extLst>
                <a:ext uri="{FF2B5EF4-FFF2-40B4-BE49-F238E27FC236}">
                  <a16:creationId xmlns:a16="http://schemas.microsoft.com/office/drawing/2014/main" xmlns="" id="{D39D68EF-5CB4-40D9-BA57-8211799E2E2A}"/>
                </a:ext>
              </a:extLst>
            </p:cNvPr>
            <p:cNvSpPr/>
            <p:nvPr/>
          </p:nvSpPr>
          <p:spPr>
            <a:xfrm>
              <a:off x="2172792" y="3772577"/>
              <a:ext cx="189037" cy="15133"/>
            </a:xfrm>
            <a:custGeom>
              <a:avLst/>
              <a:gdLst/>
              <a:ahLst/>
              <a:cxnLst/>
              <a:rect l="l" t="t" r="r" b="b"/>
              <a:pathLst>
                <a:path w="3835" h="307" extrusionOk="0">
                  <a:moveTo>
                    <a:pt x="3834" y="0"/>
                  </a:moveTo>
                  <a:lnTo>
                    <a:pt x="3299" y="95"/>
                  </a:lnTo>
                  <a:cubicBezTo>
                    <a:pt x="2668" y="179"/>
                    <a:pt x="2060" y="214"/>
                    <a:pt x="1429" y="214"/>
                  </a:cubicBezTo>
                  <a:cubicBezTo>
                    <a:pt x="1120" y="214"/>
                    <a:pt x="822" y="191"/>
                    <a:pt x="524" y="179"/>
                  </a:cubicBezTo>
                  <a:cubicBezTo>
                    <a:pt x="382" y="167"/>
                    <a:pt x="227" y="167"/>
                    <a:pt x="84" y="155"/>
                  </a:cubicBezTo>
                  <a:lnTo>
                    <a:pt x="1" y="155"/>
                  </a:lnTo>
                  <a:lnTo>
                    <a:pt x="1" y="226"/>
                  </a:lnTo>
                  <a:cubicBezTo>
                    <a:pt x="36" y="226"/>
                    <a:pt x="84" y="238"/>
                    <a:pt x="108" y="238"/>
                  </a:cubicBezTo>
                  <a:cubicBezTo>
                    <a:pt x="274" y="250"/>
                    <a:pt x="453" y="274"/>
                    <a:pt x="632" y="286"/>
                  </a:cubicBezTo>
                  <a:cubicBezTo>
                    <a:pt x="878" y="300"/>
                    <a:pt x="1124" y="306"/>
                    <a:pt x="1371" y="306"/>
                  </a:cubicBezTo>
                  <a:cubicBezTo>
                    <a:pt x="2188" y="306"/>
                    <a:pt x="3006" y="232"/>
                    <a:pt x="3811" y="95"/>
                  </a:cubicBezTo>
                  <a:cubicBezTo>
                    <a:pt x="3811" y="60"/>
                    <a:pt x="3834" y="36"/>
                    <a:pt x="38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5856;p62">
              <a:extLst>
                <a:ext uri="{FF2B5EF4-FFF2-40B4-BE49-F238E27FC236}">
                  <a16:creationId xmlns:a16="http://schemas.microsoft.com/office/drawing/2014/main" xmlns="" id="{F92D6BEE-575C-4BE0-9382-49DD699FBAE7}"/>
                </a:ext>
              </a:extLst>
            </p:cNvPr>
            <p:cNvSpPr/>
            <p:nvPr/>
          </p:nvSpPr>
          <p:spPr>
            <a:xfrm>
              <a:off x="2121725" y="3967924"/>
              <a:ext cx="306402" cy="96663"/>
            </a:xfrm>
            <a:custGeom>
              <a:avLst/>
              <a:gdLst/>
              <a:ahLst/>
              <a:cxnLst/>
              <a:rect l="l" t="t" r="r" b="b"/>
              <a:pathLst>
                <a:path w="6216" h="1961" extrusionOk="0">
                  <a:moveTo>
                    <a:pt x="3232" y="1"/>
                  </a:moveTo>
                  <a:cubicBezTo>
                    <a:pt x="2226" y="1"/>
                    <a:pt x="597" y="40"/>
                    <a:pt x="489" y="73"/>
                  </a:cubicBezTo>
                  <a:cubicBezTo>
                    <a:pt x="322" y="121"/>
                    <a:pt x="1" y="1514"/>
                    <a:pt x="179" y="1823"/>
                  </a:cubicBezTo>
                  <a:cubicBezTo>
                    <a:pt x="233" y="1927"/>
                    <a:pt x="919" y="1961"/>
                    <a:pt x="1811" y="1961"/>
                  </a:cubicBezTo>
                  <a:cubicBezTo>
                    <a:pt x="3279" y="1961"/>
                    <a:pt x="5305" y="1869"/>
                    <a:pt x="6001" y="1847"/>
                  </a:cubicBezTo>
                  <a:cubicBezTo>
                    <a:pt x="6132" y="1847"/>
                    <a:pt x="6216" y="1693"/>
                    <a:pt x="6156" y="1573"/>
                  </a:cubicBezTo>
                  <a:cubicBezTo>
                    <a:pt x="6037" y="1335"/>
                    <a:pt x="5763" y="990"/>
                    <a:pt x="5204" y="633"/>
                  </a:cubicBezTo>
                  <a:cubicBezTo>
                    <a:pt x="4299" y="38"/>
                    <a:pt x="4013" y="26"/>
                    <a:pt x="4013" y="26"/>
                  </a:cubicBezTo>
                  <a:cubicBezTo>
                    <a:pt x="3977" y="8"/>
                    <a:pt x="3661" y="1"/>
                    <a:pt x="32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5857;p62">
              <a:extLst>
                <a:ext uri="{FF2B5EF4-FFF2-40B4-BE49-F238E27FC236}">
                  <a16:creationId xmlns:a16="http://schemas.microsoft.com/office/drawing/2014/main" xmlns="" id="{EAD621CB-3549-452D-99AA-E53A80500C66}"/>
                </a:ext>
              </a:extLst>
            </p:cNvPr>
            <p:cNvSpPr/>
            <p:nvPr/>
          </p:nvSpPr>
          <p:spPr>
            <a:xfrm>
              <a:off x="2309530" y="3995134"/>
              <a:ext cx="78720" cy="26224"/>
            </a:xfrm>
            <a:custGeom>
              <a:avLst/>
              <a:gdLst/>
              <a:ahLst/>
              <a:cxnLst/>
              <a:rect l="l" t="t" r="r" b="b"/>
              <a:pathLst>
                <a:path w="1597" h="532" extrusionOk="0">
                  <a:moveTo>
                    <a:pt x="1223" y="1"/>
                  </a:moveTo>
                  <a:cubicBezTo>
                    <a:pt x="1082" y="1"/>
                    <a:pt x="943" y="16"/>
                    <a:pt x="798" y="45"/>
                  </a:cubicBezTo>
                  <a:cubicBezTo>
                    <a:pt x="596" y="81"/>
                    <a:pt x="406" y="140"/>
                    <a:pt x="227" y="248"/>
                  </a:cubicBezTo>
                  <a:cubicBezTo>
                    <a:pt x="144" y="295"/>
                    <a:pt x="1" y="367"/>
                    <a:pt x="48" y="474"/>
                  </a:cubicBezTo>
                  <a:cubicBezTo>
                    <a:pt x="61" y="517"/>
                    <a:pt x="88" y="532"/>
                    <a:pt x="121" y="532"/>
                  </a:cubicBezTo>
                  <a:cubicBezTo>
                    <a:pt x="178" y="532"/>
                    <a:pt x="253" y="485"/>
                    <a:pt x="298" y="462"/>
                  </a:cubicBezTo>
                  <a:cubicBezTo>
                    <a:pt x="667" y="248"/>
                    <a:pt x="1072" y="176"/>
                    <a:pt x="1489" y="176"/>
                  </a:cubicBezTo>
                  <a:cubicBezTo>
                    <a:pt x="1560" y="176"/>
                    <a:pt x="1596"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5858;p62">
              <a:extLst>
                <a:ext uri="{FF2B5EF4-FFF2-40B4-BE49-F238E27FC236}">
                  <a16:creationId xmlns:a16="http://schemas.microsoft.com/office/drawing/2014/main" xmlns="" id="{C30B147D-7600-4E80-984C-6A481BB9204C}"/>
                </a:ext>
              </a:extLst>
            </p:cNvPr>
            <p:cNvSpPr/>
            <p:nvPr/>
          </p:nvSpPr>
          <p:spPr>
            <a:xfrm>
              <a:off x="2279807" y="3982663"/>
              <a:ext cx="79657" cy="30118"/>
            </a:xfrm>
            <a:custGeom>
              <a:avLst/>
              <a:gdLst/>
              <a:ahLst/>
              <a:cxnLst/>
              <a:rect l="l" t="t" r="r" b="b"/>
              <a:pathLst>
                <a:path w="1616" h="611" extrusionOk="0">
                  <a:moveTo>
                    <a:pt x="1509" y="0"/>
                  </a:moveTo>
                  <a:cubicBezTo>
                    <a:pt x="1259" y="0"/>
                    <a:pt x="1009" y="24"/>
                    <a:pt x="758" y="96"/>
                  </a:cubicBezTo>
                  <a:lnTo>
                    <a:pt x="389" y="239"/>
                  </a:lnTo>
                  <a:cubicBezTo>
                    <a:pt x="306" y="274"/>
                    <a:pt x="187" y="322"/>
                    <a:pt x="92" y="393"/>
                  </a:cubicBezTo>
                  <a:cubicBezTo>
                    <a:pt x="80" y="393"/>
                    <a:pt x="68" y="417"/>
                    <a:pt x="56" y="429"/>
                  </a:cubicBezTo>
                  <a:cubicBezTo>
                    <a:pt x="1" y="484"/>
                    <a:pt x="48" y="610"/>
                    <a:pt x="121" y="610"/>
                  </a:cubicBezTo>
                  <a:cubicBezTo>
                    <a:pt x="127" y="610"/>
                    <a:pt x="133" y="609"/>
                    <a:pt x="139" y="608"/>
                  </a:cubicBezTo>
                  <a:cubicBezTo>
                    <a:pt x="258" y="560"/>
                    <a:pt x="366" y="489"/>
                    <a:pt x="473" y="429"/>
                  </a:cubicBezTo>
                  <a:cubicBezTo>
                    <a:pt x="568" y="370"/>
                    <a:pt x="675" y="322"/>
                    <a:pt x="794" y="298"/>
                  </a:cubicBezTo>
                  <a:cubicBezTo>
                    <a:pt x="1032" y="215"/>
                    <a:pt x="1270" y="179"/>
                    <a:pt x="1509" y="155"/>
                  </a:cubicBezTo>
                  <a:cubicBezTo>
                    <a:pt x="1616" y="143"/>
                    <a:pt x="1616" y="0"/>
                    <a:pt x="15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5859;p62">
              <a:extLst>
                <a:ext uri="{FF2B5EF4-FFF2-40B4-BE49-F238E27FC236}">
                  <a16:creationId xmlns:a16="http://schemas.microsoft.com/office/drawing/2014/main" xmlns="" id="{85100FFA-FDFC-42B7-A022-14B69B07A761}"/>
                </a:ext>
              </a:extLst>
            </p:cNvPr>
            <p:cNvSpPr/>
            <p:nvPr/>
          </p:nvSpPr>
          <p:spPr>
            <a:xfrm>
              <a:off x="2264920" y="3969058"/>
              <a:ext cx="70488" cy="25287"/>
            </a:xfrm>
            <a:custGeom>
              <a:avLst/>
              <a:gdLst/>
              <a:ahLst/>
              <a:cxnLst/>
              <a:rect l="l" t="t" r="r" b="b"/>
              <a:pathLst>
                <a:path w="1430" h="513" extrusionOk="0">
                  <a:moveTo>
                    <a:pt x="1095" y="0"/>
                  </a:moveTo>
                  <a:cubicBezTo>
                    <a:pt x="937" y="0"/>
                    <a:pt x="778" y="17"/>
                    <a:pt x="620" y="62"/>
                  </a:cubicBezTo>
                  <a:cubicBezTo>
                    <a:pt x="501" y="98"/>
                    <a:pt x="382" y="134"/>
                    <a:pt x="263" y="193"/>
                  </a:cubicBezTo>
                  <a:cubicBezTo>
                    <a:pt x="156" y="241"/>
                    <a:pt x="1" y="312"/>
                    <a:pt x="1" y="431"/>
                  </a:cubicBezTo>
                  <a:cubicBezTo>
                    <a:pt x="1" y="467"/>
                    <a:pt x="13" y="479"/>
                    <a:pt x="25" y="491"/>
                  </a:cubicBezTo>
                  <a:cubicBezTo>
                    <a:pt x="50" y="506"/>
                    <a:pt x="72" y="512"/>
                    <a:pt x="95" y="512"/>
                  </a:cubicBezTo>
                  <a:cubicBezTo>
                    <a:pt x="126" y="512"/>
                    <a:pt x="157" y="500"/>
                    <a:pt x="191" y="479"/>
                  </a:cubicBezTo>
                  <a:cubicBezTo>
                    <a:pt x="251" y="443"/>
                    <a:pt x="298" y="419"/>
                    <a:pt x="358" y="396"/>
                  </a:cubicBezTo>
                  <a:cubicBezTo>
                    <a:pt x="441" y="336"/>
                    <a:pt x="560" y="288"/>
                    <a:pt x="668" y="253"/>
                  </a:cubicBezTo>
                  <a:cubicBezTo>
                    <a:pt x="894" y="181"/>
                    <a:pt x="1132" y="134"/>
                    <a:pt x="1370" y="122"/>
                  </a:cubicBezTo>
                  <a:cubicBezTo>
                    <a:pt x="1430" y="110"/>
                    <a:pt x="1430" y="38"/>
                    <a:pt x="1370" y="15"/>
                  </a:cubicBezTo>
                  <a:cubicBezTo>
                    <a:pt x="1279" y="6"/>
                    <a:pt x="1187" y="0"/>
                    <a:pt x="10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5860;p62">
              <a:extLst>
                <a:ext uri="{FF2B5EF4-FFF2-40B4-BE49-F238E27FC236}">
                  <a16:creationId xmlns:a16="http://schemas.microsoft.com/office/drawing/2014/main" xmlns="" id="{E07C4875-B256-4B95-957F-3D395A104FF9}"/>
                </a:ext>
              </a:extLst>
            </p:cNvPr>
            <p:cNvSpPr/>
            <p:nvPr/>
          </p:nvSpPr>
          <p:spPr>
            <a:xfrm>
              <a:off x="2108219" y="3073408"/>
              <a:ext cx="684969" cy="396805"/>
            </a:xfrm>
            <a:custGeom>
              <a:avLst/>
              <a:gdLst/>
              <a:ahLst/>
              <a:cxnLst/>
              <a:rect l="l" t="t" r="r" b="b"/>
              <a:pathLst>
                <a:path w="13896" h="8050" extrusionOk="0">
                  <a:moveTo>
                    <a:pt x="12323" y="1"/>
                  </a:moveTo>
                  <a:cubicBezTo>
                    <a:pt x="12316" y="1"/>
                    <a:pt x="12308" y="2"/>
                    <a:pt x="12300" y="4"/>
                  </a:cubicBezTo>
                  <a:cubicBezTo>
                    <a:pt x="12133" y="28"/>
                    <a:pt x="11979" y="75"/>
                    <a:pt x="11812" y="111"/>
                  </a:cubicBezTo>
                  <a:cubicBezTo>
                    <a:pt x="11776" y="123"/>
                    <a:pt x="11740" y="123"/>
                    <a:pt x="11705" y="123"/>
                  </a:cubicBezTo>
                  <a:cubicBezTo>
                    <a:pt x="11121" y="206"/>
                    <a:pt x="10550" y="289"/>
                    <a:pt x="9966" y="325"/>
                  </a:cubicBezTo>
                  <a:lnTo>
                    <a:pt x="9919" y="325"/>
                  </a:lnTo>
                  <a:cubicBezTo>
                    <a:pt x="9859" y="325"/>
                    <a:pt x="9812" y="349"/>
                    <a:pt x="9776" y="349"/>
                  </a:cubicBezTo>
                  <a:cubicBezTo>
                    <a:pt x="9657" y="361"/>
                    <a:pt x="9514" y="361"/>
                    <a:pt x="9395" y="373"/>
                  </a:cubicBezTo>
                  <a:cubicBezTo>
                    <a:pt x="9371" y="373"/>
                    <a:pt x="9335" y="373"/>
                    <a:pt x="9312" y="385"/>
                  </a:cubicBezTo>
                  <a:cubicBezTo>
                    <a:pt x="8578" y="436"/>
                    <a:pt x="7847" y="459"/>
                    <a:pt x="7119" y="459"/>
                  </a:cubicBezTo>
                  <a:cubicBezTo>
                    <a:pt x="6488" y="459"/>
                    <a:pt x="5858" y="442"/>
                    <a:pt x="5228" y="409"/>
                  </a:cubicBezTo>
                  <a:lnTo>
                    <a:pt x="5109" y="409"/>
                  </a:lnTo>
                  <a:cubicBezTo>
                    <a:pt x="4859" y="385"/>
                    <a:pt x="4609" y="373"/>
                    <a:pt x="4359" y="349"/>
                  </a:cubicBezTo>
                  <a:cubicBezTo>
                    <a:pt x="4061" y="313"/>
                    <a:pt x="3763" y="301"/>
                    <a:pt x="3466" y="266"/>
                  </a:cubicBezTo>
                  <a:lnTo>
                    <a:pt x="3382" y="266"/>
                  </a:lnTo>
                  <a:cubicBezTo>
                    <a:pt x="3144" y="242"/>
                    <a:pt x="2906" y="206"/>
                    <a:pt x="2668" y="194"/>
                  </a:cubicBezTo>
                  <a:cubicBezTo>
                    <a:pt x="2662" y="193"/>
                    <a:pt x="2656" y="193"/>
                    <a:pt x="2649" y="193"/>
                  </a:cubicBezTo>
                  <a:cubicBezTo>
                    <a:pt x="2585" y="193"/>
                    <a:pt x="2525" y="248"/>
                    <a:pt x="2525" y="313"/>
                  </a:cubicBezTo>
                  <a:cubicBezTo>
                    <a:pt x="2430" y="980"/>
                    <a:pt x="2346" y="1540"/>
                    <a:pt x="2275" y="1837"/>
                  </a:cubicBezTo>
                  <a:cubicBezTo>
                    <a:pt x="1775" y="3599"/>
                    <a:pt x="501" y="6659"/>
                    <a:pt x="1" y="7350"/>
                  </a:cubicBezTo>
                  <a:cubicBezTo>
                    <a:pt x="358" y="7469"/>
                    <a:pt x="810" y="7576"/>
                    <a:pt x="1334" y="7671"/>
                  </a:cubicBezTo>
                  <a:cubicBezTo>
                    <a:pt x="1358" y="7671"/>
                    <a:pt x="1394" y="7683"/>
                    <a:pt x="1406" y="7683"/>
                  </a:cubicBezTo>
                  <a:cubicBezTo>
                    <a:pt x="2695" y="7907"/>
                    <a:pt x="4401" y="8050"/>
                    <a:pt x="6238" y="8050"/>
                  </a:cubicBezTo>
                  <a:cubicBezTo>
                    <a:pt x="8797" y="8050"/>
                    <a:pt x="11608" y="7773"/>
                    <a:pt x="13895" y="7052"/>
                  </a:cubicBezTo>
                  <a:cubicBezTo>
                    <a:pt x="13479" y="5623"/>
                    <a:pt x="13086" y="3766"/>
                    <a:pt x="12741" y="1921"/>
                  </a:cubicBezTo>
                  <a:cubicBezTo>
                    <a:pt x="12729" y="1873"/>
                    <a:pt x="12729" y="1813"/>
                    <a:pt x="12717" y="1778"/>
                  </a:cubicBezTo>
                  <a:cubicBezTo>
                    <a:pt x="12610" y="1194"/>
                    <a:pt x="12491" y="611"/>
                    <a:pt x="12395" y="63"/>
                  </a:cubicBezTo>
                  <a:cubicBezTo>
                    <a:pt x="12376" y="24"/>
                    <a:pt x="12356" y="1"/>
                    <a:pt x="12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5861;p62">
              <a:extLst>
                <a:ext uri="{FF2B5EF4-FFF2-40B4-BE49-F238E27FC236}">
                  <a16:creationId xmlns:a16="http://schemas.microsoft.com/office/drawing/2014/main" xmlns="" id="{2BD92F60-2AB0-48A5-8BAC-121121D1C643}"/>
                </a:ext>
              </a:extLst>
            </p:cNvPr>
            <p:cNvSpPr/>
            <p:nvPr/>
          </p:nvSpPr>
          <p:spPr>
            <a:xfrm>
              <a:off x="2173975" y="3085880"/>
              <a:ext cx="103317" cy="366293"/>
            </a:xfrm>
            <a:custGeom>
              <a:avLst/>
              <a:gdLst/>
              <a:ahLst/>
              <a:cxnLst/>
              <a:rect l="l" t="t" r="r" b="b"/>
              <a:pathLst>
                <a:path w="2096" h="7431" extrusionOk="0">
                  <a:moveTo>
                    <a:pt x="2024" y="1"/>
                  </a:moveTo>
                  <a:cubicBezTo>
                    <a:pt x="1965" y="429"/>
                    <a:pt x="1882" y="846"/>
                    <a:pt x="1810" y="1263"/>
                  </a:cubicBezTo>
                  <a:cubicBezTo>
                    <a:pt x="1608" y="2394"/>
                    <a:pt x="1322" y="3513"/>
                    <a:pt x="989" y="4632"/>
                  </a:cubicBezTo>
                  <a:cubicBezTo>
                    <a:pt x="834" y="5180"/>
                    <a:pt x="631" y="5751"/>
                    <a:pt x="441" y="6299"/>
                  </a:cubicBezTo>
                  <a:cubicBezTo>
                    <a:pt x="298" y="6656"/>
                    <a:pt x="143" y="7037"/>
                    <a:pt x="0" y="7418"/>
                  </a:cubicBezTo>
                  <a:cubicBezTo>
                    <a:pt x="24" y="7418"/>
                    <a:pt x="60" y="7430"/>
                    <a:pt x="72" y="7430"/>
                  </a:cubicBezTo>
                  <a:cubicBezTo>
                    <a:pt x="131" y="7299"/>
                    <a:pt x="179" y="7156"/>
                    <a:pt x="238" y="7025"/>
                  </a:cubicBezTo>
                  <a:cubicBezTo>
                    <a:pt x="358" y="6716"/>
                    <a:pt x="477" y="6418"/>
                    <a:pt x="596" y="6109"/>
                  </a:cubicBezTo>
                  <a:cubicBezTo>
                    <a:pt x="1322" y="4108"/>
                    <a:pt x="1822" y="2061"/>
                    <a:pt x="2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5862;p62">
              <a:extLst>
                <a:ext uri="{FF2B5EF4-FFF2-40B4-BE49-F238E27FC236}">
                  <a16:creationId xmlns:a16="http://schemas.microsoft.com/office/drawing/2014/main" xmlns="" id="{048FCF93-C511-4BBC-BDDF-714684E9A484}"/>
                </a:ext>
              </a:extLst>
            </p:cNvPr>
            <p:cNvSpPr/>
            <p:nvPr/>
          </p:nvSpPr>
          <p:spPr>
            <a:xfrm>
              <a:off x="2246485" y="3091745"/>
              <a:ext cx="118253" cy="158673"/>
            </a:xfrm>
            <a:custGeom>
              <a:avLst/>
              <a:gdLst/>
              <a:ahLst/>
              <a:cxnLst/>
              <a:rect l="l" t="t" r="r" b="b"/>
              <a:pathLst>
                <a:path w="2399" h="3219" extrusionOk="0">
                  <a:moveTo>
                    <a:pt x="2280" y="1"/>
                  </a:moveTo>
                  <a:cubicBezTo>
                    <a:pt x="2280" y="13"/>
                    <a:pt x="2280" y="13"/>
                    <a:pt x="2256" y="37"/>
                  </a:cubicBezTo>
                  <a:cubicBezTo>
                    <a:pt x="2077" y="644"/>
                    <a:pt x="1780" y="1239"/>
                    <a:pt x="1399" y="1775"/>
                  </a:cubicBezTo>
                  <a:cubicBezTo>
                    <a:pt x="1006" y="2311"/>
                    <a:pt x="530" y="2751"/>
                    <a:pt x="30" y="3168"/>
                  </a:cubicBezTo>
                  <a:cubicBezTo>
                    <a:pt x="0" y="3197"/>
                    <a:pt x="19" y="3219"/>
                    <a:pt x="40" y="3219"/>
                  </a:cubicBezTo>
                  <a:cubicBezTo>
                    <a:pt x="45" y="3219"/>
                    <a:pt x="49" y="3218"/>
                    <a:pt x="53" y="3216"/>
                  </a:cubicBezTo>
                  <a:cubicBezTo>
                    <a:pt x="387" y="3025"/>
                    <a:pt x="672" y="2775"/>
                    <a:pt x="934" y="2489"/>
                  </a:cubicBezTo>
                  <a:cubicBezTo>
                    <a:pt x="1399" y="2013"/>
                    <a:pt x="1780" y="1465"/>
                    <a:pt x="2066" y="870"/>
                  </a:cubicBezTo>
                  <a:cubicBezTo>
                    <a:pt x="2196" y="584"/>
                    <a:pt x="2316" y="298"/>
                    <a:pt x="23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5863;p62">
              <a:extLst>
                <a:ext uri="{FF2B5EF4-FFF2-40B4-BE49-F238E27FC236}">
                  <a16:creationId xmlns:a16="http://schemas.microsoft.com/office/drawing/2014/main" xmlns="" id="{4B0EA0AB-A7B5-493B-B20A-2861D0E67A03}"/>
                </a:ext>
              </a:extLst>
            </p:cNvPr>
            <p:cNvSpPr/>
            <p:nvPr/>
          </p:nvSpPr>
          <p:spPr>
            <a:xfrm>
              <a:off x="2684548" y="3077697"/>
              <a:ext cx="51708" cy="89811"/>
            </a:xfrm>
            <a:custGeom>
              <a:avLst/>
              <a:gdLst/>
              <a:ahLst/>
              <a:cxnLst/>
              <a:rect l="l" t="t" r="r" b="b"/>
              <a:pathLst>
                <a:path w="1049" h="1822" extrusionOk="0">
                  <a:moveTo>
                    <a:pt x="1" y="0"/>
                  </a:moveTo>
                  <a:cubicBezTo>
                    <a:pt x="96" y="286"/>
                    <a:pt x="239" y="572"/>
                    <a:pt x="370" y="822"/>
                  </a:cubicBezTo>
                  <a:cubicBezTo>
                    <a:pt x="560" y="1179"/>
                    <a:pt x="787" y="1512"/>
                    <a:pt x="1049" y="1822"/>
                  </a:cubicBezTo>
                  <a:cubicBezTo>
                    <a:pt x="1037" y="1774"/>
                    <a:pt x="1037" y="1715"/>
                    <a:pt x="1025" y="1667"/>
                  </a:cubicBezTo>
                  <a:cubicBezTo>
                    <a:pt x="799" y="1393"/>
                    <a:pt x="608" y="1095"/>
                    <a:pt x="441" y="774"/>
                  </a:cubicBezTo>
                  <a:cubicBezTo>
                    <a:pt x="310" y="524"/>
                    <a:pt x="203" y="262"/>
                    <a:pt x="96"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5864;p62">
              <a:extLst>
                <a:ext uri="{FF2B5EF4-FFF2-40B4-BE49-F238E27FC236}">
                  <a16:creationId xmlns:a16="http://schemas.microsoft.com/office/drawing/2014/main" xmlns="" id="{1FD9DFE6-9A59-4A8D-8462-1A53961167F2}"/>
                </a:ext>
              </a:extLst>
            </p:cNvPr>
            <p:cNvSpPr/>
            <p:nvPr/>
          </p:nvSpPr>
          <p:spPr>
            <a:xfrm>
              <a:off x="2561317" y="3088837"/>
              <a:ext cx="38793" cy="126583"/>
            </a:xfrm>
            <a:custGeom>
              <a:avLst/>
              <a:gdLst/>
              <a:ahLst/>
              <a:cxnLst/>
              <a:rect l="l" t="t" r="r" b="b"/>
              <a:pathLst>
                <a:path w="787" h="2568" extrusionOk="0">
                  <a:moveTo>
                    <a:pt x="715" y="0"/>
                  </a:moveTo>
                  <a:cubicBezTo>
                    <a:pt x="727" y="298"/>
                    <a:pt x="739" y="596"/>
                    <a:pt x="727" y="905"/>
                  </a:cubicBezTo>
                  <a:cubicBezTo>
                    <a:pt x="727" y="1191"/>
                    <a:pt x="715" y="1465"/>
                    <a:pt x="691" y="1739"/>
                  </a:cubicBezTo>
                  <a:cubicBezTo>
                    <a:pt x="679" y="1965"/>
                    <a:pt x="691" y="2322"/>
                    <a:pt x="429" y="2453"/>
                  </a:cubicBezTo>
                  <a:cubicBezTo>
                    <a:pt x="387" y="2471"/>
                    <a:pt x="350" y="2480"/>
                    <a:pt x="319" y="2480"/>
                  </a:cubicBezTo>
                  <a:cubicBezTo>
                    <a:pt x="145" y="2480"/>
                    <a:pt x="121" y="2235"/>
                    <a:pt x="131" y="2084"/>
                  </a:cubicBezTo>
                  <a:cubicBezTo>
                    <a:pt x="143" y="1834"/>
                    <a:pt x="191" y="1596"/>
                    <a:pt x="203" y="1346"/>
                  </a:cubicBezTo>
                  <a:cubicBezTo>
                    <a:pt x="239" y="905"/>
                    <a:pt x="215" y="477"/>
                    <a:pt x="179" y="48"/>
                  </a:cubicBezTo>
                  <a:cubicBezTo>
                    <a:pt x="143" y="48"/>
                    <a:pt x="120" y="48"/>
                    <a:pt x="84" y="60"/>
                  </a:cubicBezTo>
                  <a:cubicBezTo>
                    <a:pt x="96" y="107"/>
                    <a:pt x="96" y="167"/>
                    <a:pt x="96" y="227"/>
                  </a:cubicBezTo>
                  <a:cubicBezTo>
                    <a:pt x="143" y="786"/>
                    <a:pt x="131" y="1370"/>
                    <a:pt x="60" y="1953"/>
                  </a:cubicBezTo>
                  <a:cubicBezTo>
                    <a:pt x="24" y="2132"/>
                    <a:pt x="0" y="2358"/>
                    <a:pt x="131" y="2489"/>
                  </a:cubicBezTo>
                  <a:cubicBezTo>
                    <a:pt x="178" y="2544"/>
                    <a:pt x="240" y="2567"/>
                    <a:pt x="306" y="2567"/>
                  </a:cubicBezTo>
                  <a:cubicBezTo>
                    <a:pt x="412" y="2567"/>
                    <a:pt x="527" y="2509"/>
                    <a:pt x="608" y="2429"/>
                  </a:cubicBezTo>
                  <a:cubicBezTo>
                    <a:pt x="786" y="2239"/>
                    <a:pt x="774" y="1953"/>
                    <a:pt x="774" y="1715"/>
                  </a:cubicBezTo>
                  <a:cubicBezTo>
                    <a:pt x="786" y="1417"/>
                    <a:pt x="786" y="1108"/>
                    <a:pt x="786" y="810"/>
                  </a:cubicBezTo>
                  <a:cubicBezTo>
                    <a:pt x="786" y="536"/>
                    <a:pt x="774" y="274"/>
                    <a:pt x="751"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5865;p62">
              <a:extLst>
                <a:ext uri="{FF2B5EF4-FFF2-40B4-BE49-F238E27FC236}">
                  <a16:creationId xmlns:a16="http://schemas.microsoft.com/office/drawing/2014/main" xmlns="" id="{96506986-E5F6-4BDF-8802-76870282A872}"/>
                </a:ext>
              </a:extLst>
            </p:cNvPr>
            <p:cNvSpPr/>
            <p:nvPr/>
          </p:nvSpPr>
          <p:spPr>
            <a:xfrm>
              <a:off x="2188664" y="2631006"/>
              <a:ext cx="566962" cy="589883"/>
            </a:xfrm>
            <a:custGeom>
              <a:avLst/>
              <a:gdLst/>
              <a:ahLst/>
              <a:cxnLst/>
              <a:rect l="l" t="t" r="r" b="b"/>
              <a:pathLst>
                <a:path w="11502" h="11967" extrusionOk="0">
                  <a:moveTo>
                    <a:pt x="4650" y="1"/>
                  </a:moveTo>
                  <a:cubicBezTo>
                    <a:pt x="4608" y="1"/>
                    <a:pt x="4566" y="1"/>
                    <a:pt x="4524" y="1"/>
                  </a:cubicBezTo>
                  <a:cubicBezTo>
                    <a:pt x="2703" y="49"/>
                    <a:pt x="1417" y="359"/>
                    <a:pt x="1000" y="763"/>
                  </a:cubicBezTo>
                  <a:cubicBezTo>
                    <a:pt x="941" y="823"/>
                    <a:pt x="893" y="871"/>
                    <a:pt x="881" y="930"/>
                  </a:cubicBezTo>
                  <a:cubicBezTo>
                    <a:pt x="833" y="1025"/>
                    <a:pt x="750" y="1585"/>
                    <a:pt x="667" y="2418"/>
                  </a:cubicBezTo>
                  <a:cubicBezTo>
                    <a:pt x="619" y="2787"/>
                    <a:pt x="583" y="3216"/>
                    <a:pt x="536" y="3692"/>
                  </a:cubicBezTo>
                  <a:cubicBezTo>
                    <a:pt x="488" y="4228"/>
                    <a:pt x="429" y="4812"/>
                    <a:pt x="381" y="5407"/>
                  </a:cubicBezTo>
                  <a:cubicBezTo>
                    <a:pt x="333" y="5931"/>
                    <a:pt x="298" y="6478"/>
                    <a:pt x="250" y="7014"/>
                  </a:cubicBezTo>
                  <a:cubicBezTo>
                    <a:pt x="202" y="7610"/>
                    <a:pt x="155" y="8205"/>
                    <a:pt x="119" y="8764"/>
                  </a:cubicBezTo>
                  <a:cubicBezTo>
                    <a:pt x="83" y="9241"/>
                    <a:pt x="60" y="9693"/>
                    <a:pt x="36" y="10110"/>
                  </a:cubicBezTo>
                  <a:cubicBezTo>
                    <a:pt x="24" y="10658"/>
                    <a:pt x="12" y="11169"/>
                    <a:pt x="0" y="11562"/>
                  </a:cubicBezTo>
                  <a:cubicBezTo>
                    <a:pt x="509" y="11637"/>
                    <a:pt x="2902" y="11966"/>
                    <a:pt x="5882" y="11966"/>
                  </a:cubicBezTo>
                  <a:cubicBezTo>
                    <a:pt x="7640" y="11966"/>
                    <a:pt x="9602" y="11852"/>
                    <a:pt x="11501" y="11503"/>
                  </a:cubicBezTo>
                  <a:cubicBezTo>
                    <a:pt x="11501" y="11050"/>
                    <a:pt x="11466" y="10586"/>
                    <a:pt x="11454" y="10098"/>
                  </a:cubicBezTo>
                  <a:cubicBezTo>
                    <a:pt x="11430" y="9598"/>
                    <a:pt x="11394" y="9098"/>
                    <a:pt x="11347" y="8610"/>
                  </a:cubicBezTo>
                  <a:cubicBezTo>
                    <a:pt x="11311" y="8050"/>
                    <a:pt x="11251" y="7502"/>
                    <a:pt x="11192" y="6967"/>
                  </a:cubicBezTo>
                  <a:cubicBezTo>
                    <a:pt x="11109" y="6371"/>
                    <a:pt x="11037" y="5788"/>
                    <a:pt x="10954" y="5228"/>
                  </a:cubicBezTo>
                  <a:cubicBezTo>
                    <a:pt x="10859" y="4657"/>
                    <a:pt x="10751" y="4121"/>
                    <a:pt x="10668" y="3645"/>
                  </a:cubicBezTo>
                  <a:cubicBezTo>
                    <a:pt x="10561" y="3133"/>
                    <a:pt x="10442" y="2668"/>
                    <a:pt x="10347" y="2276"/>
                  </a:cubicBezTo>
                  <a:cubicBezTo>
                    <a:pt x="10192" y="1740"/>
                    <a:pt x="10025" y="1347"/>
                    <a:pt x="9870" y="1133"/>
                  </a:cubicBezTo>
                  <a:cubicBezTo>
                    <a:pt x="9811" y="1049"/>
                    <a:pt x="9585" y="930"/>
                    <a:pt x="9251" y="811"/>
                  </a:cubicBezTo>
                  <a:cubicBezTo>
                    <a:pt x="8242" y="428"/>
                    <a:pt x="6228" y="1"/>
                    <a:pt x="46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5866;p62">
              <a:extLst>
                <a:ext uri="{FF2B5EF4-FFF2-40B4-BE49-F238E27FC236}">
                  <a16:creationId xmlns:a16="http://schemas.microsoft.com/office/drawing/2014/main" xmlns="" id="{40D5C9A1-6CEC-4586-860C-555780232D14}"/>
                </a:ext>
              </a:extLst>
            </p:cNvPr>
            <p:cNvSpPr/>
            <p:nvPr/>
          </p:nvSpPr>
          <p:spPr>
            <a:xfrm>
              <a:off x="2336345" y="2637611"/>
              <a:ext cx="266672" cy="210627"/>
            </a:xfrm>
            <a:custGeom>
              <a:avLst/>
              <a:gdLst/>
              <a:ahLst/>
              <a:cxnLst/>
              <a:rect l="l" t="t" r="r" b="b"/>
              <a:pathLst>
                <a:path w="5410" h="4273" extrusionOk="0">
                  <a:moveTo>
                    <a:pt x="1506" y="1"/>
                  </a:moveTo>
                  <a:cubicBezTo>
                    <a:pt x="542" y="1"/>
                    <a:pt x="0" y="268"/>
                    <a:pt x="778" y="1106"/>
                  </a:cubicBezTo>
                  <a:cubicBezTo>
                    <a:pt x="1743" y="2142"/>
                    <a:pt x="3100" y="3273"/>
                    <a:pt x="3814" y="3868"/>
                  </a:cubicBezTo>
                  <a:cubicBezTo>
                    <a:pt x="4124" y="4130"/>
                    <a:pt x="4326" y="4273"/>
                    <a:pt x="4326" y="4273"/>
                  </a:cubicBezTo>
                  <a:cubicBezTo>
                    <a:pt x="4326" y="4273"/>
                    <a:pt x="4445" y="4070"/>
                    <a:pt x="4588" y="3737"/>
                  </a:cubicBezTo>
                  <a:cubicBezTo>
                    <a:pt x="4934" y="3011"/>
                    <a:pt x="5410" y="1713"/>
                    <a:pt x="5076" y="820"/>
                  </a:cubicBezTo>
                  <a:cubicBezTo>
                    <a:pt x="4862" y="237"/>
                    <a:pt x="3886" y="260"/>
                    <a:pt x="2779" y="106"/>
                  </a:cubicBezTo>
                  <a:cubicBezTo>
                    <a:pt x="2326" y="42"/>
                    <a:pt x="1883" y="1"/>
                    <a:pt x="1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5867;p62">
              <a:extLst>
                <a:ext uri="{FF2B5EF4-FFF2-40B4-BE49-F238E27FC236}">
                  <a16:creationId xmlns:a16="http://schemas.microsoft.com/office/drawing/2014/main" xmlns="" id="{A8C9EC1D-6812-4669-975F-B41812FA8FBB}"/>
                </a:ext>
              </a:extLst>
            </p:cNvPr>
            <p:cNvSpPr/>
            <p:nvPr/>
          </p:nvSpPr>
          <p:spPr>
            <a:xfrm>
              <a:off x="2370554" y="2557707"/>
              <a:ext cx="209000" cy="135061"/>
            </a:xfrm>
            <a:custGeom>
              <a:avLst/>
              <a:gdLst/>
              <a:ahLst/>
              <a:cxnLst/>
              <a:rect l="l" t="t" r="r" b="b"/>
              <a:pathLst>
                <a:path w="4240" h="2740" extrusionOk="0">
                  <a:moveTo>
                    <a:pt x="549" y="0"/>
                  </a:moveTo>
                  <a:lnTo>
                    <a:pt x="168" y="1310"/>
                  </a:lnTo>
                  <a:cubicBezTo>
                    <a:pt x="168" y="1310"/>
                    <a:pt x="1" y="2119"/>
                    <a:pt x="1668" y="2560"/>
                  </a:cubicBezTo>
                  <a:cubicBezTo>
                    <a:pt x="2166" y="2692"/>
                    <a:pt x="2551" y="2739"/>
                    <a:pt x="2848" y="2739"/>
                  </a:cubicBezTo>
                  <a:cubicBezTo>
                    <a:pt x="3592" y="2739"/>
                    <a:pt x="3775" y="2441"/>
                    <a:pt x="3775" y="2441"/>
                  </a:cubicBezTo>
                  <a:lnTo>
                    <a:pt x="4240" y="786"/>
                  </a:lnTo>
                  <a:lnTo>
                    <a:pt x="549" y="0"/>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5868;p62">
              <a:extLst>
                <a:ext uri="{FF2B5EF4-FFF2-40B4-BE49-F238E27FC236}">
                  <a16:creationId xmlns:a16="http://schemas.microsoft.com/office/drawing/2014/main" xmlns="" id="{8944159E-25AB-4BE3-B524-D2BD05E89D8C}"/>
                </a:ext>
              </a:extLst>
            </p:cNvPr>
            <p:cNvSpPr/>
            <p:nvPr/>
          </p:nvSpPr>
          <p:spPr>
            <a:xfrm>
              <a:off x="2377012" y="2540652"/>
              <a:ext cx="209592" cy="100360"/>
            </a:xfrm>
            <a:custGeom>
              <a:avLst/>
              <a:gdLst/>
              <a:ahLst/>
              <a:cxnLst/>
              <a:rect l="l" t="t" r="r" b="b"/>
              <a:pathLst>
                <a:path w="4252" h="2036" extrusionOk="0">
                  <a:moveTo>
                    <a:pt x="1192" y="1"/>
                  </a:moveTo>
                  <a:cubicBezTo>
                    <a:pt x="942" y="1"/>
                    <a:pt x="668" y="1"/>
                    <a:pt x="418" y="84"/>
                  </a:cubicBezTo>
                  <a:cubicBezTo>
                    <a:pt x="287" y="120"/>
                    <a:pt x="144" y="179"/>
                    <a:pt x="72" y="287"/>
                  </a:cubicBezTo>
                  <a:cubicBezTo>
                    <a:pt x="1" y="406"/>
                    <a:pt x="25" y="560"/>
                    <a:pt x="72" y="691"/>
                  </a:cubicBezTo>
                  <a:cubicBezTo>
                    <a:pt x="203" y="1072"/>
                    <a:pt x="537" y="1406"/>
                    <a:pt x="942" y="1608"/>
                  </a:cubicBezTo>
                  <a:cubicBezTo>
                    <a:pt x="1334" y="1823"/>
                    <a:pt x="1787" y="1930"/>
                    <a:pt x="2227" y="1989"/>
                  </a:cubicBezTo>
                  <a:cubicBezTo>
                    <a:pt x="2411" y="2018"/>
                    <a:pt x="2591" y="2035"/>
                    <a:pt x="2768" y="2035"/>
                  </a:cubicBezTo>
                  <a:cubicBezTo>
                    <a:pt x="2960" y="2035"/>
                    <a:pt x="3149" y="2015"/>
                    <a:pt x="3335" y="1965"/>
                  </a:cubicBezTo>
                  <a:cubicBezTo>
                    <a:pt x="3632" y="1894"/>
                    <a:pt x="4037" y="1715"/>
                    <a:pt x="4168" y="1453"/>
                  </a:cubicBezTo>
                  <a:cubicBezTo>
                    <a:pt x="4251" y="1239"/>
                    <a:pt x="4180" y="822"/>
                    <a:pt x="4049" y="644"/>
                  </a:cubicBezTo>
                  <a:cubicBezTo>
                    <a:pt x="3930" y="501"/>
                    <a:pt x="3739" y="441"/>
                    <a:pt x="3537" y="394"/>
                  </a:cubicBezTo>
                  <a:cubicBezTo>
                    <a:pt x="2763" y="179"/>
                    <a:pt x="1977" y="25"/>
                    <a:pt x="119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5869;p62">
              <a:extLst>
                <a:ext uri="{FF2B5EF4-FFF2-40B4-BE49-F238E27FC236}">
                  <a16:creationId xmlns:a16="http://schemas.microsoft.com/office/drawing/2014/main" xmlns="" id="{5C9D3A96-D67C-4FEF-8196-3653AC6DC4F5}"/>
                </a:ext>
              </a:extLst>
            </p:cNvPr>
            <p:cNvSpPr/>
            <p:nvPr/>
          </p:nvSpPr>
          <p:spPr>
            <a:xfrm>
              <a:off x="2346253" y="2608085"/>
              <a:ext cx="247399" cy="154581"/>
            </a:xfrm>
            <a:custGeom>
              <a:avLst/>
              <a:gdLst/>
              <a:ahLst/>
              <a:cxnLst/>
              <a:rect l="l" t="t" r="r" b="b"/>
              <a:pathLst>
                <a:path w="5019" h="3136" extrusionOk="0">
                  <a:moveTo>
                    <a:pt x="740" y="1"/>
                  </a:moveTo>
                  <a:cubicBezTo>
                    <a:pt x="372" y="1"/>
                    <a:pt x="0" y="1006"/>
                    <a:pt x="53" y="1133"/>
                  </a:cubicBezTo>
                  <a:cubicBezTo>
                    <a:pt x="887" y="3002"/>
                    <a:pt x="2554" y="3038"/>
                    <a:pt x="2899" y="3133"/>
                  </a:cubicBezTo>
                  <a:cubicBezTo>
                    <a:pt x="2904" y="3135"/>
                    <a:pt x="2909" y="3136"/>
                    <a:pt x="2915" y="3136"/>
                  </a:cubicBezTo>
                  <a:cubicBezTo>
                    <a:pt x="3147" y="3136"/>
                    <a:pt x="3828" y="1967"/>
                    <a:pt x="3828" y="1967"/>
                  </a:cubicBezTo>
                  <a:cubicBezTo>
                    <a:pt x="3828" y="1967"/>
                    <a:pt x="4416" y="2907"/>
                    <a:pt x="4563" y="2907"/>
                  </a:cubicBezTo>
                  <a:cubicBezTo>
                    <a:pt x="4564" y="2907"/>
                    <a:pt x="4565" y="2907"/>
                    <a:pt x="4566" y="2907"/>
                  </a:cubicBezTo>
                  <a:cubicBezTo>
                    <a:pt x="4721" y="2895"/>
                    <a:pt x="4995" y="1990"/>
                    <a:pt x="5018" y="1717"/>
                  </a:cubicBezTo>
                  <a:cubicBezTo>
                    <a:pt x="5018" y="1550"/>
                    <a:pt x="4756" y="907"/>
                    <a:pt x="4637" y="657"/>
                  </a:cubicBezTo>
                  <a:cubicBezTo>
                    <a:pt x="4632" y="647"/>
                    <a:pt x="4619" y="641"/>
                    <a:pt x="4605" y="641"/>
                  </a:cubicBezTo>
                  <a:cubicBezTo>
                    <a:pt x="4584" y="641"/>
                    <a:pt x="4561" y="653"/>
                    <a:pt x="4554" y="681"/>
                  </a:cubicBezTo>
                  <a:cubicBezTo>
                    <a:pt x="4459" y="883"/>
                    <a:pt x="4280" y="1359"/>
                    <a:pt x="3887" y="1395"/>
                  </a:cubicBezTo>
                  <a:cubicBezTo>
                    <a:pt x="3798" y="1402"/>
                    <a:pt x="3711" y="1405"/>
                    <a:pt x="3626" y="1405"/>
                  </a:cubicBezTo>
                  <a:cubicBezTo>
                    <a:pt x="2101" y="1405"/>
                    <a:pt x="1258" y="343"/>
                    <a:pt x="875" y="50"/>
                  </a:cubicBezTo>
                  <a:cubicBezTo>
                    <a:pt x="831" y="16"/>
                    <a:pt x="785" y="1"/>
                    <a:pt x="74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5870;p62">
              <a:extLst>
                <a:ext uri="{FF2B5EF4-FFF2-40B4-BE49-F238E27FC236}">
                  <a16:creationId xmlns:a16="http://schemas.microsoft.com/office/drawing/2014/main" xmlns="" id="{6E8CB7B3-8B7E-4D18-95BA-C678F8FBA960}"/>
                </a:ext>
              </a:extLst>
            </p:cNvPr>
            <p:cNvSpPr/>
            <p:nvPr/>
          </p:nvSpPr>
          <p:spPr>
            <a:xfrm>
              <a:off x="2342112" y="2598275"/>
              <a:ext cx="251540" cy="153842"/>
            </a:xfrm>
            <a:custGeom>
              <a:avLst/>
              <a:gdLst/>
              <a:ahLst/>
              <a:cxnLst/>
              <a:rect l="l" t="t" r="r" b="b"/>
              <a:pathLst>
                <a:path w="5103" h="3121" extrusionOk="0">
                  <a:moveTo>
                    <a:pt x="754" y="1"/>
                  </a:moveTo>
                  <a:cubicBezTo>
                    <a:pt x="376" y="1"/>
                    <a:pt x="1" y="1014"/>
                    <a:pt x="54" y="1142"/>
                  </a:cubicBezTo>
                  <a:cubicBezTo>
                    <a:pt x="899" y="2987"/>
                    <a:pt x="2614" y="3035"/>
                    <a:pt x="2923" y="3118"/>
                  </a:cubicBezTo>
                  <a:cubicBezTo>
                    <a:pt x="2929" y="3120"/>
                    <a:pt x="2934" y="3120"/>
                    <a:pt x="2940" y="3120"/>
                  </a:cubicBezTo>
                  <a:cubicBezTo>
                    <a:pt x="3172" y="3120"/>
                    <a:pt x="3864" y="1951"/>
                    <a:pt x="3864" y="1951"/>
                  </a:cubicBezTo>
                  <a:cubicBezTo>
                    <a:pt x="3864" y="1951"/>
                    <a:pt x="4445" y="2880"/>
                    <a:pt x="4620" y="2880"/>
                  </a:cubicBezTo>
                  <a:cubicBezTo>
                    <a:pt x="4622" y="2880"/>
                    <a:pt x="4624" y="2880"/>
                    <a:pt x="4626" y="2880"/>
                  </a:cubicBezTo>
                  <a:cubicBezTo>
                    <a:pt x="4781" y="2856"/>
                    <a:pt x="5067" y="1951"/>
                    <a:pt x="5079" y="1677"/>
                  </a:cubicBezTo>
                  <a:cubicBezTo>
                    <a:pt x="5102" y="1511"/>
                    <a:pt x="4840" y="880"/>
                    <a:pt x="4709" y="618"/>
                  </a:cubicBezTo>
                  <a:cubicBezTo>
                    <a:pt x="4704" y="608"/>
                    <a:pt x="4691" y="602"/>
                    <a:pt x="4677" y="602"/>
                  </a:cubicBezTo>
                  <a:cubicBezTo>
                    <a:pt x="4656" y="602"/>
                    <a:pt x="4633" y="614"/>
                    <a:pt x="4626" y="642"/>
                  </a:cubicBezTo>
                  <a:cubicBezTo>
                    <a:pt x="4531" y="856"/>
                    <a:pt x="4352" y="1332"/>
                    <a:pt x="3947" y="1368"/>
                  </a:cubicBezTo>
                  <a:cubicBezTo>
                    <a:pt x="3849" y="1376"/>
                    <a:pt x="3753" y="1380"/>
                    <a:pt x="3660" y="1380"/>
                  </a:cubicBezTo>
                  <a:cubicBezTo>
                    <a:pt x="2137" y="1380"/>
                    <a:pt x="1269" y="338"/>
                    <a:pt x="888" y="46"/>
                  </a:cubicBezTo>
                  <a:cubicBezTo>
                    <a:pt x="843" y="15"/>
                    <a:pt x="799" y="1"/>
                    <a:pt x="7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5871;p62">
              <a:extLst>
                <a:ext uri="{FF2B5EF4-FFF2-40B4-BE49-F238E27FC236}">
                  <a16:creationId xmlns:a16="http://schemas.microsoft.com/office/drawing/2014/main" xmlns="" id="{00C4DD5F-FFC5-4A48-B4AA-D056AFD23B3B}"/>
                </a:ext>
              </a:extLst>
            </p:cNvPr>
            <p:cNvSpPr/>
            <p:nvPr/>
          </p:nvSpPr>
          <p:spPr>
            <a:xfrm>
              <a:off x="2587442" y="2650723"/>
              <a:ext cx="243751" cy="537338"/>
            </a:xfrm>
            <a:custGeom>
              <a:avLst/>
              <a:gdLst/>
              <a:ahLst/>
              <a:cxnLst/>
              <a:rect l="l" t="t" r="r" b="b"/>
              <a:pathLst>
                <a:path w="4945" h="10901" extrusionOk="0">
                  <a:moveTo>
                    <a:pt x="48" y="0"/>
                  </a:moveTo>
                  <a:cubicBezTo>
                    <a:pt x="16" y="0"/>
                    <a:pt x="1" y="6"/>
                    <a:pt x="6" y="18"/>
                  </a:cubicBezTo>
                  <a:cubicBezTo>
                    <a:pt x="2638" y="6483"/>
                    <a:pt x="3411" y="10900"/>
                    <a:pt x="3411" y="10900"/>
                  </a:cubicBezTo>
                  <a:lnTo>
                    <a:pt x="4924" y="10710"/>
                  </a:lnTo>
                  <a:cubicBezTo>
                    <a:pt x="4924" y="10710"/>
                    <a:pt x="4924" y="10710"/>
                    <a:pt x="4924" y="10710"/>
                  </a:cubicBezTo>
                  <a:cubicBezTo>
                    <a:pt x="4945" y="10710"/>
                    <a:pt x="3018" y="2612"/>
                    <a:pt x="1649" y="494"/>
                  </a:cubicBezTo>
                  <a:cubicBezTo>
                    <a:pt x="1533" y="336"/>
                    <a:pt x="296"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5872;p62">
              <a:extLst>
                <a:ext uri="{FF2B5EF4-FFF2-40B4-BE49-F238E27FC236}">
                  <a16:creationId xmlns:a16="http://schemas.microsoft.com/office/drawing/2014/main" xmlns="" id="{FE318507-0767-46DC-BC79-F4F5FF669205}"/>
                </a:ext>
              </a:extLst>
            </p:cNvPr>
            <p:cNvSpPr/>
            <p:nvPr/>
          </p:nvSpPr>
          <p:spPr>
            <a:xfrm>
              <a:off x="2078890" y="3324161"/>
              <a:ext cx="80445" cy="60778"/>
            </a:xfrm>
            <a:custGeom>
              <a:avLst/>
              <a:gdLst/>
              <a:ahLst/>
              <a:cxnLst/>
              <a:rect l="l" t="t" r="r" b="b"/>
              <a:pathLst>
                <a:path w="1632" h="1233" extrusionOk="0">
                  <a:moveTo>
                    <a:pt x="340" y="0"/>
                  </a:moveTo>
                  <a:cubicBezTo>
                    <a:pt x="286" y="0"/>
                    <a:pt x="242" y="14"/>
                    <a:pt x="215" y="48"/>
                  </a:cubicBezTo>
                  <a:cubicBezTo>
                    <a:pt x="84" y="215"/>
                    <a:pt x="536" y="584"/>
                    <a:pt x="536" y="584"/>
                  </a:cubicBezTo>
                  <a:cubicBezTo>
                    <a:pt x="536" y="584"/>
                    <a:pt x="357" y="527"/>
                    <a:pt x="227" y="527"/>
                  </a:cubicBezTo>
                  <a:cubicBezTo>
                    <a:pt x="85" y="527"/>
                    <a:pt x="1" y="595"/>
                    <a:pt x="274" y="882"/>
                  </a:cubicBezTo>
                  <a:cubicBezTo>
                    <a:pt x="539" y="1165"/>
                    <a:pt x="904" y="1232"/>
                    <a:pt x="1189" y="1232"/>
                  </a:cubicBezTo>
                  <a:cubicBezTo>
                    <a:pt x="1442" y="1232"/>
                    <a:pt x="1632" y="1179"/>
                    <a:pt x="1632" y="1179"/>
                  </a:cubicBezTo>
                  <a:lnTo>
                    <a:pt x="894" y="203"/>
                  </a:lnTo>
                  <a:cubicBezTo>
                    <a:pt x="894" y="203"/>
                    <a:pt x="548" y="0"/>
                    <a:pt x="340"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5873;p62">
              <a:extLst>
                <a:ext uri="{FF2B5EF4-FFF2-40B4-BE49-F238E27FC236}">
                  <a16:creationId xmlns:a16="http://schemas.microsoft.com/office/drawing/2014/main" xmlns="" id="{6C643C0B-C5B4-43E1-80C1-8B4F4739793E}"/>
                </a:ext>
              </a:extLst>
            </p:cNvPr>
            <p:cNvSpPr/>
            <p:nvPr/>
          </p:nvSpPr>
          <p:spPr>
            <a:xfrm>
              <a:off x="2095403" y="3231983"/>
              <a:ext cx="161384" cy="152215"/>
            </a:xfrm>
            <a:custGeom>
              <a:avLst/>
              <a:gdLst/>
              <a:ahLst/>
              <a:cxnLst/>
              <a:rect l="l" t="t" r="r" b="b"/>
              <a:pathLst>
                <a:path w="3274" h="3088" extrusionOk="0">
                  <a:moveTo>
                    <a:pt x="1915" y="0"/>
                  </a:moveTo>
                  <a:cubicBezTo>
                    <a:pt x="1365" y="0"/>
                    <a:pt x="0" y="1138"/>
                    <a:pt x="11" y="1275"/>
                  </a:cubicBezTo>
                  <a:cubicBezTo>
                    <a:pt x="23" y="1442"/>
                    <a:pt x="856" y="3026"/>
                    <a:pt x="1201" y="3085"/>
                  </a:cubicBezTo>
                  <a:cubicBezTo>
                    <a:pt x="1212" y="3087"/>
                    <a:pt x="1224" y="3088"/>
                    <a:pt x="1236" y="3088"/>
                  </a:cubicBezTo>
                  <a:cubicBezTo>
                    <a:pt x="1643" y="3088"/>
                    <a:pt x="3156" y="2186"/>
                    <a:pt x="3214" y="1621"/>
                  </a:cubicBezTo>
                  <a:cubicBezTo>
                    <a:pt x="3273" y="1037"/>
                    <a:pt x="2083" y="61"/>
                    <a:pt x="2083" y="61"/>
                  </a:cubicBezTo>
                  <a:cubicBezTo>
                    <a:pt x="2043" y="19"/>
                    <a:pt x="1986" y="0"/>
                    <a:pt x="1915"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5874;p62">
              <a:extLst>
                <a:ext uri="{FF2B5EF4-FFF2-40B4-BE49-F238E27FC236}">
                  <a16:creationId xmlns:a16="http://schemas.microsoft.com/office/drawing/2014/main" xmlns="" id="{47635EF8-42C3-400D-BE98-40C451C941DB}"/>
                </a:ext>
              </a:extLst>
            </p:cNvPr>
            <p:cNvSpPr/>
            <p:nvPr/>
          </p:nvSpPr>
          <p:spPr>
            <a:xfrm>
              <a:off x="2113740" y="3329928"/>
              <a:ext cx="28590" cy="41258"/>
            </a:xfrm>
            <a:custGeom>
              <a:avLst/>
              <a:gdLst/>
              <a:ahLst/>
              <a:cxnLst/>
              <a:rect l="l" t="t" r="r" b="b"/>
              <a:pathLst>
                <a:path w="580" h="837" extrusionOk="0">
                  <a:moveTo>
                    <a:pt x="40" y="1"/>
                  </a:moveTo>
                  <a:cubicBezTo>
                    <a:pt x="20" y="1"/>
                    <a:pt x="1" y="21"/>
                    <a:pt x="8" y="50"/>
                  </a:cubicBezTo>
                  <a:cubicBezTo>
                    <a:pt x="56" y="205"/>
                    <a:pt x="127" y="348"/>
                    <a:pt x="222" y="479"/>
                  </a:cubicBezTo>
                  <a:cubicBezTo>
                    <a:pt x="270" y="562"/>
                    <a:pt x="306" y="610"/>
                    <a:pt x="365" y="681"/>
                  </a:cubicBezTo>
                  <a:lnTo>
                    <a:pt x="460" y="765"/>
                  </a:lnTo>
                  <a:cubicBezTo>
                    <a:pt x="484" y="800"/>
                    <a:pt x="520" y="824"/>
                    <a:pt x="544" y="836"/>
                  </a:cubicBezTo>
                  <a:cubicBezTo>
                    <a:pt x="568" y="836"/>
                    <a:pt x="579" y="824"/>
                    <a:pt x="579" y="812"/>
                  </a:cubicBezTo>
                  <a:cubicBezTo>
                    <a:pt x="544" y="800"/>
                    <a:pt x="520" y="765"/>
                    <a:pt x="508" y="741"/>
                  </a:cubicBezTo>
                  <a:cubicBezTo>
                    <a:pt x="472" y="705"/>
                    <a:pt x="448" y="681"/>
                    <a:pt x="425" y="646"/>
                  </a:cubicBezTo>
                  <a:cubicBezTo>
                    <a:pt x="365" y="586"/>
                    <a:pt x="329" y="527"/>
                    <a:pt x="282" y="455"/>
                  </a:cubicBezTo>
                  <a:cubicBezTo>
                    <a:pt x="187" y="324"/>
                    <a:pt x="115" y="169"/>
                    <a:pt x="67" y="27"/>
                  </a:cubicBezTo>
                  <a:cubicBezTo>
                    <a:pt x="63" y="8"/>
                    <a:pt x="51" y="1"/>
                    <a:pt x="40" y="1"/>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5875;p62">
              <a:extLst>
                <a:ext uri="{FF2B5EF4-FFF2-40B4-BE49-F238E27FC236}">
                  <a16:creationId xmlns:a16="http://schemas.microsoft.com/office/drawing/2014/main" xmlns="" id="{38D8D518-B89C-4B29-8777-0BCFC19425B4}"/>
                </a:ext>
              </a:extLst>
            </p:cNvPr>
            <p:cNvSpPr/>
            <p:nvPr/>
          </p:nvSpPr>
          <p:spPr>
            <a:xfrm>
              <a:off x="1914548" y="2658758"/>
              <a:ext cx="397988" cy="674272"/>
            </a:xfrm>
            <a:custGeom>
              <a:avLst/>
              <a:gdLst/>
              <a:ahLst/>
              <a:cxnLst/>
              <a:rect l="l" t="t" r="r" b="b"/>
              <a:pathLst>
                <a:path w="8074" h="13679" extrusionOk="0">
                  <a:moveTo>
                    <a:pt x="6920" y="1"/>
                  </a:moveTo>
                  <a:cubicBezTo>
                    <a:pt x="5835" y="1"/>
                    <a:pt x="2349" y="3138"/>
                    <a:pt x="1180" y="5320"/>
                  </a:cubicBezTo>
                  <a:cubicBezTo>
                    <a:pt x="1" y="7487"/>
                    <a:pt x="1477" y="10095"/>
                    <a:pt x="3085" y="12940"/>
                  </a:cubicBezTo>
                  <a:cubicBezTo>
                    <a:pt x="3108" y="12964"/>
                    <a:pt x="3120" y="12988"/>
                    <a:pt x="3132" y="13012"/>
                  </a:cubicBezTo>
                  <a:cubicBezTo>
                    <a:pt x="3251" y="13238"/>
                    <a:pt x="3382" y="13464"/>
                    <a:pt x="3501" y="13678"/>
                  </a:cubicBezTo>
                  <a:lnTo>
                    <a:pt x="6156" y="11416"/>
                  </a:lnTo>
                  <a:cubicBezTo>
                    <a:pt x="6156" y="11416"/>
                    <a:pt x="5978" y="11154"/>
                    <a:pt x="5740" y="10726"/>
                  </a:cubicBezTo>
                  <a:lnTo>
                    <a:pt x="5692" y="10630"/>
                  </a:lnTo>
                  <a:cubicBezTo>
                    <a:pt x="5144" y="9654"/>
                    <a:pt x="4299" y="7987"/>
                    <a:pt x="4323" y="7011"/>
                  </a:cubicBezTo>
                  <a:cubicBezTo>
                    <a:pt x="4370" y="5570"/>
                    <a:pt x="6216" y="4570"/>
                    <a:pt x="7252" y="3915"/>
                  </a:cubicBezTo>
                  <a:cubicBezTo>
                    <a:pt x="8073" y="3403"/>
                    <a:pt x="7907" y="427"/>
                    <a:pt x="7085" y="34"/>
                  </a:cubicBezTo>
                  <a:cubicBezTo>
                    <a:pt x="7039" y="11"/>
                    <a:pt x="6983" y="1"/>
                    <a:pt x="6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5876;p62">
              <a:extLst>
                <a:ext uri="{FF2B5EF4-FFF2-40B4-BE49-F238E27FC236}">
                  <a16:creationId xmlns:a16="http://schemas.microsoft.com/office/drawing/2014/main" xmlns="" id="{56C54D26-1E73-48AD-986C-913118EC4692}"/>
                </a:ext>
              </a:extLst>
            </p:cNvPr>
            <p:cNvSpPr/>
            <p:nvPr/>
          </p:nvSpPr>
          <p:spPr>
            <a:xfrm>
              <a:off x="2065975" y="3182148"/>
              <a:ext cx="131512" cy="117415"/>
            </a:xfrm>
            <a:custGeom>
              <a:avLst/>
              <a:gdLst/>
              <a:ahLst/>
              <a:cxnLst/>
              <a:rect l="l" t="t" r="r" b="b"/>
              <a:pathLst>
                <a:path w="2668" h="2382" extrusionOk="0">
                  <a:moveTo>
                    <a:pt x="2584" y="0"/>
                  </a:moveTo>
                  <a:cubicBezTo>
                    <a:pt x="2572" y="0"/>
                    <a:pt x="2560" y="12"/>
                    <a:pt x="2549" y="24"/>
                  </a:cubicBezTo>
                  <a:cubicBezTo>
                    <a:pt x="2287" y="203"/>
                    <a:pt x="2037" y="405"/>
                    <a:pt x="1787" y="608"/>
                  </a:cubicBezTo>
                  <a:cubicBezTo>
                    <a:pt x="1298" y="1012"/>
                    <a:pt x="834" y="1429"/>
                    <a:pt x="405" y="1870"/>
                  </a:cubicBezTo>
                  <a:cubicBezTo>
                    <a:pt x="263" y="2024"/>
                    <a:pt x="132" y="2155"/>
                    <a:pt x="1" y="2310"/>
                  </a:cubicBezTo>
                  <a:cubicBezTo>
                    <a:pt x="13" y="2334"/>
                    <a:pt x="24" y="2346"/>
                    <a:pt x="48" y="2382"/>
                  </a:cubicBezTo>
                  <a:cubicBezTo>
                    <a:pt x="489" y="1917"/>
                    <a:pt x="953" y="1453"/>
                    <a:pt x="1453" y="1024"/>
                  </a:cubicBezTo>
                  <a:cubicBezTo>
                    <a:pt x="1751" y="774"/>
                    <a:pt x="2072" y="524"/>
                    <a:pt x="2394" y="286"/>
                  </a:cubicBezTo>
                  <a:cubicBezTo>
                    <a:pt x="2489" y="203"/>
                    <a:pt x="2572" y="143"/>
                    <a:pt x="2668" y="84"/>
                  </a:cubicBezTo>
                  <a:cubicBezTo>
                    <a:pt x="2644" y="60"/>
                    <a:pt x="2620" y="24"/>
                    <a:pt x="2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5877;p62">
              <a:extLst>
                <a:ext uri="{FF2B5EF4-FFF2-40B4-BE49-F238E27FC236}">
                  <a16:creationId xmlns:a16="http://schemas.microsoft.com/office/drawing/2014/main" xmlns="" id="{4772799E-5A80-4F39-8914-D5731D23CCB2}"/>
                </a:ext>
              </a:extLst>
            </p:cNvPr>
            <p:cNvSpPr/>
            <p:nvPr/>
          </p:nvSpPr>
          <p:spPr>
            <a:xfrm>
              <a:off x="2209170" y="2851739"/>
              <a:ext cx="62848" cy="41110"/>
            </a:xfrm>
            <a:custGeom>
              <a:avLst/>
              <a:gdLst/>
              <a:ahLst/>
              <a:cxnLst/>
              <a:rect l="l" t="t" r="r" b="b"/>
              <a:pathLst>
                <a:path w="1275" h="834" extrusionOk="0">
                  <a:moveTo>
                    <a:pt x="1275" y="0"/>
                  </a:moveTo>
                  <a:lnTo>
                    <a:pt x="1275" y="0"/>
                  </a:lnTo>
                  <a:cubicBezTo>
                    <a:pt x="1025" y="95"/>
                    <a:pt x="798" y="214"/>
                    <a:pt x="596" y="345"/>
                  </a:cubicBezTo>
                  <a:cubicBezTo>
                    <a:pt x="382" y="476"/>
                    <a:pt x="179" y="631"/>
                    <a:pt x="1" y="834"/>
                  </a:cubicBezTo>
                  <a:cubicBezTo>
                    <a:pt x="156" y="822"/>
                    <a:pt x="310" y="798"/>
                    <a:pt x="477" y="774"/>
                  </a:cubicBezTo>
                  <a:cubicBezTo>
                    <a:pt x="632" y="750"/>
                    <a:pt x="787" y="715"/>
                    <a:pt x="953" y="655"/>
                  </a:cubicBezTo>
                  <a:cubicBezTo>
                    <a:pt x="858" y="631"/>
                    <a:pt x="787" y="619"/>
                    <a:pt x="691" y="619"/>
                  </a:cubicBezTo>
                  <a:cubicBezTo>
                    <a:pt x="650" y="607"/>
                    <a:pt x="605" y="601"/>
                    <a:pt x="562" y="601"/>
                  </a:cubicBezTo>
                  <a:cubicBezTo>
                    <a:pt x="519" y="601"/>
                    <a:pt x="477" y="607"/>
                    <a:pt x="441" y="619"/>
                  </a:cubicBezTo>
                  <a:cubicBezTo>
                    <a:pt x="429" y="619"/>
                    <a:pt x="417" y="619"/>
                    <a:pt x="394" y="631"/>
                  </a:cubicBezTo>
                  <a:cubicBezTo>
                    <a:pt x="489" y="584"/>
                    <a:pt x="572" y="524"/>
                    <a:pt x="667" y="465"/>
                  </a:cubicBezTo>
                  <a:cubicBezTo>
                    <a:pt x="870" y="334"/>
                    <a:pt x="1096" y="179"/>
                    <a:pt x="1275" y="0"/>
                  </a:cubicBezTo>
                  <a:close/>
                </a:path>
              </a:pathLst>
            </a:custGeom>
            <a:solidFill>
              <a:srgbClr val="443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5878;p62">
              <a:extLst>
                <a:ext uri="{FF2B5EF4-FFF2-40B4-BE49-F238E27FC236}">
                  <a16:creationId xmlns:a16="http://schemas.microsoft.com/office/drawing/2014/main" xmlns="" id="{425F3C22-F6B8-43CD-B856-AE838552DAD5}"/>
                </a:ext>
              </a:extLst>
            </p:cNvPr>
            <p:cNvSpPr/>
            <p:nvPr/>
          </p:nvSpPr>
          <p:spPr>
            <a:xfrm>
              <a:off x="2590054" y="1929816"/>
              <a:ext cx="245378" cy="284368"/>
            </a:xfrm>
            <a:custGeom>
              <a:avLst/>
              <a:gdLst/>
              <a:ahLst/>
              <a:cxnLst/>
              <a:rect l="l" t="t" r="r" b="b"/>
              <a:pathLst>
                <a:path w="4978" h="5769" extrusionOk="0">
                  <a:moveTo>
                    <a:pt x="1357" y="0"/>
                  </a:moveTo>
                  <a:cubicBezTo>
                    <a:pt x="938" y="0"/>
                    <a:pt x="524" y="115"/>
                    <a:pt x="334" y="487"/>
                  </a:cubicBezTo>
                  <a:cubicBezTo>
                    <a:pt x="1" y="1201"/>
                    <a:pt x="370" y="2249"/>
                    <a:pt x="620" y="2844"/>
                  </a:cubicBezTo>
                  <a:cubicBezTo>
                    <a:pt x="965" y="3642"/>
                    <a:pt x="1501" y="4344"/>
                    <a:pt x="2049" y="5035"/>
                  </a:cubicBezTo>
                  <a:cubicBezTo>
                    <a:pt x="2334" y="5383"/>
                    <a:pt x="2712" y="5769"/>
                    <a:pt x="3218" y="5769"/>
                  </a:cubicBezTo>
                  <a:cubicBezTo>
                    <a:pt x="3282" y="5769"/>
                    <a:pt x="3349" y="5763"/>
                    <a:pt x="3418" y="5749"/>
                  </a:cubicBezTo>
                  <a:cubicBezTo>
                    <a:pt x="3763" y="5666"/>
                    <a:pt x="4073" y="5428"/>
                    <a:pt x="4263" y="5166"/>
                  </a:cubicBezTo>
                  <a:cubicBezTo>
                    <a:pt x="4478" y="4892"/>
                    <a:pt x="4561" y="4582"/>
                    <a:pt x="4621" y="4285"/>
                  </a:cubicBezTo>
                  <a:cubicBezTo>
                    <a:pt x="4978" y="2487"/>
                    <a:pt x="4001" y="760"/>
                    <a:pt x="2275" y="153"/>
                  </a:cubicBezTo>
                  <a:cubicBezTo>
                    <a:pt x="2049" y="78"/>
                    <a:pt x="1702" y="0"/>
                    <a:pt x="1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5879;p62">
              <a:extLst>
                <a:ext uri="{FF2B5EF4-FFF2-40B4-BE49-F238E27FC236}">
                  <a16:creationId xmlns:a16="http://schemas.microsoft.com/office/drawing/2014/main" xmlns="" id="{13BE72D1-91BF-4E82-A587-03C74990D204}"/>
                </a:ext>
              </a:extLst>
            </p:cNvPr>
            <p:cNvSpPr/>
            <p:nvPr/>
          </p:nvSpPr>
          <p:spPr>
            <a:xfrm>
              <a:off x="2186890" y="1923211"/>
              <a:ext cx="619212" cy="694728"/>
            </a:xfrm>
            <a:custGeom>
              <a:avLst/>
              <a:gdLst/>
              <a:ahLst/>
              <a:cxnLst/>
              <a:rect l="l" t="t" r="r" b="b"/>
              <a:pathLst>
                <a:path w="12562" h="14094" extrusionOk="0">
                  <a:moveTo>
                    <a:pt x="7114" y="0"/>
                  </a:moveTo>
                  <a:cubicBezTo>
                    <a:pt x="6889" y="0"/>
                    <a:pt x="6657" y="13"/>
                    <a:pt x="6418" y="37"/>
                  </a:cubicBezTo>
                  <a:cubicBezTo>
                    <a:pt x="2727" y="430"/>
                    <a:pt x="0" y="4062"/>
                    <a:pt x="357" y="8003"/>
                  </a:cubicBezTo>
                  <a:cubicBezTo>
                    <a:pt x="465" y="9217"/>
                    <a:pt x="858" y="10300"/>
                    <a:pt x="1429" y="11205"/>
                  </a:cubicBezTo>
                  <a:cubicBezTo>
                    <a:pt x="2569" y="12986"/>
                    <a:pt x="4483" y="14094"/>
                    <a:pt x="6626" y="14094"/>
                  </a:cubicBezTo>
                  <a:cubicBezTo>
                    <a:pt x="6833" y="14094"/>
                    <a:pt x="7041" y="14084"/>
                    <a:pt x="7251" y="14063"/>
                  </a:cubicBezTo>
                  <a:cubicBezTo>
                    <a:pt x="7430" y="14051"/>
                    <a:pt x="7608" y="14027"/>
                    <a:pt x="7775" y="14003"/>
                  </a:cubicBezTo>
                  <a:cubicBezTo>
                    <a:pt x="9585" y="13753"/>
                    <a:pt x="10728" y="13170"/>
                    <a:pt x="11442" y="12372"/>
                  </a:cubicBezTo>
                  <a:cubicBezTo>
                    <a:pt x="12276" y="11420"/>
                    <a:pt x="12549" y="10146"/>
                    <a:pt x="12549" y="8693"/>
                  </a:cubicBezTo>
                  <a:cubicBezTo>
                    <a:pt x="12561" y="8062"/>
                    <a:pt x="12526" y="7395"/>
                    <a:pt x="12478" y="6717"/>
                  </a:cubicBezTo>
                  <a:cubicBezTo>
                    <a:pt x="12166" y="2541"/>
                    <a:pt x="10365" y="0"/>
                    <a:pt x="7114"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5880;p62">
              <a:extLst>
                <a:ext uri="{FF2B5EF4-FFF2-40B4-BE49-F238E27FC236}">
                  <a16:creationId xmlns:a16="http://schemas.microsoft.com/office/drawing/2014/main" xmlns="" id="{97E2B9E9-4DDF-4C08-ACDD-C5B1703C7465}"/>
                </a:ext>
              </a:extLst>
            </p:cNvPr>
            <p:cNvSpPr/>
            <p:nvPr/>
          </p:nvSpPr>
          <p:spPr>
            <a:xfrm>
              <a:off x="2059518" y="1826942"/>
              <a:ext cx="661456" cy="550647"/>
            </a:xfrm>
            <a:custGeom>
              <a:avLst/>
              <a:gdLst/>
              <a:ahLst/>
              <a:cxnLst/>
              <a:rect l="l" t="t" r="r" b="b"/>
              <a:pathLst>
                <a:path w="13419" h="11171" extrusionOk="0">
                  <a:moveTo>
                    <a:pt x="9177" y="1"/>
                  </a:moveTo>
                  <a:cubicBezTo>
                    <a:pt x="8748" y="1"/>
                    <a:pt x="8315" y="41"/>
                    <a:pt x="7883" y="109"/>
                  </a:cubicBezTo>
                  <a:cubicBezTo>
                    <a:pt x="7823" y="121"/>
                    <a:pt x="7775" y="121"/>
                    <a:pt x="7716" y="133"/>
                  </a:cubicBezTo>
                  <a:cubicBezTo>
                    <a:pt x="6263" y="383"/>
                    <a:pt x="4739" y="823"/>
                    <a:pt x="3406" y="1562"/>
                  </a:cubicBezTo>
                  <a:cubicBezTo>
                    <a:pt x="2953" y="1812"/>
                    <a:pt x="2525" y="2097"/>
                    <a:pt x="2120" y="2431"/>
                  </a:cubicBezTo>
                  <a:cubicBezTo>
                    <a:pt x="1441" y="2990"/>
                    <a:pt x="846" y="3681"/>
                    <a:pt x="489" y="4502"/>
                  </a:cubicBezTo>
                  <a:cubicBezTo>
                    <a:pt x="36" y="5479"/>
                    <a:pt x="1" y="6550"/>
                    <a:pt x="263" y="7479"/>
                  </a:cubicBezTo>
                  <a:cubicBezTo>
                    <a:pt x="536" y="8396"/>
                    <a:pt x="1263" y="9932"/>
                    <a:pt x="1727" y="10158"/>
                  </a:cubicBezTo>
                  <a:cubicBezTo>
                    <a:pt x="1818" y="10205"/>
                    <a:pt x="1944" y="10222"/>
                    <a:pt x="2088" y="10222"/>
                  </a:cubicBezTo>
                  <a:cubicBezTo>
                    <a:pt x="2446" y="10222"/>
                    <a:pt x="2917" y="10118"/>
                    <a:pt x="3256" y="10118"/>
                  </a:cubicBezTo>
                  <a:cubicBezTo>
                    <a:pt x="3367" y="10118"/>
                    <a:pt x="3463" y="10129"/>
                    <a:pt x="3537" y="10158"/>
                  </a:cubicBezTo>
                  <a:cubicBezTo>
                    <a:pt x="4001" y="10313"/>
                    <a:pt x="4358" y="10587"/>
                    <a:pt x="4549" y="10908"/>
                  </a:cubicBezTo>
                  <a:cubicBezTo>
                    <a:pt x="4633" y="11060"/>
                    <a:pt x="4736" y="11170"/>
                    <a:pt x="4907" y="11170"/>
                  </a:cubicBezTo>
                  <a:cubicBezTo>
                    <a:pt x="4978" y="11170"/>
                    <a:pt x="5059" y="11152"/>
                    <a:pt x="5156" y="11110"/>
                  </a:cubicBezTo>
                  <a:cubicBezTo>
                    <a:pt x="5394" y="11003"/>
                    <a:pt x="5608" y="10813"/>
                    <a:pt x="5692" y="10610"/>
                  </a:cubicBezTo>
                  <a:cubicBezTo>
                    <a:pt x="6013" y="10253"/>
                    <a:pt x="5775" y="9741"/>
                    <a:pt x="5728" y="9301"/>
                  </a:cubicBezTo>
                  <a:cubicBezTo>
                    <a:pt x="5751" y="9086"/>
                    <a:pt x="5799" y="8836"/>
                    <a:pt x="5918" y="8610"/>
                  </a:cubicBezTo>
                  <a:cubicBezTo>
                    <a:pt x="6097" y="8253"/>
                    <a:pt x="6418" y="7979"/>
                    <a:pt x="6799" y="7836"/>
                  </a:cubicBezTo>
                  <a:cubicBezTo>
                    <a:pt x="7144" y="7693"/>
                    <a:pt x="7478" y="7634"/>
                    <a:pt x="7811" y="7539"/>
                  </a:cubicBezTo>
                  <a:cubicBezTo>
                    <a:pt x="8168" y="7431"/>
                    <a:pt x="9764" y="7015"/>
                    <a:pt x="10919" y="6193"/>
                  </a:cubicBezTo>
                  <a:cubicBezTo>
                    <a:pt x="11621" y="5705"/>
                    <a:pt x="12312" y="5133"/>
                    <a:pt x="12824" y="4443"/>
                  </a:cubicBezTo>
                  <a:cubicBezTo>
                    <a:pt x="13169" y="3979"/>
                    <a:pt x="13419" y="3431"/>
                    <a:pt x="13407" y="2859"/>
                  </a:cubicBezTo>
                  <a:cubicBezTo>
                    <a:pt x="13359" y="1478"/>
                    <a:pt x="11931" y="573"/>
                    <a:pt x="10800" y="228"/>
                  </a:cubicBezTo>
                  <a:cubicBezTo>
                    <a:pt x="10271" y="67"/>
                    <a:pt x="9727" y="1"/>
                    <a:pt x="9177" y="1"/>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5881;p62">
              <a:extLst>
                <a:ext uri="{FF2B5EF4-FFF2-40B4-BE49-F238E27FC236}">
                  <a16:creationId xmlns:a16="http://schemas.microsoft.com/office/drawing/2014/main" xmlns="" id="{F010A415-DAF4-4E82-B2C4-A20DA54C5296}"/>
                </a:ext>
              </a:extLst>
            </p:cNvPr>
            <p:cNvSpPr/>
            <p:nvPr/>
          </p:nvSpPr>
          <p:spPr>
            <a:xfrm>
              <a:off x="2226768" y="1833449"/>
              <a:ext cx="420859" cy="236062"/>
            </a:xfrm>
            <a:custGeom>
              <a:avLst/>
              <a:gdLst/>
              <a:ahLst/>
              <a:cxnLst/>
              <a:rect l="l" t="t" r="r" b="b"/>
              <a:pathLst>
                <a:path w="8538" h="4789" extrusionOk="0">
                  <a:moveTo>
                    <a:pt x="4478" y="1"/>
                  </a:moveTo>
                  <a:cubicBezTo>
                    <a:pt x="4418" y="25"/>
                    <a:pt x="4371" y="25"/>
                    <a:pt x="4311" y="37"/>
                  </a:cubicBezTo>
                  <a:cubicBezTo>
                    <a:pt x="2870" y="287"/>
                    <a:pt x="1334" y="715"/>
                    <a:pt x="1" y="1465"/>
                  </a:cubicBezTo>
                  <a:cubicBezTo>
                    <a:pt x="156" y="2299"/>
                    <a:pt x="906" y="3025"/>
                    <a:pt x="1763" y="3061"/>
                  </a:cubicBezTo>
                  <a:cubicBezTo>
                    <a:pt x="1787" y="3062"/>
                    <a:pt x="1812" y="3062"/>
                    <a:pt x="1837" y="3062"/>
                  </a:cubicBezTo>
                  <a:cubicBezTo>
                    <a:pt x="1975" y="3062"/>
                    <a:pt x="2116" y="3052"/>
                    <a:pt x="2252" y="3052"/>
                  </a:cubicBezTo>
                  <a:cubicBezTo>
                    <a:pt x="2471" y="3052"/>
                    <a:pt x="2676" y="3078"/>
                    <a:pt x="2835" y="3216"/>
                  </a:cubicBezTo>
                  <a:cubicBezTo>
                    <a:pt x="2954" y="3323"/>
                    <a:pt x="3037" y="3454"/>
                    <a:pt x="3120" y="3573"/>
                  </a:cubicBezTo>
                  <a:cubicBezTo>
                    <a:pt x="3466" y="4048"/>
                    <a:pt x="4056" y="4329"/>
                    <a:pt x="4645" y="4329"/>
                  </a:cubicBezTo>
                  <a:cubicBezTo>
                    <a:pt x="4868" y="4329"/>
                    <a:pt x="5090" y="4289"/>
                    <a:pt x="5299" y="4204"/>
                  </a:cubicBezTo>
                  <a:cubicBezTo>
                    <a:pt x="5355" y="4172"/>
                    <a:pt x="5426" y="4140"/>
                    <a:pt x="5489" y="4140"/>
                  </a:cubicBezTo>
                  <a:cubicBezTo>
                    <a:pt x="5520" y="4140"/>
                    <a:pt x="5549" y="4148"/>
                    <a:pt x="5573" y="4168"/>
                  </a:cubicBezTo>
                  <a:cubicBezTo>
                    <a:pt x="5633" y="4216"/>
                    <a:pt x="5656" y="4287"/>
                    <a:pt x="5680" y="4347"/>
                  </a:cubicBezTo>
                  <a:cubicBezTo>
                    <a:pt x="5787" y="4609"/>
                    <a:pt x="6049" y="4751"/>
                    <a:pt x="6323" y="4787"/>
                  </a:cubicBezTo>
                  <a:cubicBezTo>
                    <a:pt x="6346" y="4788"/>
                    <a:pt x="6370" y="4789"/>
                    <a:pt x="6393" y="4789"/>
                  </a:cubicBezTo>
                  <a:cubicBezTo>
                    <a:pt x="6643" y="4789"/>
                    <a:pt x="6892" y="4731"/>
                    <a:pt x="7121" y="4644"/>
                  </a:cubicBezTo>
                  <a:cubicBezTo>
                    <a:pt x="7478" y="4525"/>
                    <a:pt x="7859" y="4382"/>
                    <a:pt x="8121" y="4109"/>
                  </a:cubicBezTo>
                  <a:cubicBezTo>
                    <a:pt x="8395" y="3835"/>
                    <a:pt x="8538" y="3394"/>
                    <a:pt x="8371" y="3085"/>
                  </a:cubicBezTo>
                  <a:cubicBezTo>
                    <a:pt x="8240" y="2823"/>
                    <a:pt x="7954" y="2656"/>
                    <a:pt x="7692" y="2501"/>
                  </a:cubicBezTo>
                  <a:cubicBezTo>
                    <a:pt x="6692" y="1942"/>
                    <a:pt x="5728" y="1299"/>
                    <a:pt x="4918" y="477"/>
                  </a:cubicBezTo>
                  <a:cubicBezTo>
                    <a:pt x="4787" y="334"/>
                    <a:pt x="4621" y="179"/>
                    <a:pt x="4478"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5882;p62">
              <a:extLst>
                <a:ext uri="{FF2B5EF4-FFF2-40B4-BE49-F238E27FC236}">
                  <a16:creationId xmlns:a16="http://schemas.microsoft.com/office/drawing/2014/main" xmlns="" id="{77A34130-C999-4900-8A3E-0B71DE102720}"/>
                </a:ext>
              </a:extLst>
            </p:cNvPr>
            <p:cNvSpPr/>
            <p:nvPr/>
          </p:nvSpPr>
          <p:spPr>
            <a:xfrm>
              <a:off x="2498518" y="2136895"/>
              <a:ext cx="1232" cy="641"/>
            </a:xfrm>
            <a:custGeom>
              <a:avLst/>
              <a:gdLst/>
              <a:ahLst/>
              <a:cxnLst/>
              <a:rect l="l" t="t" r="r" b="b"/>
              <a:pathLst>
                <a:path w="25" h="13" extrusionOk="0">
                  <a:moveTo>
                    <a:pt x="24" y="12"/>
                  </a:moveTo>
                  <a:lnTo>
                    <a:pt x="24" y="12"/>
                  </a:lnTo>
                  <a:cubicBezTo>
                    <a:pt x="1" y="0"/>
                    <a:pt x="1" y="0"/>
                    <a:pt x="24"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5883;p62">
              <a:extLst>
                <a:ext uri="{FF2B5EF4-FFF2-40B4-BE49-F238E27FC236}">
                  <a16:creationId xmlns:a16="http://schemas.microsoft.com/office/drawing/2014/main" xmlns="" id="{A492812E-3B74-47C1-BE6A-4D1662B45CF6}"/>
                </a:ext>
              </a:extLst>
            </p:cNvPr>
            <p:cNvSpPr/>
            <p:nvPr/>
          </p:nvSpPr>
          <p:spPr>
            <a:xfrm>
              <a:off x="2088847" y="2295716"/>
              <a:ext cx="180263" cy="183910"/>
            </a:xfrm>
            <a:custGeom>
              <a:avLst/>
              <a:gdLst/>
              <a:ahLst/>
              <a:cxnLst/>
              <a:rect l="l" t="t" r="r" b="b"/>
              <a:pathLst>
                <a:path w="3657" h="3731" extrusionOk="0">
                  <a:moveTo>
                    <a:pt x="1412" y="0"/>
                  </a:moveTo>
                  <a:cubicBezTo>
                    <a:pt x="1142" y="0"/>
                    <a:pt x="879" y="53"/>
                    <a:pt x="656" y="184"/>
                  </a:cubicBezTo>
                  <a:cubicBezTo>
                    <a:pt x="418" y="315"/>
                    <a:pt x="215" y="529"/>
                    <a:pt x="120" y="850"/>
                  </a:cubicBezTo>
                  <a:cubicBezTo>
                    <a:pt x="1" y="1208"/>
                    <a:pt x="13" y="1577"/>
                    <a:pt x="96" y="1910"/>
                  </a:cubicBezTo>
                  <a:cubicBezTo>
                    <a:pt x="299" y="2636"/>
                    <a:pt x="799" y="3208"/>
                    <a:pt x="1454" y="3505"/>
                  </a:cubicBezTo>
                  <a:cubicBezTo>
                    <a:pt x="1722" y="3628"/>
                    <a:pt x="2078" y="3730"/>
                    <a:pt x="2430" y="3730"/>
                  </a:cubicBezTo>
                  <a:cubicBezTo>
                    <a:pt x="2796" y="3730"/>
                    <a:pt x="3157" y="3619"/>
                    <a:pt x="3406" y="3303"/>
                  </a:cubicBezTo>
                  <a:cubicBezTo>
                    <a:pt x="3632" y="3041"/>
                    <a:pt x="3656" y="2672"/>
                    <a:pt x="3632" y="2339"/>
                  </a:cubicBezTo>
                  <a:cubicBezTo>
                    <a:pt x="3549" y="1624"/>
                    <a:pt x="3347" y="779"/>
                    <a:pt x="2763" y="386"/>
                  </a:cubicBezTo>
                  <a:cubicBezTo>
                    <a:pt x="2424" y="178"/>
                    <a:pt x="1906" y="0"/>
                    <a:pt x="1412"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5884;p62">
              <a:extLst>
                <a:ext uri="{FF2B5EF4-FFF2-40B4-BE49-F238E27FC236}">
                  <a16:creationId xmlns:a16="http://schemas.microsoft.com/office/drawing/2014/main" xmlns="" id="{A4C8D9F5-77A4-4B81-BB37-BA28F8B866A4}"/>
                </a:ext>
              </a:extLst>
            </p:cNvPr>
            <p:cNvSpPr/>
            <p:nvPr/>
          </p:nvSpPr>
          <p:spPr>
            <a:xfrm>
              <a:off x="2108219" y="2343136"/>
              <a:ext cx="112140" cy="64425"/>
            </a:xfrm>
            <a:custGeom>
              <a:avLst/>
              <a:gdLst/>
              <a:ahLst/>
              <a:cxnLst/>
              <a:rect l="l" t="t" r="r" b="b"/>
              <a:pathLst>
                <a:path w="2275" h="1307" extrusionOk="0">
                  <a:moveTo>
                    <a:pt x="786" y="1"/>
                  </a:moveTo>
                  <a:cubicBezTo>
                    <a:pt x="693" y="1"/>
                    <a:pt x="601" y="14"/>
                    <a:pt x="513" y="43"/>
                  </a:cubicBezTo>
                  <a:cubicBezTo>
                    <a:pt x="394" y="67"/>
                    <a:pt x="287" y="126"/>
                    <a:pt x="203" y="222"/>
                  </a:cubicBezTo>
                  <a:cubicBezTo>
                    <a:pt x="132" y="293"/>
                    <a:pt x="1" y="424"/>
                    <a:pt x="37" y="543"/>
                  </a:cubicBezTo>
                  <a:cubicBezTo>
                    <a:pt x="45" y="595"/>
                    <a:pt x="92" y="629"/>
                    <a:pt x="140" y="629"/>
                  </a:cubicBezTo>
                  <a:cubicBezTo>
                    <a:pt x="158" y="629"/>
                    <a:pt x="175" y="624"/>
                    <a:pt x="191" y="615"/>
                  </a:cubicBezTo>
                  <a:cubicBezTo>
                    <a:pt x="263" y="591"/>
                    <a:pt x="322" y="484"/>
                    <a:pt x="382" y="436"/>
                  </a:cubicBezTo>
                  <a:cubicBezTo>
                    <a:pt x="453" y="376"/>
                    <a:pt x="525" y="341"/>
                    <a:pt x="620" y="305"/>
                  </a:cubicBezTo>
                  <a:cubicBezTo>
                    <a:pt x="680" y="293"/>
                    <a:pt x="727" y="281"/>
                    <a:pt x="787" y="281"/>
                  </a:cubicBezTo>
                  <a:cubicBezTo>
                    <a:pt x="703" y="424"/>
                    <a:pt x="668" y="591"/>
                    <a:pt x="680" y="769"/>
                  </a:cubicBezTo>
                  <a:cubicBezTo>
                    <a:pt x="691" y="877"/>
                    <a:pt x="727" y="972"/>
                    <a:pt x="763" y="1067"/>
                  </a:cubicBezTo>
                  <a:cubicBezTo>
                    <a:pt x="799" y="1115"/>
                    <a:pt x="822" y="1174"/>
                    <a:pt x="870" y="1198"/>
                  </a:cubicBezTo>
                  <a:cubicBezTo>
                    <a:pt x="882" y="1210"/>
                    <a:pt x="894" y="1246"/>
                    <a:pt x="930" y="1258"/>
                  </a:cubicBezTo>
                  <a:cubicBezTo>
                    <a:pt x="965" y="1293"/>
                    <a:pt x="989" y="1293"/>
                    <a:pt x="1037" y="1305"/>
                  </a:cubicBezTo>
                  <a:cubicBezTo>
                    <a:pt x="1041" y="1306"/>
                    <a:pt x="1046" y="1306"/>
                    <a:pt x="1050" y="1306"/>
                  </a:cubicBezTo>
                  <a:cubicBezTo>
                    <a:pt x="1105" y="1306"/>
                    <a:pt x="1154" y="1241"/>
                    <a:pt x="1132" y="1186"/>
                  </a:cubicBezTo>
                  <a:cubicBezTo>
                    <a:pt x="1120" y="1150"/>
                    <a:pt x="1120" y="1127"/>
                    <a:pt x="1108" y="1115"/>
                  </a:cubicBezTo>
                  <a:cubicBezTo>
                    <a:pt x="1096" y="1091"/>
                    <a:pt x="1084" y="1079"/>
                    <a:pt x="1061" y="1055"/>
                  </a:cubicBezTo>
                  <a:cubicBezTo>
                    <a:pt x="1037" y="1019"/>
                    <a:pt x="1013" y="996"/>
                    <a:pt x="1001" y="960"/>
                  </a:cubicBezTo>
                  <a:cubicBezTo>
                    <a:pt x="953" y="888"/>
                    <a:pt x="930" y="817"/>
                    <a:pt x="930" y="722"/>
                  </a:cubicBezTo>
                  <a:cubicBezTo>
                    <a:pt x="918" y="579"/>
                    <a:pt x="941" y="424"/>
                    <a:pt x="1001" y="293"/>
                  </a:cubicBezTo>
                  <a:cubicBezTo>
                    <a:pt x="1108" y="305"/>
                    <a:pt x="1215" y="353"/>
                    <a:pt x="1299" y="400"/>
                  </a:cubicBezTo>
                  <a:cubicBezTo>
                    <a:pt x="1644" y="555"/>
                    <a:pt x="1989" y="877"/>
                    <a:pt x="2144" y="1234"/>
                  </a:cubicBezTo>
                  <a:cubicBezTo>
                    <a:pt x="2152" y="1262"/>
                    <a:pt x="2171" y="1274"/>
                    <a:pt x="2191" y="1274"/>
                  </a:cubicBezTo>
                  <a:cubicBezTo>
                    <a:pt x="2231" y="1274"/>
                    <a:pt x="2275" y="1229"/>
                    <a:pt x="2251" y="1174"/>
                  </a:cubicBezTo>
                  <a:cubicBezTo>
                    <a:pt x="2168" y="924"/>
                    <a:pt x="2061" y="722"/>
                    <a:pt x="1894" y="543"/>
                  </a:cubicBezTo>
                  <a:cubicBezTo>
                    <a:pt x="1715" y="365"/>
                    <a:pt x="1525" y="222"/>
                    <a:pt x="1287" y="115"/>
                  </a:cubicBezTo>
                  <a:cubicBezTo>
                    <a:pt x="1132" y="45"/>
                    <a:pt x="958" y="1"/>
                    <a:pt x="786"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5887;p62">
              <a:extLst>
                <a:ext uri="{FF2B5EF4-FFF2-40B4-BE49-F238E27FC236}">
                  <a16:creationId xmlns:a16="http://schemas.microsoft.com/office/drawing/2014/main" xmlns="" id="{AA44FBFD-1BA2-4004-BDE1-F1B26E7F4BDB}"/>
                </a:ext>
              </a:extLst>
            </p:cNvPr>
            <p:cNvSpPr/>
            <p:nvPr/>
          </p:nvSpPr>
          <p:spPr>
            <a:xfrm>
              <a:off x="2558113" y="2367980"/>
              <a:ext cx="168778" cy="72214"/>
            </a:xfrm>
            <a:custGeom>
              <a:avLst/>
              <a:gdLst/>
              <a:ahLst/>
              <a:cxnLst/>
              <a:rect l="l" t="t" r="r" b="b"/>
              <a:pathLst>
                <a:path w="3424" h="1465" extrusionOk="0">
                  <a:moveTo>
                    <a:pt x="3040" y="0"/>
                  </a:moveTo>
                  <a:cubicBezTo>
                    <a:pt x="2836" y="0"/>
                    <a:pt x="2435" y="151"/>
                    <a:pt x="1863" y="170"/>
                  </a:cubicBezTo>
                  <a:cubicBezTo>
                    <a:pt x="1816" y="172"/>
                    <a:pt x="1771" y="173"/>
                    <a:pt x="1727" y="173"/>
                  </a:cubicBezTo>
                  <a:cubicBezTo>
                    <a:pt x="1270" y="173"/>
                    <a:pt x="968" y="64"/>
                    <a:pt x="707" y="64"/>
                  </a:cubicBezTo>
                  <a:cubicBezTo>
                    <a:pt x="592" y="64"/>
                    <a:pt x="484" y="85"/>
                    <a:pt x="375" y="146"/>
                  </a:cubicBezTo>
                  <a:cubicBezTo>
                    <a:pt x="0" y="339"/>
                    <a:pt x="741" y="1464"/>
                    <a:pt x="1709" y="1464"/>
                  </a:cubicBezTo>
                  <a:cubicBezTo>
                    <a:pt x="1756" y="1464"/>
                    <a:pt x="1804" y="1461"/>
                    <a:pt x="1851" y="1456"/>
                  </a:cubicBezTo>
                  <a:cubicBezTo>
                    <a:pt x="2863" y="1325"/>
                    <a:pt x="3423" y="384"/>
                    <a:pt x="3161" y="39"/>
                  </a:cubicBezTo>
                  <a:cubicBezTo>
                    <a:pt x="3136" y="11"/>
                    <a:pt x="3095" y="0"/>
                    <a:pt x="3040"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5888;p62">
              <a:extLst>
                <a:ext uri="{FF2B5EF4-FFF2-40B4-BE49-F238E27FC236}">
                  <a16:creationId xmlns:a16="http://schemas.microsoft.com/office/drawing/2014/main" xmlns="" id="{6FA6DAF9-D643-4844-9F8A-0752A2A5D262}"/>
                </a:ext>
              </a:extLst>
            </p:cNvPr>
            <p:cNvSpPr/>
            <p:nvPr/>
          </p:nvSpPr>
          <p:spPr>
            <a:xfrm>
              <a:off x="2571274" y="2385479"/>
              <a:ext cx="102775" cy="54813"/>
            </a:xfrm>
            <a:custGeom>
              <a:avLst/>
              <a:gdLst/>
              <a:ahLst/>
              <a:cxnLst/>
              <a:rect l="l" t="t" r="r" b="b"/>
              <a:pathLst>
                <a:path w="2085" h="1112" extrusionOk="0">
                  <a:moveTo>
                    <a:pt x="268" y="0"/>
                  </a:moveTo>
                  <a:cubicBezTo>
                    <a:pt x="171" y="0"/>
                    <a:pt x="79" y="16"/>
                    <a:pt x="1" y="53"/>
                  </a:cubicBezTo>
                  <a:cubicBezTo>
                    <a:pt x="90" y="442"/>
                    <a:pt x="677" y="1112"/>
                    <a:pt x="1404" y="1112"/>
                  </a:cubicBezTo>
                  <a:cubicBezTo>
                    <a:pt x="1455" y="1112"/>
                    <a:pt x="1508" y="1108"/>
                    <a:pt x="1561" y="1101"/>
                  </a:cubicBezTo>
                  <a:cubicBezTo>
                    <a:pt x="1763" y="1065"/>
                    <a:pt x="1942" y="1030"/>
                    <a:pt x="2084" y="946"/>
                  </a:cubicBezTo>
                  <a:cubicBezTo>
                    <a:pt x="1799" y="613"/>
                    <a:pt x="1430" y="375"/>
                    <a:pt x="1061" y="208"/>
                  </a:cubicBezTo>
                  <a:cubicBezTo>
                    <a:pt x="859" y="120"/>
                    <a:pt x="541" y="0"/>
                    <a:pt x="268"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5889;p62">
              <a:extLst>
                <a:ext uri="{FF2B5EF4-FFF2-40B4-BE49-F238E27FC236}">
                  <a16:creationId xmlns:a16="http://schemas.microsoft.com/office/drawing/2014/main" xmlns="" id="{A3E9EDA9-2EF4-4220-ACD5-F3275CA81218}"/>
                </a:ext>
              </a:extLst>
            </p:cNvPr>
            <p:cNvSpPr/>
            <p:nvPr/>
          </p:nvSpPr>
          <p:spPr>
            <a:xfrm>
              <a:off x="2512616" y="2175639"/>
              <a:ext cx="93360" cy="33026"/>
            </a:xfrm>
            <a:custGeom>
              <a:avLst/>
              <a:gdLst/>
              <a:ahLst/>
              <a:cxnLst/>
              <a:rect l="l" t="t" r="r" b="b"/>
              <a:pathLst>
                <a:path w="1894" h="670" extrusionOk="0">
                  <a:moveTo>
                    <a:pt x="1084" y="0"/>
                  </a:moveTo>
                  <a:cubicBezTo>
                    <a:pt x="893" y="0"/>
                    <a:pt x="715" y="48"/>
                    <a:pt x="572" y="107"/>
                  </a:cubicBezTo>
                  <a:cubicBezTo>
                    <a:pt x="357" y="191"/>
                    <a:pt x="155" y="322"/>
                    <a:pt x="48" y="536"/>
                  </a:cubicBezTo>
                  <a:cubicBezTo>
                    <a:pt x="36" y="548"/>
                    <a:pt x="36" y="584"/>
                    <a:pt x="12" y="596"/>
                  </a:cubicBezTo>
                  <a:cubicBezTo>
                    <a:pt x="2" y="637"/>
                    <a:pt x="0" y="669"/>
                    <a:pt x="31" y="669"/>
                  </a:cubicBezTo>
                  <a:cubicBezTo>
                    <a:pt x="36" y="669"/>
                    <a:pt x="42" y="669"/>
                    <a:pt x="48" y="667"/>
                  </a:cubicBezTo>
                  <a:cubicBezTo>
                    <a:pt x="60" y="667"/>
                    <a:pt x="96" y="643"/>
                    <a:pt x="107" y="619"/>
                  </a:cubicBezTo>
                  <a:cubicBezTo>
                    <a:pt x="325" y="424"/>
                    <a:pt x="632" y="273"/>
                    <a:pt x="1006" y="273"/>
                  </a:cubicBezTo>
                  <a:cubicBezTo>
                    <a:pt x="1020" y="273"/>
                    <a:pt x="1034" y="274"/>
                    <a:pt x="1048" y="274"/>
                  </a:cubicBezTo>
                  <a:cubicBezTo>
                    <a:pt x="1143" y="298"/>
                    <a:pt x="1250" y="298"/>
                    <a:pt x="1358" y="322"/>
                  </a:cubicBezTo>
                  <a:cubicBezTo>
                    <a:pt x="1445" y="351"/>
                    <a:pt x="1540" y="388"/>
                    <a:pt x="1649" y="388"/>
                  </a:cubicBezTo>
                  <a:cubicBezTo>
                    <a:pt x="1674" y="388"/>
                    <a:pt x="1700" y="386"/>
                    <a:pt x="1727" y="381"/>
                  </a:cubicBezTo>
                  <a:cubicBezTo>
                    <a:pt x="1858" y="381"/>
                    <a:pt x="1893" y="250"/>
                    <a:pt x="1834" y="191"/>
                  </a:cubicBezTo>
                  <a:cubicBezTo>
                    <a:pt x="1762" y="84"/>
                    <a:pt x="1560" y="60"/>
                    <a:pt x="1441" y="24"/>
                  </a:cubicBezTo>
                  <a:cubicBezTo>
                    <a:pt x="1322" y="12"/>
                    <a:pt x="1191" y="0"/>
                    <a:pt x="1084" y="0"/>
                  </a:cubicBezTo>
                  <a:close/>
                </a:path>
              </a:pathLst>
            </a:custGeom>
            <a:solidFill>
              <a:srgbClr val="C05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5890;p62">
              <a:extLst>
                <a:ext uri="{FF2B5EF4-FFF2-40B4-BE49-F238E27FC236}">
                  <a16:creationId xmlns:a16="http://schemas.microsoft.com/office/drawing/2014/main" xmlns="" id="{46A1ED15-C321-4718-90DC-BFD8D5871141}"/>
                </a:ext>
              </a:extLst>
            </p:cNvPr>
            <p:cNvSpPr/>
            <p:nvPr/>
          </p:nvSpPr>
          <p:spPr>
            <a:xfrm>
              <a:off x="2691696" y="2167802"/>
              <a:ext cx="73692" cy="26963"/>
            </a:xfrm>
            <a:custGeom>
              <a:avLst/>
              <a:gdLst/>
              <a:ahLst/>
              <a:cxnLst/>
              <a:rect l="l" t="t" r="r" b="b"/>
              <a:pathLst>
                <a:path w="1495" h="547" extrusionOk="0">
                  <a:moveTo>
                    <a:pt x="640" y="0"/>
                  </a:moveTo>
                  <a:cubicBezTo>
                    <a:pt x="606" y="0"/>
                    <a:pt x="571" y="2"/>
                    <a:pt x="534" y="4"/>
                  </a:cubicBezTo>
                  <a:cubicBezTo>
                    <a:pt x="451" y="16"/>
                    <a:pt x="368" y="40"/>
                    <a:pt x="284" y="76"/>
                  </a:cubicBezTo>
                  <a:cubicBezTo>
                    <a:pt x="201" y="123"/>
                    <a:pt x="70" y="171"/>
                    <a:pt x="34" y="290"/>
                  </a:cubicBezTo>
                  <a:cubicBezTo>
                    <a:pt x="0" y="358"/>
                    <a:pt x="53" y="470"/>
                    <a:pt x="151" y="470"/>
                  </a:cubicBezTo>
                  <a:cubicBezTo>
                    <a:pt x="155" y="470"/>
                    <a:pt x="160" y="469"/>
                    <a:pt x="165" y="469"/>
                  </a:cubicBezTo>
                  <a:cubicBezTo>
                    <a:pt x="273" y="457"/>
                    <a:pt x="344" y="397"/>
                    <a:pt x="439" y="362"/>
                  </a:cubicBezTo>
                  <a:cubicBezTo>
                    <a:pt x="511" y="338"/>
                    <a:pt x="582" y="302"/>
                    <a:pt x="654" y="290"/>
                  </a:cubicBezTo>
                  <a:cubicBezTo>
                    <a:pt x="718" y="274"/>
                    <a:pt x="782" y="266"/>
                    <a:pt x="844" y="266"/>
                  </a:cubicBezTo>
                  <a:cubicBezTo>
                    <a:pt x="1059" y="266"/>
                    <a:pt x="1259" y="357"/>
                    <a:pt x="1416" y="504"/>
                  </a:cubicBezTo>
                  <a:cubicBezTo>
                    <a:pt x="1427" y="516"/>
                    <a:pt x="1463" y="528"/>
                    <a:pt x="1475" y="540"/>
                  </a:cubicBezTo>
                  <a:cubicBezTo>
                    <a:pt x="1479" y="545"/>
                    <a:pt x="1483" y="547"/>
                    <a:pt x="1485" y="547"/>
                  </a:cubicBezTo>
                  <a:cubicBezTo>
                    <a:pt x="1494" y="547"/>
                    <a:pt x="1483" y="508"/>
                    <a:pt x="1463" y="469"/>
                  </a:cubicBezTo>
                  <a:cubicBezTo>
                    <a:pt x="1439" y="457"/>
                    <a:pt x="1427" y="421"/>
                    <a:pt x="1427" y="409"/>
                  </a:cubicBezTo>
                  <a:cubicBezTo>
                    <a:pt x="1296" y="219"/>
                    <a:pt x="1118" y="112"/>
                    <a:pt x="951" y="52"/>
                  </a:cubicBezTo>
                  <a:cubicBezTo>
                    <a:pt x="851" y="16"/>
                    <a:pt x="751" y="0"/>
                    <a:pt x="640" y="0"/>
                  </a:cubicBezTo>
                  <a:close/>
                </a:path>
              </a:pathLst>
            </a:custGeom>
            <a:solidFill>
              <a:srgbClr val="C05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5891;p62">
              <a:extLst>
                <a:ext uri="{FF2B5EF4-FFF2-40B4-BE49-F238E27FC236}">
                  <a16:creationId xmlns:a16="http://schemas.microsoft.com/office/drawing/2014/main" xmlns="" id="{5A700E14-EEC4-42BC-8177-CDBC2B124163}"/>
                </a:ext>
              </a:extLst>
            </p:cNvPr>
            <p:cNvSpPr/>
            <p:nvPr/>
          </p:nvSpPr>
          <p:spPr>
            <a:xfrm>
              <a:off x="2485160" y="2273535"/>
              <a:ext cx="101444" cy="37019"/>
            </a:xfrm>
            <a:custGeom>
              <a:avLst/>
              <a:gdLst/>
              <a:ahLst/>
              <a:cxnLst/>
              <a:rect l="l" t="t" r="r" b="b"/>
              <a:pathLst>
                <a:path w="2058" h="751" extrusionOk="0">
                  <a:moveTo>
                    <a:pt x="1073" y="1"/>
                  </a:moveTo>
                  <a:cubicBezTo>
                    <a:pt x="870" y="1"/>
                    <a:pt x="669" y="49"/>
                    <a:pt x="498" y="145"/>
                  </a:cubicBezTo>
                  <a:cubicBezTo>
                    <a:pt x="391" y="181"/>
                    <a:pt x="295" y="264"/>
                    <a:pt x="212" y="336"/>
                  </a:cubicBezTo>
                  <a:cubicBezTo>
                    <a:pt x="141" y="407"/>
                    <a:pt x="33" y="503"/>
                    <a:pt x="10" y="598"/>
                  </a:cubicBezTo>
                  <a:cubicBezTo>
                    <a:pt x="1" y="634"/>
                    <a:pt x="19" y="670"/>
                    <a:pt x="49" y="670"/>
                  </a:cubicBezTo>
                  <a:cubicBezTo>
                    <a:pt x="58" y="670"/>
                    <a:pt x="69" y="666"/>
                    <a:pt x="81" y="657"/>
                  </a:cubicBezTo>
                  <a:cubicBezTo>
                    <a:pt x="152" y="622"/>
                    <a:pt x="236" y="526"/>
                    <a:pt x="307" y="479"/>
                  </a:cubicBezTo>
                  <a:cubicBezTo>
                    <a:pt x="379" y="419"/>
                    <a:pt x="474" y="360"/>
                    <a:pt x="557" y="324"/>
                  </a:cubicBezTo>
                  <a:cubicBezTo>
                    <a:pt x="705" y="245"/>
                    <a:pt x="861" y="199"/>
                    <a:pt x="1012" y="199"/>
                  </a:cubicBezTo>
                  <a:cubicBezTo>
                    <a:pt x="1043" y="199"/>
                    <a:pt x="1074" y="201"/>
                    <a:pt x="1105" y="205"/>
                  </a:cubicBezTo>
                  <a:cubicBezTo>
                    <a:pt x="1284" y="217"/>
                    <a:pt x="1450" y="276"/>
                    <a:pt x="1605" y="360"/>
                  </a:cubicBezTo>
                  <a:cubicBezTo>
                    <a:pt x="1676" y="407"/>
                    <a:pt x="1748" y="467"/>
                    <a:pt x="1807" y="538"/>
                  </a:cubicBezTo>
                  <a:cubicBezTo>
                    <a:pt x="1867" y="598"/>
                    <a:pt x="1915" y="693"/>
                    <a:pt x="1974" y="741"/>
                  </a:cubicBezTo>
                  <a:cubicBezTo>
                    <a:pt x="1980" y="747"/>
                    <a:pt x="1989" y="750"/>
                    <a:pt x="1999" y="750"/>
                  </a:cubicBezTo>
                  <a:cubicBezTo>
                    <a:pt x="2026" y="750"/>
                    <a:pt x="2057" y="728"/>
                    <a:pt x="2057" y="693"/>
                  </a:cubicBezTo>
                  <a:cubicBezTo>
                    <a:pt x="2057" y="598"/>
                    <a:pt x="1998" y="479"/>
                    <a:pt x="1938" y="419"/>
                  </a:cubicBezTo>
                  <a:cubicBezTo>
                    <a:pt x="1879" y="348"/>
                    <a:pt x="1807" y="276"/>
                    <a:pt x="1724" y="217"/>
                  </a:cubicBezTo>
                  <a:cubicBezTo>
                    <a:pt x="1545" y="98"/>
                    <a:pt x="1343" y="26"/>
                    <a:pt x="1141" y="3"/>
                  </a:cubicBezTo>
                  <a:cubicBezTo>
                    <a:pt x="1118" y="1"/>
                    <a:pt x="1095"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5892;p62">
              <a:extLst>
                <a:ext uri="{FF2B5EF4-FFF2-40B4-BE49-F238E27FC236}">
                  <a16:creationId xmlns:a16="http://schemas.microsoft.com/office/drawing/2014/main" xmlns="" id="{E5DA27EA-DA74-4B4E-A45A-6C392F91CE98}"/>
                </a:ext>
              </a:extLst>
            </p:cNvPr>
            <p:cNvSpPr/>
            <p:nvPr/>
          </p:nvSpPr>
          <p:spPr>
            <a:xfrm>
              <a:off x="2709195" y="2262986"/>
              <a:ext cx="66298" cy="40321"/>
            </a:xfrm>
            <a:custGeom>
              <a:avLst/>
              <a:gdLst/>
              <a:ahLst/>
              <a:cxnLst/>
              <a:rect l="l" t="t" r="r" b="b"/>
              <a:pathLst>
                <a:path w="1345" h="818" extrusionOk="0">
                  <a:moveTo>
                    <a:pt x="651" y="0"/>
                  </a:moveTo>
                  <a:cubicBezTo>
                    <a:pt x="613" y="0"/>
                    <a:pt x="575" y="5"/>
                    <a:pt x="537" y="14"/>
                  </a:cubicBezTo>
                  <a:cubicBezTo>
                    <a:pt x="406" y="38"/>
                    <a:pt x="287" y="133"/>
                    <a:pt x="179" y="264"/>
                  </a:cubicBezTo>
                  <a:cubicBezTo>
                    <a:pt x="132" y="324"/>
                    <a:pt x="96" y="395"/>
                    <a:pt x="60" y="490"/>
                  </a:cubicBezTo>
                  <a:cubicBezTo>
                    <a:pt x="37" y="562"/>
                    <a:pt x="1" y="681"/>
                    <a:pt x="1" y="776"/>
                  </a:cubicBezTo>
                  <a:cubicBezTo>
                    <a:pt x="1" y="799"/>
                    <a:pt x="21" y="818"/>
                    <a:pt x="38" y="818"/>
                  </a:cubicBezTo>
                  <a:cubicBezTo>
                    <a:pt x="48" y="818"/>
                    <a:pt x="56" y="812"/>
                    <a:pt x="60" y="800"/>
                  </a:cubicBezTo>
                  <a:cubicBezTo>
                    <a:pt x="96" y="740"/>
                    <a:pt x="120" y="669"/>
                    <a:pt x="156" y="598"/>
                  </a:cubicBezTo>
                  <a:cubicBezTo>
                    <a:pt x="179" y="514"/>
                    <a:pt x="227" y="455"/>
                    <a:pt x="275" y="395"/>
                  </a:cubicBezTo>
                  <a:cubicBezTo>
                    <a:pt x="346" y="300"/>
                    <a:pt x="465" y="217"/>
                    <a:pt x="572" y="193"/>
                  </a:cubicBezTo>
                  <a:cubicBezTo>
                    <a:pt x="601" y="190"/>
                    <a:pt x="628" y="189"/>
                    <a:pt x="655" y="189"/>
                  </a:cubicBezTo>
                  <a:cubicBezTo>
                    <a:pt x="755" y="189"/>
                    <a:pt x="848" y="208"/>
                    <a:pt x="941" y="264"/>
                  </a:cubicBezTo>
                  <a:cubicBezTo>
                    <a:pt x="1001" y="300"/>
                    <a:pt x="1061" y="359"/>
                    <a:pt x="1120" y="395"/>
                  </a:cubicBezTo>
                  <a:cubicBezTo>
                    <a:pt x="1180" y="443"/>
                    <a:pt x="1227" y="514"/>
                    <a:pt x="1287" y="562"/>
                  </a:cubicBezTo>
                  <a:cubicBezTo>
                    <a:pt x="1290" y="563"/>
                    <a:pt x="1293" y="564"/>
                    <a:pt x="1297" y="564"/>
                  </a:cubicBezTo>
                  <a:cubicBezTo>
                    <a:pt x="1319" y="564"/>
                    <a:pt x="1345" y="532"/>
                    <a:pt x="1334" y="490"/>
                  </a:cubicBezTo>
                  <a:cubicBezTo>
                    <a:pt x="1287" y="395"/>
                    <a:pt x="1227" y="312"/>
                    <a:pt x="1168" y="252"/>
                  </a:cubicBezTo>
                  <a:cubicBezTo>
                    <a:pt x="1096" y="181"/>
                    <a:pt x="1037" y="133"/>
                    <a:pt x="953" y="86"/>
                  </a:cubicBezTo>
                  <a:cubicBezTo>
                    <a:pt x="857" y="33"/>
                    <a:pt x="755" y="0"/>
                    <a:pt x="6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5893;p62">
              <a:extLst>
                <a:ext uri="{FF2B5EF4-FFF2-40B4-BE49-F238E27FC236}">
                  <a16:creationId xmlns:a16="http://schemas.microsoft.com/office/drawing/2014/main" xmlns="" id="{B85DA18D-46BB-46B5-98D1-0A37B5516B8B}"/>
                </a:ext>
              </a:extLst>
            </p:cNvPr>
            <p:cNvSpPr/>
            <p:nvPr/>
          </p:nvSpPr>
          <p:spPr>
            <a:xfrm>
              <a:off x="2653445" y="2219165"/>
              <a:ext cx="54665" cy="130280"/>
            </a:xfrm>
            <a:custGeom>
              <a:avLst/>
              <a:gdLst/>
              <a:ahLst/>
              <a:cxnLst/>
              <a:rect l="l" t="t" r="r" b="b"/>
              <a:pathLst>
                <a:path w="1109" h="2643" extrusionOk="0">
                  <a:moveTo>
                    <a:pt x="267" y="1"/>
                  </a:moveTo>
                  <a:cubicBezTo>
                    <a:pt x="246" y="1"/>
                    <a:pt x="226" y="13"/>
                    <a:pt x="215" y="34"/>
                  </a:cubicBezTo>
                  <a:cubicBezTo>
                    <a:pt x="179" y="94"/>
                    <a:pt x="167" y="177"/>
                    <a:pt x="156" y="248"/>
                  </a:cubicBezTo>
                  <a:cubicBezTo>
                    <a:pt x="132" y="320"/>
                    <a:pt x="120" y="391"/>
                    <a:pt x="108" y="486"/>
                  </a:cubicBezTo>
                  <a:cubicBezTo>
                    <a:pt x="96" y="617"/>
                    <a:pt x="72" y="760"/>
                    <a:pt x="60" y="915"/>
                  </a:cubicBezTo>
                  <a:cubicBezTo>
                    <a:pt x="36" y="1177"/>
                    <a:pt x="1" y="1475"/>
                    <a:pt x="132" y="1713"/>
                  </a:cubicBezTo>
                  <a:cubicBezTo>
                    <a:pt x="179" y="1808"/>
                    <a:pt x="275" y="1891"/>
                    <a:pt x="358" y="1951"/>
                  </a:cubicBezTo>
                  <a:cubicBezTo>
                    <a:pt x="477" y="2010"/>
                    <a:pt x="596" y="2010"/>
                    <a:pt x="715" y="2010"/>
                  </a:cubicBezTo>
                  <a:lnTo>
                    <a:pt x="822" y="2010"/>
                  </a:lnTo>
                  <a:cubicBezTo>
                    <a:pt x="870" y="2010"/>
                    <a:pt x="894" y="2010"/>
                    <a:pt x="906" y="2070"/>
                  </a:cubicBezTo>
                  <a:cubicBezTo>
                    <a:pt x="929" y="2118"/>
                    <a:pt x="882" y="2213"/>
                    <a:pt x="870" y="2249"/>
                  </a:cubicBezTo>
                  <a:cubicBezTo>
                    <a:pt x="810" y="2368"/>
                    <a:pt x="727" y="2475"/>
                    <a:pt x="632" y="2546"/>
                  </a:cubicBezTo>
                  <a:cubicBezTo>
                    <a:pt x="588" y="2579"/>
                    <a:pt x="605" y="2643"/>
                    <a:pt x="645" y="2643"/>
                  </a:cubicBezTo>
                  <a:cubicBezTo>
                    <a:pt x="649" y="2643"/>
                    <a:pt x="652" y="2642"/>
                    <a:pt x="656" y="2641"/>
                  </a:cubicBezTo>
                  <a:cubicBezTo>
                    <a:pt x="882" y="2546"/>
                    <a:pt x="1025" y="2344"/>
                    <a:pt x="1072" y="2106"/>
                  </a:cubicBezTo>
                  <a:cubicBezTo>
                    <a:pt x="1108" y="1725"/>
                    <a:pt x="656" y="1879"/>
                    <a:pt x="465" y="1796"/>
                  </a:cubicBezTo>
                  <a:cubicBezTo>
                    <a:pt x="191" y="1665"/>
                    <a:pt x="227" y="1284"/>
                    <a:pt x="239" y="1034"/>
                  </a:cubicBezTo>
                  <a:lnTo>
                    <a:pt x="287" y="546"/>
                  </a:lnTo>
                  <a:cubicBezTo>
                    <a:pt x="298" y="451"/>
                    <a:pt x="298" y="379"/>
                    <a:pt x="310" y="284"/>
                  </a:cubicBezTo>
                  <a:cubicBezTo>
                    <a:pt x="310" y="213"/>
                    <a:pt x="346" y="141"/>
                    <a:pt x="334" y="58"/>
                  </a:cubicBezTo>
                  <a:cubicBezTo>
                    <a:pt x="321" y="18"/>
                    <a:pt x="293" y="1"/>
                    <a:pt x="267"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5894;p62">
            <a:extLst>
              <a:ext uri="{FF2B5EF4-FFF2-40B4-BE49-F238E27FC236}">
                <a16:creationId xmlns:a16="http://schemas.microsoft.com/office/drawing/2014/main" xmlns="" id="{7B89E7F7-1945-4BE9-AA78-53B9E997F0E6}"/>
              </a:ext>
            </a:extLst>
          </p:cNvPr>
          <p:cNvGrpSpPr/>
          <p:nvPr/>
        </p:nvGrpSpPr>
        <p:grpSpPr>
          <a:xfrm>
            <a:off x="4871307" y="3817305"/>
            <a:ext cx="966990" cy="2522147"/>
            <a:chOff x="5871060" y="1827829"/>
            <a:chExt cx="1104004" cy="2295170"/>
          </a:xfrm>
        </p:grpSpPr>
        <p:sp>
          <p:nvSpPr>
            <p:cNvPr id="655" name="Google Shape;5895;p62">
              <a:extLst>
                <a:ext uri="{FF2B5EF4-FFF2-40B4-BE49-F238E27FC236}">
                  <a16:creationId xmlns:a16="http://schemas.microsoft.com/office/drawing/2014/main" xmlns="" id="{F74B0DB2-2BC8-44B2-9001-3A37A51D0FC1}"/>
                </a:ext>
              </a:extLst>
            </p:cNvPr>
            <p:cNvSpPr/>
            <p:nvPr/>
          </p:nvSpPr>
          <p:spPr>
            <a:xfrm>
              <a:off x="5913895" y="1891762"/>
              <a:ext cx="1061169" cy="980871"/>
            </a:xfrm>
            <a:custGeom>
              <a:avLst/>
              <a:gdLst/>
              <a:ahLst/>
              <a:cxnLst/>
              <a:rect l="l" t="t" r="r" b="b"/>
              <a:pathLst>
                <a:path w="21528" h="19899" extrusionOk="0">
                  <a:moveTo>
                    <a:pt x="11569" y="0"/>
                  </a:moveTo>
                  <a:cubicBezTo>
                    <a:pt x="10530" y="0"/>
                    <a:pt x="9475" y="230"/>
                    <a:pt x="8525" y="556"/>
                  </a:cubicBezTo>
                  <a:cubicBezTo>
                    <a:pt x="7049" y="1080"/>
                    <a:pt x="5668" y="2044"/>
                    <a:pt x="4834" y="3402"/>
                  </a:cubicBezTo>
                  <a:cubicBezTo>
                    <a:pt x="3608" y="5378"/>
                    <a:pt x="3477" y="7914"/>
                    <a:pt x="3942" y="10105"/>
                  </a:cubicBezTo>
                  <a:cubicBezTo>
                    <a:pt x="4037" y="10593"/>
                    <a:pt x="4180" y="11081"/>
                    <a:pt x="4251" y="11593"/>
                  </a:cubicBezTo>
                  <a:cubicBezTo>
                    <a:pt x="4382" y="12522"/>
                    <a:pt x="4192" y="13867"/>
                    <a:pt x="3060" y="14213"/>
                  </a:cubicBezTo>
                  <a:cubicBezTo>
                    <a:pt x="2887" y="14264"/>
                    <a:pt x="2708" y="14278"/>
                    <a:pt x="2527" y="14278"/>
                  </a:cubicBezTo>
                  <a:cubicBezTo>
                    <a:pt x="2279" y="14278"/>
                    <a:pt x="2028" y="14250"/>
                    <a:pt x="1786" y="14250"/>
                  </a:cubicBezTo>
                  <a:cubicBezTo>
                    <a:pt x="1504" y="14250"/>
                    <a:pt x="1233" y="14288"/>
                    <a:pt x="989" y="14451"/>
                  </a:cubicBezTo>
                  <a:cubicBezTo>
                    <a:pt x="786" y="14582"/>
                    <a:pt x="632" y="14784"/>
                    <a:pt x="524" y="14998"/>
                  </a:cubicBezTo>
                  <a:cubicBezTo>
                    <a:pt x="1" y="16141"/>
                    <a:pt x="679" y="17499"/>
                    <a:pt x="1751" y="17915"/>
                  </a:cubicBezTo>
                  <a:cubicBezTo>
                    <a:pt x="2060" y="18036"/>
                    <a:pt x="2389" y="18090"/>
                    <a:pt x="2724" y="18090"/>
                  </a:cubicBezTo>
                  <a:cubicBezTo>
                    <a:pt x="3550" y="18090"/>
                    <a:pt x="4414" y="17757"/>
                    <a:pt x="5108" y="17249"/>
                  </a:cubicBezTo>
                  <a:lnTo>
                    <a:pt x="5108" y="17249"/>
                  </a:lnTo>
                  <a:cubicBezTo>
                    <a:pt x="5037" y="18344"/>
                    <a:pt x="5954" y="19320"/>
                    <a:pt x="7013" y="19439"/>
                  </a:cubicBezTo>
                  <a:cubicBezTo>
                    <a:pt x="7105" y="19450"/>
                    <a:pt x="7197" y="19455"/>
                    <a:pt x="7289" y="19455"/>
                  </a:cubicBezTo>
                  <a:cubicBezTo>
                    <a:pt x="8271" y="19455"/>
                    <a:pt x="9252" y="18888"/>
                    <a:pt x="9895" y="18082"/>
                  </a:cubicBezTo>
                  <a:cubicBezTo>
                    <a:pt x="9918" y="18035"/>
                    <a:pt x="9954" y="17987"/>
                    <a:pt x="10014" y="17975"/>
                  </a:cubicBezTo>
                  <a:cubicBezTo>
                    <a:pt x="10031" y="17966"/>
                    <a:pt x="10049" y="17962"/>
                    <a:pt x="10066" y="17962"/>
                  </a:cubicBezTo>
                  <a:cubicBezTo>
                    <a:pt x="10143" y="17962"/>
                    <a:pt x="10215" y="18038"/>
                    <a:pt x="10264" y="18106"/>
                  </a:cubicBezTo>
                  <a:cubicBezTo>
                    <a:pt x="10859" y="18820"/>
                    <a:pt x="11597" y="19416"/>
                    <a:pt x="12478" y="19713"/>
                  </a:cubicBezTo>
                  <a:cubicBezTo>
                    <a:pt x="12838" y="19835"/>
                    <a:pt x="13219" y="19899"/>
                    <a:pt x="13601" y="19899"/>
                  </a:cubicBezTo>
                  <a:cubicBezTo>
                    <a:pt x="14156" y="19899"/>
                    <a:pt x="14711" y="19764"/>
                    <a:pt x="15205" y="19475"/>
                  </a:cubicBezTo>
                  <a:cubicBezTo>
                    <a:pt x="16026" y="18987"/>
                    <a:pt x="16622" y="18035"/>
                    <a:pt x="16562" y="17082"/>
                  </a:cubicBezTo>
                  <a:lnTo>
                    <a:pt x="16562" y="17082"/>
                  </a:lnTo>
                  <a:cubicBezTo>
                    <a:pt x="17217" y="17368"/>
                    <a:pt x="17872" y="17642"/>
                    <a:pt x="18586" y="17737"/>
                  </a:cubicBezTo>
                  <a:cubicBezTo>
                    <a:pt x="18713" y="17752"/>
                    <a:pt x="18842" y="17760"/>
                    <a:pt x="18972" y="17760"/>
                  </a:cubicBezTo>
                  <a:cubicBezTo>
                    <a:pt x="19554" y="17760"/>
                    <a:pt x="20155" y="17600"/>
                    <a:pt x="20622" y="17201"/>
                  </a:cubicBezTo>
                  <a:cubicBezTo>
                    <a:pt x="21277" y="16630"/>
                    <a:pt x="21527" y="15606"/>
                    <a:pt x="21182" y="14820"/>
                  </a:cubicBezTo>
                  <a:cubicBezTo>
                    <a:pt x="20894" y="14117"/>
                    <a:pt x="20160" y="13719"/>
                    <a:pt x="19412" y="13719"/>
                  </a:cubicBezTo>
                  <a:cubicBezTo>
                    <a:pt x="19323" y="13719"/>
                    <a:pt x="19234" y="13725"/>
                    <a:pt x="19146" y="13736"/>
                  </a:cubicBezTo>
                  <a:cubicBezTo>
                    <a:pt x="19052" y="13748"/>
                    <a:pt x="18958" y="13754"/>
                    <a:pt x="18865" y="13754"/>
                  </a:cubicBezTo>
                  <a:cubicBezTo>
                    <a:pt x="17531" y="13754"/>
                    <a:pt x="16355" y="12541"/>
                    <a:pt x="17134" y="9569"/>
                  </a:cubicBezTo>
                  <a:cubicBezTo>
                    <a:pt x="17646" y="7617"/>
                    <a:pt x="17396" y="5283"/>
                    <a:pt x="16622" y="3414"/>
                  </a:cubicBezTo>
                  <a:cubicBezTo>
                    <a:pt x="16526" y="3211"/>
                    <a:pt x="16443" y="3021"/>
                    <a:pt x="16336" y="2818"/>
                  </a:cubicBezTo>
                  <a:cubicBezTo>
                    <a:pt x="15669" y="1604"/>
                    <a:pt x="14633" y="663"/>
                    <a:pt x="13300" y="247"/>
                  </a:cubicBezTo>
                  <a:cubicBezTo>
                    <a:pt x="12743" y="74"/>
                    <a:pt x="12159" y="0"/>
                    <a:pt x="11569"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5896;p62">
              <a:extLst>
                <a:ext uri="{FF2B5EF4-FFF2-40B4-BE49-F238E27FC236}">
                  <a16:creationId xmlns:a16="http://schemas.microsoft.com/office/drawing/2014/main" xmlns="" id="{9EFF3CF4-7D8E-438B-9382-C8CB2097A559}"/>
                </a:ext>
              </a:extLst>
            </p:cNvPr>
            <p:cNvSpPr/>
            <p:nvPr/>
          </p:nvSpPr>
          <p:spPr>
            <a:xfrm>
              <a:off x="5994883" y="1892748"/>
              <a:ext cx="957852" cy="980576"/>
            </a:xfrm>
            <a:custGeom>
              <a:avLst/>
              <a:gdLst/>
              <a:ahLst/>
              <a:cxnLst/>
              <a:rect l="l" t="t" r="r" b="b"/>
              <a:pathLst>
                <a:path w="19432" h="19893" extrusionOk="0">
                  <a:moveTo>
                    <a:pt x="9868" y="1"/>
                  </a:moveTo>
                  <a:cubicBezTo>
                    <a:pt x="8835" y="1"/>
                    <a:pt x="7791" y="228"/>
                    <a:pt x="6847" y="560"/>
                  </a:cubicBezTo>
                  <a:cubicBezTo>
                    <a:pt x="5430" y="1060"/>
                    <a:pt x="4108" y="1977"/>
                    <a:pt x="3263" y="3251"/>
                  </a:cubicBezTo>
                  <a:cubicBezTo>
                    <a:pt x="3037" y="4132"/>
                    <a:pt x="3037" y="5049"/>
                    <a:pt x="3120" y="5965"/>
                  </a:cubicBezTo>
                  <a:cubicBezTo>
                    <a:pt x="3227" y="6954"/>
                    <a:pt x="3453" y="7930"/>
                    <a:pt x="3644" y="8906"/>
                  </a:cubicBezTo>
                  <a:cubicBezTo>
                    <a:pt x="3834" y="9906"/>
                    <a:pt x="3989" y="10918"/>
                    <a:pt x="3989" y="11942"/>
                  </a:cubicBezTo>
                  <a:cubicBezTo>
                    <a:pt x="3989" y="12883"/>
                    <a:pt x="3834" y="13788"/>
                    <a:pt x="3465" y="14657"/>
                  </a:cubicBezTo>
                  <a:cubicBezTo>
                    <a:pt x="3120" y="15455"/>
                    <a:pt x="2608" y="16169"/>
                    <a:pt x="1953" y="16741"/>
                  </a:cubicBezTo>
                  <a:cubicBezTo>
                    <a:pt x="1429" y="17193"/>
                    <a:pt x="798" y="17574"/>
                    <a:pt x="143" y="17812"/>
                  </a:cubicBezTo>
                  <a:cubicBezTo>
                    <a:pt x="108" y="17824"/>
                    <a:pt x="60" y="17836"/>
                    <a:pt x="1" y="17872"/>
                  </a:cubicBezTo>
                  <a:lnTo>
                    <a:pt x="84" y="17907"/>
                  </a:lnTo>
                  <a:cubicBezTo>
                    <a:pt x="400" y="18028"/>
                    <a:pt x="732" y="18082"/>
                    <a:pt x="1068" y="18082"/>
                  </a:cubicBezTo>
                  <a:cubicBezTo>
                    <a:pt x="1896" y="18082"/>
                    <a:pt x="2750" y="17749"/>
                    <a:pt x="3453" y="17241"/>
                  </a:cubicBezTo>
                  <a:lnTo>
                    <a:pt x="3453" y="17241"/>
                  </a:lnTo>
                  <a:cubicBezTo>
                    <a:pt x="3358" y="18348"/>
                    <a:pt x="4287" y="19312"/>
                    <a:pt x="5358" y="19431"/>
                  </a:cubicBezTo>
                  <a:cubicBezTo>
                    <a:pt x="5449" y="19442"/>
                    <a:pt x="5540" y="19447"/>
                    <a:pt x="5631" y="19447"/>
                  </a:cubicBezTo>
                  <a:cubicBezTo>
                    <a:pt x="6606" y="19447"/>
                    <a:pt x="7596" y="18880"/>
                    <a:pt x="8228" y="18074"/>
                  </a:cubicBezTo>
                  <a:cubicBezTo>
                    <a:pt x="8275" y="18026"/>
                    <a:pt x="8299" y="17991"/>
                    <a:pt x="8347" y="17967"/>
                  </a:cubicBezTo>
                  <a:cubicBezTo>
                    <a:pt x="8358" y="17964"/>
                    <a:pt x="8369" y="17963"/>
                    <a:pt x="8381" y="17963"/>
                  </a:cubicBezTo>
                  <a:cubicBezTo>
                    <a:pt x="8464" y="17963"/>
                    <a:pt x="8544" y="18036"/>
                    <a:pt x="8597" y="18110"/>
                  </a:cubicBezTo>
                  <a:cubicBezTo>
                    <a:pt x="9192" y="18824"/>
                    <a:pt x="9942" y="19419"/>
                    <a:pt x="10823" y="19717"/>
                  </a:cubicBezTo>
                  <a:cubicBezTo>
                    <a:pt x="11187" y="19830"/>
                    <a:pt x="11572" y="19892"/>
                    <a:pt x="11959" y="19892"/>
                  </a:cubicBezTo>
                  <a:cubicBezTo>
                    <a:pt x="12509" y="19892"/>
                    <a:pt x="13060" y="19766"/>
                    <a:pt x="13550" y="19479"/>
                  </a:cubicBezTo>
                  <a:cubicBezTo>
                    <a:pt x="14360" y="18979"/>
                    <a:pt x="14955" y="18026"/>
                    <a:pt x="14895" y="17074"/>
                  </a:cubicBezTo>
                  <a:lnTo>
                    <a:pt x="14895" y="17074"/>
                  </a:lnTo>
                  <a:cubicBezTo>
                    <a:pt x="15550" y="17360"/>
                    <a:pt x="16229" y="17645"/>
                    <a:pt x="16919" y="17729"/>
                  </a:cubicBezTo>
                  <a:cubicBezTo>
                    <a:pt x="17046" y="17744"/>
                    <a:pt x="17174" y="17751"/>
                    <a:pt x="17302" y="17751"/>
                  </a:cubicBezTo>
                  <a:cubicBezTo>
                    <a:pt x="17900" y="17751"/>
                    <a:pt x="18505" y="17585"/>
                    <a:pt x="18955" y="17193"/>
                  </a:cubicBezTo>
                  <a:cubicBezTo>
                    <a:pt x="19158" y="17014"/>
                    <a:pt x="19313" y="16812"/>
                    <a:pt x="19432" y="16574"/>
                  </a:cubicBezTo>
                  <a:lnTo>
                    <a:pt x="19432" y="16574"/>
                  </a:lnTo>
                  <a:cubicBezTo>
                    <a:pt x="19182" y="16693"/>
                    <a:pt x="18932" y="16764"/>
                    <a:pt x="18658" y="16812"/>
                  </a:cubicBezTo>
                  <a:cubicBezTo>
                    <a:pt x="18439" y="16845"/>
                    <a:pt x="18216" y="16860"/>
                    <a:pt x="17992" y="16860"/>
                  </a:cubicBezTo>
                  <a:cubicBezTo>
                    <a:pt x="17728" y="16860"/>
                    <a:pt x="17463" y="16839"/>
                    <a:pt x="17205" y="16800"/>
                  </a:cubicBezTo>
                  <a:cubicBezTo>
                    <a:pt x="16693" y="16717"/>
                    <a:pt x="16253" y="16526"/>
                    <a:pt x="15824" y="16264"/>
                  </a:cubicBezTo>
                  <a:cubicBezTo>
                    <a:pt x="15181" y="15859"/>
                    <a:pt x="14610" y="15348"/>
                    <a:pt x="14121" y="14788"/>
                  </a:cubicBezTo>
                  <a:cubicBezTo>
                    <a:pt x="13657" y="14252"/>
                    <a:pt x="13264" y="13621"/>
                    <a:pt x="13062" y="12931"/>
                  </a:cubicBezTo>
                  <a:cubicBezTo>
                    <a:pt x="12943" y="12514"/>
                    <a:pt x="12931" y="12073"/>
                    <a:pt x="12978" y="11645"/>
                  </a:cubicBezTo>
                  <a:cubicBezTo>
                    <a:pt x="13026" y="11216"/>
                    <a:pt x="13145" y="10811"/>
                    <a:pt x="13276" y="10406"/>
                  </a:cubicBezTo>
                  <a:cubicBezTo>
                    <a:pt x="13562" y="9549"/>
                    <a:pt x="13836" y="8680"/>
                    <a:pt x="14038" y="7811"/>
                  </a:cubicBezTo>
                  <a:cubicBezTo>
                    <a:pt x="14217" y="6989"/>
                    <a:pt x="14312" y="6144"/>
                    <a:pt x="14252" y="5311"/>
                  </a:cubicBezTo>
                  <a:cubicBezTo>
                    <a:pt x="14193" y="4596"/>
                    <a:pt x="14038" y="3882"/>
                    <a:pt x="13764" y="3203"/>
                  </a:cubicBezTo>
                  <a:cubicBezTo>
                    <a:pt x="13348" y="2155"/>
                    <a:pt x="12705" y="1203"/>
                    <a:pt x="11931" y="369"/>
                  </a:cubicBezTo>
                  <a:cubicBezTo>
                    <a:pt x="11835" y="322"/>
                    <a:pt x="11728" y="274"/>
                    <a:pt x="11621" y="250"/>
                  </a:cubicBezTo>
                  <a:cubicBezTo>
                    <a:pt x="11055" y="76"/>
                    <a:pt x="10463" y="1"/>
                    <a:pt x="9868"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5897;p62">
              <a:extLst>
                <a:ext uri="{FF2B5EF4-FFF2-40B4-BE49-F238E27FC236}">
                  <a16:creationId xmlns:a16="http://schemas.microsoft.com/office/drawing/2014/main" xmlns="" id="{7A1AC043-F384-457B-8C1B-9343D6F75207}"/>
                </a:ext>
              </a:extLst>
            </p:cNvPr>
            <p:cNvSpPr/>
            <p:nvPr/>
          </p:nvSpPr>
          <p:spPr>
            <a:xfrm>
              <a:off x="5893932" y="3250813"/>
              <a:ext cx="194311" cy="269433"/>
            </a:xfrm>
            <a:custGeom>
              <a:avLst/>
              <a:gdLst/>
              <a:ahLst/>
              <a:cxnLst/>
              <a:rect l="l" t="t" r="r" b="b"/>
              <a:pathLst>
                <a:path w="3942" h="5466" extrusionOk="0">
                  <a:moveTo>
                    <a:pt x="2001" y="0"/>
                  </a:moveTo>
                  <a:cubicBezTo>
                    <a:pt x="1846" y="322"/>
                    <a:pt x="1632" y="739"/>
                    <a:pt x="1513" y="977"/>
                  </a:cubicBezTo>
                  <a:cubicBezTo>
                    <a:pt x="1215" y="1298"/>
                    <a:pt x="1" y="3358"/>
                    <a:pt x="298" y="3572"/>
                  </a:cubicBezTo>
                  <a:cubicBezTo>
                    <a:pt x="315" y="3585"/>
                    <a:pt x="333" y="3590"/>
                    <a:pt x="353" y="3590"/>
                  </a:cubicBezTo>
                  <a:cubicBezTo>
                    <a:pt x="582" y="3590"/>
                    <a:pt x="1030" y="2839"/>
                    <a:pt x="1096" y="2763"/>
                  </a:cubicBezTo>
                  <a:lnTo>
                    <a:pt x="1096" y="2763"/>
                  </a:lnTo>
                  <a:cubicBezTo>
                    <a:pt x="1025" y="2894"/>
                    <a:pt x="1025" y="4965"/>
                    <a:pt x="1382" y="5025"/>
                  </a:cubicBezTo>
                  <a:cubicBezTo>
                    <a:pt x="1385" y="5025"/>
                    <a:pt x="1388" y="5026"/>
                    <a:pt x="1391" y="5026"/>
                  </a:cubicBezTo>
                  <a:cubicBezTo>
                    <a:pt x="1622" y="5026"/>
                    <a:pt x="1704" y="3713"/>
                    <a:pt x="1751" y="3560"/>
                  </a:cubicBezTo>
                  <a:lnTo>
                    <a:pt x="1751" y="3560"/>
                  </a:lnTo>
                  <a:cubicBezTo>
                    <a:pt x="1704" y="3725"/>
                    <a:pt x="1902" y="5466"/>
                    <a:pt x="2275" y="5466"/>
                  </a:cubicBezTo>
                  <a:cubicBezTo>
                    <a:pt x="2279" y="5466"/>
                    <a:pt x="2283" y="5466"/>
                    <a:pt x="2287" y="5465"/>
                  </a:cubicBezTo>
                  <a:cubicBezTo>
                    <a:pt x="2561" y="5442"/>
                    <a:pt x="2358" y="3572"/>
                    <a:pt x="2418" y="3572"/>
                  </a:cubicBezTo>
                  <a:lnTo>
                    <a:pt x="2418" y="3572"/>
                  </a:lnTo>
                  <a:cubicBezTo>
                    <a:pt x="2383" y="3595"/>
                    <a:pt x="2867" y="5040"/>
                    <a:pt x="3145" y="5040"/>
                  </a:cubicBezTo>
                  <a:cubicBezTo>
                    <a:pt x="3153" y="5040"/>
                    <a:pt x="3161" y="5039"/>
                    <a:pt x="3168" y="5037"/>
                  </a:cubicBezTo>
                  <a:cubicBezTo>
                    <a:pt x="3358" y="4977"/>
                    <a:pt x="3061" y="3382"/>
                    <a:pt x="3108" y="3382"/>
                  </a:cubicBezTo>
                  <a:lnTo>
                    <a:pt x="3108" y="3382"/>
                  </a:lnTo>
                  <a:cubicBezTo>
                    <a:pt x="3097" y="3393"/>
                    <a:pt x="3432" y="4266"/>
                    <a:pt x="3626" y="4266"/>
                  </a:cubicBezTo>
                  <a:cubicBezTo>
                    <a:pt x="3632" y="4266"/>
                    <a:pt x="3638" y="4265"/>
                    <a:pt x="3644" y="4263"/>
                  </a:cubicBezTo>
                  <a:cubicBezTo>
                    <a:pt x="3787" y="4215"/>
                    <a:pt x="3430" y="2846"/>
                    <a:pt x="3501" y="2298"/>
                  </a:cubicBezTo>
                  <a:cubicBezTo>
                    <a:pt x="3501" y="1834"/>
                    <a:pt x="3823" y="929"/>
                    <a:pt x="3942" y="643"/>
                  </a:cubicBezTo>
                  <a:cubicBezTo>
                    <a:pt x="3299" y="465"/>
                    <a:pt x="2644" y="239"/>
                    <a:pt x="2001"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5898;p62">
              <a:extLst>
                <a:ext uri="{FF2B5EF4-FFF2-40B4-BE49-F238E27FC236}">
                  <a16:creationId xmlns:a16="http://schemas.microsoft.com/office/drawing/2014/main" xmlns="" id="{F259E056-90F7-4088-9702-1FB8921764A1}"/>
                </a:ext>
              </a:extLst>
            </p:cNvPr>
            <p:cNvSpPr/>
            <p:nvPr/>
          </p:nvSpPr>
          <p:spPr>
            <a:xfrm>
              <a:off x="5919761" y="2662504"/>
              <a:ext cx="321781" cy="729184"/>
            </a:xfrm>
            <a:custGeom>
              <a:avLst/>
              <a:gdLst/>
              <a:ahLst/>
              <a:cxnLst/>
              <a:rect l="l" t="t" r="r" b="b"/>
              <a:pathLst>
                <a:path w="6528" h="14793" extrusionOk="0">
                  <a:moveTo>
                    <a:pt x="5166" y="1"/>
                  </a:moveTo>
                  <a:cubicBezTo>
                    <a:pt x="4981" y="1"/>
                    <a:pt x="4785" y="96"/>
                    <a:pt x="4585" y="315"/>
                  </a:cubicBezTo>
                  <a:cubicBezTo>
                    <a:pt x="3727" y="1267"/>
                    <a:pt x="1251" y="6816"/>
                    <a:pt x="179" y="13067"/>
                  </a:cubicBezTo>
                  <a:cubicBezTo>
                    <a:pt x="179" y="13102"/>
                    <a:pt x="167" y="13126"/>
                    <a:pt x="167" y="13162"/>
                  </a:cubicBezTo>
                  <a:lnTo>
                    <a:pt x="84" y="13733"/>
                  </a:lnTo>
                  <a:cubicBezTo>
                    <a:pt x="1" y="14245"/>
                    <a:pt x="2346" y="14733"/>
                    <a:pt x="3299" y="14793"/>
                  </a:cubicBezTo>
                  <a:cubicBezTo>
                    <a:pt x="3299" y="14793"/>
                    <a:pt x="3346" y="14567"/>
                    <a:pt x="3430" y="14174"/>
                  </a:cubicBezTo>
                  <a:cubicBezTo>
                    <a:pt x="3430" y="14138"/>
                    <a:pt x="3430" y="14102"/>
                    <a:pt x="3442" y="14067"/>
                  </a:cubicBezTo>
                  <a:cubicBezTo>
                    <a:pt x="3668" y="13031"/>
                    <a:pt x="4132" y="10983"/>
                    <a:pt x="4680" y="8685"/>
                  </a:cubicBezTo>
                  <a:cubicBezTo>
                    <a:pt x="5466" y="5363"/>
                    <a:pt x="6454" y="4518"/>
                    <a:pt x="6490" y="2946"/>
                  </a:cubicBezTo>
                  <a:cubicBezTo>
                    <a:pt x="6528" y="1695"/>
                    <a:pt x="5944" y="1"/>
                    <a:pt x="51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5899;p62">
              <a:extLst>
                <a:ext uri="{FF2B5EF4-FFF2-40B4-BE49-F238E27FC236}">
                  <a16:creationId xmlns:a16="http://schemas.microsoft.com/office/drawing/2014/main" xmlns="" id="{C35A8CCE-0389-4DF3-B9D6-2D224D914DF8}"/>
                </a:ext>
              </a:extLst>
            </p:cNvPr>
            <p:cNvSpPr/>
            <p:nvPr/>
          </p:nvSpPr>
          <p:spPr>
            <a:xfrm>
              <a:off x="6004298" y="2671525"/>
              <a:ext cx="237146" cy="721346"/>
            </a:xfrm>
            <a:custGeom>
              <a:avLst/>
              <a:gdLst/>
              <a:ahLst/>
              <a:cxnLst/>
              <a:rect l="l" t="t" r="r" b="b"/>
              <a:pathLst>
                <a:path w="4811" h="14634" extrusionOk="0">
                  <a:moveTo>
                    <a:pt x="3882" y="1"/>
                  </a:moveTo>
                  <a:cubicBezTo>
                    <a:pt x="3822" y="84"/>
                    <a:pt x="3751" y="180"/>
                    <a:pt x="3691" y="263"/>
                  </a:cubicBezTo>
                  <a:cubicBezTo>
                    <a:pt x="3024" y="1251"/>
                    <a:pt x="2477" y="2311"/>
                    <a:pt x="2036" y="3406"/>
                  </a:cubicBezTo>
                  <a:cubicBezTo>
                    <a:pt x="1596" y="4513"/>
                    <a:pt x="1262" y="5656"/>
                    <a:pt x="1024" y="6835"/>
                  </a:cubicBezTo>
                  <a:cubicBezTo>
                    <a:pt x="905" y="7430"/>
                    <a:pt x="810" y="8026"/>
                    <a:pt x="714" y="8621"/>
                  </a:cubicBezTo>
                  <a:cubicBezTo>
                    <a:pt x="631" y="9300"/>
                    <a:pt x="572" y="10002"/>
                    <a:pt x="524" y="10681"/>
                  </a:cubicBezTo>
                  <a:cubicBezTo>
                    <a:pt x="429" y="11919"/>
                    <a:pt x="345" y="13181"/>
                    <a:pt x="0" y="14372"/>
                  </a:cubicBezTo>
                  <a:cubicBezTo>
                    <a:pt x="584" y="14515"/>
                    <a:pt x="1179" y="14598"/>
                    <a:pt x="1560" y="14634"/>
                  </a:cubicBezTo>
                  <a:cubicBezTo>
                    <a:pt x="1560" y="14634"/>
                    <a:pt x="1607" y="14407"/>
                    <a:pt x="1703" y="14003"/>
                  </a:cubicBezTo>
                  <a:cubicBezTo>
                    <a:pt x="1715" y="13979"/>
                    <a:pt x="1715" y="13943"/>
                    <a:pt x="1715" y="13896"/>
                  </a:cubicBezTo>
                  <a:cubicBezTo>
                    <a:pt x="1941" y="12860"/>
                    <a:pt x="2393" y="10824"/>
                    <a:pt x="2953" y="8514"/>
                  </a:cubicBezTo>
                  <a:cubicBezTo>
                    <a:pt x="3751" y="5180"/>
                    <a:pt x="4715" y="4335"/>
                    <a:pt x="4763" y="2787"/>
                  </a:cubicBezTo>
                  <a:cubicBezTo>
                    <a:pt x="4810" y="1775"/>
                    <a:pt x="4441" y="477"/>
                    <a:pt x="388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5900;p62">
              <a:extLst>
                <a:ext uri="{FF2B5EF4-FFF2-40B4-BE49-F238E27FC236}">
                  <a16:creationId xmlns:a16="http://schemas.microsoft.com/office/drawing/2014/main" xmlns="" id="{909A7D70-2A4C-4D86-B237-0821D137AA8C}"/>
                </a:ext>
              </a:extLst>
            </p:cNvPr>
            <p:cNvSpPr/>
            <p:nvPr/>
          </p:nvSpPr>
          <p:spPr>
            <a:xfrm>
              <a:off x="5927993" y="3306563"/>
              <a:ext cx="161433" cy="55208"/>
            </a:xfrm>
            <a:custGeom>
              <a:avLst/>
              <a:gdLst/>
              <a:ahLst/>
              <a:cxnLst/>
              <a:rect l="l" t="t" r="r" b="b"/>
              <a:pathLst>
                <a:path w="3275" h="1120" extrusionOk="0">
                  <a:moveTo>
                    <a:pt x="24" y="1"/>
                  </a:moveTo>
                  <a:cubicBezTo>
                    <a:pt x="24" y="36"/>
                    <a:pt x="0" y="60"/>
                    <a:pt x="0" y="96"/>
                  </a:cubicBezTo>
                  <a:cubicBezTo>
                    <a:pt x="584" y="274"/>
                    <a:pt x="1167" y="465"/>
                    <a:pt x="1751" y="643"/>
                  </a:cubicBezTo>
                  <a:cubicBezTo>
                    <a:pt x="2251" y="810"/>
                    <a:pt x="2751" y="989"/>
                    <a:pt x="3263" y="1120"/>
                  </a:cubicBezTo>
                  <a:cubicBezTo>
                    <a:pt x="3263" y="1096"/>
                    <a:pt x="3263" y="1048"/>
                    <a:pt x="3275" y="1013"/>
                  </a:cubicBezTo>
                  <a:cubicBezTo>
                    <a:pt x="2774" y="834"/>
                    <a:pt x="2262" y="703"/>
                    <a:pt x="1774" y="536"/>
                  </a:cubicBezTo>
                  <a:cubicBezTo>
                    <a:pt x="1191" y="358"/>
                    <a:pt x="596" y="179"/>
                    <a:pt x="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5901;p62">
              <a:extLst>
                <a:ext uri="{FF2B5EF4-FFF2-40B4-BE49-F238E27FC236}">
                  <a16:creationId xmlns:a16="http://schemas.microsoft.com/office/drawing/2014/main" xmlns="" id="{DCC1E5D8-FA81-41C0-98B4-4F43396FC99D}"/>
                </a:ext>
              </a:extLst>
            </p:cNvPr>
            <p:cNvSpPr/>
            <p:nvPr/>
          </p:nvSpPr>
          <p:spPr>
            <a:xfrm>
              <a:off x="6212609" y="2602810"/>
              <a:ext cx="576969" cy="719621"/>
            </a:xfrm>
            <a:custGeom>
              <a:avLst/>
              <a:gdLst/>
              <a:ahLst/>
              <a:cxnLst/>
              <a:rect l="l" t="t" r="r" b="b"/>
              <a:pathLst>
                <a:path w="11705" h="14599" extrusionOk="0">
                  <a:moveTo>
                    <a:pt x="5998" y="1"/>
                  </a:moveTo>
                  <a:cubicBezTo>
                    <a:pt x="3849" y="1"/>
                    <a:pt x="2018" y="371"/>
                    <a:pt x="1822" y="669"/>
                  </a:cubicBezTo>
                  <a:cubicBezTo>
                    <a:pt x="1" y="3431"/>
                    <a:pt x="215" y="12944"/>
                    <a:pt x="1168" y="13956"/>
                  </a:cubicBezTo>
                  <a:cubicBezTo>
                    <a:pt x="1597" y="14406"/>
                    <a:pt x="3407" y="14598"/>
                    <a:pt x="5351" y="14598"/>
                  </a:cubicBezTo>
                  <a:cubicBezTo>
                    <a:pt x="7723" y="14598"/>
                    <a:pt x="10296" y="14312"/>
                    <a:pt x="10800" y="13861"/>
                  </a:cubicBezTo>
                  <a:cubicBezTo>
                    <a:pt x="11705" y="13063"/>
                    <a:pt x="11264" y="7729"/>
                    <a:pt x="11264" y="5467"/>
                  </a:cubicBezTo>
                  <a:cubicBezTo>
                    <a:pt x="11264" y="3205"/>
                    <a:pt x="10693" y="407"/>
                    <a:pt x="7847" y="97"/>
                  </a:cubicBezTo>
                  <a:cubicBezTo>
                    <a:pt x="7225" y="30"/>
                    <a:pt x="6599" y="1"/>
                    <a:pt x="59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5902;p62">
              <a:extLst>
                <a:ext uri="{FF2B5EF4-FFF2-40B4-BE49-F238E27FC236}">
                  <a16:creationId xmlns:a16="http://schemas.microsoft.com/office/drawing/2014/main" xmlns="" id="{CB739049-AFB0-4B7E-B313-BA2DA920A8BE}"/>
                </a:ext>
              </a:extLst>
            </p:cNvPr>
            <p:cNvSpPr/>
            <p:nvPr/>
          </p:nvSpPr>
          <p:spPr>
            <a:xfrm>
              <a:off x="6608773" y="2631647"/>
              <a:ext cx="180213" cy="677920"/>
            </a:xfrm>
            <a:custGeom>
              <a:avLst/>
              <a:gdLst/>
              <a:ahLst/>
              <a:cxnLst/>
              <a:rect l="l" t="t" r="r" b="b"/>
              <a:pathLst>
                <a:path w="3656" h="13753" extrusionOk="0">
                  <a:moveTo>
                    <a:pt x="1298" y="0"/>
                  </a:moveTo>
                  <a:cubicBezTo>
                    <a:pt x="1084" y="167"/>
                    <a:pt x="894" y="393"/>
                    <a:pt x="751" y="643"/>
                  </a:cubicBezTo>
                  <a:cubicBezTo>
                    <a:pt x="405" y="1250"/>
                    <a:pt x="286" y="2001"/>
                    <a:pt x="227" y="2715"/>
                  </a:cubicBezTo>
                  <a:cubicBezTo>
                    <a:pt x="96" y="4382"/>
                    <a:pt x="36" y="6061"/>
                    <a:pt x="12" y="7727"/>
                  </a:cubicBezTo>
                  <a:cubicBezTo>
                    <a:pt x="1" y="8597"/>
                    <a:pt x="12" y="9442"/>
                    <a:pt x="60" y="10299"/>
                  </a:cubicBezTo>
                  <a:cubicBezTo>
                    <a:pt x="96" y="10823"/>
                    <a:pt x="120" y="11323"/>
                    <a:pt x="203" y="11835"/>
                  </a:cubicBezTo>
                  <a:cubicBezTo>
                    <a:pt x="274" y="12323"/>
                    <a:pt x="393" y="12800"/>
                    <a:pt x="632" y="13216"/>
                  </a:cubicBezTo>
                  <a:cubicBezTo>
                    <a:pt x="763" y="13454"/>
                    <a:pt x="941" y="13633"/>
                    <a:pt x="1132" y="13752"/>
                  </a:cubicBezTo>
                  <a:cubicBezTo>
                    <a:pt x="1929" y="13633"/>
                    <a:pt x="2525" y="13478"/>
                    <a:pt x="2739" y="13276"/>
                  </a:cubicBezTo>
                  <a:cubicBezTo>
                    <a:pt x="3656" y="12466"/>
                    <a:pt x="3215" y="7144"/>
                    <a:pt x="3215" y="4882"/>
                  </a:cubicBezTo>
                  <a:cubicBezTo>
                    <a:pt x="3227" y="3084"/>
                    <a:pt x="2858" y="953"/>
                    <a:pt x="12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5903;p62">
              <a:extLst>
                <a:ext uri="{FF2B5EF4-FFF2-40B4-BE49-F238E27FC236}">
                  <a16:creationId xmlns:a16="http://schemas.microsoft.com/office/drawing/2014/main" xmlns="" id="{F57F3752-6417-4B3A-9A59-8F7BAE1CE384}"/>
                </a:ext>
              </a:extLst>
            </p:cNvPr>
            <p:cNvSpPr/>
            <p:nvPr/>
          </p:nvSpPr>
          <p:spPr>
            <a:xfrm>
              <a:off x="6507280" y="2644216"/>
              <a:ext cx="301917" cy="383644"/>
            </a:xfrm>
            <a:custGeom>
              <a:avLst/>
              <a:gdLst/>
              <a:ahLst/>
              <a:cxnLst/>
              <a:rect l="l" t="t" r="r" b="b"/>
              <a:pathLst>
                <a:path w="6125" h="7783" extrusionOk="0">
                  <a:moveTo>
                    <a:pt x="836" y="1"/>
                  </a:moveTo>
                  <a:cubicBezTo>
                    <a:pt x="1" y="1"/>
                    <a:pt x="108" y="1881"/>
                    <a:pt x="643" y="3162"/>
                  </a:cubicBezTo>
                  <a:cubicBezTo>
                    <a:pt x="940" y="3841"/>
                    <a:pt x="1417" y="4401"/>
                    <a:pt x="1893" y="4960"/>
                  </a:cubicBezTo>
                  <a:cubicBezTo>
                    <a:pt x="2310" y="5448"/>
                    <a:pt x="3798" y="7401"/>
                    <a:pt x="4965" y="7746"/>
                  </a:cubicBezTo>
                  <a:cubicBezTo>
                    <a:pt x="5047" y="7771"/>
                    <a:pt x="5123" y="7782"/>
                    <a:pt x="5195" y="7782"/>
                  </a:cubicBezTo>
                  <a:cubicBezTo>
                    <a:pt x="5924" y="7782"/>
                    <a:pt x="6124" y="6601"/>
                    <a:pt x="5929" y="6091"/>
                  </a:cubicBezTo>
                  <a:cubicBezTo>
                    <a:pt x="5334" y="4424"/>
                    <a:pt x="4048" y="2770"/>
                    <a:pt x="2691" y="1365"/>
                  </a:cubicBezTo>
                  <a:cubicBezTo>
                    <a:pt x="2286" y="948"/>
                    <a:pt x="1869" y="507"/>
                    <a:pt x="1381" y="198"/>
                  </a:cubicBezTo>
                  <a:cubicBezTo>
                    <a:pt x="1167" y="62"/>
                    <a:pt x="986" y="1"/>
                    <a:pt x="836" y="1"/>
                  </a:cubicBezTo>
                  <a:close/>
                </a:path>
              </a:pathLst>
            </a:custGeom>
            <a:solidFill>
              <a:srgbClr val="E0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5904;p62">
              <a:extLst>
                <a:ext uri="{FF2B5EF4-FFF2-40B4-BE49-F238E27FC236}">
                  <a16:creationId xmlns:a16="http://schemas.microsoft.com/office/drawing/2014/main" xmlns="" id="{3B3693EE-69C5-48A0-9016-99FF5AA1F3B3}"/>
                </a:ext>
              </a:extLst>
            </p:cNvPr>
            <p:cNvSpPr/>
            <p:nvPr/>
          </p:nvSpPr>
          <p:spPr>
            <a:xfrm>
              <a:off x="5871060" y="4004401"/>
              <a:ext cx="1028291" cy="118598"/>
            </a:xfrm>
            <a:custGeom>
              <a:avLst/>
              <a:gdLst/>
              <a:ahLst/>
              <a:cxnLst/>
              <a:rect l="l" t="t" r="r" b="b"/>
              <a:pathLst>
                <a:path w="20861"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5905;p62">
              <a:extLst>
                <a:ext uri="{FF2B5EF4-FFF2-40B4-BE49-F238E27FC236}">
                  <a16:creationId xmlns:a16="http://schemas.microsoft.com/office/drawing/2014/main" xmlns="" id="{EF31D710-334B-4FE2-A04D-2F96423BCAE7}"/>
                </a:ext>
              </a:extLst>
            </p:cNvPr>
            <p:cNvSpPr/>
            <p:nvPr/>
          </p:nvSpPr>
          <p:spPr>
            <a:xfrm>
              <a:off x="6089377" y="3407515"/>
              <a:ext cx="1824" cy="641"/>
            </a:xfrm>
            <a:custGeom>
              <a:avLst/>
              <a:gdLst/>
              <a:ahLst/>
              <a:cxnLst/>
              <a:rect l="l" t="t" r="r" b="b"/>
              <a:pathLst>
                <a:path w="37" h="13" extrusionOk="0">
                  <a:moveTo>
                    <a:pt x="12" y="0"/>
                  </a:moveTo>
                  <a:cubicBezTo>
                    <a:pt x="1" y="0"/>
                    <a:pt x="1"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5906;p62">
              <a:extLst>
                <a:ext uri="{FF2B5EF4-FFF2-40B4-BE49-F238E27FC236}">
                  <a16:creationId xmlns:a16="http://schemas.microsoft.com/office/drawing/2014/main" xmlns="" id="{3C59A06A-A963-4FFA-96C0-1D4345B3AABC}"/>
                </a:ext>
              </a:extLst>
            </p:cNvPr>
            <p:cNvSpPr/>
            <p:nvPr/>
          </p:nvSpPr>
          <p:spPr>
            <a:xfrm>
              <a:off x="6057682" y="2620408"/>
              <a:ext cx="568737" cy="505938"/>
            </a:xfrm>
            <a:custGeom>
              <a:avLst/>
              <a:gdLst/>
              <a:ahLst/>
              <a:cxnLst/>
              <a:rect l="l" t="t" r="r" b="b"/>
              <a:pathLst>
                <a:path w="11538" h="10264" extrusionOk="0">
                  <a:moveTo>
                    <a:pt x="7214" y="0"/>
                  </a:moveTo>
                  <a:cubicBezTo>
                    <a:pt x="6101" y="0"/>
                    <a:pt x="4756" y="217"/>
                    <a:pt x="3692" y="455"/>
                  </a:cubicBezTo>
                  <a:cubicBezTo>
                    <a:pt x="3668" y="466"/>
                    <a:pt x="3620" y="466"/>
                    <a:pt x="3596" y="478"/>
                  </a:cubicBezTo>
                  <a:cubicBezTo>
                    <a:pt x="2739" y="693"/>
                    <a:pt x="2084" y="919"/>
                    <a:pt x="1953" y="1074"/>
                  </a:cubicBezTo>
                  <a:cubicBezTo>
                    <a:pt x="1667" y="1395"/>
                    <a:pt x="1525" y="1824"/>
                    <a:pt x="1370" y="2205"/>
                  </a:cubicBezTo>
                  <a:cubicBezTo>
                    <a:pt x="1060" y="3038"/>
                    <a:pt x="858" y="3919"/>
                    <a:pt x="655" y="4800"/>
                  </a:cubicBezTo>
                  <a:cubicBezTo>
                    <a:pt x="524" y="5360"/>
                    <a:pt x="441" y="5931"/>
                    <a:pt x="334" y="6491"/>
                  </a:cubicBezTo>
                  <a:cubicBezTo>
                    <a:pt x="227" y="7051"/>
                    <a:pt x="1" y="7598"/>
                    <a:pt x="108" y="8146"/>
                  </a:cubicBezTo>
                  <a:cubicBezTo>
                    <a:pt x="167" y="8456"/>
                    <a:pt x="334" y="8741"/>
                    <a:pt x="536" y="8979"/>
                  </a:cubicBezTo>
                  <a:cubicBezTo>
                    <a:pt x="1072" y="9575"/>
                    <a:pt x="1846" y="9837"/>
                    <a:pt x="2596" y="10039"/>
                  </a:cubicBezTo>
                  <a:cubicBezTo>
                    <a:pt x="3208" y="10209"/>
                    <a:pt x="3839" y="10264"/>
                    <a:pt x="4470" y="10264"/>
                  </a:cubicBezTo>
                  <a:cubicBezTo>
                    <a:pt x="4723" y="10264"/>
                    <a:pt x="4976" y="10255"/>
                    <a:pt x="5227" y="10241"/>
                  </a:cubicBezTo>
                  <a:cubicBezTo>
                    <a:pt x="6061" y="10206"/>
                    <a:pt x="6894" y="10099"/>
                    <a:pt x="7728" y="10039"/>
                  </a:cubicBezTo>
                  <a:cubicBezTo>
                    <a:pt x="8502" y="9980"/>
                    <a:pt x="9287" y="9932"/>
                    <a:pt x="10002" y="9634"/>
                  </a:cubicBezTo>
                  <a:cubicBezTo>
                    <a:pt x="10097" y="9610"/>
                    <a:pt x="10169" y="9575"/>
                    <a:pt x="10240" y="9539"/>
                  </a:cubicBezTo>
                  <a:cubicBezTo>
                    <a:pt x="10502" y="9396"/>
                    <a:pt x="10740" y="9218"/>
                    <a:pt x="10942" y="9015"/>
                  </a:cubicBezTo>
                  <a:cubicBezTo>
                    <a:pt x="11073" y="8860"/>
                    <a:pt x="11181" y="8717"/>
                    <a:pt x="11300" y="8551"/>
                  </a:cubicBezTo>
                  <a:cubicBezTo>
                    <a:pt x="11395" y="8432"/>
                    <a:pt x="11538" y="8265"/>
                    <a:pt x="11538" y="8122"/>
                  </a:cubicBezTo>
                  <a:cubicBezTo>
                    <a:pt x="11395" y="4979"/>
                    <a:pt x="11347" y="1478"/>
                    <a:pt x="11157" y="1228"/>
                  </a:cubicBezTo>
                  <a:cubicBezTo>
                    <a:pt x="10633" y="562"/>
                    <a:pt x="10073" y="347"/>
                    <a:pt x="8680" y="121"/>
                  </a:cubicBezTo>
                  <a:cubicBezTo>
                    <a:pt x="8633" y="121"/>
                    <a:pt x="8597" y="109"/>
                    <a:pt x="8549" y="109"/>
                  </a:cubicBezTo>
                  <a:cubicBezTo>
                    <a:pt x="8192" y="50"/>
                    <a:pt x="7799" y="26"/>
                    <a:pt x="7382" y="2"/>
                  </a:cubicBezTo>
                  <a:cubicBezTo>
                    <a:pt x="7327" y="1"/>
                    <a:pt x="7270" y="0"/>
                    <a:pt x="72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5907;p62">
              <a:extLst>
                <a:ext uri="{FF2B5EF4-FFF2-40B4-BE49-F238E27FC236}">
                  <a16:creationId xmlns:a16="http://schemas.microsoft.com/office/drawing/2014/main" xmlns="" id="{DE981056-3234-427E-A9C6-0B67FB715AD1}"/>
                </a:ext>
              </a:extLst>
            </p:cNvPr>
            <p:cNvSpPr/>
            <p:nvPr/>
          </p:nvSpPr>
          <p:spPr>
            <a:xfrm>
              <a:off x="6243712" y="2553567"/>
              <a:ext cx="209000" cy="134815"/>
            </a:xfrm>
            <a:custGeom>
              <a:avLst/>
              <a:gdLst/>
              <a:ahLst/>
              <a:cxnLst/>
              <a:rect l="l" t="t" r="r" b="b"/>
              <a:pathLst>
                <a:path w="4240" h="2735" extrusionOk="0">
                  <a:moveTo>
                    <a:pt x="3692" y="1"/>
                  </a:moveTo>
                  <a:lnTo>
                    <a:pt x="1" y="787"/>
                  </a:lnTo>
                  <a:lnTo>
                    <a:pt x="453" y="2442"/>
                  </a:lnTo>
                  <a:cubicBezTo>
                    <a:pt x="453" y="2442"/>
                    <a:pt x="637" y="2735"/>
                    <a:pt x="1389" y="2735"/>
                  </a:cubicBezTo>
                  <a:cubicBezTo>
                    <a:pt x="1686" y="2735"/>
                    <a:pt x="2073" y="2689"/>
                    <a:pt x="2573" y="2561"/>
                  </a:cubicBezTo>
                  <a:cubicBezTo>
                    <a:pt x="4239" y="2108"/>
                    <a:pt x="4073" y="1311"/>
                    <a:pt x="4073" y="1311"/>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5908;p62">
              <a:extLst>
                <a:ext uri="{FF2B5EF4-FFF2-40B4-BE49-F238E27FC236}">
                  <a16:creationId xmlns:a16="http://schemas.microsoft.com/office/drawing/2014/main" xmlns="" id="{906FF15B-38E8-4D9E-AC01-715987A44EAC}"/>
                </a:ext>
              </a:extLst>
            </p:cNvPr>
            <p:cNvSpPr/>
            <p:nvPr/>
          </p:nvSpPr>
          <p:spPr>
            <a:xfrm>
              <a:off x="6247673" y="2533400"/>
              <a:ext cx="196221" cy="105601"/>
            </a:xfrm>
            <a:custGeom>
              <a:avLst/>
              <a:gdLst/>
              <a:ahLst/>
              <a:cxnLst/>
              <a:rect l="l" t="t" r="r" b="b"/>
              <a:pathLst>
                <a:path w="4644" h="2142" extrusionOk="0">
                  <a:moveTo>
                    <a:pt x="3689" y="0"/>
                  </a:moveTo>
                  <a:cubicBezTo>
                    <a:pt x="3558" y="0"/>
                    <a:pt x="3427" y="6"/>
                    <a:pt x="3298" y="17"/>
                  </a:cubicBezTo>
                  <a:cubicBezTo>
                    <a:pt x="2429" y="88"/>
                    <a:pt x="1572" y="315"/>
                    <a:pt x="727" y="565"/>
                  </a:cubicBezTo>
                  <a:cubicBezTo>
                    <a:pt x="524" y="624"/>
                    <a:pt x="310" y="696"/>
                    <a:pt x="191" y="850"/>
                  </a:cubicBezTo>
                  <a:cubicBezTo>
                    <a:pt x="48" y="1041"/>
                    <a:pt x="0" y="1458"/>
                    <a:pt x="120" y="1672"/>
                  </a:cubicBezTo>
                  <a:cubicBezTo>
                    <a:pt x="262" y="1922"/>
                    <a:pt x="727" y="2077"/>
                    <a:pt x="1060" y="2112"/>
                  </a:cubicBezTo>
                  <a:cubicBezTo>
                    <a:pt x="1194" y="2133"/>
                    <a:pt x="1331" y="2142"/>
                    <a:pt x="1470" y="2142"/>
                  </a:cubicBezTo>
                  <a:cubicBezTo>
                    <a:pt x="1736" y="2142"/>
                    <a:pt x="2008" y="2108"/>
                    <a:pt x="2275" y="2053"/>
                  </a:cubicBezTo>
                  <a:cubicBezTo>
                    <a:pt x="2763" y="1970"/>
                    <a:pt x="3263" y="1839"/>
                    <a:pt x="3679" y="1600"/>
                  </a:cubicBezTo>
                  <a:cubicBezTo>
                    <a:pt x="4096" y="1350"/>
                    <a:pt x="4453" y="1017"/>
                    <a:pt x="4584" y="612"/>
                  </a:cubicBezTo>
                  <a:cubicBezTo>
                    <a:pt x="4632" y="481"/>
                    <a:pt x="4644" y="315"/>
                    <a:pt x="4549" y="207"/>
                  </a:cubicBezTo>
                  <a:cubicBezTo>
                    <a:pt x="4465" y="112"/>
                    <a:pt x="4311" y="65"/>
                    <a:pt x="4168" y="29"/>
                  </a:cubicBezTo>
                  <a:cubicBezTo>
                    <a:pt x="4010" y="9"/>
                    <a:pt x="3849" y="0"/>
                    <a:pt x="3689"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5909;p62">
              <a:extLst>
                <a:ext uri="{FF2B5EF4-FFF2-40B4-BE49-F238E27FC236}">
                  <a16:creationId xmlns:a16="http://schemas.microsoft.com/office/drawing/2014/main" xmlns="" id="{E5D40A8E-028C-4F57-B98A-111E618C5372}"/>
                </a:ext>
              </a:extLst>
            </p:cNvPr>
            <p:cNvSpPr/>
            <p:nvPr/>
          </p:nvSpPr>
          <p:spPr>
            <a:xfrm>
              <a:off x="6443840" y="2628689"/>
              <a:ext cx="175531" cy="472321"/>
            </a:xfrm>
            <a:custGeom>
              <a:avLst/>
              <a:gdLst/>
              <a:ahLst/>
              <a:cxnLst/>
              <a:rect l="l" t="t" r="r" b="b"/>
              <a:pathLst>
                <a:path w="3561" h="9582" extrusionOk="0">
                  <a:moveTo>
                    <a:pt x="1263" y="1"/>
                  </a:moveTo>
                  <a:cubicBezTo>
                    <a:pt x="1239" y="1"/>
                    <a:pt x="1203" y="25"/>
                    <a:pt x="1180" y="48"/>
                  </a:cubicBezTo>
                  <a:cubicBezTo>
                    <a:pt x="168" y="1846"/>
                    <a:pt x="1" y="4037"/>
                    <a:pt x="358" y="5799"/>
                  </a:cubicBezTo>
                  <a:cubicBezTo>
                    <a:pt x="703" y="7478"/>
                    <a:pt x="1680" y="8847"/>
                    <a:pt x="2977" y="9550"/>
                  </a:cubicBezTo>
                  <a:cubicBezTo>
                    <a:pt x="3024" y="9571"/>
                    <a:pt x="3075" y="9582"/>
                    <a:pt x="3126" y="9582"/>
                  </a:cubicBezTo>
                  <a:cubicBezTo>
                    <a:pt x="3245" y="9582"/>
                    <a:pt x="3367" y="9523"/>
                    <a:pt x="3442" y="9407"/>
                  </a:cubicBezTo>
                  <a:cubicBezTo>
                    <a:pt x="3561" y="9216"/>
                    <a:pt x="3454" y="8978"/>
                    <a:pt x="3335" y="8811"/>
                  </a:cubicBezTo>
                  <a:cubicBezTo>
                    <a:pt x="3013" y="8359"/>
                    <a:pt x="2084" y="7049"/>
                    <a:pt x="1799" y="5240"/>
                  </a:cubicBezTo>
                  <a:cubicBezTo>
                    <a:pt x="1489" y="3275"/>
                    <a:pt x="2204" y="1572"/>
                    <a:pt x="2704" y="537"/>
                  </a:cubicBezTo>
                  <a:cubicBezTo>
                    <a:pt x="2739" y="477"/>
                    <a:pt x="2739" y="406"/>
                    <a:pt x="2680" y="382"/>
                  </a:cubicBezTo>
                  <a:cubicBezTo>
                    <a:pt x="2335" y="203"/>
                    <a:pt x="1644" y="48"/>
                    <a:pt x="1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5910;p62">
              <a:extLst>
                <a:ext uri="{FF2B5EF4-FFF2-40B4-BE49-F238E27FC236}">
                  <a16:creationId xmlns:a16="http://schemas.microsoft.com/office/drawing/2014/main" xmlns="" id="{0F64443C-CA1A-43A1-B961-CBFA8A08F2C9}"/>
                </a:ext>
              </a:extLst>
            </p:cNvPr>
            <p:cNvSpPr/>
            <p:nvPr/>
          </p:nvSpPr>
          <p:spPr>
            <a:xfrm>
              <a:off x="6032444" y="2636034"/>
              <a:ext cx="205451" cy="402523"/>
            </a:xfrm>
            <a:custGeom>
              <a:avLst/>
              <a:gdLst/>
              <a:ahLst/>
              <a:cxnLst/>
              <a:rect l="l" t="t" r="r" b="b"/>
              <a:pathLst>
                <a:path w="4168" h="8166" extrusionOk="0">
                  <a:moveTo>
                    <a:pt x="4041" y="0"/>
                  </a:moveTo>
                  <a:cubicBezTo>
                    <a:pt x="3835" y="0"/>
                    <a:pt x="3446" y="132"/>
                    <a:pt x="3394" y="149"/>
                  </a:cubicBezTo>
                  <a:cubicBezTo>
                    <a:pt x="3346" y="197"/>
                    <a:pt x="3287" y="209"/>
                    <a:pt x="3239" y="233"/>
                  </a:cubicBezTo>
                  <a:cubicBezTo>
                    <a:pt x="2715" y="447"/>
                    <a:pt x="2263" y="804"/>
                    <a:pt x="1953" y="1328"/>
                  </a:cubicBezTo>
                  <a:cubicBezTo>
                    <a:pt x="1" y="4662"/>
                    <a:pt x="382" y="7996"/>
                    <a:pt x="489" y="8127"/>
                  </a:cubicBezTo>
                  <a:cubicBezTo>
                    <a:pt x="508" y="8154"/>
                    <a:pt x="527" y="8166"/>
                    <a:pt x="544" y="8166"/>
                  </a:cubicBezTo>
                  <a:cubicBezTo>
                    <a:pt x="630" y="8166"/>
                    <a:pt x="681" y="7865"/>
                    <a:pt x="691" y="7805"/>
                  </a:cubicBezTo>
                  <a:cubicBezTo>
                    <a:pt x="1322" y="4555"/>
                    <a:pt x="2203" y="2793"/>
                    <a:pt x="2715" y="1923"/>
                  </a:cubicBezTo>
                  <a:cubicBezTo>
                    <a:pt x="2953" y="1531"/>
                    <a:pt x="3215" y="1161"/>
                    <a:pt x="3513" y="828"/>
                  </a:cubicBezTo>
                  <a:cubicBezTo>
                    <a:pt x="3656" y="650"/>
                    <a:pt x="3823" y="483"/>
                    <a:pt x="3965" y="316"/>
                  </a:cubicBezTo>
                  <a:cubicBezTo>
                    <a:pt x="4013" y="269"/>
                    <a:pt x="4168" y="149"/>
                    <a:pt x="4168" y="66"/>
                  </a:cubicBezTo>
                  <a:cubicBezTo>
                    <a:pt x="4168" y="18"/>
                    <a:pt x="4117" y="0"/>
                    <a:pt x="4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5911;p62">
              <a:extLst>
                <a:ext uri="{FF2B5EF4-FFF2-40B4-BE49-F238E27FC236}">
                  <a16:creationId xmlns:a16="http://schemas.microsoft.com/office/drawing/2014/main" xmlns="" id="{78D344FB-981D-4030-87AB-2CB54D093739}"/>
                </a:ext>
              </a:extLst>
            </p:cNvPr>
            <p:cNvSpPr/>
            <p:nvPr/>
          </p:nvSpPr>
          <p:spPr>
            <a:xfrm>
              <a:off x="6432109" y="2716627"/>
              <a:ext cx="206043" cy="216148"/>
            </a:xfrm>
            <a:custGeom>
              <a:avLst/>
              <a:gdLst/>
              <a:ahLst/>
              <a:cxnLst/>
              <a:rect l="l" t="t" r="r" b="b"/>
              <a:pathLst>
                <a:path w="4180" h="4385" extrusionOk="0">
                  <a:moveTo>
                    <a:pt x="811" y="1"/>
                  </a:moveTo>
                  <a:cubicBezTo>
                    <a:pt x="560" y="1"/>
                    <a:pt x="332" y="84"/>
                    <a:pt x="203" y="324"/>
                  </a:cubicBezTo>
                  <a:cubicBezTo>
                    <a:pt x="167" y="396"/>
                    <a:pt x="132" y="503"/>
                    <a:pt x="108" y="598"/>
                  </a:cubicBezTo>
                  <a:cubicBezTo>
                    <a:pt x="96" y="717"/>
                    <a:pt x="72" y="836"/>
                    <a:pt x="96" y="955"/>
                  </a:cubicBezTo>
                  <a:cubicBezTo>
                    <a:pt x="108" y="1134"/>
                    <a:pt x="156" y="1301"/>
                    <a:pt x="108" y="1479"/>
                  </a:cubicBezTo>
                  <a:cubicBezTo>
                    <a:pt x="60" y="1634"/>
                    <a:pt x="1" y="1753"/>
                    <a:pt x="60" y="1896"/>
                  </a:cubicBezTo>
                  <a:cubicBezTo>
                    <a:pt x="108" y="2015"/>
                    <a:pt x="179" y="2134"/>
                    <a:pt x="179" y="2289"/>
                  </a:cubicBezTo>
                  <a:cubicBezTo>
                    <a:pt x="179" y="2467"/>
                    <a:pt x="108" y="2610"/>
                    <a:pt x="156" y="2789"/>
                  </a:cubicBezTo>
                  <a:cubicBezTo>
                    <a:pt x="156" y="2825"/>
                    <a:pt x="167" y="2848"/>
                    <a:pt x="179" y="2884"/>
                  </a:cubicBezTo>
                  <a:lnTo>
                    <a:pt x="191" y="2896"/>
                  </a:lnTo>
                  <a:cubicBezTo>
                    <a:pt x="227" y="2920"/>
                    <a:pt x="263" y="2955"/>
                    <a:pt x="298" y="2967"/>
                  </a:cubicBezTo>
                  <a:cubicBezTo>
                    <a:pt x="644" y="3206"/>
                    <a:pt x="1072" y="3277"/>
                    <a:pt x="1453" y="3444"/>
                  </a:cubicBezTo>
                  <a:cubicBezTo>
                    <a:pt x="2037" y="3682"/>
                    <a:pt x="2573" y="4027"/>
                    <a:pt x="3108" y="4384"/>
                  </a:cubicBezTo>
                  <a:lnTo>
                    <a:pt x="4180" y="2170"/>
                  </a:lnTo>
                  <a:cubicBezTo>
                    <a:pt x="2978" y="1651"/>
                    <a:pt x="3257" y="38"/>
                    <a:pt x="2422" y="38"/>
                  </a:cubicBezTo>
                  <a:cubicBezTo>
                    <a:pt x="2412" y="38"/>
                    <a:pt x="2403" y="38"/>
                    <a:pt x="2394" y="38"/>
                  </a:cubicBezTo>
                  <a:cubicBezTo>
                    <a:pt x="2321" y="365"/>
                    <a:pt x="2231" y="453"/>
                    <a:pt x="2142" y="453"/>
                  </a:cubicBezTo>
                  <a:cubicBezTo>
                    <a:pt x="2085" y="453"/>
                    <a:pt x="2028" y="416"/>
                    <a:pt x="1977" y="384"/>
                  </a:cubicBezTo>
                  <a:cubicBezTo>
                    <a:pt x="1890" y="321"/>
                    <a:pt x="1306" y="1"/>
                    <a:pt x="811" y="1"/>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5912;p62">
              <a:extLst>
                <a:ext uri="{FF2B5EF4-FFF2-40B4-BE49-F238E27FC236}">
                  <a16:creationId xmlns:a16="http://schemas.microsoft.com/office/drawing/2014/main" xmlns="" id="{E43A4FC0-567D-487A-936B-563CCEAE109E}"/>
                </a:ext>
              </a:extLst>
            </p:cNvPr>
            <p:cNvSpPr/>
            <p:nvPr/>
          </p:nvSpPr>
          <p:spPr>
            <a:xfrm>
              <a:off x="6534243" y="2777208"/>
              <a:ext cx="314634" cy="277369"/>
            </a:xfrm>
            <a:custGeom>
              <a:avLst/>
              <a:gdLst/>
              <a:ahLst/>
              <a:cxnLst/>
              <a:rect l="l" t="t" r="r" b="b"/>
              <a:pathLst>
                <a:path w="6383" h="5627" extrusionOk="0">
                  <a:moveTo>
                    <a:pt x="1346" y="0"/>
                  </a:moveTo>
                  <a:cubicBezTo>
                    <a:pt x="1274" y="202"/>
                    <a:pt x="84" y="2691"/>
                    <a:pt x="0" y="2869"/>
                  </a:cubicBezTo>
                  <a:cubicBezTo>
                    <a:pt x="60" y="2929"/>
                    <a:pt x="215" y="3096"/>
                    <a:pt x="453" y="3298"/>
                  </a:cubicBezTo>
                  <a:cubicBezTo>
                    <a:pt x="477" y="3334"/>
                    <a:pt x="501" y="3346"/>
                    <a:pt x="536" y="3381"/>
                  </a:cubicBezTo>
                  <a:cubicBezTo>
                    <a:pt x="1432" y="4190"/>
                    <a:pt x="3216" y="5626"/>
                    <a:pt x="4453" y="5626"/>
                  </a:cubicBezTo>
                  <a:cubicBezTo>
                    <a:pt x="4893" y="5626"/>
                    <a:pt x="5264" y="5445"/>
                    <a:pt x="5501" y="4989"/>
                  </a:cubicBezTo>
                  <a:cubicBezTo>
                    <a:pt x="6382" y="3298"/>
                    <a:pt x="3251" y="1119"/>
                    <a:pt x="1905" y="310"/>
                  </a:cubicBezTo>
                  <a:cubicBezTo>
                    <a:pt x="1882" y="298"/>
                    <a:pt x="1870" y="298"/>
                    <a:pt x="1858" y="286"/>
                  </a:cubicBezTo>
                  <a:cubicBezTo>
                    <a:pt x="1620" y="131"/>
                    <a:pt x="1441" y="48"/>
                    <a:pt x="1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5913;p62">
              <a:extLst>
                <a:ext uri="{FF2B5EF4-FFF2-40B4-BE49-F238E27FC236}">
                  <a16:creationId xmlns:a16="http://schemas.microsoft.com/office/drawing/2014/main" xmlns="" id="{AC388300-1FD6-4B38-B2F3-CC6F3F36DF13}"/>
                </a:ext>
              </a:extLst>
            </p:cNvPr>
            <p:cNvSpPr/>
            <p:nvPr/>
          </p:nvSpPr>
          <p:spPr>
            <a:xfrm>
              <a:off x="6557115" y="2789531"/>
              <a:ext cx="70488" cy="153201"/>
            </a:xfrm>
            <a:custGeom>
              <a:avLst/>
              <a:gdLst/>
              <a:ahLst/>
              <a:cxnLst/>
              <a:rect l="l" t="t" r="r" b="b"/>
              <a:pathLst>
                <a:path w="1430" h="3108" extrusionOk="0">
                  <a:moveTo>
                    <a:pt x="1382" y="0"/>
                  </a:moveTo>
                  <a:cubicBezTo>
                    <a:pt x="1287" y="250"/>
                    <a:pt x="1203" y="512"/>
                    <a:pt x="1096" y="750"/>
                  </a:cubicBezTo>
                  <a:cubicBezTo>
                    <a:pt x="810" y="1441"/>
                    <a:pt x="477" y="2119"/>
                    <a:pt x="132" y="2786"/>
                  </a:cubicBezTo>
                  <a:cubicBezTo>
                    <a:pt x="84" y="2870"/>
                    <a:pt x="37" y="2953"/>
                    <a:pt x="1" y="3036"/>
                  </a:cubicBezTo>
                  <a:cubicBezTo>
                    <a:pt x="13" y="3072"/>
                    <a:pt x="37" y="3084"/>
                    <a:pt x="72" y="3108"/>
                  </a:cubicBezTo>
                  <a:cubicBezTo>
                    <a:pt x="96" y="3048"/>
                    <a:pt x="120" y="3012"/>
                    <a:pt x="144" y="2965"/>
                  </a:cubicBezTo>
                  <a:cubicBezTo>
                    <a:pt x="322" y="2619"/>
                    <a:pt x="501" y="2274"/>
                    <a:pt x="668" y="1917"/>
                  </a:cubicBezTo>
                  <a:cubicBezTo>
                    <a:pt x="953" y="1310"/>
                    <a:pt x="1215" y="691"/>
                    <a:pt x="1430" y="48"/>
                  </a:cubicBezTo>
                  <a:lnTo>
                    <a:pt x="1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5914;p62">
              <a:extLst>
                <a:ext uri="{FF2B5EF4-FFF2-40B4-BE49-F238E27FC236}">
                  <a16:creationId xmlns:a16="http://schemas.microsoft.com/office/drawing/2014/main" xmlns="" id="{95B7F149-CCCE-408F-8FA5-ED3F1E4BD3C9}"/>
                </a:ext>
              </a:extLst>
            </p:cNvPr>
            <p:cNvSpPr/>
            <p:nvPr/>
          </p:nvSpPr>
          <p:spPr>
            <a:xfrm>
              <a:off x="6599408" y="2776617"/>
              <a:ext cx="166707" cy="123281"/>
            </a:xfrm>
            <a:custGeom>
              <a:avLst/>
              <a:gdLst/>
              <a:ahLst/>
              <a:cxnLst/>
              <a:rect l="l" t="t" r="r" b="b"/>
              <a:pathLst>
                <a:path w="3382" h="2501" extrusionOk="0">
                  <a:moveTo>
                    <a:pt x="0" y="0"/>
                  </a:moveTo>
                  <a:cubicBezTo>
                    <a:pt x="143" y="84"/>
                    <a:pt x="298" y="191"/>
                    <a:pt x="441" y="274"/>
                  </a:cubicBezTo>
                  <a:cubicBezTo>
                    <a:pt x="595" y="369"/>
                    <a:pt x="738" y="453"/>
                    <a:pt x="893" y="560"/>
                  </a:cubicBezTo>
                  <a:cubicBezTo>
                    <a:pt x="1191" y="750"/>
                    <a:pt x="1476" y="953"/>
                    <a:pt x="1750" y="1155"/>
                  </a:cubicBezTo>
                  <a:cubicBezTo>
                    <a:pt x="2036" y="1369"/>
                    <a:pt x="2322" y="1572"/>
                    <a:pt x="2584" y="1798"/>
                  </a:cubicBezTo>
                  <a:cubicBezTo>
                    <a:pt x="2858" y="2024"/>
                    <a:pt x="3119" y="2262"/>
                    <a:pt x="3381" y="2500"/>
                  </a:cubicBezTo>
                  <a:cubicBezTo>
                    <a:pt x="3155" y="2227"/>
                    <a:pt x="2905" y="1977"/>
                    <a:pt x="2631" y="1738"/>
                  </a:cubicBezTo>
                  <a:cubicBezTo>
                    <a:pt x="2381" y="1500"/>
                    <a:pt x="2096" y="1274"/>
                    <a:pt x="1810" y="1072"/>
                  </a:cubicBezTo>
                  <a:cubicBezTo>
                    <a:pt x="1536" y="869"/>
                    <a:pt x="1238" y="667"/>
                    <a:pt x="941" y="488"/>
                  </a:cubicBezTo>
                  <a:cubicBezTo>
                    <a:pt x="619" y="310"/>
                    <a:pt x="322" y="13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5915;p62">
              <a:extLst>
                <a:ext uri="{FF2B5EF4-FFF2-40B4-BE49-F238E27FC236}">
                  <a16:creationId xmlns:a16="http://schemas.microsoft.com/office/drawing/2014/main" xmlns="" id="{B57ABE15-445A-42D1-99E9-ED19996F4453}"/>
                </a:ext>
              </a:extLst>
            </p:cNvPr>
            <p:cNvSpPr/>
            <p:nvPr/>
          </p:nvSpPr>
          <p:spPr>
            <a:xfrm>
              <a:off x="6107566" y="3338259"/>
              <a:ext cx="236555" cy="637993"/>
            </a:xfrm>
            <a:custGeom>
              <a:avLst/>
              <a:gdLst/>
              <a:ahLst/>
              <a:cxnLst/>
              <a:rect l="l" t="t" r="r" b="b"/>
              <a:pathLst>
                <a:path w="4799" h="12943" extrusionOk="0">
                  <a:moveTo>
                    <a:pt x="1" y="0"/>
                  </a:moveTo>
                  <a:cubicBezTo>
                    <a:pt x="60" y="1548"/>
                    <a:pt x="155" y="2822"/>
                    <a:pt x="263" y="3560"/>
                  </a:cubicBezTo>
                  <a:cubicBezTo>
                    <a:pt x="679" y="6501"/>
                    <a:pt x="1346" y="12943"/>
                    <a:pt x="1346" y="12943"/>
                  </a:cubicBezTo>
                  <a:lnTo>
                    <a:pt x="4799" y="12943"/>
                  </a:lnTo>
                  <a:cubicBezTo>
                    <a:pt x="4787" y="10597"/>
                    <a:pt x="4442" y="2572"/>
                    <a:pt x="4465" y="358"/>
                  </a:cubicBezTo>
                  <a:cubicBezTo>
                    <a:pt x="3834" y="358"/>
                    <a:pt x="3191" y="346"/>
                    <a:pt x="2549" y="310"/>
                  </a:cubicBezTo>
                  <a:cubicBezTo>
                    <a:pt x="1703" y="262"/>
                    <a:pt x="858" y="179"/>
                    <a:pt x="36"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5916;p62">
              <a:extLst>
                <a:ext uri="{FF2B5EF4-FFF2-40B4-BE49-F238E27FC236}">
                  <a16:creationId xmlns:a16="http://schemas.microsoft.com/office/drawing/2014/main" xmlns="" id="{0F01F788-BC58-41AB-8464-1602B360C97E}"/>
                </a:ext>
              </a:extLst>
            </p:cNvPr>
            <p:cNvSpPr/>
            <p:nvPr/>
          </p:nvSpPr>
          <p:spPr>
            <a:xfrm>
              <a:off x="6107566" y="3338259"/>
              <a:ext cx="222506" cy="162024"/>
            </a:xfrm>
            <a:custGeom>
              <a:avLst/>
              <a:gdLst/>
              <a:ahLst/>
              <a:cxnLst/>
              <a:rect l="l" t="t" r="r" b="b"/>
              <a:pathLst>
                <a:path w="4514" h="3287" extrusionOk="0">
                  <a:moveTo>
                    <a:pt x="1" y="0"/>
                  </a:moveTo>
                  <a:cubicBezTo>
                    <a:pt x="48" y="1132"/>
                    <a:pt x="108" y="2132"/>
                    <a:pt x="179" y="2858"/>
                  </a:cubicBezTo>
                  <a:cubicBezTo>
                    <a:pt x="429" y="2917"/>
                    <a:pt x="679" y="2965"/>
                    <a:pt x="917" y="3013"/>
                  </a:cubicBezTo>
                  <a:cubicBezTo>
                    <a:pt x="1763" y="3132"/>
                    <a:pt x="2608" y="3203"/>
                    <a:pt x="3477" y="3251"/>
                  </a:cubicBezTo>
                  <a:cubicBezTo>
                    <a:pt x="3811" y="3263"/>
                    <a:pt x="4168" y="3275"/>
                    <a:pt x="4513" y="3287"/>
                  </a:cubicBezTo>
                  <a:cubicBezTo>
                    <a:pt x="4489" y="2024"/>
                    <a:pt x="4454" y="965"/>
                    <a:pt x="4465" y="358"/>
                  </a:cubicBezTo>
                  <a:cubicBezTo>
                    <a:pt x="3834" y="358"/>
                    <a:pt x="3191" y="346"/>
                    <a:pt x="2549" y="310"/>
                  </a:cubicBezTo>
                  <a:cubicBezTo>
                    <a:pt x="1703" y="274"/>
                    <a:pt x="858" y="179"/>
                    <a:pt x="36"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5917;p62">
              <a:extLst>
                <a:ext uri="{FF2B5EF4-FFF2-40B4-BE49-F238E27FC236}">
                  <a16:creationId xmlns:a16="http://schemas.microsoft.com/office/drawing/2014/main" xmlns="" id="{EA2465B4-37E7-4BBE-A87F-B1E1C2FBE79C}"/>
                </a:ext>
              </a:extLst>
            </p:cNvPr>
            <p:cNvSpPr/>
            <p:nvPr/>
          </p:nvSpPr>
          <p:spPr>
            <a:xfrm>
              <a:off x="6150993" y="3765528"/>
              <a:ext cx="193720" cy="211317"/>
            </a:xfrm>
            <a:custGeom>
              <a:avLst/>
              <a:gdLst/>
              <a:ahLst/>
              <a:cxnLst/>
              <a:rect l="l" t="t" r="r" b="b"/>
              <a:pathLst>
                <a:path w="3930" h="4287" extrusionOk="0">
                  <a:moveTo>
                    <a:pt x="1" y="0"/>
                  </a:moveTo>
                  <a:cubicBezTo>
                    <a:pt x="1" y="36"/>
                    <a:pt x="13" y="84"/>
                    <a:pt x="13" y="119"/>
                  </a:cubicBezTo>
                  <a:cubicBezTo>
                    <a:pt x="13" y="143"/>
                    <a:pt x="36" y="179"/>
                    <a:pt x="36" y="203"/>
                  </a:cubicBezTo>
                  <a:cubicBezTo>
                    <a:pt x="286" y="2393"/>
                    <a:pt x="477" y="4286"/>
                    <a:pt x="477" y="4286"/>
                  </a:cubicBezTo>
                  <a:lnTo>
                    <a:pt x="3930" y="4286"/>
                  </a:lnTo>
                  <a:cubicBezTo>
                    <a:pt x="3930" y="3477"/>
                    <a:pt x="3882" y="2024"/>
                    <a:pt x="3823" y="357"/>
                  </a:cubicBezTo>
                  <a:cubicBezTo>
                    <a:pt x="3811" y="322"/>
                    <a:pt x="3811" y="298"/>
                    <a:pt x="3811" y="262"/>
                  </a:cubicBezTo>
                  <a:lnTo>
                    <a:pt x="3811" y="95"/>
                  </a:lnTo>
                  <a:cubicBezTo>
                    <a:pt x="2549" y="72"/>
                    <a:pt x="1287" y="1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5918;p62">
              <a:extLst>
                <a:ext uri="{FF2B5EF4-FFF2-40B4-BE49-F238E27FC236}">
                  <a16:creationId xmlns:a16="http://schemas.microsoft.com/office/drawing/2014/main" xmlns="" id="{614A19E2-DD79-4753-B408-0C017AD68A23}"/>
                </a:ext>
              </a:extLst>
            </p:cNvPr>
            <p:cNvSpPr/>
            <p:nvPr/>
          </p:nvSpPr>
          <p:spPr>
            <a:xfrm>
              <a:off x="6062365" y="3967924"/>
              <a:ext cx="306402" cy="96663"/>
            </a:xfrm>
            <a:custGeom>
              <a:avLst/>
              <a:gdLst/>
              <a:ahLst/>
              <a:cxnLst/>
              <a:rect l="l" t="t" r="r" b="b"/>
              <a:pathLst>
                <a:path w="6216" h="1961" extrusionOk="0">
                  <a:moveTo>
                    <a:pt x="2987" y="1"/>
                  </a:moveTo>
                  <a:cubicBezTo>
                    <a:pt x="2556" y="1"/>
                    <a:pt x="2239" y="8"/>
                    <a:pt x="2203" y="26"/>
                  </a:cubicBezTo>
                  <a:cubicBezTo>
                    <a:pt x="2203" y="26"/>
                    <a:pt x="1918" y="38"/>
                    <a:pt x="1013" y="633"/>
                  </a:cubicBezTo>
                  <a:cubicBezTo>
                    <a:pt x="465" y="990"/>
                    <a:pt x="179" y="1335"/>
                    <a:pt x="60" y="1573"/>
                  </a:cubicBezTo>
                  <a:cubicBezTo>
                    <a:pt x="1" y="1693"/>
                    <a:pt x="84" y="1847"/>
                    <a:pt x="227" y="1847"/>
                  </a:cubicBezTo>
                  <a:cubicBezTo>
                    <a:pt x="916" y="1869"/>
                    <a:pt x="2939" y="1961"/>
                    <a:pt x="4406" y="1961"/>
                  </a:cubicBezTo>
                  <a:cubicBezTo>
                    <a:pt x="5298" y="1961"/>
                    <a:pt x="5983" y="1927"/>
                    <a:pt x="6037" y="1823"/>
                  </a:cubicBezTo>
                  <a:cubicBezTo>
                    <a:pt x="6216" y="1514"/>
                    <a:pt x="5894" y="121"/>
                    <a:pt x="5728" y="73"/>
                  </a:cubicBezTo>
                  <a:cubicBezTo>
                    <a:pt x="5628" y="40"/>
                    <a:pt x="3996" y="1"/>
                    <a:pt x="29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5919;p62">
              <a:extLst>
                <a:ext uri="{FF2B5EF4-FFF2-40B4-BE49-F238E27FC236}">
                  <a16:creationId xmlns:a16="http://schemas.microsoft.com/office/drawing/2014/main" xmlns="" id="{119575ED-4CE5-4E18-AD25-6D8C44B87A0F}"/>
                </a:ext>
              </a:extLst>
            </p:cNvPr>
            <p:cNvSpPr/>
            <p:nvPr/>
          </p:nvSpPr>
          <p:spPr>
            <a:xfrm>
              <a:off x="6102883"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24" y="176"/>
                    <a:pt x="917" y="248"/>
                    <a:pt x="1286" y="462"/>
                  </a:cubicBezTo>
                  <a:cubicBezTo>
                    <a:pt x="1339" y="485"/>
                    <a:pt x="1412" y="532"/>
                    <a:pt x="1470" y="532"/>
                  </a:cubicBezTo>
                  <a:cubicBezTo>
                    <a:pt x="1503" y="532"/>
                    <a:pt x="1531" y="517"/>
                    <a:pt x="1548" y="474"/>
                  </a:cubicBezTo>
                  <a:cubicBezTo>
                    <a:pt x="1584" y="367"/>
                    <a:pt x="1441" y="295"/>
                    <a:pt x="1370"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5920;p62">
              <a:extLst>
                <a:ext uri="{FF2B5EF4-FFF2-40B4-BE49-F238E27FC236}">
                  <a16:creationId xmlns:a16="http://schemas.microsoft.com/office/drawing/2014/main" xmlns="" id="{2BE0036C-4AE5-40F8-A307-04E58477E047}"/>
                </a:ext>
              </a:extLst>
            </p:cNvPr>
            <p:cNvSpPr/>
            <p:nvPr/>
          </p:nvSpPr>
          <p:spPr>
            <a:xfrm>
              <a:off x="6131029" y="3982663"/>
              <a:ext cx="80248" cy="30118"/>
            </a:xfrm>
            <a:custGeom>
              <a:avLst/>
              <a:gdLst/>
              <a:ahLst/>
              <a:cxnLst/>
              <a:rect l="l" t="t" r="r" b="b"/>
              <a:pathLst>
                <a:path w="1628" h="611" extrusionOk="0">
                  <a:moveTo>
                    <a:pt x="108" y="0"/>
                  </a:moveTo>
                  <a:cubicBezTo>
                    <a:pt x="1" y="0"/>
                    <a:pt x="1" y="143"/>
                    <a:pt x="108" y="155"/>
                  </a:cubicBezTo>
                  <a:cubicBezTo>
                    <a:pt x="346" y="179"/>
                    <a:pt x="584" y="215"/>
                    <a:pt x="822" y="298"/>
                  </a:cubicBezTo>
                  <a:cubicBezTo>
                    <a:pt x="941" y="322"/>
                    <a:pt x="1049" y="370"/>
                    <a:pt x="1156" y="429"/>
                  </a:cubicBezTo>
                  <a:cubicBezTo>
                    <a:pt x="1251" y="489"/>
                    <a:pt x="1358" y="560"/>
                    <a:pt x="1477" y="608"/>
                  </a:cubicBezTo>
                  <a:cubicBezTo>
                    <a:pt x="1484" y="609"/>
                    <a:pt x="1491" y="610"/>
                    <a:pt x="1498" y="610"/>
                  </a:cubicBezTo>
                  <a:cubicBezTo>
                    <a:pt x="1581" y="610"/>
                    <a:pt x="1628" y="484"/>
                    <a:pt x="1572" y="429"/>
                  </a:cubicBezTo>
                  <a:cubicBezTo>
                    <a:pt x="1549" y="417"/>
                    <a:pt x="1537" y="393"/>
                    <a:pt x="1525" y="393"/>
                  </a:cubicBezTo>
                  <a:cubicBezTo>
                    <a:pt x="1430" y="322"/>
                    <a:pt x="1311" y="274"/>
                    <a:pt x="1227" y="239"/>
                  </a:cubicBezTo>
                  <a:lnTo>
                    <a:pt x="870" y="96"/>
                  </a:lnTo>
                  <a:cubicBezTo>
                    <a:pt x="620"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5921;p62">
              <a:extLst>
                <a:ext uri="{FF2B5EF4-FFF2-40B4-BE49-F238E27FC236}">
                  <a16:creationId xmlns:a16="http://schemas.microsoft.com/office/drawing/2014/main" xmlns="" id="{C58553C3-F4EB-4304-A966-D3A2EA099E65}"/>
                </a:ext>
              </a:extLst>
            </p:cNvPr>
            <p:cNvSpPr/>
            <p:nvPr/>
          </p:nvSpPr>
          <p:spPr>
            <a:xfrm>
              <a:off x="6155676" y="3969058"/>
              <a:ext cx="70488" cy="25287"/>
            </a:xfrm>
            <a:custGeom>
              <a:avLst/>
              <a:gdLst/>
              <a:ahLst/>
              <a:cxnLst/>
              <a:rect l="l" t="t" r="r" b="b"/>
              <a:pathLst>
                <a:path w="1430" h="513" extrusionOk="0">
                  <a:moveTo>
                    <a:pt x="331" y="0"/>
                  </a:moveTo>
                  <a:cubicBezTo>
                    <a:pt x="242" y="0"/>
                    <a:pt x="152" y="6"/>
                    <a:pt x="60" y="15"/>
                  </a:cubicBezTo>
                  <a:cubicBezTo>
                    <a:pt x="1" y="38"/>
                    <a:pt x="1" y="110"/>
                    <a:pt x="60" y="122"/>
                  </a:cubicBezTo>
                  <a:cubicBezTo>
                    <a:pt x="299" y="134"/>
                    <a:pt x="537" y="181"/>
                    <a:pt x="751" y="253"/>
                  </a:cubicBezTo>
                  <a:cubicBezTo>
                    <a:pt x="858" y="288"/>
                    <a:pt x="977" y="336"/>
                    <a:pt x="1072" y="396"/>
                  </a:cubicBezTo>
                  <a:cubicBezTo>
                    <a:pt x="1132" y="419"/>
                    <a:pt x="1168" y="443"/>
                    <a:pt x="1227" y="479"/>
                  </a:cubicBezTo>
                  <a:cubicBezTo>
                    <a:pt x="1262" y="500"/>
                    <a:pt x="1292" y="512"/>
                    <a:pt x="1324" y="512"/>
                  </a:cubicBezTo>
                  <a:cubicBezTo>
                    <a:pt x="1346" y="512"/>
                    <a:pt x="1369" y="506"/>
                    <a:pt x="1394" y="491"/>
                  </a:cubicBezTo>
                  <a:cubicBezTo>
                    <a:pt x="1406" y="479"/>
                    <a:pt x="1430" y="467"/>
                    <a:pt x="1430" y="431"/>
                  </a:cubicBezTo>
                  <a:cubicBezTo>
                    <a:pt x="1430" y="312"/>
                    <a:pt x="1251" y="241"/>
                    <a:pt x="1156" y="193"/>
                  </a:cubicBezTo>
                  <a:cubicBezTo>
                    <a:pt x="1037" y="134"/>
                    <a:pt x="918" y="98"/>
                    <a:pt x="799" y="62"/>
                  </a:cubicBezTo>
                  <a:cubicBezTo>
                    <a:pt x="640" y="17"/>
                    <a:pt x="486"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5922;p62">
              <a:extLst>
                <a:ext uri="{FF2B5EF4-FFF2-40B4-BE49-F238E27FC236}">
                  <a16:creationId xmlns:a16="http://schemas.microsoft.com/office/drawing/2014/main" xmlns="" id="{35F0AD1E-3285-402C-B470-62A6B6E0CECD}"/>
                </a:ext>
              </a:extLst>
            </p:cNvPr>
            <p:cNvSpPr/>
            <p:nvPr/>
          </p:nvSpPr>
          <p:spPr>
            <a:xfrm>
              <a:off x="6355804" y="3338259"/>
              <a:ext cx="307585" cy="638584"/>
            </a:xfrm>
            <a:custGeom>
              <a:avLst/>
              <a:gdLst/>
              <a:ahLst/>
              <a:cxnLst/>
              <a:rect l="l" t="t" r="r" b="b"/>
              <a:pathLst>
                <a:path w="6240" h="12955" extrusionOk="0">
                  <a:moveTo>
                    <a:pt x="1" y="0"/>
                  </a:moveTo>
                  <a:cubicBezTo>
                    <a:pt x="203" y="1358"/>
                    <a:pt x="418" y="2501"/>
                    <a:pt x="584" y="3263"/>
                  </a:cubicBezTo>
                  <a:cubicBezTo>
                    <a:pt x="608" y="3370"/>
                    <a:pt x="644" y="3465"/>
                    <a:pt x="656" y="3560"/>
                  </a:cubicBezTo>
                  <a:cubicBezTo>
                    <a:pt x="1394" y="6501"/>
                    <a:pt x="2787" y="12954"/>
                    <a:pt x="2787" y="12954"/>
                  </a:cubicBezTo>
                  <a:lnTo>
                    <a:pt x="6240" y="12954"/>
                  </a:lnTo>
                  <a:cubicBezTo>
                    <a:pt x="6026" y="11204"/>
                    <a:pt x="5299" y="6323"/>
                    <a:pt x="4835" y="3025"/>
                  </a:cubicBezTo>
                  <a:cubicBezTo>
                    <a:pt x="4668" y="1882"/>
                    <a:pt x="4549" y="929"/>
                    <a:pt x="4513" y="358"/>
                  </a:cubicBezTo>
                  <a:cubicBezTo>
                    <a:pt x="3870" y="358"/>
                    <a:pt x="3228" y="346"/>
                    <a:pt x="2585" y="310"/>
                  </a:cubicBezTo>
                  <a:cubicBezTo>
                    <a:pt x="1739" y="274"/>
                    <a:pt x="882" y="179"/>
                    <a:pt x="2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5923;p62">
              <a:extLst>
                <a:ext uri="{FF2B5EF4-FFF2-40B4-BE49-F238E27FC236}">
                  <a16:creationId xmlns:a16="http://schemas.microsoft.com/office/drawing/2014/main" xmlns="" id="{0430DD14-F669-4ED5-8A32-525784347EAA}"/>
                </a:ext>
              </a:extLst>
            </p:cNvPr>
            <p:cNvSpPr/>
            <p:nvPr/>
          </p:nvSpPr>
          <p:spPr>
            <a:xfrm>
              <a:off x="6356395" y="3338259"/>
              <a:ext cx="238329" cy="161630"/>
            </a:xfrm>
            <a:custGeom>
              <a:avLst/>
              <a:gdLst/>
              <a:ahLst/>
              <a:cxnLst/>
              <a:rect l="l" t="t" r="r" b="b"/>
              <a:pathLst>
                <a:path w="4835" h="3279" extrusionOk="0">
                  <a:moveTo>
                    <a:pt x="1" y="0"/>
                  </a:moveTo>
                  <a:cubicBezTo>
                    <a:pt x="215" y="1358"/>
                    <a:pt x="418" y="2501"/>
                    <a:pt x="584" y="3263"/>
                  </a:cubicBezTo>
                  <a:cubicBezTo>
                    <a:pt x="841" y="3270"/>
                    <a:pt x="1220" y="3278"/>
                    <a:pt x="1657" y="3278"/>
                  </a:cubicBezTo>
                  <a:cubicBezTo>
                    <a:pt x="2680" y="3278"/>
                    <a:pt x="4017" y="3233"/>
                    <a:pt x="4835" y="3025"/>
                  </a:cubicBezTo>
                  <a:cubicBezTo>
                    <a:pt x="4692" y="1894"/>
                    <a:pt x="4573" y="941"/>
                    <a:pt x="4513" y="358"/>
                  </a:cubicBezTo>
                  <a:cubicBezTo>
                    <a:pt x="3870" y="358"/>
                    <a:pt x="3227" y="346"/>
                    <a:pt x="2596" y="310"/>
                  </a:cubicBezTo>
                  <a:cubicBezTo>
                    <a:pt x="1739" y="274"/>
                    <a:pt x="882" y="179"/>
                    <a:pt x="3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5924;p62">
              <a:extLst>
                <a:ext uri="{FF2B5EF4-FFF2-40B4-BE49-F238E27FC236}">
                  <a16:creationId xmlns:a16="http://schemas.microsoft.com/office/drawing/2014/main" xmlns="" id="{C7A200A5-9364-4777-90E8-F7B824945CDB}"/>
                </a:ext>
              </a:extLst>
            </p:cNvPr>
            <p:cNvSpPr/>
            <p:nvPr/>
          </p:nvSpPr>
          <p:spPr>
            <a:xfrm>
              <a:off x="6447389" y="3757296"/>
              <a:ext cx="214817" cy="220140"/>
            </a:xfrm>
            <a:custGeom>
              <a:avLst/>
              <a:gdLst/>
              <a:ahLst/>
              <a:cxnLst/>
              <a:rect l="l" t="t" r="r" b="b"/>
              <a:pathLst>
                <a:path w="4358" h="4466" extrusionOk="0">
                  <a:moveTo>
                    <a:pt x="3763" y="0"/>
                  </a:moveTo>
                  <a:cubicBezTo>
                    <a:pt x="3406" y="24"/>
                    <a:pt x="3072" y="72"/>
                    <a:pt x="2715" y="96"/>
                  </a:cubicBezTo>
                  <a:cubicBezTo>
                    <a:pt x="1822" y="179"/>
                    <a:pt x="905" y="239"/>
                    <a:pt x="0" y="262"/>
                  </a:cubicBezTo>
                  <a:lnTo>
                    <a:pt x="0" y="298"/>
                  </a:lnTo>
                  <a:cubicBezTo>
                    <a:pt x="0" y="322"/>
                    <a:pt x="12" y="358"/>
                    <a:pt x="12" y="381"/>
                  </a:cubicBezTo>
                  <a:cubicBezTo>
                    <a:pt x="512" y="2572"/>
                    <a:pt x="905" y="4465"/>
                    <a:pt x="905" y="4465"/>
                  </a:cubicBezTo>
                  <a:lnTo>
                    <a:pt x="4358" y="4465"/>
                  </a:lnTo>
                  <a:cubicBezTo>
                    <a:pt x="4275" y="3656"/>
                    <a:pt x="4060" y="2203"/>
                    <a:pt x="3822" y="536"/>
                  </a:cubicBezTo>
                  <a:cubicBezTo>
                    <a:pt x="3846" y="489"/>
                    <a:pt x="3822" y="465"/>
                    <a:pt x="3822" y="429"/>
                  </a:cubicBezTo>
                  <a:cubicBezTo>
                    <a:pt x="3810" y="298"/>
                    <a:pt x="3787" y="143"/>
                    <a:pt x="3763" y="12"/>
                  </a:cubicBezTo>
                  <a:lnTo>
                    <a:pt x="376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5925;p62">
              <a:extLst>
                <a:ext uri="{FF2B5EF4-FFF2-40B4-BE49-F238E27FC236}">
                  <a16:creationId xmlns:a16="http://schemas.microsoft.com/office/drawing/2014/main" xmlns="" id="{C7D8929D-894E-4A01-9A9C-9B1EF498DDB3}"/>
                </a:ext>
              </a:extLst>
            </p:cNvPr>
            <p:cNvSpPr/>
            <p:nvPr/>
          </p:nvSpPr>
          <p:spPr>
            <a:xfrm>
              <a:off x="6381633"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5926;p62">
              <a:extLst>
                <a:ext uri="{FF2B5EF4-FFF2-40B4-BE49-F238E27FC236}">
                  <a16:creationId xmlns:a16="http://schemas.microsoft.com/office/drawing/2014/main" xmlns="" id="{B9BE9457-EC90-4BDC-8C4B-7BB95734DC6D}"/>
                </a:ext>
              </a:extLst>
            </p:cNvPr>
            <p:cNvSpPr/>
            <p:nvPr/>
          </p:nvSpPr>
          <p:spPr>
            <a:xfrm>
              <a:off x="6422152"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12" y="176"/>
                    <a:pt x="917" y="248"/>
                    <a:pt x="1286" y="462"/>
                  </a:cubicBezTo>
                  <a:cubicBezTo>
                    <a:pt x="1332" y="485"/>
                    <a:pt x="1407" y="532"/>
                    <a:pt x="1464" y="532"/>
                  </a:cubicBezTo>
                  <a:cubicBezTo>
                    <a:pt x="1497" y="532"/>
                    <a:pt x="1523" y="517"/>
                    <a:pt x="1536" y="474"/>
                  </a:cubicBezTo>
                  <a:cubicBezTo>
                    <a:pt x="1584" y="367"/>
                    <a:pt x="1441" y="295"/>
                    <a:pt x="1358" y="248"/>
                  </a:cubicBezTo>
                  <a:cubicBezTo>
                    <a:pt x="1191" y="140"/>
                    <a:pt x="989" y="81"/>
                    <a:pt x="786" y="45"/>
                  </a:cubicBezTo>
                  <a:cubicBezTo>
                    <a:pt x="642" y="16"/>
                    <a:pt x="502" y="1"/>
                    <a:pt x="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5927;p62">
              <a:extLst>
                <a:ext uri="{FF2B5EF4-FFF2-40B4-BE49-F238E27FC236}">
                  <a16:creationId xmlns:a16="http://schemas.microsoft.com/office/drawing/2014/main" xmlns="" id="{D5DE30A2-3084-4510-9860-302F543D764D}"/>
                </a:ext>
              </a:extLst>
            </p:cNvPr>
            <p:cNvSpPr/>
            <p:nvPr/>
          </p:nvSpPr>
          <p:spPr>
            <a:xfrm>
              <a:off x="6449706" y="3982663"/>
              <a:ext cx="80199" cy="30118"/>
            </a:xfrm>
            <a:custGeom>
              <a:avLst/>
              <a:gdLst/>
              <a:ahLst/>
              <a:cxnLst/>
              <a:rect l="l" t="t" r="r" b="b"/>
              <a:pathLst>
                <a:path w="1627" h="611" extrusionOk="0">
                  <a:moveTo>
                    <a:pt x="108" y="0"/>
                  </a:moveTo>
                  <a:cubicBezTo>
                    <a:pt x="1" y="0"/>
                    <a:pt x="1" y="143"/>
                    <a:pt x="108" y="155"/>
                  </a:cubicBezTo>
                  <a:cubicBezTo>
                    <a:pt x="346" y="179"/>
                    <a:pt x="584" y="215"/>
                    <a:pt x="822" y="298"/>
                  </a:cubicBezTo>
                  <a:cubicBezTo>
                    <a:pt x="942" y="322"/>
                    <a:pt x="1037" y="370"/>
                    <a:pt x="1144" y="429"/>
                  </a:cubicBezTo>
                  <a:cubicBezTo>
                    <a:pt x="1251" y="489"/>
                    <a:pt x="1358" y="560"/>
                    <a:pt x="1477" y="608"/>
                  </a:cubicBezTo>
                  <a:cubicBezTo>
                    <a:pt x="1485" y="609"/>
                    <a:pt x="1492" y="610"/>
                    <a:pt x="1498" y="610"/>
                  </a:cubicBezTo>
                  <a:cubicBezTo>
                    <a:pt x="1581" y="610"/>
                    <a:pt x="1627" y="484"/>
                    <a:pt x="1561" y="429"/>
                  </a:cubicBezTo>
                  <a:cubicBezTo>
                    <a:pt x="1549" y="417"/>
                    <a:pt x="1537" y="393"/>
                    <a:pt x="1513" y="393"/>
                  </a:cubicBezTo>
                  <a:cubicBezTo>
                    <a:pt x="1430" y="322"/>
                    <a:pt x="1311" y="274"/>
                    <a:pt x="1215" y="239"/>
                  </a:cubicBezTo>
                  <a:lnTo>
                    <a:pt x="858" y="96"/>
                  </a:lnTo>
                  <a:cubicBezTo>
                    <a:pt x="608" y="24"/>
                    <a:pt x="35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5928;p62">
              <a:extLst>
                <a:ext uri="{FF2B5EF4-FFF2-40B4-BE49-F238E27FC236}">
                  <a16:creationId xmlns:a16="http://schemas.microsoft.com/office/drawing/2014/main" xmlns="" id="{83A466DD-C48C-4AA7-8DF4-D88FDA376717}"/>
                </a:ext>
              </a:extLst>
            </p:cNvPr>
            <p:cNvSpPr/>
            <p:nvPr/>
          </p:nvSpPr>
          <p:spPr>
            <a:xfrm>
              <a:off x="6474402" y="3969058"/>
              <a:ext cx="70439" cy="25287"/>
            </a:xfrm>
            <a:custGeom>
              <a:avLst/>
              <a:gdLst/>
              <a:ahLst/>
              <a:cxnLst/>
              <a:rect l="l" t="t" r="r" b="b"/>
              <a:pathLst>
                <a:path w="1429" h="513" extrusionOk="0">
                  <a:moveTo>
                    <a:pt x="339" y="0"/>
                  </a:moveTo>
                  <a:cubicBezTo>
                    <a:pt x="248" y="0"/>
                    <a:pt x="155" y="6"/>
                    <a:pt x="60" y="15"/>
                  </a:cubicBezTo>
                  <a:cubicBezTo>
                    <a:pt x="0" y="38"/>
                    <a:pt x="0" y="110"/>
                    <a:pt x="60" y="122"/>
                  </a:cubicBezTo>
                  <a:cubicBezTo>
                    <a:pt x="298" y="134"/>
                    <a:pt x="536" y="181"/>
                    <a:pt x="762" y="253"/>
                  </a:cubicBezTo>
                  <a:cubicBezTo>
                    <a:pt x="869" y="288"/>
                    <a:pt x="988" y="336"/>
                    <a:pt x="1072" y="396"/>
                  </a:cubicBezTo>
                  <a:cubicBezTo>
                    <a:pt x="1131" y="419"/>
                    <a:pt x="1179" y="443"/>
                    <a:pt x="1238" y="479"/>
                  </a:cubicBezTo>
                  <a:cubicBezTo>
                    <a:pt x="1273" y="500"/>
                    <a:pt x="1303" y="512"/>
                    <a:pt x="1335" y="512"/>
                  </a:cubicBezTo>
                  <a:cubicBezTo>
                    <a:pt x="1357" y="512"/>
                    <a:pt x="1380" y="506"/>
                    <a:pt x="1405" y="491"/>
                  </a:cubicBezTo>
                  <a:cubicBezTo>
                    <a:pt x="1417" y="479"/>
                    <a:pt x="1429" y="467"/>
                    <a:pt x="1429" y="431"/>
                  </a:cubicBezTo>
                  <a:cubicBezTo>
                    <a:pt x="1429" y="312"/>
                    <a:pt x="1250" y="241"/>
                    <a:pt x="1167" y="193"/>
                  </a:cubicBezTo>
                  <a:cubicBezTo>
                    <a:pt x="1048" y="134"/>
                    <a:pt x="929" y="98"/>
                    <a:pt x="810" y="62"/>
                  </a:cubicBezTo>
                  <a:cubicBezTo>
                    <a:pt x="651" y="17"/>
                    <a:pt x="497"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5929;p62">
              <a:extLst>
                <a:ext uri="{FF2B5EF4-FFF2-40B4-BE49-F238E27FC236}">
                  <a16:creationId xmlns:a16="http://schemas.microsoft.com/office/drawing/2014/main" xmlns="" id="{E23E5067-B16F-4715-A47B-0F8992A71005}"/>
                </a:ext>
              </a:extLst>
            </p:cNvPr>
            <p:cNvSpPr/>
            <p:nvPr/>
          </p:nvSpPr>
          <p:spPr>
            <a:xfrm>
              <a:off x="6016621" y="3073408"/>
              <a:ext cx="684919" cy="396805"/>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5930;p62">
              <a:extLst>
                <a:ext uri="{FF2B5EF4-FFF2-40B4-BE49-F238E27FC236}">
                  <a16:creationId xmlns:a16="http://schemas.microsoft.com/office/drawing/2014/main" xmlns="" id="{4BFCFA31-D9A4-47BB-B9BB-AAC4D4262A25}"/>
                </a:ext>
              </a:extLst>
            </p:cNvPr>
            <p:cNvSpPr/>
            <p:nvPr/>
          </p:nvSpPr>
          <p:spPr>
            <a:xfrm>
              <a:off x="6532468" y="3085880"/>
              <a:ext cx="103366" cy="366293"/>
            </a:xfrm>
            <a:custGeom>
              <a:avLst/>
              <a:gdLst/>
              <a:ahLst/>
              <a:cxnLst/>
              <a:rect l="l" t="t" r="r" b="b"/>
              <a:pathLst>
                <a:path w="2097" h="7431" extrusionOk="0">
                  <a:moveTo>
                    <a:pt x="1" y="1"/>
                  </a:moveTo>
                  <a:cubicBezTo>
                    <a:pt x="275" y="2061"/>
                    <a:pt x="775" y="4108"/>
                    <a:pt x="1501" y="6109"/>
                  </a:cubicBezTo>
                  <a:cubicBezTo>
                    <a:pt x="1632" y="6418"/>
                    <a:pt x="1739" y="6716"/>
                    <a:pt x="1858" y="7025"/>
                  </a:cubicBezTo>
                  <a:cubicBezTo>
                    <a:pt x="1930" y="7156"/>
                    <a:pt x="1965" y="7299"/>
                    <a:pt x="2025" y="7430"/>
                  </a:cubicBezTo>
                  <a:cubicBezTo>
                    <a:pt x="2037" y="7430"/>
                    <a:pt x="2072" y="7418"/>
                    <a:pt x="2096" y="7418"/>
                  </a:cubicBezTo>
                  <a:cubicBezTo>
                    <a:pt x="1953" y="7037"/>
                    <a:pt x="1799" y="6656"/>
                    <a:pt x="1656" y="6299"/>
                  </a:cubicBezTo>
                  <a:cubicBezTo>
                    <a:pt x="1465" y="5751"/>
                    <a:pt x="1263" y="5180"/>
                    <a:pt x="1108" y="4632"/>
                  </a:cubicBezTo>
                  <a:cubicBezTo>
                    <a:pt x="775" y="3513"/>
                    <a:pt x="501" y="2394"/>
                    <a:pt x="286" y="1263"/>
                  </a:cubicBezTo>
                  <a:cubicBezTo>
                    <a:pt x="215" y="846"/>
                    <a:pt x="144" y="429"/>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5931;p62">
              <a:extLst>
                <a:ext uri="{FF2B5EF4-FFF2-40B4-BE49-F238E27FC236}">
                  <a16:creationId xmlns:a16="http://schemas.microsoft.com/office/drawing/2014/main" xmlns="" id="{A9DC5146-89E0-44D9-BE27-E907932F2FBF}"/>
                </a:ext>
              </a:extLst>
            </p:cNvPr>
            <p:cNvSpPr/>
            <p:nvPr/>
          </p:nvSpPr>
          <p:spPr>
            <a:xfrm>
              <a:off x="6445023" y="3091745"/>
              <a:ext cx="117316" cy="158673"/>
            </a:xfrm>
            <a:custGeom>
              <a:avLst/>
              <a:gdLst/>
              <a:ahLst/>
              <a:cxnLst/>
              <a:rect l="l" t="t" r="r" b="b"/>
              <a:pathLst>
                <a:path w="2380" h="3219" extrusionOk="0">
                  <a:moveTo>
                    <a:pt x="1" y="1"/>
                  </a:moveTo>
                  <a:cubicBezTo>
                    <a:pt x="84" y="298"/>
                    <a:pt x="203" y="584"/>
                    <a:pt x="334" y="870"/>
                  </a:cubicBezTo>
                  <a:cubicBezTo>
                    <a:pt x="620" y="1465"/>
                    <a:pt x="1001" y="2013"/>
                    <a:pt x="1465" y="2489"/>
                  </a:cubicBezTo>
                  <a:cubicBezTo>
                    <a:pt x="1727" y="2775"/>
                    <a:pt x="2013" y="3025"/>
                    <a:pt x="2346" y="3216"/>
                  </a:cubicBezTo>
                  <a:cubicBezTo>
                    <a:pt x="2350" y="3218"/>
                    <a:pt x="2354" y="3219"/>
                    <a:pt x="2358" y="3219"/>
                  </a:cubicBezTo>
                  <a:cubicBezTo>
                    <a:pt x="2374" y="3219"/>
                    <a:pt x="2380" y="3197"/>
                    <a:pt x="2370" y="3168"/>
                  </a:cubicBezTo>
                  <a:cubicBezTo>
                    <a:pt x="1870" y="2751"/>
                    <a:pt x="1394" y="2311"/>
                    <a:pt x="1001" y="1775"/>
                  </a:cubicBezTo>
                  <a:cubicBezTo>
                    <a:pt x="620" y="1239"/>
                    <a:pt x="322" y="644"/>
                    <a:pt x="144" y="37"/>
                  </a:cubicBezTo>
                  <a:cubicBezTo>
                    <a:pt x="132" y="13"/>
                    <a:pt x="132" y="13"/>
                    <a:pt x="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5932;p62">
              <a:extLst>
                <a:ext uri="{FF2B5EF4-FFF2-40B4-BE49-F238E27FC236}">
                  <a16:creationId xmlns:a16="http://schemas.microsoft.com/office/drawing/2014/main" xmlns="" id="{C4B87559-94C5-4A3F-B97D-BBEB534DBB4F}"/>
                </a:ext>
              </a:extLst>
            </p:cNvPr>
            <p:cNvSpPr/>
            <p:nvPr/>
          </p:nvSpPr>
          <p:spPr>
            <a:xfrm>
              <a:off x="6072963" y="3077697"/>
              <a:ext cx="51659" cy="89811"/>
            </a:xfrm>
            <a:custGeom>
              <a:avLst/>
              <a:gdLst/>
              <a:ahLst/>
              <a:cxnLst/>
              <a:rect l="l" t="t" r="r" b="b"/>
              <a:pathLst>
                <a:path w="1048" h="1822" extrusionOk="0">
                  <a:moveTo>
                    <a:pt x="953" y="0"/>
                  </a:moveTo>
                  <a:cubicBezTo>
                    <a:pt x="845" y="262"/>
                    <a:pt x="738" y="524"/>
                    <a:pt x="607" y="774"/>
                  </a:cubicBezTo>
                  <a:cubicBezTo>
                    <a:pt x="441" y="1095"/>
                    <a:pt x="250" y="1393"/>
                    <a:pt x="24" y="1667"/>
                  </a:cubicBezTo>
                  <a:cubicBezTo>
                    <a:pt x="12" y="1715"/>
                    <a:pt x="12" y="1774"/>
                    <a:pt x="0" y="1822"/>
                  </a:cubicBezTo>
                  <a:cubicBezTo>
                    <a:pt x="262" y="1512"/>
                    <a:pt x="488" y="1179"/>
                    <a:pt x="679" y="822"/>
                  </a:cubicBezTo>
                  <a:cubicBezTo>
                    <a:pt x="810" y="572"/>
                    <a:pt x="953" y="286"/>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5933;p62">
              <a:extLst>
                <a:ext uri="{FF2B5EF4-FFF2-40B4-BE49-F238E27FC236}">
                  <a16:creationId xmlns:a16="http://schemas.microsoft.com/office/drawing/2014/main" xmlns="" id="{F3646D67-3CD1-4097-AC9C-D19B400FA007}"/>
                </a:ext>
              </a:extLst>
            </p:cNvPr>
            <p:cNvSpPr/>
            <p:nvPr/>
          </p:nvSpPr>
          <p:spPr>
            <a:xfrm>
              <a:off x="6209109" y="3088837"/>
              <a:ext cx="38793" cy="126583"/>
            </a:xfrm>
            <a:custGeom>
              <a:avLst/>
              <a:gdLst/>
              <a:ahLst/>
              <a:cxnLst/>
              <a:rect l="l" t="t" r="r" b="b"/>
              <a:pathLst>
                <a:path w="787" h="2568" extrusionOk="0">
                  <a:moveTo>
                    <a:pt x="36" y="0"/>
                  </a:moveTo>
                  <a:cubicBezTo>
                    <a:pt x="12" y="274"/>
                    <a:pt x="0" y="536"/>
                    <a:pt x="0" y="810"/>
                  </a:cubicBezTo>
                  <a:cubicBezTo>
                    <a:pt x="0" y="1108"/>
                    <a:pt x="0" y="1417"/>
                    <a:pt x="12" y="1715"/>
                  </a:cubicBezTo>
                  <a:cubicBezTo>
                    <a:pt x="12" y="1953"/>
                    <a:pt x="0" y="2239"/>
                    <a:pt x="179" y="2429"/>
                  </a:cubicBezTo>
                  <a:cubicBezTo>
                    <a:pt x="259" y="2509"/>
                    <a:pt x="375" y="2567"/>
                    <a:pt x="480" y="2567"/>
                  </a:cubicBezTo>
                  <a:cubicBezTo>
                    <a:pt x="547" y="2567"/>
                    <a:pt x="609" y="2544"/>
                    <a:pt x="655" y="2489"/>
                  </a:cubicBezTo>
                  <a:cubicBezTo>
                    <a:pt x="786" y="2358"/>
                    <a:pt x="762" y="2132"/>
                    <a:pt x="727" y="1953"/>
                  </a:cubicBezTo>
                  <a:cubicBezTo>
                    <a:pt x="655" y="1370"/>
                    <a:pt x="643" y="786"/>
                    <a:pt x="679" y="227"/>
                  </a:cubicBezTo>
                  <a:cubicBezTo>
                    <a:pt x="703" y="167"/>
                    <a:pt x="703" y="107"/>
                    <a:pt x="703" y="60"/>
                  </a:cubicBezTo>
                  <a:cubicBezTo>
                    <a:pt x="667" y="48"/>
                    <a:pt x="643" y="48"/>
                    <a:pt x="608" y="48"/>
                  </a:cubicBezTo>
                  <a:cubicBezTo>
                    <a:pt x="572" y="477"/>
                    <a:pt x="548" y="905"/>
                    <a:pt x="584" y="1346"/>
                  </a:cubicBezTo>
                  <a:cubicBezTo>
                    <a:pt x="596" y="1596"/>
                    <a:pt x="643" y="1834"/>
                    <a:pt x="655" y="2084"/>
                  </a:cubicBezTo>
                  <a:cubicBezTo>
                    <a:pt x="665" y="2235"/>
                    <a:pt x="641" y="2480"/>
                    <a:pt x="468" y="2480"/>
                  </a:cubicBezTo>
                  <a:cubicBezTo>
                    <a:pt x="436" y="2480"/>
                    <a:pt x="400" y="2471"/>
                    <a:pt x="358" y="2453"/>
                  </a:cubicBezTo>
                  <a:cubicBezTo>
                    <a:pt x="96" y="2322"/>
                    <a:pt x="108" y="1965"/>
                    <a:pt x="96" y="1739"/>
                  </a:cubicBezTo>
                  <a:cubicBezTo>
                    <a:pt x="72" y="1465"/>
                    <a:pt x="60" y="1191"/>
                    <a:pt x="60" y="905"/>
                  </a:cubicBezTo>
                  <a:cubicBezTo>
                    <a:pt x="48" y="596"/>
                    <a:pt x="60" y="298"/>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5934;p62">
              <a:extLst>
                <a:ext uri="{FF2B5EF4-FFF2-40B4-BE49-F238E27FC236}">
                  <a16:creationId xmlns:a16="http://schemas.microsoft.com/office/drawing/2014/main" xmlns="" id="{5617F98C-30F3-4115-A52F-496E3FEAAE95}"/>
                </a:ext>
              </a:extLst>
            </p:cNvPr>
            <p:cNvSpPr/>
            <p:nvPr/>
          </p:nvSpPr>
          <p:spPr>
            <a:xfrm>
              <a:off x="6003707" y="1923211"/>
              <a:ext cx="619212" cy="694728"/>
            </a:xfrm>
            <a:custGeom>
              <a:avLst/>
              <a:gdLst/>
              <a:ahLst/>
              <a:cxnLst/>
              <a:rect l="l" t="t" r="r" b="b"/>
              <a:pathLst>
                <a:path w="12562" h="14094" extrusionOk="0">
                  <a:moveTo>
                    <a:pt x="5447" y="0"/>
                  </a:moveTo>
                  <a:cubicBezTo>
                    <a:pt x="2196" y="0"/>
                    <a:pt x="395" y="2541"/>
                    <a:pt x="84" y="6717"/>
                  </a:cubicBezTo>
                  <a:cubicBezTo>
                    <a:pt x="48" y="7395"/>
                    <a:pt x="0" y="8062"/>
                    <a:pt x="12" y="8693"/>
                  </a:cubicBezTo>
                  <a:cubicBezTo>
                    <a:pt x="12" y="10146"/>
                    <a:pt x="262" y="11420"/>
                    <a:pt x="1119" y="12372"/>
                  </a:cubicBezTo>
                  <a:cubicBezTo>
                    <a:pt x="1834" y="13170"/>
                    <a:pt x="2977" y="13753"/>
                    <a:pt x="4787" y="14003"/>
                  </a:cubicBezTo>
                  <a:cubicBezTo>
                    <a:pt x="4953" y="14027"/>
                    <a:pt x="5132" y="14051"/>
                    <a:pt x="5310" y="14063"/>
                  </a:cubicBezTo>
                  <a:cubicBezTo>
                    <a:pt x="5521" y="14084"/>
                    <a:pt x="5729" y="14094"/>
                    <a:pt x="5935" y="14094"/>
                  </a:cubicBezTo>
                  <a:cubicBezTo>
                    <a:pt x="8079" y="14094"/>
                    <a:pt x="9992" y="12986"/>
                    <a:pt x="11133" y="11205"/>
                  </a:cubicBezTo>
                  <a:cubicBezTo>
                    <a:pt x="11716" y="10300"/>
                    <a:pt x="12097" y="9217"/>
                    <a:pt x="12204" y="8003"/>
                  </a:cubicBezTo>
                  <a:cubicBezTo>
                    <a:pt x="12561" y="4062"/>
                    <a:pt x="9835" y="430"/>
                    <a:pt x="6144" y="37"/>
                  </a:cubicBezTo>
                  <a:cubicBezTo>
                    <a:pt x="5905" y="13"/>
                    <a:pt x="5673" y="0"/>
                    <a:pt x="5447"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5935;p62">
              <a:extLst>
                <a:ext uri="{FF2B5EF4-FFF2-40B4-BE49-F238E27FC236}">
                  <a16:creationId xmlns:a16="http://schemas.microsoft.com/office/drawing/2014/main" xmlns="" id="{7BD26A3A-BDA5-4C33-8789-1EEB7338CDC2}"/>
                </a:ext>
              </a:extLst>
            </p:cNvPr>
            <p:cNvSpPr/>
            <p:nvPr/>
          </p:nvSpPr>
          <p:spPr>
            <a:xfrm>
              <a:off x="5998432" y="1827829"/>
              <a:ext cx="771773" cy="536894"/>
            </a:xfrm>
            <a:custGeom>
              <a:avLst/>
              <a:gdLst/>
              <a:ahLst/>
              <a:cxnLst/>
              <a:rect l="l" t="t" r="r" b="b"/>
              <a:pathLst>
                <a:path w="15657" h="10892" extrusionOk="0">
                  <a:moveTo>
                    <a:pt x="7253" y="0"/>
                  </a:moveTo>
                  <a:cubicBezTo>
                    <a:pt x="6645" y="0"/>
                    <a:pt x="6037" y="58"/>
                    <a:pt x="5441" y="174"/>
                  </a:cubicBezTo>
                  <a:cubicBezTo>
                    <a:pt x="4453" y="365"/>
                    <a:pt x="3500" y="722"/>
                    <a:pt x="2655" y="1246"/>
                  </a:cubicBezTo>
                  <a:cubicBezTo>
                    <a:pt x="2596" y="1294"/>
                    <a:pt x="2524" y="1317"/>
                    <a:pt x="2465" y="1365"/>
                  </a:cubicBezTo>
                  <a:cubicBezTo>
                    <a:pt x="2250" y="1496"/>
                    <a:pt x="2048" y="1651"/>
                    <a:pt x="1846" y="1817"/>
                  </a:cubicBezTo>
                  <a:cubicBezTo>
                    <a:pt x="1238" y="2353"/>
                    <a:pt x="750" y="3020"/>
                    <a:pt x="452" y="3782"/>
                  </a:cubicBezTo>
                  <a:cubicBezTo>
                    <a:pt x="393" y="3937"/>
                    <a:pt x="333" y="4103"/>
                    <a:pt x="286" y="4270"/>
                  </a:cubicBezTo>
                  <a:cubicBezTo>
                    <a:pt x="226" y="4496"/>
                    <a:pt x="179" y="4711"/>
                    <a:pt x="155" y="4937"/>
                  </a:cubicBezTo>
                  <a:cubicBezTo>
                    <a:pt x="107" y="5294"/>
                    <a:pt x="0" y="5854"/>
                    <a:pt x="262" y="6116"/>
                  </a:cubicBezTo>
                  <a:cubicBezTo>
                    <a:pt x="345" y="6223"/>
                    <a:pt x="476" y="6282"/>
                    <a:pt x="691" y="6282"/>
                  </a:cubicBezTo>
                  <a:cubicBezTo>
                    <a:pt x="953" y="6282"/>
                    <a:pt x="1226" y="6211"/>
                    <a:pt x="1488" y="6187"/>
                  </a:cubicBezTo>
                  <a:cubicBezTo>
                    <a:pt x="1774" y="6175"/>
                    <a:pt x="2072" y="6139"/>
                    <a:pt x="2357" y="6104"/>
                  </a:cubicBezTo>
                  <a:cubicBezTo>
                    <a:pt x="3191" y="5997"/>
                    <a:pt x="4012" y="5854"/>
                    <a:pt x="4798" y="5627"/>
                  </a:cubicBezTo>
                  <a:cubicBezTo>
                    <a:pt x="5644" y="5389"/>
                    <a:pt x="6465" y="5056"/>
                    <a:pt x="7203" y="4615"/>
                  </a:cubicBezTo>
                  <a:cubicBezTo>
                    <a:pt x="7239" y="4604"/>
                    <a:pt x="7382" y="4508"/>
                    <a:pt x="7549" y="4401"/>
                  </a:cubicBezTo>
                  <a:cubicBezTo>
                    <a:pt x="7846" y="4211"/>
                    <a:pt x="8215" y="3949"/>
                    <a:pt x="8203" y="3889"/>
                  </a:cubicBezTo>
                  <a:lnTo>
                    <a:pt x="8203" y="3889"/>
                  </a:lnTo>
                  <a:cubicBezTo>
                    <a:pt x="8275" y="4092"/>
                    <a:pt x="8334" y="4282"/>
                    <a:pt x="8394" y="4496"/>
                  </a:cubicBezTo>
                  <a:cubicBezTo>
                    <a:pt x="8668" y="5377"/>
                    <a:pt x="8894" y="6247"/>
                    <a:pt x="9263" y="7104"/>
                  </a:cubicBezTo>
                  <a:cubicBezTo>
                    <a:pt x="9382" y="7366"/>
                    <a:pt x="9513" y="7628"/>
                    <a:pt x="9680" y="7890"/>
                  </a:cubicBezTo>
                  <a:cubicBezTo>
                    <a:pt x="9882" y="8211"/>
                    <a:pt x="10061" y="8592"/>
                    <a:pt x="10097" y="8985"/>
                  </a:cubicBezTo>
                  <a:cubicBezTo>
                    <a:pt x="10120" y="9366"/>
                    <a:pt x="10037" y="9735"/>
                    <a:pt x="10025" y="10092"/>
                  </a:cubicBezTo>
                  <a:cubicBezTo>
                    <a:pt x="10001" y="10485"/>
                    <a:pt x="9942" y="10866"/>
                    <a:pt x="10406" y="10890"/>
                  </a:cubicBezTo>
                  <a:cubicBezTo>
                    <a:pt x="10415" y="10891"/>
                    <a:pt x="10424" y="10891"/>
                    <a:pt x="10433" y="10891"/>
                  </a:cubicBezTo>
                  <a:cubicBezTo>
                    <a:pt x="10861" y="10891"/>
                    <a:pt x="11083" y="10068"/>
                    <a:pt x="11839" y="10068"/>
                  </a:cubicBezTo>
                  <a:cubicBezTo>
                    <a:pt x="11849" y="10068"/>
                    <a:pt x="11860" y="10068"/>
                    <a:pt x="11871" y="10068"/>
                  </a:cubicBezTo>
                  <a:cubicBezTo>
                    <a:pt x="12565" y="10101"/>
                    <a:pt x="12684" y="10775"/>
                    <a:pt x="13055" y="10775"/>
                  </a:cubicBezTo>
                  <a:cubicBezTo>
                    <a:pt x="13097" y="10775"/>
                    <a:pt x="13142" y="10767"/>
                    <a:pt x="13192" y="10747"/>
                  </a:cubicBezTo>
                  <a:cubicBezTo>
                    <a:pt x="13478" y="10628"/>
                    <a:pt x="13692" y="10283"/>
                    <a:pt x="13871" y="10057"/>
                  </a:cubicBezTo>
                  <a:cubicBezTo>
                    <a:pt x="15097" y="8664"/>
                    <a:pt x="15657" y="6961"/>
                    <a:pt x="15109" y="5223"/>
                  </a:cubicBezTo>
                  <a:cubicBezTo>
                    <a:pt x="15061" y="5056"/>
                    <a:pt x="14990" y="4889"/>
                    <a:pt x="14930" y="4734"/>
                  </a:cubicBezTo>
                  <a:cubicBezTo>
                    <a:pt x="14847" y="4532"/>
                    <a:pt x="14645" y="4080"/>
                    <a:pt x="14526" y="3842"/>
                  </a:cubicBezTo>
                  <a:cubicBezTo>
                    <a:pt x="14514" y="3806"/>
                    <a:pt x="14502" y="3794"/>
                    <a:pt x="14490" y="3758"/>
                  </a:cubicBezTo>
                  <a:cubicBezTo>
                    <a:pt x="14085" y="3080"/>
                    <a:pt x="13549" y="2484"/>
                    <a:pt x="12942" y="1972"/>
                  </a:cubicBezTo>
                  <a:cubicBezTo>
                    <a:pt x="12668" y="1758"/>
                    <a:pt x="12406" y="1556"/>
                    <a:pt x="12109" y="1377"/>
                  </a:cubicBezTo>
                  <a:cubicBezTo>
                    <a:pt x="10661" y="456"/>
                    <a:pt x="8956" y="0"/>
                    <a:pt x="7253"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5936;p62">
              <a:extLst>
                <a:ext uri="{FF2B5EF4-FFF2-40B4-BE49-F238E27FC236}">
                  <a16:creationId xmlns:a16="http://schemas.microsoft.com/office/drawing/2014/main" xmlns="" id="{43580BA9-AD9E-425D-9328-B58090983923}"/>
                </a:ext>
              </a:extLst>
            </p:cNvPr>
            <p:cNvSpPr/>
            <p:nvPr/>
          </p:nvSpPr>
          <p:spPr>
            <a:xfrm>
              <a:off x="6412737" y="2015980"/>
              <a:ext cx="330506" cy="192931"/>
            </a:xfrm>
            <a:custGeom>
              <a:avLst/>
              <a:gdLst/>
              <a:ahLst/>
              <a:cxnLst/>
              <a:rect l="l" t="t" r="r" b="b"/>
              <a:pathLst>
                <a:path w="6705" h="3914" extrusionOk="0">
                  <a:moveTo>
                    <a:pt x="6121" y="1"/>
                  </a:moveTo>
                  <a:cubicBezTo>
                    <a:pt x="5918" y="48"/>
                    <a:pt x="5704" y="96"/>
                    <a:pt x="5513" y="144"/>
                  </a:cubicBezTo>
                  <a:cubicBezTo>
                    <a:pt x="4010" y="478"/>
                    <a:pt x="2491" y="698"/>
                    <a:pt x="969" y="698"/>
                  </a:cubicBezTo>
                  <a:cubicBezTo>
                    <a:pt x="646" y="698"/>
                    <a:pt x="323" y="688"/>
                    <a:pt x="1" y="667"/>
                  </a:cubicBezTo>
                  <a:lnTo>
                    <a:pt x="1" y="667"/>
                  </a:lnTo>
                  <a:cubicBezTo>
                    <a:pt x="275" y="1537"/>
                    <a:pt x="501" y="2418"/>
                    <a:pt x="870" y="3263"/>
                  </a:cubicBezTo>
                  <a:lnTo>
                    <a:pt x="1037" y="3263"/>
                  </a:lnTo>
                  <a:cubicBezTo>
                    <a:pt x="1358" y="3215"/>
                    <a:pt x="1656" y="3001"/>
                    <a:pt x="1989" y="2989"/>
                  </a:cubicBezTo>
                  <a:cubicBezTo>
                    <a:pt x="1999" y="2989"/>
                    <a:pt x="2008" y="2989"/>
                    <a:pt x="2017" y="2989"/>
                  </a:cubicBezTo>
                  <a:cubicBezTo>
                    <a:pt x="2680" y="2989"/>
                    <a:pt x="3106" y="3812"/>
                    <a:pt x="3787" y="3906"/>
                  </a:cubicBezTo>
                  <a:cubicBezTo>
                    <a:pt x="3824" y="3911"/>
                    <a:pt x="3862" y="3913"/>
                    <a:pt x="3898" y="3913"/>
                  </a:cubicBezTo>
                  <a:cubicBezTo>
                    <a:pt x="4490" y="3913"/>
                    <a:pt x="4961" y="3298"/>
                    <a:pt x="5085" y="2715"/>
                  </a:cubicBezTo>
                  <a:cubicBezTo>
                    <a:pt x="5168" y="2322"/>
                    <a:pt x="5168" y="1894"/>
                    <a:pt x="5454" y="1632"/>
                  </a:cubicBezTo>
                  <a:cubicBezTo>
                    <a:pt x="5659" y="1419"/>
                    <a:pt x="5936" y="1363"/>
                    <a:pt x="6235" y="1363"/>
                  </a:cubicBezTo>
                  <a:cubicBezTo>
                    <a:pt x="6388" y="1363"/>
                    <a:pt x="6547" y="1378"/>
                    <a:pt x="6704" y="1394"/>
                  </a:cubicBezTo>
                  <a:cubicBezTo>
                    <a:pt x="6656" y="1227"/>
                    <a:pt x="6585" y="1060"/>
                    <a:pt x="6525" y="894"/>
                  </a:cubicBezTo>
                  <a:cubicBezTo>
                    <a:pt x="6442" y="703"/>
                    <a:pt x="6240" y="239"/>
                    <a:pt x="6121"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5937;p62">
              <a:extLst>
                <a:ext uri="{FF2B5EF4-FFF2-40B4-BE49-F238E27FC236}">
                  <a16:creationId xmlns:a16="http://schemas.microsoft.com/office/drawing/2014/main" xmlns="" id="{8095D7FD-B515-47B2-8F2C-40346DC79040}"/>
                </a:ext>
              </a:extLst>
            </p:cNvPr>
            <p:cNvSpPr/>
            <p:nvPr/>
          </p:nvSpPr>
          <p:spPr>
            <a:xfrm>
              <a:off x="6012481" y="1915620"/>
              <a:ext cx="358061" cy="189037"/>
            </a:xfrm>
            <a:custGeom>
              <a:avLst/>
              <a:gdLst/>
              <a:ahLst/>
              <a:cxnLst/>
              <a:rect l="l" t="t" r="r" b="b"/>
              <a:pathLst>
                <a:path w="7264" h="3835" extrusionOk="0">
                  <a:moveTo>
                    <a:pt x="1537" y="1"/>
                  </a:moveTo>
                  <a:cubicBezTo>
                    <a:pt x="918" y="537"/>
                    <a:pt x="429" y="1215"/>
                    <a:pt x="132" y="1965"/>
                  </a:cubicBezTo>
                  <a:cubicBezTo>
                    <a:pt x="108" y="2144"/>
                    <a:pt x="48" y="2311"/>
                    <a:pt x="1" y="2477"/>
                  </a:cubicBezTo>
                  <a:cubicBezTo>
                    <a:pt x="120" y="2525"/>
                    <a:pt x="227" y="2549"/>
                    <a:pt x="322" y="2596"/>
                  </a:cubicBezTo>
                  <a:cubicBezTo>
                    <a:pt x="668" y="2739"/>
                    <a:pt x="953" y="3001"/>
                    <a:pt x="1275" y="3156"/>
                  </a:cubicBezTo>
                  <a:cubicBezTo>
                    <a:pt x="1640" y="3348"/>
                    <a:pt x="2035" y="3447"/>
                    <a:pt x="2437" y="3447"/>
                  </a:cubicBezTo>
                  <a:cubicBezTo>
                    <a:pt x="2534" y="3447"/>
                    <a:pt x="2630" y="3441"/>
                    <a:pt x="2727" y="3430"/>
                  </a:cubicBezTo>
                  <a:cubicBezTo>
                    <a:pt x="3001" y="3394"/>
                    <a:pt x="3287" y="3311"/>
                    <a:pt x="3573" y="3311"/>
                  </a:cubicBezTo>
                  <a:cubicBezTo>
                    <a:pt x="3593" y="3310"/>
                    <a:pt x="3613" y="3309"/>
                    <a:pt x="3633" y="3309"/>
                  </a:cubicBezTo>
                  <a:cubicBezTo>
                    <a:pt x="3901" y="3309"/>
                    <a:pt x="4180" y="3384"/>
                    <a:pt x="4347" y="3573"/>
                  </a:cubicBezTo>
                  <a:cubicBezTo>
                    <a:pt x="4418" y="3656"/>
                    <a:pt x="4466" y="3739"/>
                    <a:pt x="4513" y="3835"/>
                  </a:cubicBezTo>
                  <a:cubicBezTo>
                    <a:pt x="5359" y="3596"/>
                    <a:pt x="6180" y="3263"/>
                    <a:pt x="6918" y="2823"/>
                  </a:cubicBezTo>
                  <a:cubicBezTo>
                    <a:pt x="6954" y="2799"/>
                    <a:pt x="7097" y="2715"/>
                    <a:pt x="7264" y="2608"/>
                  </a:cubicBezTo>
                  <a:cubicBezTo>
                    <a:pt x="7085" y="2584"/>
                    <a:pt x="6895" y="2561"/>
                    <a:pt x="6716" y="2525"/>
                  </a:cubicBezTo>
                  <a:cubicBezTo>
                    <a:pt x="6073" y="2406"/>
                    <a:pt x="5442" y="2239"/>
                    <a:pt x="4823" y="2013"/>
                  </a:cubicBezTo>
                  <a:cubicBezTo>
                    <a:pt x="3716" y="1608"/>
                    <a:pt x="2668" y="1013"/>
                    <a:pt x="1787" y="239"/>
                  </a:cubicBezTo>
                  <a:cubicBezTo>
                    <a:pt x="1691" y="167"/>
                    <a:pt x="1620" y="96"/>
                    <a:pt x="1537"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5938;p62">
              <a:extLst>
                <a:ext uri="{FF2B5EF4-FFF2-40B4-BE49-F238E27FC236}">
                  <a16:creationId xmlns:a16="http://schemas.microsoft.com/office/drawing/2014/main" xmlns="" id="{E85AB9D1-6029-40A5-A764-7AEFCDD0CA57}"/>
                </a:ext>
              </a:extLst>
            </p:cNvPr>
            <p:cNvSpPr/>
            <p:nvPr/>
          </p:nvSpPr>
          <p:spPr>
            <a:xfrm>
              <a:off x="6310060" y="2136895"/>
              <a:ext cx="1232" cy="641"/>
            </a:xfrm>
            <a:custGeom>
              <a:avLst/>
              <a:gdLst/>
              <a:ahLst/>
              <a:cxnLst/>
              <a:rect l="l" t="t" r="r" b="b"/>
              <a:pathLst>
                <a:path w="25" h="13" extrusionOk="0">
                  <a:moveTo>
                    <a:pt x="0" y="12"/>
                  </a:moveTo>
                  <a:lnTo>
                    <a:pt x="0" y="12"/>
                  </a:lnTo>
                  <a:cubicBezTo>
                    <a:pt x="24" y="0"/>
                    <a:pt x="24" y="0"/>
                    <a:pt x="0" y="12"/>
                  </a:cubicBezTo>
                  <a:close/>
                </a:path>
              </a:pathLst>
            </a:custGeom>
            <a:solidFill>
              <a:srgbClr val="FF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5939;p62">
              <a:extLst>
                <a:ext uri="{FF2B5EF4-FFF2-40B4-BE49-F238E27FC236}">
                  <a16:creationId xmlns:a16="http://schemas.microsoft.com/office/drawing/2014/main" xmlns="" id="{7B4016CE-2BAE-4784-9D6D-9BFC1F5692CD}"/>
                </a:ext>
              </a:extLst>
            </p:cNvPr>
            <p:cNvSpPr/>
            <p:nvPr/>
          </p:nvSpPr>
          <p:spPr>
            <a:xfrm>
              <a:off x="6540700" y="2295716"/>
              <a:ext cx="180213" cy="183910"/>
            </a:xfrm>
            <a:custGeom>
              <a:avLst/>
              <a:gdLst/>
              <a:ahLst/>
              <a:cxnLst/>
              <a:rect l="l" t="t" r="r" b="b"/>
              <a:pathLst>
                <a:path w="3656" h="3731" extrusionOk="0">
                  <a:moveTo>
                    <a:pt x="2245" y="0"/>
                  </a:moveTo>
                  <a:cubicBezTo>
                    <a:pt x="1750" y="0"/>
                    <a:pt x="1232" y="178"/>
                    <a:pt x="893" y="386"/>
                  </a:cubicBezTo>
                  <a:cubicBezTo>
                    <a:pt x="310" y="779"/>
                    <a:pt x="108" y="1624"/>
                    <a:pt x="24" y="2339"/>
                  </a:cubicBezTo>
                  <a:cubicBezTo>
                    <a:pt x="0" y="2672"/>
                    <a:pt x="24" y="3041"/>
                    <a:pt x="250" y="3303"/>
                  </a:cubicBezTo>
                  <a:cubicBezTo>
                    <a:pt x="500" y="3619"/>
                    <a:pt x="860" y="3730"/>
                    <a:pt x="1227" y="3730"/>
                  </a:cubicBezTo>
                  <a:cubicBezTo>
                    <a:pt x="1578" y="3730"/>
                    <a:pt x="1935" y="3628"/>
                    <a:pt x="2203" y="3505"/>
                  </a:cubicBezTo>
                  <a:cubicBezTo>
                    <a:pt x="2858" y="3208"/>
                    <a:pt x="3358" y="2636"/>
                    <a:pt x="3560" y="1910"/>
                  </a:cubicBezTo>
                  <a:cubicBezTo>
                    <a:pt x="3644" y="1577"/>
                    <a:pt x="3656" y="1208"/>
                    <a:pt x="3537" y="850"/>
                  </a:cubicBezTo>
                  <a:cubicBezTo>
                    <a:pt x="3441" y="529"/>
                    <a:pt x="3239" y="315"/>
                    <a:pt x="3001" y="184"/>
                  </a:cubicBezTo>
                  <a:cubicBezTo>
                    <a:pt x="2778" y="53"/>
                    <a:pt x="2515" y="0"/>
                    <a:pt x="2245" y="0"/>
                  </a:cubicBezTo>
                  <a:close/>
                </a:path>
              </a:pathLst>
            </a:custGeom>
            <a:solidFill>
              <a:srgbClr val="FFBB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5940;p62">
              <a:extLst>
                <a:ext uri="{FF2B5EF4-FFF2-40B4-BE49-F238E27FC236}">
                  <a16:creationId xmlns:a16="http://schemas.microsoft.com/office/drawing/2014/main" xmlns="" id="{DE22316D-26F0-4580-BB17-4F19B4FFDE15}"/>
                </a:ext>
              </a:extLst>
            </p:cNvPr>
            <p:cNvSpPr/>
            <p:nvPr/>
          </p:nvSpPr>
          <p:spPr>
            <a:xfrm>
              <a:off x="6589401" y="2343136"/>
              <a:ext cx="112140" cy="64425"/>
            </a:xfrm>
            <a:custGeom>
              <a:avLst/>
              <a:gdLst/>
              <a:ahLst/>
              <a:cxnLst/>
              <a:rect l="l" t="t" r="r" b="b"/>
              <a:pathLst>
                <a:path w="2275" h="1307" extrusionOk="0">
                  <a:moveTo>
                    <a:pt x="1489" y="1"/>
                  </a:moveTo>
                  <a:cubicBezTo>
                    <a:pt x="1317" y="1"/>
                    <a:pt x="1143" y="45"/>
                    <a:pt x="989" y="115"/>
                  </a:cubicBezTo>
                  <a:cubicBezTo>
                    <a:pt x="751" y="222"/>
                    <a:pt x="560" y="365"/>
                    <a:pt x="382" y="543"/>
                  </a:cubicBezTo>
                  <a:cubicBezTo>
                    <a:pt x="215" y="722"/>
                    <a:pt x="108" y="924"/>
                    <a:pt x="24" y="1174"/>
                  </a:cubicBezTo>
                  <a:cubicBezTo>
                    <a:pt x="1" y="1229"/>
                    <a:pt x="45" y="1274"/>
                    <a:pt x="84" y="1274"/>
                  </a:cubicBezTo>
                  <a:cubicBezTo>
                    <a:pt x="104" y="1274"/>
                    <a:pt x="124" y="1262"/>
                    <a:pt x="132" y="1234"/>
                  </a:cubicBezTo>
                  <a:cubicBezTo>
                    <a:pt x="298" y="877"/>
                    <a:pt x="632" y="555"/>
                    <a:pt x="977" y="400"/>
                  </a:cubicBezTo>
                  <a:cubicBezTo>
                    <a:pt x="1072" y="353"/>
                    <a:pt x="1167" y="305"/>
                    <a:pt x="1275" y="293"/>
                  </a:cubicBezTo>
                  <a:cubicBezTo>
                    <a:pt x="1334" y="424"/>
                    <a:pt x="1370" y="579"/>
                    <a:pt x="1346" y="722"/>
                  </a:cubicBezTo>
                  <a:cubicBezTo>
                    <a:pt x="1346" y="817"/>
                    <a:pt x="1322" y="888"/>
                    <a:pt x="1275" y="960"/>
                  </a:cubicBezTo>
                  <a:cubicBezTo>
                    <a:pt x="1263" y="996"/>
                    <a:pt x="1239" y="1019"/>
                    <a:pt x="1215" y="1055"/>
                  </a:cubicBezTo>
                  <a:cubicBezTo>
                    <a:pt x="1203" y="1079"/>
                    <a:pt x="1179" y="1091"/>
                    <a:pt x="1167" y="1115"/>
                  </a:cubicBezTo>
                  <a:cubicBezTo>
                    <a:pt x="1156" y="1127"/>
                    <a:pt x="1156" y="1150"/>
                    <a:pt x="1144" y="1186"/>
                  </a:cubicBezTo>
                  <a:cubicBezTo>
                    <a:pt x="1122" y="1241"/>
                    <a:pt x="1171" y="1306"/>
                    <a:pt x="1226" y="1306"/>
                  </a:cubicBezTo>
                  <a:cubicBezTo>
                    <a:pt x="1230" y="1306"/>
                    <a:pt x="1234" y="1306"/>
                    <a:pt x="1239" y="1305"/>
                  </a:cubicBezTo>
                  <a:cubicBezTo>
                    <a:pt x="1287" y="1293"/>
                    <a:pt x="1322" y="1293"/>
                    <a:pt x="1346" y="1258"/>
                  </a:cubicBezTo>
                  <a:cubicBezTo>
                    <a:pt x="1382" y="1246"/>
                    <a:pt x="1394" y="1210"/>
                    <a:pt x="1406" y="1198"/>
                  </a:cubicBezTo>
                  <a:cubicBezTo>
                    <a:pt x="1453" y="1174"/>
                    <a:pt x="1477" y="1115"/>
                    <a:pt x="1513" y="1067"/>
                  </a:cubicBezTo>
                  <a:cubicBezTo>
                    <a:pt x="1560" y="972"/>
                    <a:pt x="1584" y="877"/>
                    <a:pt x="1596" y="769"/>
                  </a:cubicBezTo>
                  <a:cubicBezTo>
                    <a:pt x="1620" y="591"/>
                    <a:pt x="1572" y="424"/>
                    <a:pt x="1501" y="281"/>
                  </a:cubicBezTo>
                  <a:cubicBezTo>
                    <a:pt x="1560" y="281"/>
                    <a:pt x="1596" y="293"/>
                    <a:pt x="1656" y="305"/>
                  </a:cubicBezTo>
                  <a:cubicBezTo>
                    <a:pt x="1751" y="341"/>
                    <a:pt x="1822" y="376"/>
                    <a:pt x="1894" y="436"/>
                  </a:cubicBezTo>
                  <a:cubicBezTo>
                    <a:pt x="1953" y="484"/>
                    <a:pt x="2013" y="591"/>
                    <a:pt x="2096" y="615"/>
                  </a:cubicBezTo>
                  <a:cubicBezTo>
                    <a:pt x="2112" y="624"/>
                    <a:pt x="2129" y="629"/>
                    <a:pt x="2145" y="629"/>
                  </a:cubicBezTo>
                  <a:cubicBezTo>
                    <a:pt x="2190" y="629"/>
                    <a:pt x="2230" y="595"/>
                    <a:pt x="2239" y="543"/>
                  </a:cubicBezTo>
                  <a:cubicBezTo>
                    <a:pt x="2275" y="424"/>
                    <a:pt x="2156" y="293"/>
                    <a:pt x="2072" y="222"/>
                  </a:cubicBezTo>
                  <a:cubicBezTo>
                    <a:pt x="1989" y="126"/>
                    <a:pt x="1882" y="67"/>
                    <a:pt x="1763" y="43"/>
                  </a:cubicBezTo>
                  <a:cubicBezTo>
                    <a:pt x="1675" y="14"/>
                    <a:pt x="1582" y="1"/>
                    <a:pt x="1489"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5943;p62">
              <a:extLst>
                <a:ext uri="{FF2B5EF4-FFF2-40B4-BE49-F238E27FC236}">
                  <a16:creationId xmlns:a16="http://schemas.microsoft.com/office/drawing/2014/main" xmlns="" id="{EF323DFC-6884-466B-AC3A-8F3380EE37C1}"/>
                </a:ext>
              </a:extLst>
            </p:cNvPr>
            <p:cNvSpPr/>
            <p:nvPr/>
          </p:nvSpPr>
          <p:spPr>
            <a:xfrm>
              <a:off x="6082920" y="2367980"/>
              <a:ext cx="168778" cy="72214"/>
            </a:xfrm>
            <a:custGeom>
              <a:avLst/>
              <a:gdLst/>
              <a:ahLst/>
              <a:cxnLst/>
              <a:rect l="l" t="t" r="r" b="b"/>
              <a:pathLst>
                <a:path w="3424" h="1465" extrusionOk="0">
                  <a:moveTo>
                    <a:pt x="384" y="0"/>
                  </a:moveTo>
                  <a:cubicBezTo>
                    <a:pt x="328" y="0"/>
                    <a:pt x="288" y="11"/>
                    <a:pt x="262" y="39"/>
                  </a:cubicBezTo>
                  <a:cubicBezTo>
                    <a:pt x="1" y="384"/>
                    <a:pt x="560" y="1325"/>
                    <a:pt x="1584" y="1456"/>
                  </a:cubicBezTo>
                  <a:cubicBezTo>
                    <a:pt x="1631" y="1461"/>
                    <a:pt x="1678" y="1464"/>
                    <a:pt x="1724" y="1464"/>
                  </a:cubicBezTo>
                  <a:cubicBezTo>
                    <a:pt x="2682" y="1464"/>
                    <a:pt x="3423" y="339"/>
                    <a:pt x="3049" y="146"/>
                  </a:cubicBezTo>
                  <a:cubicBezTo>
                    <a:pt x="2939" y="85"/>
                    <a:pt x="2832" y="64"/>
                    <a:pt x="2717" y="64"/>
                  </a:cubicBezTo>
                  <a:cubicBezTo>
                    <a:pt x="2456" y="64"/>
                    <a:pt x="2154" y="173"/>
                    <a:pt x="1697" y="173"/>
                  </a:cubicBezTo>
                  <a:cubicBezTo>
                    <a:pt x="1653" y="173"/>
                    <a:pt x="1607" y="172"/>
                    <a:pt x="1560" y="170"/>
                  </a:cubicBezTo>
                  <a:cubicBezTo>
                    <a:pt x="989" y="151"/>
                    <a:pt x="587" y="0"/>
                    <a:pt x="384" y="0"/>
                  </a:cubicBezTo>
                  <a:close/>
                </a:path>
              </a:pathLst>
            </a:custGeom>
            <a:solidFill>
              <a:srgbClr val="B2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5944;p62">
              <a:extLst>
                <a:ext uri="{FF2B5EF4-FFF2-40B4-BE49-F238E27FC236}">
                  <a16:creationId xmlns:a16="http://schemas.microsoft.com/office/drawing/2014/main" xmlns="" id="{FE03E6E5-DF46-4613-A238-53B3D9F090A6}"/>
                </a:ext>
              </a:extLst>
            </p:cNvPr>
            <p:cNvSpPr/>
            <p:nvPr/>
          </p:nvSpPr>
          <p:spPr>
            <a:xfrm>
              <a:off x="6135761" y="2385479"/>
              <a:ext cx="102726" cy="54813"/>
            </a:xfrm>
            <a:custGeom>
              <a:avLst/>
              <a:gdLst/>
              <a:ahLst/>
              <a:cxnLst/>
              <a:rect l="l" t="t" r="r" b="b"/>
              <a:pathLst>
                <a:path w="2084" h="1112" extrusionOk="0">
                  <a:moveTo>
                    <a:pt x="1811" y="0"/>
                  </a:moveTo>
                  <a:cubicBezTo>
                    <a:pt x="1537" y="0"/>
                    <a:pt x="1226" y="120"/>
                    <a:pt x="1024" y="208"/>
                  </a:cubicBezTo>
                  <a:cubicBezTo>
                    <a:pt x="655" y="375"/>
                    <a:pt x="286" y="613"/>
                    <a:pt x="0" y="946"/>
                  </a:cubicBezTo>
                  <a:cubicBezTo>
                    <a:pt x="143" y="1030"/>
                    <a:pt x="322" y="1065"/>
                    <a:pt x="524" y="1101"/>
                  </a:cubicBezTo>
                  <a:cubicBezTo>
                    <a:pt x="577" y="1108"/>
                    <a:pt x="629" y="1112"/>
                    <a:pt x="681" y="1112"/>
                  </a:cubicBezTo>
                  <a:cubicBezTo>
                    <a:pt x="1408" y="1112"/>
                    <a:pt x="1995" y="442"/>
                    <a:pt x="2084" y="53"/>
                  </a:cubicBezTo>
                  <a:cubicBezTo>
                    <a:pt x="2002" y="16"/>
                    <a:pt x="1909" y="0"/>
                    <a:pt x="1811" y="0"/>
                  </a:cubicBezTo>
                  <a:close/>
                </a:path>
              </a:pathLst>
            </a:custGeom>
            <a:solidFill>
              <a:srgbClr val="FF58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5945;p62">
              <a:extLst>
                <a:ext uri="{FF2B5EF4-FFF2-40B4-BE49-F238E27FC236}">
                  <a16:creationId xmlns:a16="http://schemas.microsoft.com/office/drawing/2014/main" xmlns="" id="{E79CD3BD-78E0-486E-9608-0F89A05590C8}"/>
                </a:ext>
              </a:extLst>
            </p:cNvPr>
            <p:cNvSpPr/>
            <p:nvPr/>
          </p:nvSpPr>
          <p:spPr>
            <a:xfrm>
              <a:off x="6100517" y="2247952"/>
              <a:ext cx="64622" cy="113126"/>
            </a:xfrm>
            <a:custGeom>
              <a:avLst/>
              <a:gdLst/>
              <a:ahLst/>
              <a:cxnLst/>
              <a:rect l="l" t="t" r="r" b="b"/>
              <a:pathLst>
                <a:path w="1311" h="2295" extrusionOk="0">
                  <a:moveTo>
                    <a:pt x="1075" y="1"/>
                  </a:moveTo>
                  <a:cubicBezTo>
                    <a:pt x="1043" y="1"/>
                    <a:pt x="1013" y="16"/>
                    <a:pt x="1001" y="45"/>
                  </a:cubicBezTo>
                  <a:cubicBezTo>
                    <a:pt x="929" y="164"/>
                    <a:pt x="941" y="379"/>
                    <a:pt x="941" y="510"/>
                  </a:cubicBezTo>
                  <a:lnTo>
                    <a:pt x="941" y="986"/>
                  </a:lnTo>
                  <a:lnTo>
                    <a:pt x="941" y="1236"/>
                  </a:lnTo>
                  <a:cubicBezTo>
                    <a:pt x="941" y="1284"/>
                    <a:pt x="953" y="1391"/>
                    <a:pt x="929" y="1415"/>
                  </a:cubicBezTo>
                  <a:cubicBezTo>
                    <a:pt x="911" y="1438"/>
                    <a:pt x="880" y="1446"/>
                    <a:pt x="845" y="1446"/>
                  </a:cubicBezTo>
                  <a:cubicBezTo>
                    <a:pt x="791" y="1446"/>
                    <a:pt x="728" y="1424"/>
                    <a:pt x="691" y="1403"/>
                  </a:cubicBezTo>
                  <a:cubicBezTo>
                    <a:pt x="581" y="1359"/>
                    <a:pt x="451" y="1294"/>
                    <a:pt x="328" y="1294"/>
                  </a:cubicBezTo>
                  <a:cubicBezTo>
                    <a:pt x="318" y="1294"/>
                    <a:pt x="308" y="1295"/>
                    <a:pt x="298" y="1295"/>
                  </a:cubicBezTo>
                  <a:cubicBezTo>
                    <a:pt x="179" y="1319"/>
                    <a:pt x="72" y="1391"/>
                    <a:pt x="48" y="1510"/>
                  </a:cubicBezTo>
                  <a:cubicBezTo>
                    <a:pt x="1" y="1641"/>
                    <a:pt x="72" y="1772"/>
                    <a:pt x="120" y="1903"/>
                  </a:cubicBezTo>
                  <a:cubicBezTo>
                    <a:pt x="179" y="2046"/>
                    <a:pt x="275" y="2177"/>
                    <a:pt x="370" y="2284"/>
                  </a:cubicBezTo>
                  <a:cubicBezTo>
                    <a:pt x="380" y="2291"/>
                    <a:pt x="390" y="2295"/>
                    <a:pt x="400" y="2295"/>
                  </a:cubicBezTo>
                  <a:cubicBezTo>
                    <a:pt x="435" y="2295"/>
                    <a:pt x="462" y="2252"/>
                    <a:pt x="453" y="2224"/>
                  </a:cubicBezTo>
                  <a:cubicBezTo>
                    <a:pt x="406" y="2069"/>
                    <a:pt x="346" y="1938"/>
                    <a:pt x="298" y="1784"/>
                  </a:cubicBezTo>
                  <a:cubicBezTo>
                    <a:pt x="286" y="1748"/>
                    <a:pt x="251" y="1653"/>
                    <a:pt x="286" y="1617"/>
                  </a:cubicBezTo>
                  <a:cubicBezTo>
                    <a:pt x="302" y="1594"/>
                    <a:pt x="326" y="1586"/>
                    <a:pt x="354" y="1586"/>
                  </a:cubicBezTo>
                  <a:cubicBezTo>
                    <a:pt x="371" y="1586"/>
                    <a:pt x="388" y="1589"/>
                    <a:pt x="406" y="1593"/>
                  </a:cubicBezTo>
                  <a:cubicBezTo>
                    <a:pt x="525" y="1617"/>
                    <a:pt x="644" y="1700"/>
                    <a:pt x="763" y="1724"/>
                  </a:cubicBezTo>
                  <a:cubicBezTo>
                    <a:pt x="805" y="1738"/>
                    <a:pt x="849" y="1745"/>
                    <a:pt x="892" y="1745"/>
                  </a:cubicBezTo>
                  <a:cubicBezTo>
                    <a:pt x="958" y="1745"/>
                    <a:pt x="1022" y="1729"/>
                    <a:pt x="1072" y="1700"/>
                  </a:cubicBezTo>
                  <a:cubicBezTo>
                    <a:pt x="1310" y="1569"/>
                    <a:pt x="1251" y="1212"/>
                    <a:pt x="1251" y="950"/>
                  </a:cubicBezTo>
                  <a:lnTo>
                    <a:pt x="1251" y="498"/>
                  </a:lnTo>
                  <a:cubicBezTo>
                    <a:pt x="1239" y="343"/>
                    <a:pt x="1251" y="164"/>
                    <a:pt x="1168" y="45"/>
                  </a:cubicBezTo>
                  <a:cubicBezTo>
                    <a:pt x="1144" y="16"/>
                    <a:pt x="1108" y="1"/>
                    <a:pt x="1075"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5946;p62">
              <a:extLst>
                <a:ext uri="{FF2B5EF4-FFF2-40B4-BE49-F238E27FC236}">
                  <a16:creationId xmlns:a16="http://schemas.microsoft.com/office/drawing/2014/main" xmlns="" id="{6D8647F1-D3A7-4A98-96E3-DB6065DA2E93}"/>
                </a:ext>
              </a:extLst>
            </p:cNvPr>
            <p:cNvSpPr/>
            <p:nvPr/>
          </p:nvSpPr>
          <p:spPr>
            <a:xfrm>
              <a:off x="6246078" y="2260127"/>
              <a:ext cx="41701" cy="62897"/>
            </a:xfrm>
            <a:custGeom>
              <a:avLst/>
              <a:gdLst/>
              <a:ahLst/>
              <a:cxnLst/>
              <a:rect l="l" t="t" r="r" b="b"/>
              <a:pathLst>
                <a:path w="846" h="1276" extrusionOk="0">
                  <a:moveTo>
                    <a:pt x="441" y="1"/>
                  </a:moveTo>
                  <a:cubicBezTo>
                    <a:pt x="215" y="1"/>
                    <a:pt x="24" y="275"/>
                    <a:pt x="12" y="620"/>
                  </a:cubicBezTo>
                  <a:cubicBezTo>
                    <a:pt x="0" y="977"/>
                    <a:pt x="167" y="1263"/>
                    <a:pt x="393" y="1275"/>
                  </a:cubicBezTo>
                  <a:cubicBezTo>
                    <a:pt x="398" y="1275"/>
                    <a:pt x="402" y="1275"/>
                    <a:pt x="407" y="1275"/>
                  </a:cubicBezTo>
                  <a:cubicBezTo>
                    <a:pt x="627" y="1275"/>
                    <a:pt x="810" y="994"/>
                    <a:pt x="822" y="644"/>
                  </a:cubicBezTo>
                  <a:cubicBezTo>
                    <a:pt x="846" y="298"/>
                    <a:pt x="667" y="13"/>
                    <a:pt x="4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5947;p62">
              <a:extLst>
                <a:ext uri="{FF2B5EF4-FFF2-40B4-BE49-F238E27FC236}">
                  <a16:creationId xmlns:a16="http://schemas.microsoft.com/office/drawing/2014/main" xmlns="" id="{4E078F9A-927F-4766-A22D-332C92691B4B}"/>
                </a:ext>
              </a:extLst>
            </p:cNvPr>
            <p:cNvSpPr/>
            <p:nvPr/>
          </p:nvSpPr>
          <p:spPr>
            <a:xfrm>
              <a:off x="6058273" y="2255444"/>
              <a:ext cx="33519" cy="52299"/>
            </a:xfrm>
            <a:custGeom>
              <a:avLst/>
              <a:gdLst/>
              <a:ahLst/>
              <a:cxnLst/>
              <a:rect l="l" t="t" r="r" b="b"/>
              <a:pathLst>
                <a:path w="680" h="1061" extrusionOk="0">
                  <a:moveTo>
                    <a:pt x="358" y="0"/>
                  </a:moveTo>
                  <a:cubicBezTo>
                    <a:pt x="167" y="0"/>
                    <a:pt x="24" y="227"/>
                    <a:pt x="12" y="524"/>
                  </a:cubicBezTo>
                  <a:cubicBezTo>
                    <a:pt x="0" y="822"/>
                    <a:pt x="143" y="1060"/>
                    <a:pt x="322" y="1060"/>
                  </a:cubicBezTo>
                  <a:cubicBezTo>
                    <a:pt x="501" y="1060"/>
                    <a:pt x="667" y="834"/>
                    <a:pt x="667" y="536"/>
                  </a:cubicBezTo>
                  <a:cubicBezTo>
                    <a:pt x="679" y="239"/>
                    <a:pt x="536" y="0"/>
                    <a:pt x="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5948;p62">
              <a:extLst>
                <a:ext uri="{FF2B5EF4-FFF2-40B4-BE49-F238E27FC236}">
                  <a16:creationId xmlns:a16="http://schemas.microsoft.com/office/drawing/2014/main" xmlns="" id="{B7BBE94F-70FB-4CC6-8F68-FF4B3AB74298}"/>
                </a:ext>
              </a:extLst>
            </p:cNvPr>
            <p:cNvSpPr/>
            <p:nvPr/>
          </p:nvSpPr>
          <p:spPr>
            <a:xfrm>
              <a:off x="6206743" y="2167999"/>
              <a:ext cx="83403" cy="53877"/>
            </a:xfrm>
            <a:custGeom>
              <a:avLst/>
              <a:gdLst/>
              <a:ahLst/>
              <a:cxnLst/>
              <a:rect l="l" t="t" r="r" b="b"/>
              <a:pathLst>
                <a:path w="1692" h="1093" extrusionOk="0">
                  <a:moveTo>
                    <a:pt x="310" y="0"/>
                  </a:moveTo>
                  <a:cubicBezTo>
                    <a:pt x="233" y="0"/>
                    <a:pt x="156" y="12"/>
                    <a:pt x="96" y="48"/>
                  </a:cubicBezTo>
                  <a:cubicBezTo>
                    <a:pt x="13" y="96"/>
                    <a:pt x="1" y="227"/>
                    <a:pt x="132" y="274"/>
                  </a:cubicBezTo>
                  <a:cubicBezTo>
                    <a:pt x="275" y="334"/>
                    <a:pt x="406" y="322"/>
                    <a:pt x="513" y="334"/>
                  </a:cubicBezTo>
                  <a:cubicBezTo>
                    <a:pt x="608" y="346"/>
                    <a:pt x="715" y="358"/>
                    <a:pt x="822" y="393"/>
                  </a:cubicBezTo>
                  <a:cubicBezTo>
                    <a:pt x="1191" y="500"/>
                    <a:pt x="1465" y="751"/>
                    <a:pt x="1596" y="1012"/>
                  </a:cubicBezTo>
                  <a:cubicBezTo>
                    <a:pt x="1608" y="1048"/>
                    <a:pt x="1620" y="1060"/>
                    <a:pt x="1644" y="1072"/>
                  </a:cubicBezTo>
                  <a:cubicBezTo>
                    <a:pt x="1658" y="1086"/>
                    <a:pt x="1668" y="1092"/>
                    <a:pt x="1675" y="1092"/>
                  </a:cubicBezTo>
                  <a:cubicBezTo>
                    <a:pt x="1691" y="1092"/>
                    <a:pt x="1691" y="1061"/>
                    <a:pt x="1691" y="1036"/>
                  </a:cubicBezTo>
                  <a:cubicBezTo>
                    <a:pt x="1691" y="1001"/>
                    <a:pt x="1691" y="989"/>
                    <a:pt x="1668" y="953"/>
                  </a:cubicBezTo>
                  <a:cubicBezTo>
                    <a:pt x="1644" y="715"/>
                    <a:pt x="1489" y="524"/>
                    <a:pt x="1322" y="381"/>
                  </a:cubicBezTo>
                  <a:cubicBezTo>
                    <a:pt x="1203" y="274"/>
                    <a:pt x="1049" y="167"/>
                    <a:pt x="870" y="108"/>
                  </a:cubicBezTo>
                  <a:cubicBezTo>
                    <a:pt x="763" y="84"/>
                    <a:pt x="644" y="48"/>
                    <a:pt x="525" y="24"/>
                  </a:cubicBezTo>
                  <a:cubicBezTo>
                    <a:pt x="465" y="12"/>
                    <a:pt x="388" y="0"/>
                    <a:pt x="310"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5949;p62">
              <a:extLst>
                <a:ext uri="{FF2B5EF4-FFF2-40B4-BE49-F238E27FC236}">
                  <a16:creationId xmlns:a16="http://schemas.microsoft.com/office/drawing/2014/main" xmlns="" id="{8BD22046-C545-48C0-A44F-E280836A166A}"/>
                </a:ext>
              </a:extLst>
            </p:cNvPr>
            <p:cNvSpPr/>
            <p:nvPr/>
          </p:nvSpPr>
          <p:spPr>
            <a:xfrm>
              <a:off x="6061773" y="2163316"/>
              <a:ext cx="62848" cy="44708"/>
            </a:xfrm>
            <a:custGeom>
              <a:avLst/>
              <a:gdLst/>
              <a:ahLst/>
              <a:cxnLst/>
              <a:rect l="l" t="t" r="r" b="b"/>
              <a:pathLst>
                <a:path w="1275" h="907" extrusionOk="0">
                  <a:moveTo>
                    <a:pt x="918" y="0"/>
                  </a:moveTo>
                  <a:cubicBezTo>
                    <a:pt x="834" y="0"/>
                    <a:pt x="739" y="12"/>
                    <a:pt x="668" y="24"/>
                  </a:cubicBezTo>
                  <a:cubicBezTo>
                    <a:pt x="537" y="72"/>
                    <a:pt x="418" y="143"/>
                    <a:pt x="310" y="238"/>
                  </a:cubicBezTo>
                  <a:cubicBezTo>
                    <a:pt x="180" y="357"/>
                    <a:pt x="60" y="536"/>
                    <a:pt x="13" y="750"/>
                  </a:cubicBezTo>
                  <a:cubicBezTo>
                    <a:pt x="1" y="786"/>
                    <a:pt x="1" y="798"/>
                    <a:pt x="1" y="834"/>
                  </a:cubicBezTo>
                  <a:cubicBezTo>
                    <a:pt x="1" y="866"/>
                    <a:pt x="1" y="907"/>
                    <a:pt x="18" y="907"/>
                  </a:cubicBezTo>
                  <a:cubicBezTo>
                    <a:pt x="20" y="907"/>
                    <a:pt x="22" y="906"/>
                    <a:pt x="25" y="905"/>
                  </a:cubicBezTo>
                  <a:cubicBezTo>
                    <a:pt x="25" y="893"/>
                    <a:pt x="37" y="869"/>
                    <a:pt x="60" y="846"/>
                  </a:cubicBezTo>
                  <a:cubicBezTo>
                    <a:pt x="180" y="595"/>
                    <a:pt x="382" y="381"/>
                    <a:pt x="668" y="334"/>
                  </a:cubicBezTo>
                  <a:cubicBezTo>
                    <a:pt x="739" y="322"/>
                    <a:pt x="811" y="322"/>
                    <a:pt x="906" y="322"/>
                  </a:cubicBezTo>
                  <a:cubicBezTo>
                    <a:pt x="947" y="322"/>
                    <a:pt x="992" y="325"/>
                    <a:pt x="1040" y="325"/>
                  </a:cubicBezTo>
                  <a:cubicBezTo>
                    <a:pt x="1087" y="325"/>
                    <a:pt x="1138" y="322"/>
                    <a:pt x="1192" y="310"/>
                  </a:cubicBezTo>
                  <a:cubicBezTo>
                    <a:pt x="1275" y="262"/>
                    <a:pt x="1275" y="143"/>
                    <a:pt x="1227" y="84"/>
                  </a:cubicBezTo>
                  <a:cubicBezTo>
                    <a:pt x="1156" y="0"/>
                    <a:pt x="1013" y="0"/>
                    <a:pt x="918" y="0"/>
                  </a:cubicBezTo>
                  <a:close/>
                </a:path>
              </a:pathLst>
            </a:custGeom>
            <a:solidFill>
              <a:srgbClr val="B24D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5784;p62">
            <a:extLst>
              <a:ext uri="{FF2B5EF4-FFF2-40B4-BE49-F238E27FC236}">
                <a16:creationId xmlns:a16="http://schemas.microsoft.com/office/drawing/2014/main" xmlns="" id="{C32F226E-96D2-4B96-8BFA-32E43A0C8FE7}"/>
              </a:ext>
            </a:extLst>
          </p:cNvPr>
          <p:cNvGrpSpPr/>
          <p:nvPr/>
        </p:nvGrpSpPr>
        <p:grpSpPr>
          <a:xfrm>
            <a:off x="5845507" y="3761023"/>
            <a:ext cx="1009478" cy="2807464"/>
            <a:chOff x="4674383" y="1818020"/>
            <a:chExt cx="1065260" cy="2304979"/>
          </a:xfrm>
        </p:grpSpPr>
        <p:sp>
          <p:nvSpPr>
            <p:cNvPr id="709" name="Google Shape;5785;p62">
              <a:extLst>
                <a:ext uri="{FF2B5EF4-FFF2-40B4-BE49-F238E27FC236}">
                  <a16:creationId xmlns:a16="http://schemas.microsoft.com/office/drawing/2014/main" xmlns="" id="{3C59CC4A-274F-42C3-87A0-DBC99036194B}"/>
                </a:ext>
              </a:extLst>
            </p:cNvPr>
            <p:cNvSpPr/>
            <p:nvPr/>
          </p:nvSpPr>
          <p:spPr>
            <a:xfrm>
              <a:off x="4787756" y="3281473"/>
              <a:ext cx="68024" cy="63932"/>
            </a:xfrm>
            <a:custGeom>
              <a:avLst/>
              <a:gdLst/>
              <a:ahLst/>
              <a:cxnLst/>
              <a:rect l="l" t="t" r="r" b="b"/>
              <a:pathLst>
                <a:path w="1380" h="1297" extrusionOk="0">
                  <a:moveTo>
                    <a:pt x="323" y="0"/>
                  </a:moveTo>
                  <a:cubicBezTo>
                    <a:pt x="288" y="0"/>
                    <a:pt x="258" y="10"/>
                    <a:pt x="237" y="33"/>
                  </a:cubicBezTo>
                  <a:cubicBezTo>
                    <a:pt x="94" y="176"/>
                    <a:pt x="475" y="593"/>
                    <a:pt x="475" y="593"/>
                  </a:cubicBezTo>
                  <a:cubicBezTo>
                    <a:pt x="475" y="593"/>
                    <a:pt x="278" y="498"/>
                    <a:pt x="156" y="498"/>
                  </a:cubicBezTo>
                  <a:cubicBezTo>
                    <a:pt x="50" y="498"/>
                    <a:pt x="0" y="571"/>
                    <a:pt x="189" y="843"/>
                  </a:cubicBezTo>
                  <a:cubicBezTo>
                    <a:pt x="458" y="1235"/>
                    <a:pt x="918" y="1296"/>
                    <a:pt x="1181" y="1296"/>
                  </a:cubicBezTo>
                  <a:cubicBezTo>
                    <a:pt x="1301" y="1296"/>
                    <a:pt x="1380" y="1283"/>
                    <a:pt x="1380" y="1283"/>
                  </a:cubicBezTo>
                  <a:lnTo>
                    <a:pt x="832" y="259"/>
                  </a:lnTo>
                  <a:cubicBezTo>
                    <a:pt x="832" y="259"/>
                    <a:pt x="506" y="0"/>
                    <a:pt x="323"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5786;p62">
              <a:extLst>
                <a:ext uri="{FF2B5EF4-FFF2-40B4-BE49-F238E27FC236}">
                  <a16:creationId xmlns:a16="http://schemas.microsoft.com/office/drawing/2014/main" xmlns="" id="{BB3BB1BC-FBF6-44A1-8215-678FC431B8F0}"/>
                </a:ext>
              </a:extLst>
            </p:cNvPr>
            <p:cNvSpPr/>
            <p:nvPr/>
          </p:nvSpPr>
          <p:spPr>
            <a:xfrm>
              <a:off x="4808804" y="3203837"/>
              <a:ext cx="146152" cy="142406"/>
            </a:xfrm>
            <a:custGeom>
              <a:avLst/>
              <a:gdLst/>
              <a:ahLst/>
              <a:cxnLst/>
              <a:rect l="l" t="t" r="r" b="b"/>
              <a:pathLst>
                <a:path w="2965" h="2889" extrusionOk="0">
                  <a:moveTo>
                    <a:pt x="1791" y="0"/>
                  </a:moveTo>
                  <a:cubicBezTo>
                    <a:pt x="1261" y="0"/>
                    <a:pt x="0" y="879"/>
                    <a:pt x="0" y="1001"/>
                  </a:cubicBezTo>
                  <a:cubicBezTo>
                    <a:pt x="0" y="1156"/>
                    <a:pt x="560" y="2787"/>
                    <a:pt x="857" y="2882"/>
                  </a:cubicBezTo>
                  <a:cubicBezTo>
                    <a:pt x="874" y="2887"/>
                    <a:pt x="894" y="2889"/>
                    <a:pt x="917" y="2889"/>
                  </a:cubicBezTo>
                  <a:cubicBezTo>
                    <a:pt x="1320" y="2889"/>
                    <a:pt x="2709" y="2233"/>
                    <a:pt x="2822" y="1715"/>
                  </a:cubicBezTo>
                  <a:cubicBezTo>
                    <a:pt x="2965" y="1168"/>
                    <a:pt x="1988" y="84"/>
                    <a:pt x="1988" y="84"/>
                  </a:cubicBezTo>
                  <a:cubicBezTo>
                    <a:pt x="1950" y="25"/>
                    <a:pt x="1881" y="0"/>
                    <a:pt x="179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5787;p62">
              <a:extLst>
                <a:ext uri="{FF2B5EF4-FFF2-40B4-BE49-F238E27FC236}">
                  <a16:creationId xmlns:a16="http://schemas.microsoft.com/office/drawing/2014/main" xmlns="" id="{B840B361-DBF9-4639-B4A3-E3F0D140061B}"/>
                </a:ext>
              </a:extLst>
            </p:cNvPr>
            <p:cNvSpPr/>
            <p:nvPr/>
          </p:nvSpPr>
          <p:spPr>
            <a:xfrm>
              <a:off x="4818761" y="3290149"/>
              <a:ext cx="21196" cy="42884"/>
            </a:xfrm>
            <a:custGeom>
              <a:avLst/>
              <a:gdLst/>
              <a:ahLst/>
              <a:cxnLst/>
              <a:rect l="l" t="t" r="r" b="b"/>
              <a:pathLst>
                <a:path w="430" h="870" extrusionOk="0">
                  <a:moveTo>
                    <a:pt x="37" y="0"/>
                  </a:moveTo>
                  <a:cubicBezTo>
                    <a:pt x="20" y="0"/>
                    <a:pt x="0" y="21"/>
                    <a:pt x="0" y="36"/>
                  </a:cubicBezTo>
                  <a:cubicBezTo>
                    <a:pt x="36" y="191"/>
                    <a:pt x="72" y="334"/>
                    <a:pt x="155" y="488"/>
                  </a:cubicBezTo>
                  <a:cubicBezTo>
                    <a:pt x="179" y="560"/>
                    <a:pt x="227" y="619"/>
                    <a:pt x="251" y="691"/>
                  </a:cubicBezTo>
                  <a:cubicBezTo>
                    <a:pt x="274" y="726"/>
                    <a:pt x="298" y="750"/>
                    <a:pt x="334" y="798"/>
                  </a:cubicBezTo>
                  <a:cubicBezTo>
                    <a:pt x="346" y="834"/>
                    <a:pt x="370" y="857"/>
                    <a:pt x="405" y="869"/>
                  </a:cubicBezTo>
                  <a:cubicBezTo>
                    <a:pt x="417" y="869"/>
                    <a:pt x="429" y="869"/>
                    <a:pt x="429" y="857"/>
                  </a:cubicBezTo>
                  <a:cubicBezTo>
                    <a:pt x="429" y="798"/>
                    <a:pt x="417" y="786"/>
                    <a:pt x="393" y="750"/>
                  </a:cubicBezTo>
                  <a:cubicBezTo>
                    <a:pt x="381" y="726"/>
                    <a:pt x="346" y="691"/>
                    <a:pt x="334" y="667"/>
                  </a:cubicBezTo>
                  <a:cubicBezTo>
                    <a:pt x="286" y="607"/>
                    <a:pt x="251" y="536"/>
                    <a:pt x="215" y="453"/>
                  </a:cubicBezTo>
                  <a:cubicBezTo>
                    <a:pt x="155" y="322"/>
                    <a:pt x="96" y="179"/>
                    <a:pt x="60" y="24"/>
                  </a:cubicBezTo>
                  <a:cubicBezTo>
                    <a:pt x="56" y="7"/>
                    <a:pt x="47" y="0"/>
                    <a:pt x="37" y="0"/>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5788;p62">
              <a:extLst>
                <a:ext uri="{FF2B5EF4-FFF2-40B4-BE49-F238E27FC236}">
                  <a16:creationId xmlns:a16="http://schemas.microsoft.com/office/drawing/2014/main" xmlns="" id="{319C078B-49A1-40D2-8171-4F86C4BC4715}"/>
                </a:ext>
              </a:extLst>
            </p:cNvPr>
            <p:cNvSpPr/>
            <p:nvPr/>
          </p:nvSpPr>
          <p:spPr>
            <a:xfrm>
              <a:off x="4674383" y="2659842"/>
              <a:ext cx="389756" cy="628578"/>
            </a:xfrm>
            <a:custGeom>
              <a:avLst/>
              <a:gdLst/>
              <a:ahLst/>
              <a:cxnLst/>
              <a:rect l="l" t="t" r="r" b="b"/>
              <a:pathLst>
                <a:path w="7907" h="12752" extrusionOk="0">
                  <a:moveTo>
                    <a:pt x="6965" y="1"/>
                  </a:moveTo>
                  <a:cubicBezTo>
                    <a:pt x="5886" y="1"/>
                    <a:pt x="2558" y="2522"/>
                    <a:pt x="1298" y="4429"/>
                  </a:cubicBezTo>
                  <a:cubicBezTo>
                    <a:pt x="1" y="6382"/>
                    <a:pt x="1024" y="9060"/>
                    <a:pt x="2156" y="11989"/>
                  </a:cubicBezTo>
                  <a:cubicBezTo>
                    <a:pt x="2167" y="12025"/>
                    <a:pt x="2167" y="12037"/>
                    <a:pt x="2191" y="12073"/>
                  </a:cubicBezTo>
                  <a:cubicBezTo>
                    <a:pt x="2275" y="12287"/>
                    <a:pt x="2370" y="12525"/>
                    <a:pt x="2453" y="12751"/>
                  </a:cubicBezTo>
                  <a:lnTo>
                    <a:pt x="5085" y="10894"/>
                  </a:lnTo>
                  <a:cubicBezTo>
                    <a:pt x="5085" y="10894"/>
                    <a:pt x="4965" y="10608"/>
                    <a:pt x="4787" y="10168"/>
                  </a:cubicBezTo>
                  <a:cubicBezTo>
                    <a:pt x="4775" y="10132"/>
                    <a:pt x="4775" y="10108"/>
                    <a:pt x="4763" y="10073"/>
                  </a:cubicBezTo>
                  <a:cubicBezTo>
                    <a:pt x="4370" y="9060"/>
                    <a:pt x="3811" y="7370"/>
                    <a:pt x="3942" y="6441"/>
                  </a:cubicBezTo>
                  <a:cubicBezTo>
                    <a:pt x="4156" y="5072"/>
                    <a:pt x="5918" y="4334"/>
                    <a:pt x="6918" y="3822"/>
                  </a:cubicBezTo>
                  <a:cubicBezTo>
                    <a:pt x="7728" y="3417"/>
                    <a:pt x="7906" y="536"/>
                    <a:pt x="7192" y="59"/>
                  </a:cubicBezTo>
                  <a:cubicBezTo>
                    <a:pt x="7135" y="20"/>
                    <a:pt x="7058" y="1"/>
                    <a:pt x="69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5789;p62">
              <a:extLst>
                <a:ext uri="{FF2B5EF4-FFF2-40B4-BE49-F238E27FC236}">
                  <a16:creationId xmlns:a16="http://schemas.microsoft.com/office/drawing/2014/main" xmlns="" id="{98E4E1EE-8FC7-48FC-8066-1F444C2088A0}"/>
                </a:ext>
              </a:extLst>
            </p:cNvPr>
            <p:cNvSpPr/>
            <p:nvPr/>
          </p:nvSpPr>
          <p:spPr>
            <a:xfrm>
              <a:off x="4816395" y="2814769"/>
              <a:ext cx="223098" cy="434908"/>
            </a:xfrm>
            <a:custGeom>
              <a:avLst/>
              <a:gdLst/>
              <a:ahLst/>
              <a:cxnLst/>
              <a:rect l="l" t="t" r="r" b="b"/>
              <a:pathLst>
                <a:path w="4526" h="8823" extrusionOk="0">
                  <a:moveTo>
                    <a:pt x="4525" y="0"/>
                  </a:moveTo>
                  <a:lnTo>
                    <a:pt x="4525" y="0"/>
                  </a:lnTo>
                  <a:cubicBezTo>
                    <a:pt x="4454" y="12"/>
                    <a:pt x="4382" y="36"/>
                    <a:pt x="4311" y="83"/>
                  </a:cubicBezTo>
                  <a:cubicBezTo>
                    <a:pt x="3549" y="441"/>
                    <a:pt x="2787" y="845"/>
                    <a:pt x="2132" y="1369"/>
                  </a:cubicBezTo>
                  <a:cubicBezTo>
                    <a:pt x="1513" y="1857"/>
                    <a:pt x="941" y="2453"/>
                    <a:pt x="572" y="3167"/>
                  </a:cubicBezTo>
                  <a:cubicBezTo>
                    <a:pt x="156" y="3965"/>
                    <a:pt x="1" y="4846"/>
                    <a:pt x="48" y="5739"/>
                  </a:cubicBezTo>
                  <a:cubicBezTo>
                    <a:pt x="84" y="6370"/>
                    <a:pt x="191" y="6977"/>
                    <a:pt x="334" y="7584"/>
                  </a:cubicBezTo>
                  <a:cubicBezTo>
                    <a:pt x="441" y="8001"/>
                    <a:pt x="572" y="8418"/>
                    <a:pt x="703" y="8823"/>
                  </a:cubicBezTo>
                  <a:lnTo>
                    <a:pt x="2227" y="7751"/>
                  </a:lnTo>
                  <a:cubicBezTo>
                    <a:pt x="2227" y="7751"/>
                    <a:pt x="2084" y="7465"/>
                    <a:pt x="1930" y="7025"/>
                  </a:cubicBezTo>
                  <a:cubicBezTo>
                    <a:pt x="1918" y="6989"/>
                    <a:pt x="1918" y="6965"/>
                    <a:pt x="1894" y="6930"/>
                  </a:cubicBezTo>
                  <a:cubicBezTo>
                    <a:pt x="1513" y="5917"/>
                    <a:pt x="930" y="4227"/>
                    <a:pt x="1084" y="3298"/>
                  </a:cubicBezTo>
                  <a:cubicBezTo>
                    <a:pt x="1287" y="1929"/>
                    <a:pt x="3061" y="1191"/>
                    <a:pt x="4061" y="679"/>
                  </a:cubicBezTo>
                  <a:cubicBezTo>
                    <a:pt x="4251" y="572"/>
                    <a:pt x="4418" y="322"/>
                    <a:pt x="4525"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5790;p62">
              <a:extLst>
                <a:ext uri="{FF2B5EF4-FFF2-40B4-BE49-F238E27FC236}">
                  <a16:creationId xmlns:a16="http://schemas.microsoft.com/office/drawing/2014/main" xmlns="" id="{74B3DAA0-2EDE-4DFB-90A0-BECE01CF3814}"/>
                </a:ext>
              </a:extLst>
            </p:cNvPr>
            <p:cNvSpPr/>
            <p:nvPr/>
          </p:nvSpPr>
          <p:spPr>
            <a:xfrm>
              <a:off x="4782383" y="3155727"/>
              <a:ext cx="129146" cy="99226"/>
            </a:xfrm>
            <a:custGeom>
              <a:avLst/>
              <a:gdLst/>
              <a:ahLst/>
              <a:cxnLst/>
              <a:rect l="l" t="t" r="r" b="b"/>
              <a:pathLst>
                <a:path w="2620" h="2013" extrusionOk="0">
                  <a:moveTo>
                    <a:pt x="2584" y="1"/>
                  </a:moveTo>
                  <a:cubicBezTo>
                    <a:pt x="2572" y="13"/>
                    <a:pt x="2560" y="13"/>
                    <a:pt x="2548" y="24"/>
                  </a:cubicBezTo>
                  <a:cubicBezTo>
                    <a:pt x="2286" y="191"/>
                    <a:pt x="2036" y="346"/>
                    <a:pt x="1798" y="501"/>
                  </a:cubicBezTo>
                  <a:cubicBezTo>
                    <a:pt x="1322" y="834"/>
                    <a:pt x="858" y="1191"/>
                    <a:pt x="417" y="1560"/>
                  </a:cubicBezTo>
                  <a:cubicBezTo>
                    <a:pt x="262" y="1679"/>
                    <a:pt x="131" y="1810"/>
                    <a:pt x="0" y="1929"/>
                  </a:cubicBezTo>
                  <a:cubicBezTo>
                    <a:pt x="12" y="1965"/>
                    <a:pt x="12" y="1977"/>
                    <a:pt x="24" y="2013"/>
                  </a:cubicBezTo>
                  <a:cubicBezTo>
                    <a:pt x="477" y="1608"/>
                    <a:pt x="953" y="1215"/>
                    <a:pt x="1441" y="858"/>
                  </a:cubicBezTo>
                  <a:cubicBezTo>
                    <a:pt x="1739" y="655"/>
                    <a:pt x="2048" y="441"/>
                    <a:pt x="2370" y="251"/>
                  </a:cubicBezTo>
                  <a:cubicBezTo>
                    <a:pt x="2453" y="203"/>
                    <a:pt x="2524" y="143"/>
                    <a:pt x="2620" y="108"/>
                  </a:cubicBezTo>
                  <a:cubicBezTo>
                    <a:pt x="2608" y="72"/>
                    <a:pt x="2584" y="48"/>
                    <a:pt x="25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5791;p62">
              <a:extLst>
                <a:ext uri="{FF2B5EF4-FFF2-40B4-BE49-F238E27FC236}">
                  <a16:creationId xmlns:a16="http://schemas.microsoft.com/office/drawing/2014/main" xmlns="" id="{2AB7D3D5-C672-444D-BD57-62AC1B12B06B}"/>
                </a:ext>
              </a:extLst>
            </p:cNvPr>
            <p:cNvSpPr/>
            <p:nvPr/>
          </p:nvSpPr>
          <p:spPr>
            <a:xfrm>
              <a:off x="47107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5792;p62">
              <a:extLst>
                <a:ext uri="{FF2B5EF4-FFF2-40B4-BE49-F238E27FC236}">
                  <a16:creationId xmlns:a16="http://schemas.microsoft.com/office/drawing/2014/main" xmlns="" id="{8F9FB55D-9763-4ADD-9092-4C7813C11894}"/>
                </a:ext>
              </a:extLst>
            </p:cNvPr>
            <p:cNvSpPr/>
            <p:nvPr/>
          </p:nvSpPr>
          <p:spPr>
            <a:xfrm>
              <a:off x="5065865" y="2593987"/>
              <a:ext cx="576919" cy="719621"/>
            </a:xfrm>
            <a:custGeom>
              <a:avLst/>
              <a:gdLst/>
              <a:ahLst/>
              <a:cxnLst/>
              <a:rect l="l" t="t" r="r" b="b"/>
              <a:pathLst>
                <a:path w="11704" h="14599" extrusionOk="0">
                  <a:moveTo>
                    <a:pt x="5997" y="1"/>
                  </a:moveTo>
                  <a:cubicBezTo>
                    <a:pt x="3848" y="1"/>
                    <a:pt x="2017" y="371"/>
                    <a:pt x="1822" y="669"/>
                  </a:cubicBezTo>
                  <a:cubicBezTo>
                    <a:pt x="0" y="3443"/>
                    <a:pt x="214" y="12956"/>
                    <a:pt x="1167" y="13956"/>
                  </a:cubicBezTo>
                  <a:cubicBezTo>
                    <a:pt x="1596" y="14407"/>
                    <a:pt x="3406" y="14599"/>
                    <a:pt x="5350" y="14599"/>
                  </a:cubicBezTo>
                  <a:cubicBezTo>
                    <a:pt x="7723" y="14599"/>
                    <a:pt x="10295" y="14313"/>
                    <a:pt x="10799" y="13861"/>
                  </a:cubicBezTo>
                  <a:cubicBezTo>
                    <a:pt x="11704" y="13063"/>
                    <a:pt x="11275" y="7729"/>
                    <a:pt x="11275" y="5467"/>
                  </a:cubicBezTo>
                  <a:cubicBezTo>
                    <a:pt x="11275" y="3205"/>
                    <a:pt x="10692" y="407"/>
                    <a:pt x="7846" y="98"/>
                  </a:cubicBezTo>
                  <a:cubicBezTo>
                    <a:pt x="7224" y="30"/>
                    <a:pt x="6598" y="1"/>
                    <a:pt x="59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5793;p62">
              <a:extLst>
                <a:ext uri="{FF2B5EF4-FFF2-40B4-BE49-F238E27FC236}">
                  <a16:creationId xmlns:a16="http://schemas.microsoft.com/office/drawing/2014/main" xmlns="" id="{806B3AAC-BDDA-4B91-B5E3-D7D2A3079593}"/>
                </a:ext>
              </a:extLst>
            </p:cNvPr>
            <p:cNvSpPr/>
            <p:nvPr/>
          </p:nvSpPr>
          <p:spPr>
            <a:xfrm>
              <a:off x="5461981" y="2622823"/>
              <a:ext cx="180213" cy="677920"/>
            </a:xfrm>
            <a:custGeom>
              <a:avLst/>
              <a:gdLst/>
              <a:ahLst/>
              <a:cxnLst/>
              <a:rect l="l" t="t" r="r" b="b"/>
              <a:pathLst>
                <a:path w="3656" h="13753" extrusionOk="0">
                  <a:moveTo>
                    <a:pt x="1299" y="1"/>
                  </a:moveTo>
                  <a:cubicBezTo>
                    <a:pt x="1096" y="167"/>
                    <a:pt x="894" y="394"/>
                    <a:pt x="751" y="644"/>
                  </a:cubicBezTo>
                  <a:cubicBezTo>
                    <a:pt x="406" y="1251"/>
                    <a:pt x="286" y="2001"/>
                    <a:pt x="227" y="2715"/>
                  </a:cubicBezTo>
                  <a:cubicBezTo>
                    <a:pt x="96" y="4382"/>
                    <a:pt x="36" y="6061"/>
                    <a:pt x="25" y="7728"/>
                  </a:cubicBezTo>
                  <a:cubicBezTo>
                    <a:pt x="1" y="8597"/>
                    <a:pt x="25" y="9442"/>
                    <a:pt x="60" y="10300"/>
                  </a:cubicBezTo>
                  <a:cubicBezTo>
                    <a:pt x="96" y="10824"/>
                    <a:pt x="132" y="11335"/>
                    <a:pt x="203" y="11836"/>
                  </a:cubicBezTo>
                  <a:cubicBezTo>
                    <a:pt x="275" y="12324"/>
                    <a:pt x="394" y="12800"/>
                    <a:pt x="632" y="13217"/>
                  </a:cubicBezTo>
                  <a:cubicBezTo>
                    <a:pt x="763" y="13455"/>
                    <a:pt x="941" y="13633"/>
                    <a:pt x="1144" y="13752"/>
                  </a:cubicBezTo>
                  <a:cubicBezTo>
                    <a:pt x="1930" y="13633"/>
                    <a:pt x="2525" y="13479"/>
                    <a:pt x="2751" y="13276"/>
                  </a:cubicBezTo>
                  <a:cubicBezTo>
                    <a:pt x="3656" y="12467"/>
                    <a:pt x="3227" y="7144"/>
                    <a:pt x="3227" y="4882"/>
                  </a:cubicBezTo>
                  <a:cubicBezTo>
                    <a:pt x="3239" y="3096"/>
                    <a:pt x="2858" y="977"/>
                    <a:pt x="1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5794;p62">
              <a:extLst>
                <a:ext uri="{FF2B5EF4-FFF2-40B4-BE49-F238E27FC236}">
                  <a16:creationId xmlns:a16="http://schemas.microsoft.com/office/drawing/2014/main" xmlns="" id="{F96F3DEC-D9D0-44D2-8707-44CCBF860899}"/>
                </a:ext>
              </a:extLst>
            </p:cNvPr>
            <p:cNvSpPr/>
            <p:nvPr/>
          </p:nvSpPr>
          <p:spPr>
            <a:xfrm>
              <a:off x="4940810" y="3213844"/>
              <a:ext cx="582243" cy="763590"/>
            </a:xfrm>
            <a:custGeom>
              <a:avLst/>
              <a:gdLst/>
              <a:ahLst/>
              <a:cxnLst/>
              <a:rect l="l" t="t" r="r" b="b"/>
              <a:pathLst>
                <a:path w="11812" h="15491" extrusionOk="0">
                  <a:moveTo>
                    <a:pt x="1" y="0"/>
                  </a:moveTo>
                  <a:lnTo>
                    <a:pt x="1" y="0"/>
                  </a:lnTo>
                  <a:cubicBezTo>
                    <a:pt x="25" y="2620"/>
                    <a:pt x="156" y="4977"/>
                    <a:pt x="322" y="6096"/>
                  </a:cubicBezTo>
                  <a:cubicBezTo>
                    <a:pt x="739" y="9049"/>
                    <a:pt x="1406" y="15490"/>
                    <a:pt x="1406" y="15490"/>
                  </a:cubicBezTo>
                  <a:lnTo>
                    <a:pt x="4859" y="15490"/>
                  </a:lnTo>
                  <a:cubicBezTo>
                    <a:pt x="4847" y="12752"/>
                    <a:pt x="4371" y="2358"/>
                    <a:pt x="4597" y="2322"/>
                  </a:cubicBezTo>
                  <a:cubicBezTo>
                    <a:pt x="4659" y="2309"/>
                    <a:pt x="4724" y="2300"/>
                    <a:pt x="4796" y="2300"/>
                  </a:cubicBezTo>
                  <a:cubicBezTo>
                    <a:pt x="4988" y="2300"/>
                    <a:pt x="5227" y="2361"/>
                    <a:pt x="5573" y="2560"/>
                  </a:cubicBezTo>
                  <a:cubicBezTo>
                    <a:pt x="6216" y="2894"/>
                    <a:pt x="8395" y="15490"/>
                    <a:pt x="8395" y="15490"/>
                  </a:cubicBezTo>
                  <a:lnTo>
                    <a:pt x="11812" y="15490"/>
                  </a:lnTo>
                  <a:cubicBezTo>
                    <a:pt x="11502" y="12502"/>
                    <a:pt x="10157" y="3310"/>
                    <a:pt x="9788" y="310"/>
                  </a:cubicBezTo>
                  <a:cubicBezTo>
                    <a:pt x="9669" y="310"/>
                    <a:pt x="9586" y="322"/>
                    <a:pt x="9478" y="322"/>
                  </a:cubicBezTo>
                  <a:cubicBezTo>
                    <a:pt x="8190" y="468"/>
                    <a:pt x="6901" y="529"/>
                    <a:pt x="5612" y="529"/>
                  </a:cubicBezTo>
                  <a:cubicBezTo>
                    <a:pt x="4901" y="529"/>
                    <a:pt x="4189" y="510"/>
                    <a:pt x="3478" y="477"/>
                  </a:cubicBezTo>
                  <a:cubicBezTo>
                    <a:pt x="2323" y="417"/>
                    <a:pt x="1132" y="298"/>
                    <a:pt x="1" y="0"/>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5795;p62">
              <a:extLst>
                <a:ext uri="{FF2B5EF4-FFF2-40B4-BE49-F238E27FC236}">
                  <a16:creationId xmlns:a16="http://schemas.microsoft.com/office/drawing/2014/main" xmlns="" id="{6CA5BC39-9149-4E0C-99CE-CE0604AB9C15}"/>
                </a:ext>
              </a:extLst>
            </p:cNvPr>
            <p:cNvSpPr/>
            <p:nvPr/>
          </p:nvSpPr>
          <p:spPr>
            <a:xfrm>
              <a:off x="5337566" y="3862339"/>
              <a:ext cx="184945" cy="114506"/>
            </a:xfrm>
            <a:custGeom>
              <a:avLst/>
              <a:gdLst/>
              <a:ahLst/>
              <a:cxnLst/>
              <a:rect l="l" t="t" r="r" b="b"/>
              <a:pathLst>
                <a:path w="3752" h="2323" extrusionOk="0">
                  <a:moveTo>
                    <a:pt x="3465" y="1"/>
                  </a:moveTo>
                  <a:cubicBezTo>
                    <a:pt x="3120" y="60"/>
                    <a:pt x="2799" y="120"/>
                    <a:pt x="2465" y="155"/>
                  </a:cubicBezTo>
                  <a:cubicBezTo>
                    <a:pt x="1656" y="275"/>
                    <a:pt x="822" y="370"/>
                    <a:pt x="1" y="429"/>
                  </a:cubicBezTo>
                  <a:cubicBezTo>
                    <a:pt x="191" y="1572"/>
                    <a:pt x="322" y="2322"/>
                    <a:pt x="322" y="2322"/>
                  </a:cubicBezTo>
                  <a:lnTo>
                    <a:pt x="3751" y="2322"/>
                  </a:lnTo>
                  <a:cubicBezTo>
                    <a:pt x="3692" y="1751"/>
                    <a:pt x="3584" y="929"/>
                    <a:pt x="3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5796;p62">
              <a:extLst>
                <a:ext uri="{FF2B5EF4-FFF2-40B4-BE49-F238E27FC236}">
                  <a16:creationId xmlns:a16="http://schemas.microsoft.com/office/drawing/2014/main" xmlns="" id="{90ACB8C2-10E8-4E3A-BAD8-94BEF4D7BF10}"/>
                </a:ext>
              </a:extLst>
            </p:cNvPr>
            <p:cNvSpPr/>
            <p:nvPr/>
          </p:nvSpPr>
          <p:spPr>
            <a:xfrm>
              <a:off x="5000109" y="3887577"/>
              <a:ext cx="179622" cy="89860"/>
            </a:xfrm>
            <a:custGeom>
              <a:avLst/>
              <a:gdLst/>
              <a:ahLst/>
              <a:cxnLst/>
              <a:rect l="l" t="t" r="r" b="b"/>
              <a:pathLst>
                <a:path w="3644" h="1823" extrusionOk="0">
                  <a:moveTo>
                    <a:pt x="1" y="1"/>
                  </a:moveTo>
                  <a:cubicBezTo>
                    <a:pt x="120" y="1096"/>
                    <a:pt x="191" y="1822"/>
                    <a:pt x="191" y="1822"/>
                  </a:cubicBezTo>
                  <a:lnTo>
                    <a:pt x="3644" y="1822"/>
                  </a:lnTo>
                  <a:cubicBezTo>
                    <a:pt x="3644" y="1394"/>
                    <a:pt x="3632" y="798"/>
                    <a:pt x="3620" y="84"/>
                  </a:cubicBezTo>
                  <a:cubicBezTo>
                    <a:pt x="2977" y="84"/>
                    <a:pt x="2358" y="84"/>
                    <a:pt x="1715" y="60"/>
                  </a:cubicBezTo>
                  <a:cubicBezTo>
                    <a:pt x="1144" y="48"/>
                    <a:pt x="584" y="2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5797;p62">
              <a:extLst>
                <a:ext uri="{FF2B5EF4-FFF2-40B4-BE49-F238E27FC236}">
                  <a16:creationId xmlns:a16="http://schemas.microsoft.com/office/drawing/2014/main" xmlns="" id="{16B025DC-37C3-4C9C-B23A-4092E93EB58E}"/>
                </a:ext>
              </a:extLst>
            </p:cNvPr>
            <p:cNvSpPr/>
            <p:nvPr/>
          </p:nvSpPr>
          <p:spPr>
            <a:xfrm>
              <a:off x="4941401" y="3214435"/>
              <a:ext cx="542957" cy="478334"/>
            </a:xfrm>
            <a:custGeom>
              <a:avLst/>
              <a:gdLst/>
              <a:ahLst/>
              <a:cxnLst/>
              <a:rect l="l" t="t" r="r" b="b"/>
              <a:pathLst>
                <a:path w="11015" h="9704" extrusionOk="0">
                  <a:moveTo>
                    <a:pt x="1" y="0"/>
                  </a:moveTo>
                  <a:lnTo>
                    <a:pt x="1" y="0"/>
                  </a:lnTo>
                  <a:cubicBezTo>
                    <a:pt x="25" y="2620"/>
                    <a:pt x="168" y="4989"/>
                    <a:pt x="322" y="6096"/>
                  </a:cubicBezTo>
                  <a:cubicBezTo>
                    <a:pt x="418" y="6906"/>
                    <a:pt x="549" y="8001"/>
                    <a:pt x="703" y="9168"/>
                  </a:cubicBezTo>
                  <a:cubicBezTo>
                    <a:pt x="1013" y="9228"/>
                    <a:pt x="1322" y="9287"/>
                    <a:pt x="1656" y="9335"/>
                  </a:cubicBezTo>
                  <a:cubicBezTo>
                    <a:pt x="2513" y="9454"/>
                    <a:pt x="3394" y="9525"/>
                    <a:pt x="4251" y="9597"/>
                  </a:cubicBezTo>
                  <a:cubicBezTo>
                    <a:pt x="4406" y="9609"/>
                    <a:pt x="4537" y="9609"/>
                    <a:pt x="4692" y="9632"/>
                  </a:cubicBezTo>
                  <a:cubicBezTo>
                    <a:pt x="4573" y="6060"/>
                    <a:pt x="4454" y="2334"/>
                    <a:pt x="4585" y="2310"/>
                  </a:cubicBezTo>
                  <a:cubicBezTo>
                    <a:pt x="4647" y="2297"/>
                    <a:pt x="4713" y="2288"/>
                    <a:pt x="4786" y="2288"/>
                  </a:cubicBezTo>
                  <a:cubicBezTo>
                    <a:pt x="4980" y="2288"/>
                    <a:pt x="5224" y="2349"/>
                    <a:pt x="5561" y="2548"/>
                  </a:cubicBezTo>
                  <a:cubicBezTo>
                    <a:pt x="5906" y="2727"/>
                    <a:pt x="6668" y="6334"/>
                    <a:pt x="7323" y="9704"/>
                  </a:cubicBezTo>
                  <a:cubicBezTo>
                    <a:pt x="8561" y="9668"/>
                    <a:pt x="9800" y="9549"/>
                    <a:pt x="11014" y="9394"/>
                  </a:cubicBezTo>
                  <a:cubicBezTo>
                    <a:pt x="10538" y="5894"/>
                    <a:pt x="9990" y="2048"/>
                    <a:pt x="9764" y="298"/>
                  </a:cubicBezTo>
                  <a:cubicBezTo>
                    <a:pt x="9681" y="310"/>
                    <a:pt x="9574" y="310"/>
                    <a:pt x="9478" y="322"/>
                  </a:cubicBezTo>
                  <a:cubicBezTo>
                    <a:pt x="8194" y="468"/>
                    <a:pt x="6900" y="534"/>
                    <a:pt x="5605" y="534"/>
                  </a:cubicBezTo>
                  <a:cubicBezTo>
                    <a:pt x="4896" y="534"/>
                    <a:pt x="4186" y="514"/>
                    <a:pt x="3478" y="476"/>
                  </a:cubicBezTo>
                  <a:cubicBezTo>
                    <a:pt x="2323" y="417"/>
                    <a:pt x="1132" y="298"/>
                    <a:pt x="1"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5798;p62">
              <a:extLst>
                <a:ext uri="{FF2B5EF4-FFF2-40B4-BE49-F238E27FC236}">
                  <a16:creationId xmlns:a16="http://schemas.microsoft.com/office/drawing/2014/main" xmlns="" id="{7B95E722-E479-4079-AE2E-E03CC1672537}"/>
                </a:ext>
              </a:extLst>
            </p:cNvPr>
            <p:cNvSpPr/>
            <p:nvPr/>
          </p:nvSpPr>
          <p:spPr>
            <a:xfrm>
              <a:off x="4898566" y="3967924"/>
              <a:ext cx="306994" cy="96663"/>
            </a:xfrm>
            <a:custGeom>
              <a:avLst/>
              <a:gdLst/>
              <a:ahLst/>
              <a:cxnLst/>
              <a:rect l="l" t="t" r="r" b="b"/>
              <a:pathLst>
                <a:path w="6228" h="1961" extrusionOk="0">
                  <a:moveTo>
                    <a:pt x="2992" y="1"/>
                  </a:moveTo>
                  <a:cubicBezTo>
                    <a:pt x="2561" y="1"/>
                    <a:pt x="2243" y="8"/>
                    <a:pt x="2203" y="26"/>
                  </a:cubicBezTo>
                  <a:cubicBezTo>
                    <a:pt x="2203" y="26"/>
                    <a:pt x="1906" y="38"/>
                    <a:pt x="1013" y="633"/>
                  </a:cubicBezTo>
                  <a:cubicBezTo>
                    <a:pt x="465" y="990"/>
                    <a:pt x="179" y="1335"/>
                    <a:pt x="60" y="1573"/>
                  </a:cubicBezTo>
                  <a:cubicBezTo>
                    <a:pt x="1" y="1693"/>
                    <a:pt x="96" y="1847"/>
                    <a:pt x="227" y="1847"/>
                  </a:cubicBezTo>
                  <a:cubicBezTo>
                    <a:pt x="923" y="1869"/>
                    <a:pt x="2945" y="1961"/>
                    <a:pt x="4412" y="1961"/>
                  </a:cubicBezTo>
                  <a:cubicBezTo>
                    <a:pt x="5304" y="1961"/>
                    <a:pt x="5991" y="1927"/>
                    <a:pt x="6049" y="1823"/>
                  </a:cubicBezTo>
                  <a:cubicBezTo>
                    <a:pt x="6228" y="1514"/>
                    <a:pt x="5894" y="121"/>
                    <a:pt x="5740" y="73"/>
                  </a:cubicBezTo>
                  <a:cubicBezTo>
                    <a:pt x="5631" y="40"/>
                    <a:pt x="4003" y="1"/>
                    <a:pt x="29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5799;p62">
              <a:extLst>
                <a:ext uri="{FF2B5EF4-FFF2-40B4-BE49-F238E27FC236}">
                  <a16:creationId xmlns:a16="http://schemas.microsoft.com/office/drawing/2014/main" xmlns="" id="{7033BB68-9AE4-448D-8743-2F8CB7933AC7}"/>
                </a:ext>
              </a:extLst>
            </p:cNvPr>
            <p:cNvSpPr/>
            <p:nvPr/>
          </p:nvSpPr>
          <p:spPr>
            <a:xfrm>
              <a:off x="5243072"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5800;p62">
              <a:extLst>
                <a:ext uri="{FF2B5EF4-FFF2-40B4-BE49-F238E27FC236}">
                  <a16:creationId xmlns:a16="http://schemas.microsoft.com/office/drawing/2014/main" xmlns="" id="{F327C4B5-25E2-436D-A22D-BE0D1593DE0A}"/>
                </a:ext>
              </a:extLst>
            </p:cNvPr>
            <p:cNvSpPr/>
            <p:nvPr/>
          </p:nvSpPr>
          <p:spPr>
            <a:xfrm>
              <a:off x="4887426" y="3206203"/>
              <a:ext cx="642084" cy="450878"/>
            </a:xfrm>
            <a:custGeom>
              <a:avLst/>
              <a:gdLst/>
              <a:ahLst/>
              <a:cxnLst/>
              <a:rect l="l" t="t" r="r" b="b"/>
              <a:pathLst>
                <a:path w="13026" h="9147" extrusionOk="0">
                  <a:moveTo>
                    <a:pt x="203" y="1"/>
                  </a:moveTo>
                  <a:cubicBezTo>
                    <a:pt x="203" y="1"/>
                    <a:pt x="143" y="894"/>
                    <a:pt x="96" y="2060"/>
                  </a:cubicBezTo>
                  <a:lnTo>
                    <a:pt x="96" y="2203"/>
                  </a:lnTo>
                  <a:cubicBezTo>
                    <a:pt x="36" y="3489"/>
                    <a:pt x="1" y="5049"/>
                    <a:pt x="36" y="6025"/>
                  </a:cubicBezTo>
                  <a:cubicBezTo>
                    <a:pt x="143" y="7930"/>
                    <a:pt x="239" y="8442"/>
                    <a:pt x="239" y="8442"/>
                  </a:cubicBezTo>
                  <a:cubicBezTo>
                    <a:pt x="239" y="8442"/>
                    <a:pt x="2048" y="8787"/>
                    <a:pt x="3632" y="8918"/>
                  </a:cubicBezTo>
                  <a:cubicBezTo>
                    <a:pt x="4022" y="8954"/>
                    <a:pt x="4390" y="8967"/>
                    <a:pt x="4723" y="8967"/>
                  </a:cubicBezTo>
                  <a:cubicBezTo>
                    <a:pt x="5723" y="8967"/>
                    <a:pt x="6406" y="8847"/>
                    <a:pt x="6406" y="8847"/>
                  </a:cubicBezTo>
                  <a:cubicBezTo>
                    <a:pt x="6406" y="8847"/>
                    <a:pt x="5787" y="6227"/>
                    <a:pt x="5989" y="5989"/>
                  </a:cubicBezTo>
                  <a:cubicBezTo>
                    <a:pt x="6013" y="5966"/>
                    <a:pt x="6013" y="5966"/>
                    <a:pt x="6025" y="5966"/>
                  </a:cubicBezTo>
                  <a:cubicBezTo>
                    <a:pt x="6049" y="5966"/>
                    <a:pt x="6085" y="5989"/>
                    <a:pt x="6108" y="6025"/>
                  </a:cubicBezTo>
                  <a:cubicBezTo>
                    <a:pt x="6394" y="6442"/>
                    <a:pt x="6859" y="8787"/>
                    <a:pt x="6859" y="8787"/>
                  </a:cubicBezTo>
                  <a:cubicBezTo>
                    <a:pt x="6859" y="8787"/>
                    <a:pt x="7991" y="9147"/>
                    <a:pt x="9997" y="9147"/>
                  </a:cubicBezTo>
                  <a:cubicBezTo>
                    <a:pt x="10088" y="9147"/>
                    <a:pt x="10181" y="9146"/>
                    <a:pt x="10276" y="9145"/>
                  </a:cubicBezTo>
                  <a:cubicBezTo>
                    <a:pt x="11097" y="9145"/>
                    <a:pt x="11681" y="8990"/>
                    <a:pt x="12097" y="8823"/>
                  </a:cubicBezTo>
                  <a:cubicBezTo>
                    <a:pt x="12133" y="8811"/>
                    <a:pt x="12169" y="8799"/>
                    <a:pt x="12193" y="8787"/>
                  </a:cubicBezTo>
                  <a:cubicBezTo>
                    <a:pt x="12835" y="8513"/>
                    <a:pt x="13026" y="8168"/>
                    <a:pt x="13026" y="8168"/>
                  </a:cubicBezTo>
                  <a:cubicBezTo>
                    <a:pt x="13026" y="8168"/>
                    <a:pt x="11752" y="1203"/>
                    <a:pt x="11419" y="298"/>
                  </a:cubicBezTo>
                  <a:cubicBezTo>
                    <a:pt x="11419" y="298"/>
                    <a:pt x="11288" y="286"/>
                    <a:pt x="11050" y="286"/>
                  </a:cubicBezTo>
                  <a:lnTo>
                    <a:pt x="10919" y="286"/>
                  </a:lnTo>
                  <a:cubicBezTo>
                    <a:pt x="10418" y="274"/>
                    <a:pt x="9537" y="239"/>
                    <a:pt x="8513" y="215"/>
                  </a:cubicBezTo>
                  <a:lnTo>
                    <a:pt x="8383" y="215"/>
                  </a:lnTo>
                  <a:cubicBezTo>
                    <a:pt x="7370" y="179"/>
                    <a:pt x="6227" y="155"/>
                    <a:pt x="5132" y="120"/>
                  </a:cubicBezTo>
                  <a:lnTo>
                    <a:pt x="5037" y="120"/>
                  </a:lnTo>
                  <a:cubicBezTo>
                    <a:pt x="4906" y="120"/>
                    <a:pt x="4787" y="108"/>
                    <a:pt x="4656" y="108"/>
                  </a:cubicBezTo>
                  <a:lnTo>
                    <a:pt x="4573" y="108"/>
                  </a:lnTo>
                  <a:cubicBezTo>
                    <a:pt x="3239" y="72"/>
                    <a:pt x="2013" y="36"/>
                    <a:pt x="1239" y="12"/>
                  </a:cubicBezTo>
                  <a:lnTo>
                    <a:pt x="1144" y="12"/>
                  </a:lnTo>
                  <a:cubicBezTo>
                    <a:pt x="679" y="12"/>
                    <a:pt x="405" y="1"/>
                    <a:pt x="3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5801;p62">
              <a:extLst>
                <a:ext uri="{FF2B5EF4-FFF2-40B4-BE49-F238E27FC236}">
                  <a16:creationId xmlns:a16="http://schemas.microsoft.com/office/drawing/2014/main" xmlns="" id="{C3FB3EB7-A13C-4351-8C2D-27CBF8ABECFB}"/>
                </a:ext>
              </a:extLst>
            </p:cNvPr>
            <p:cNvSpPr/>
            <p:nvPr/>
          </p:nvSpPr>
          <p:spPr>
            <a:xfrm>
              <a:off x="5301780" y="3219709"/>
              <a:ext cx="187854" cy="421451"/>
            </a:xfrm>
            <a:custGeom>
              <a:avLst/>
              <a:gdLst/>
              <a:ahLst/>
              <a:cxnLst/>
              <a:rect l="l" t="t" r="r" b="b"/>
              <a:pathLst>
                <a:path w="3811" h="8550" extrusionOk="0">
                  <a:moveTo>
                    <a:pt x="0" y="0"/>
                  </a:moveTo>
                  <a:cubicBezTo>
                    <a:pt x="191" y="1143"/>
                    <a:pt x="834" y="2215"/>
                    <a:pt x="1762" y="2929"/>
                  </a:cubicBezTo>
                  <a:cubicBezTo>
                    <a:pt x="2120" y="3215"/>
                    <a:pt x="2524" y="3417"/>
                    <a:pt x="2953" y="3572"/>
                  </a:cubicBezTo>
                  <a:cubicBezTo>
                    <a:pt x="3108" y="4703"/>
                    <a:pt x="3275" y="5834"/>
                    <a:pt x="3453" y="6966"/>
                  </a:cubicBezTo>
                  <a:cubicBezTo>
                    <a:pt x="3513" y="7323"/>
                    <a:pt x="3572" y="7692"/>
                    <a:pt x="3632" y="8049"/>
                  </a:cubicBezTo>
                  <a:cubicBezTo>
                    <a:pt x="3656" y="8216"/>
                    <a:pt x="3679" y="8394"/>
                    <a:pt x="3703" y="8549"/>
                  </a:cubicBezTo>
                  <a:cubicBezTo>
                    <a:pt x="3751" y="8537"/>
                    <a:pt x="3775" y="8525"/>
                    <a:pt x="3810" y="8513"/>
                  </a:cubicBezTo>
                  <a:cubicBezTo>
                    <a:pt x="3787" y="8406"/>
                    <a:pt x="3763" y="8299"/>
                    <a:pt x="3763" y="8192"/>
                  </a:cubicBezTo>
                  <a:cubicBezTo>
                    <a:pt x="3715" y="7870"/>
                    <a:pt x="3656" y="7537"/>
                    <a:pt x="3608" y="7216"/>
                  </a:cubicBezTo>
                  <a:cubicBezTo>
                    <a:pt x="3525" y="6561"/>
                    <a:pt x="3417" y="5906"/>
                    <a:pt x="3334" y="5251"/>
                  </a:cubicBezTo>
                  <a:cubicBezTo>
                    <a:pt x="3155" y="3941"/>
                    <a:pt x="2977" y="2608"/>
                    <a:pt x="2822" y="1286"/>
                  </a:cubicBezTo>
                  <a:cubicBezTo>
                    <a:pt x="2774" y="917"/>
                    <a:pt x="2739" y="560"/>
                    <a:pt x="2691" y="191"/>
                  </a:cubicBezTo>
                  <a:cubicBezTo>
                    <a:pt x="2691" y="155"/>
                    <a:pt x="2679" y="119"/>
                    <a:pt x="2679" y="72"/>
                  </a:cubicBezTo>
                  <a:lnTo>
                    <a:pt x="2536" y="72"/>
                  </a:lnTo>
                  <a:lnTo>
                    <a:pt x="2536" y="84"/>
                  </a:lnTo>
                  <a:cubicBezTo>
                    <a:pt x="2584" y="417"/>
                    <a:pt x="2620" y="739"/>
                    <a:pt x="2655" y="1072"/>
                  </a:cubicBezTo>
                  <a:cubicBezTo>
                    <a:pt x="2739" y="1739"/>
                    <a:pt x="2810" y="2394"/>
                    <a:pt x="2894" y="3048"/>
                  </a:cubicBezTo>
                  <a:cubicBezTo>
                    <a:pt x="2917" y="3191"/>
                    <a:pt x="2941" y="3358"/>
                    <a:pt x="2953" y="3513"/>
                  </a:cubicBezTo>
                  <a:cubicBezTo>
                    <a:pt x="2227" y="3191"/>
                    <a:pt x="1596" y="2739"/>
                    <a:pt x="1084" y="2120"/>
                  </a:cubicBezTo>
                  <a:cubicBezTo>
                    <a:pt x="572" y="1512"/>
                    <a:pt x="250" y="774"/>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5802;p62">
              <a:extLst>
                <a:ext uri="{FF2B5EF4-FFF2-40B4-BE49-F238E27FC236}">
                  <a16:creationId xmlns:a16="http://schemas.microsoft.com/office/drawing/2014/main" xmlns="" id="{23C0A032-C73B-4676-805B-47306AFBF96E}"/>
                </a:ext>
              </a:extLst>
            </p:cNvPr>
            <p:cNvSpPr/>
            <p:nvPr/>
          </p:nvSpPr>
          <p:spPr>
            <a:xfrm>
              <a:off x="5106334" y="3212661"/>
              <a:ext cx="34110" cy="180213"/>
            </a:xfrm>
            <a:custGeom>
              <a:avLst/>
              <a:gdLst/>
              <a:ahLst/>
              <a:cxnLst/>
              <a:rect l="l" t="t" r="r" b="b"/>
              <a:pathLst>
                <a:path w="692" h="3656" extrusionOk="0">
                  <a:moveTo>
                    <a:pt x="155" y="1"/>
                  </a:moveTo>
                  <a:cubicBezTo>
                    <a:pt x="72" y="501"/>
                    <a:pt x="48" y="1001"/>
                    <a:pt x="36" y="1489"/>
                  </a:cubicBezTo>
                  <a:cubicBezTo>
                    <a:pt x="1" y="2203"/>
                    <a:pt x="48" y="2906"/>
                    <a:pt x="120" y="3608"/>
                  </a:cubicBezTo>
                  <a:cubicBezTo>
                    <a:pt x="120" y="3620"/>
                    <a:pt x="132" y="3656"/>
                    <a:pt x="167" y="3656"/>
                  </a:cubicBezTo>
                  <a:cubicBezTo>
                    <a:pt x="310" y="3620"/>
                    <a:pt x="453" y="3608"/>
                    <a:pt x="596" y="3596"/>
                  </a:cubicBezTo>
                  <a:cubicBezTo>
                    <a:pt x="620" y="3596"/>
                    <a:pt x="643" y="3572"/>
                    <a:pt x="643" y="3549"/>
                  </a:cubicBezTo>
                  <a:cubicBezTo>
                    <a:pt x="513" y="2370"/>
                    <a:pt x="524" y="1179"/>
                    <a:pt x="691" y="24"/>
                  </a:cubicBezTo>
                  <a:lnTo>
                    <a:pt x="596" y="24"/>
                  </a:lnTo>
                  <a:cubicBezTo>
                    <a:pt x="572" y="155"/>
                    <a:pt x="548" y="286"/>
                    <a:pt x="536" y="417"/>
                  </a:cubicBezTo>
                  <a:cubicBezTo>
                    <a:pt x="465" y="1072"/>
                    <a:pt x="429" y="1751"/>
                    <a:pt x="453" y="2417"/>
                  </a:cubicBezTo>
                  <a:cubicBezTo>
                    <a:pt x="465" y="2775"/>
                    <a:pt x="489" y="3144"/>
                    <a:pt x="536" y="3501"/>
                  </a:cubicBezTo>
                  <a:cubicBezTo>
                    <a:pt x="429" y="3513"/>
                    <a:pt x="310" y="3537"/>
                    <a:pt x="191" y="3549"/>
                  </a:cubicBezTo>
                  <a:cubicBezTo>
                    <a:pt x="120" y="2882"/>
                    <a:pt x="96" y="2191"/>
                    <a:pt x="108" y="1525"/>
                  </a:cubicBezTo>
                  <a:cubicBezTo>
                    <a:pt x="120" y="1013"/>
                    <a:pt x="167" y="512"/>
                    <a:pt x="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5803;p62">
              <a:extLst>
                <a:ext uri="{FF2B5EF4-FFF2-40B4-BE49-F238E27FC236}">
                  <a16:creationId xmlns:a16="http://schemas.microsoft.com/office/drawing/2014/main" xmlns="" id="{3013D919-2104-430F-8EB5-BA5BA1726755}"/>
                </a:ext>
              </a:extLst>
            </p:cNvPr>
            <p:cNvSpPr/>
            <p:nvPr/>
          </p:nvSpPr>
          <p:spPr>
            <a:xfrm>
              <a:off x="4892109" y="3208569"/>
              <a:ext cx="57574" cy="106866"/>
            </a:xfrm>
            <a:custGeom>
              <a:avLst/>
              <a:gdLst/>
              <a:ahLst/>
              <a:cxnLst/>
              <a:rect l="l" t="t" r="r" b="b"/>
              <a:pathLst>
                <a:path w="1168" h="2168" extrusionOk="0">
                  <a:moveTo>
                    <a:pt x="1025" y="0"/>
                  </a:moveTo>
                  <a:cubicBezTo>
                    <a:pt x="1025" y="12"/>
                    <a:pt x="1013" y="48"/>
                    <a:pt x="1013" y="72"/>
                  </a:cubicBezTo>
                  <a:cubicBezTo>
                    <a:pt x="846" y="715"/>
                    <a:pt x="548" y="1322"/>
                    <a:pt x="156" y="1846"/>
                  </a:cubicBezTo>
                  <a:cubicBezTo>
                    <a:pt x="108" y="1905"/>
                    <a:pt x="60" y="1965"/>
                    <a:pt x="1" y="2024"/>
                  </a:cubicBezTo>
                  <a:lnTo>
                    <a:pt x="1" y="2167"/>
                  </a:lnTo>
                  <a:cubicBezTo>
                    <a:pt x="572" y="1560"/>
                    <a:pt x="965" y="798"/>
                    <a:pt x="1168" y="0"/>
                  </a:cubicBezTo>
                  <a:close/>
                </a:path>
              </a:pathLst>
            </a:custGeom>
            <a:solidFill>
              <a:srgbClr val="4240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5804;p62">
              <a:extLst>
                <a:ext uri="{FF2B5EF4-FFF2-40B4-BE49-F238E27FC236}">
                  <a16:creationId xmlns:a16="http://schemas.microsoft.com/office/drawing/2014/main" xmlns="" id="{28DF1342-6F13-4D75-B8EB-A13D4CF9C150}"/>
                </a:ext>
              </a:extLst>
            </p:cNvPr>
            <p:cNvSpPr/>
            <p:nvPr/>
          </p:nvSpPr>
          <p:spPr>
            <a:xfrm>
              <a:off x="5092237" y="3472088"/>
              <a:ext cx="104451" cy="34357"/>
            </a:xfrm>
            <a:custGeom>
              <a:avLst/>
              <a:gdLst/>
              <a:ahLst/>
              <a:cxnLst/>
              <a:rect l="l" t="t" r="r" b="b"/>
              <a:pathLst>
                <a:path w="2119" h="697" extrusionOk="0">
                  <a:moveTo>
                    <a:pt x="48" y="0"/>
                  </a:moveTo>
                  <a:cubicBezTo>
                    <a:pt x="25" y="0"/>
                    <a:pt x="1" y="36"/>
                    <a:pt x="37" y="36"/>
                  </a:cubicBezTo>
                  <a:cubicBezTo>
                    <a:pt x="739" y="202"/>
                    <a:pt x="1418" y="417"/>
                    <a:pt x="2072" y="691"/>
                  </a:cubicBezTo>
                  <a:cubicBezTo>
                    <a:pt x="2078" y="694"/>
                    <a:pt x="2083" y="696"/>
                    <a:pt x="2088" y="696"/>
                  </a:cubicBezTo>
                  <a:cubicBezTo>
                    <a:pt x="2111" y="696"/>
                    <a:pt x="2118" y="651"/>
                    <a:pt x="2108" y="631"/>
                  </a:cubicBezTo>
                  <a:cubicBezTo>
                    <a:pt x="1465" y="310"/>
                    <a:pt x="763" y="83"/>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5805;p62">
              <a:extLst>
                <a:ext uri="{FF2B5EF4-FFF2-40B4-BE49-F238E27FC236}">
                  <a16:creationId xmlns:a16="http://schemas.microsoft.com/office/drawing/2014/main" xmlns="" id="{78D823D7-F58C-4EFF-9E2A-6D2C6997A32A}"/>
                </a:ext>
              </a:extLst>
            </p:cNvPr>
            <p:cNvSpPr/>
            <p:nvPr/>
          </p:nvSpPr>
          <p:spPr>
            <a:xfrm>
              <a:off x="4957865" y="2622232"/>
              <a:ext cx="389707" cy="604129"/>
            </a:xfrm>
            <a:custGeom>
              <a:avLst/>
              <a:gdLst/>
              <a:ahLst/>
              <a:cxnLst/>
              <a:rect l="l" t="t" r="r" b="b"/>
              <a:pathLst>
                <a:path w="7906" h="12256" extrusionOk="0">
                  <a:moveTo>
                    <a:pt x="4968" y="0"/>
                  </a:moveTo>
                  <a:cubicBezTo>
                    <a:pt x="4266" y="0"/>
                    <a:pt x="3407" y="175"/>
                    <a:pt x="2739" y="406"/>
                  </a:cubicBezTo>
                  <a:cubicBezTo>
                    <a:pt x="2715" y="418"/>
                    <a:pt x="2691" y="418"/>
                    <a:pt x="2679" y="429"/>
                  </a:cubicBezTo>
                  <a:cubicBezTo>
                    <a:pt x="2143" y="608"/>
                    <a:pt x="1739" y="822"/>
                    <a:pt x="1643" y="953"/>
                  </a:cubicBezTo>
                  <a:cubicBezTo>
                    <a:pt x="1048" y="1906"/>
                    <a:pt x="453" y="6525"/>
                    <a:pt x="0" y="11562"/>
                  </a:cubicBezTo>
                  <a:cubicBezTo>
                    <a:pt x="298" y="11705"/>
                    <a:pt x="596" y="11788"/>
                    <a:pt x="905" y="11883"/>
                  </a:cubicBezTo>
                  <a:cubicBezTo>
                    <a:pt x="1940" y="12163"/>
                    <a:pt x="3023" y="12256"/>
                    <a:pt x="4111" y="12256"/>
                  </a:cubicBezTo>
                  <a:cubicBezTo>
                    <a:pt x="4551" y="12256"/>
                    <a:pt x="4991" y="12241"/>
                    <a:pt x="5430" y="12217"/>
                  </a:cubicBezTo>
                  <a:cubicBezTo>
                    <a:pt x="6263" y="12193"/>
                    <a:pt x="7096" y="12074"/>
                    <a:pt x="7906" y="11907"/>
                  </a:cubicBezTo>
                  <a:cubicBezTo>
                    <a:pt x="7882" y="11669"/>
                    <a:pt x="7846" y="11502"/>
                    <a:pt x="7858" y="11371"/>
                  </a:cubicBezTo>
                  <a:cubicBezTo>
                    <a:pt x="7632" y="9514"/>
                    <a:pt x="7561" y="1501"/>
                    <a:pt x="7406" y="1084"/>
                  </a:cubicBezTo>
                  <a:cubicBezTo>
                    <a:pt x="7299" y="775"/>
                    <a:pt x="6727" y="310"/>
                    <a:pt x="5858" y="108"/>
                  </a:cubicBezTo>
                  <a:cubicBezTo>
                    <a:pt x="5834" y="108"/>
                    <a:pt x="5799" y="96"/>
                    <a:pt x="5775" y="96"/>
                  </a:cubicBezTo>
                  <a:cubicBezTo>
                    <a:pt x="5549" y="48"/>
                    <a:pt x="5299" y="13"/>
                    <a:pt x="5037" y="1"/>
                  </a:cubicBezTo>
                  <a:cubicBezTo>
                    <a:pt x="5014" y="0"/>
                    <a:pt x="4991" y="0"/>
                    <a:pt x="49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5806;p62">
              <a:extLst>
                <a:ext uri="{FF2B5EF4-FFF2-40B4-BE49-F238E27FC236}">
                  <a16:creationId xmlns:a16="http://schemas.microsoft.com/office/drawing/2014/main" xmlns="" id="{6C22B45B-52C9-4D14-B8CE-9E2994AE5BE3}"/>
                </a:ext>
              </a:extLst>
            </p:cNvPr>
            <p:cNvSpPr/>
            <p:nvPr/>
          </p:nvSpPr>
          <p:spPr>
            <a:xfrm>
              <a:off x="4853365" y="2617943"/>
              <a:ext cx="653865" cy="751464"/>
            </a:xfrm>
            <a:custGeom>
              <a:avLst/>
              <a:gdLst/>
              <a:ahLst/>
              <a:cxnLst/>
              <a:rect l="l" t="t" r="r" b="b"/>
              <a:pathLst>
                <a:path w="13265" h="15245" extrusionOk="0">
                  <a:moveTo>
                    <a:pt x="7816" y="1"/>
                  </a:moveTo>
                  <a:cubicBezTo>
                    <a:pt x="6719" y="1"/>
                    <a:pt x="5411" y="213"/>
                    <a:pt x="4371" y="445"/>
                  </a:cubicBezTo>
                  <a:cubicBezTo>
                    <a:pt x="4347" y="457"/>
                    <a:pt x="4299" y="457"/>
                    <a:pt x="4275" y="481"/>
                  </a:cubicBezTo>
                  <a:cubicBezTo>
                    <a:pt x="3418" y="683"/>
                    <a:pt x="2763" y="909"/>
                    <a:pt x="2632" y="1076"/>
                  </a:cubicBezTo>
                  <a:cubicBezTo>
                    <a:pt x="1668" y="2160"/>
                    <a:pt x="715" y="8827"/>
                    <a:pt x="1" y="14447"/>
                  </a:cubicBezTo>
                  <a:cubicBezTo>
                    <a:pt x="477" y="14602"/>
                    <a:pt x="965" y="14721"/>
                    <a:pt x="1454" y="14804"/>
                  </a:cubicBezTo>
                  <a:cubicBezTo>
                    <a:pt x="2275" y="14971"/>
                    <a:pt x="3108" y="15078"/>
                    <a:pt x="3942" y="15137"/>
                  </a:cubicBezTo>
                  <a:cubicBezTo>
                    <a:pt x="3918" y="14625"/>
                    <a:pt x="3870" y="14125"/>
                    <a:pt x="3835" y="13613"/>
                  </a:cubicBezTo>
                  <a:cubicBezTo>
                    <a:pt x="3740" y="12208"/>
                    <a:pt x="3644" y="9303"/>
                    <a:pt x="3597" y="7886"/>
                  </a:cubicBezTo>
                  <a:cubicBezTo>
                    <a:pt x="3561" y="6493"/>
                    <a:pt x="3537" y="5088"/>
                    <a:pt x="3704" y="3707"/>
                  </a:cubicBezTo>
                  <a:cubicBezTo>
                    <a:pt x="3811" y="2862"/>
                    <a:pt x="3954" y="1886"/>
                    <a:pt x="4656" y="1314"/>
                  </a:cubicBezTo>
                  <a:cubicBezTo>
                    <a:pt x="4966" y="1040"/>
                    <a:pt x="5359" y="909"/>
                    <a:pt x="5740" y="778"/>
                  </a:cubicBezTo>
                  <a:cubicBezTo>
                    <a:pt x="6133" y="659"/>
                    <a:pt x="6537" y="528"/>
                    <a:pt x="6930" y="481"/>
                  </a:cubicBezTo>
                  <a:cubicBezTo>
                    <a:pt x="7109" y="459"/>
                    <a:pt x="7292" y="440"/>
                    <a:pt x="7472" y="440"/>
                  </a:cubicBezTo>
                  <a:cubicBezTo>
                    <a:pt x="7689" y="440"/>
                    <a:pt x="7902" y="468"/>
                    <a:pt x="8097" y="552"/>
                  </a:cubicBezTo>
                  <a:cubicBezTo>
                    <a:pt x="8264" y="624"/>
                    <a:pt x="8407" y="719"/>
                    <a:pt x="8514" y="862"/>
                  </a:cubicBezTo>
                  <a:cubicBezTo>
                    <a:pt x="8645" y="1040"/>
                    <a:pt x="8681" y="1231"/>
                    <a:pt x="8645" y="1457"/>
                  </a:cubicBezTo>
                  <a:cubicBezTo>
                    <a:pt x="8621" y="1707"/>
                    <a:pt x="8514" y="1945"/>
                    <a:pt x="8431" y="2171"/>
                  </a:cubicBezTo>
                  <a:cubicBezTo>
                    <a:pt x="8323" y="2421"/>
                    <a:pt x="8228" y="2683"/>
                    <a:pt x="8157" y="2945"/>
                  </a:cubicBezTo>
                  <a:cubicBezTo>
                    <a:pt x="7942" y="3612"/>
                    <a:pt x="7752" y="4291"/>
                    <a:pt x="7573" y="4957"/>
                  </a:cubicBezTo>
                  <a:cubicBezTo>
                    <a:pt x="7395" y="5624"/>
                    <a:pt x="7252" y="6315"/>
                    <a:pt x="7121" y="6982"/>
                  </a:cubicBezTo>
                  <a:cubicBezTo>
                    <a:pt x="6966" y="7648"/>
                    <a:pt x="6847" y="8351"/>
                    <a:pt x="6740" y="9029"/>
                  </a:cubicBezTo>
                  <a:cubicBezTo>
                    <a:pt x="6633" y="9732"/>
                    <a:pt x="6573" y="10434"/>
                    <a:pt x="6549" y="11137"/>
                  </a:cubicBezTo>
                  <a:cubicBezTo>
                    <a:pt x="6526" y="11827"/>
                    <a:pt x="6561" y="14030"/>
                    <a:pt x="6609" y="14733"/>
                  </a:cubicBezTo>
                  <a:cubicBezTo>
                    <a:pt x="6609" y="14911"/>
                    <a:pt x="6621" y="15078"/>
                    <a:pt x="6621" y="15244"/>
                  </a:cubicBezTo>
                  <a:cubicBezTo>
                    <a:pt x="7323" y="15244"/>
                    <a:pt x="8014" y="15221"/>
                    <a:pt x="8693" y="15197"/>
                  </a:cubicBezTo>
                  <a:cubicBezTo>
                    <a:pt x="10014" y="15137"/>
                    <a:pt x="11955" y="15042"/>
                    <a:pt x="13265" y="14863"/>
                  </a:cubicBezTo>
                  <a:cubicBezTo>
                    <a:pt x="13217" y="14613"/>
                    <a:pt x="13181" y="14411"/>
                    <a:pt x="13157" y="14268"/>
                  </a:cubicBezTo>
                  <a:cubicBezTo>
                    <a:pt x="12800" y="12208"/>
                    <a:pt x="12086" y="1671"/>
                    <a:pt x="11860" y="1207"/>
                  </a:cubicBezTo>
                  <a:cubicBezTo>
                    <a:pt x="11681" y="850"/>
                    <a:pt x="10752" y="362"/>
                    <a:pt x="9359" y="124"/>
                  </a:cubicBezTo>
                  <a:cubicBezTo>
                    <a:pt x="9312" y="124"/>
                    <a:pt x="9276" y="100"/>
                    <a:pt x="9228" y="100"/>
                  </a:cubicBezTo>
                  <a:cubicBezTo>
                    <a:pt x="8871" y="40"/>
                    <a:pt x="8478" y="16"/>
                    <a:pt x="8061" y="5"/>
                  </a:cubicBezTo>
                  <a:cubicBezTo>
                    <a:pt x="7981" y="2"/>
                    <a:pt x="7899" y="1"/>
                    <a:pt x="78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5807;p62">
              <a:extLst>
                <a:ext uri="{FF2B5EF4-FFF2-40B4-BE49-F238E27FC236}">
                  <a16:creationId xmlns:a16="http://schemas.microsoft.com/office/drawing/2014/main" xmlns="" id="{DCF91FC5-FD99-4878-849D-EF4A8F684532}"/>
                </a:ext>
              </a:extLst>
            </p:cNvPr>
            <p:cNvSpPr/>
            <p:nvPr/>
          </p:nvSpPr>
          <p:spPr>
            <a:xfrm>
              <a:off x="5266535" y="2618140"/>
              <a:ext cx="235421" cy="567554"/>
            </a:xfrm>
            <a:custGeom>
              <a:avLst/>
              <a:gdLst/>
              <a:ahLst/>
              <a:cxnLst/>
              <a:rect l="l" t="t" r="r" b="b"/>
              <a:pathLst>
                <a:path w="4776" h="11514" extrusionOk="0">
                  <a:moveTo>
                    <a:pt x="870" y="1"/>
                  </a:moveTo>
                  <a:cubicBezTo>
                    <a:pt x="846" y="1"/>
                    <a:pt x="811" y="12"/>
                    <a:pt x="799" y="36"/>
                  </a:cubicBezTo>
                  <a:cubicBezTo>
                    <a:pt x="1" y="1846"/>
                    <a:pt x="25" y="4180"/>
                    <a:pt x="596" y="6251"/>
                  </a:cubicBezTo>
                  <a:cubicBezTo>
                    <a:pt x="1168" y="8394"/>
                    <a:pt x="2477" y="10311"/>
                    <a:pt x="4132" y="11442"/>
                  </a:cubicBezTo>
                  <a:cubicBezTo>
                    <a:pt x="4201" y="11490"/>
                    <a:pt x="4280" y="11514"/>
                    <a:pt x="4356" y="11514"/>
                  </a:cubicBezTo>
                  <a:cubicBezTo>
                    <a:pt x="4489" y="11514"/>
                    <a:pt x="4615" y="11439"/>
                    <a:pt x="4668" y="11288"/>
                  </a:cubicBezTo>
                  <a:cubicBezTo>
                    <a:pt x="4775" y="11026"/>
                    <a:pt x="4597" y="10680"/>
                    <a:pt x="4418" y="10430"/>
                  </a:cubicBezTo>
                  <a:cubicBezTo>
                    <a:pt x="3930" y="9740"/>
                    <a:pt x="2644" y="7918"/>
                    <a:pt x="2061" y="5644"/>
                  </a:cubicBezTo>
                  <a:cubicBezTo>
                    <a:pt x="1489" y="3382"/>
                    <a:pt x="1989" y="1560"/>
                    <a:pt x="2346" y="512"/>
                  </a:cubicBezTo>
                  <a:cubicBezTo>
                    <a:pt x="2358" y="453"/>
                    <a:pt x="2358" y="381"/>
                    <a:pt x="2299" y="346"/>
                  </a:cubicBezTo>
                  <a:cubicBezTo>
                    <a:pt x="1942" y="191"/>
                    <a:pt x="1251" y="36"/>
                    <a:pt x="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5808;p62">
              <a:extLst>
                <a:ext uri="{FF2B5EF4-FFF2-40B4-BE49-F238E27FC236}">
                  <a16:creationId xmlns:a16="http://schemas.microsoft.com/office/drawing/2014/main" xmlns="" id="{14975F8C-969E-477C-A922-B32D5B1B8301}"/>
                </a:ext>
              </a:extLst>
            </p:cNvPr>
            <p:cNvSpPr/>
            <p:nvPr/>
          </p:nvSpPr>
          <p:spPr>
            <a:xfrm>
              <a:off x="4847499" y="2634752"/>
              <a:ext cx="217824" cy="455167"/>
            </a:xfrm>
            <a:custGeom>
              <a:avLst/>
              <a:gdLst/>
              <a:ahLst/>
              <a:cxnLst/>
              <a:rect l="l" t="t" r="r" b="b"/>
              <a:pathLst>
                <a:path w="4419" h="9234" extrusionOk="0">
                  <a:moveTo>
                    <a:pt x="4284" y="1"/>
                  </a:moveTo>
                  <a:cubicBezTo>
                    <a:pt x="4067" y="1"/>
                    <a:pt x="3654" y="158"/>
                    <a:pt x="3585" y="175"/>
                  </a:cubicBezTo>
                  <a:cubicBezTo>
                    <a:pt x="3525" y="211"/>
                    <a:pt x="3466" y="235"/>
                    <a:pt x="3418" y="259"/>
                  </a:cubicBezTo>
                  <a:cubicBezTo>
                    <a:pt x="2858" y="509"/>
                    <a:pt x="2370" y="914"/>
                    <a:pt x="2049" y="1509"/>
                  </a:cubicBezTo>
                  <a:cubicBezTo>
                    <a:pt x="1" y="5271"/>
                    <a:pt x="465" y="9034"/>
                    <a:pt x="584" y="9188"/>
                  </a:cubicBezTo>
                  <a:cubicBezTo>
                    <a:pt x="606" y="9220"/>
                    <a:pt x="629" y="9233"/>
                    <a:pt x="654" y="9233"/>
                  </a:cubicBezTo>
                  <a:cubicBezTo>
                    <a:pt x="777" y="9233"/>
                    <a:pt x="922" y="8891"/>
                    <a:pt x="941" y="8831"/>
                  </a:cubicBezTo>
                  <a:cubicBezTo>
                    <a:pt x="1561" y="5164"/>
                    <a:pt x="2346" y="3176"/>
                    <a:pt x="2906" y="2176"/>
                  </a:cubicBezTo>
                  <a:cubicBezTo>
                    <a:pt x="3156" y="1723"/>
                    <a:pt x="3418" y="1307"/>
                    <a:pt x="3739" y="926"/>
                  </a:cubicBezTo>
                  <a:cubicBezTo>
                    <a:pt x="3894" y="735"/>
                    <a:pt x="4061" y="533"/>
                    <a:pt x="4228" y="354"/>
                  </a:cubicBezTo>
                  <a:cubicBezTo>
                    <a:pt x="4275" y="295"/>
                    <a:pt x="4418" y="175"/>
                    <a:pt x="4418" y="80"/>
                  </a:cubicBezTo>
                  <a:cubicBezTo>
                    <a:pt x="4418" y="22"/>
                    <a:pt x="4364" y="1"/>
                    <a:pt x="4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5809;p62">
              <a:extLst>
                <a:ext uri="{FF2B5EF4-FFF2-40B4-BE49-F238E27FC236}">
                  <a16:creationId xmlns:a16="http://schemas.microsoft.com/office/drawing/2014/main" xmlns="" id="{3A241486-76B4-42E7-990A-61C1F6E69F6B}"/>
                </a:ext>
              </a:extLst>
            </p:cNvPr>
            <p:cNvSpPr/>
            <p:nvPr/>
          </p:nvSpPr>
          <p:spPr>
            <a:xfrm>
              <a:off x="5066999" y="2554750"/>
              <a:ext cx="209000" cy="135061"/>
            </a:xfrm>
            <a:custGeom>
              <a:avLst/>
              <a:gdLst/>
              <a:ahLst/>
              <a:cxnLst/>
              <a:rect l="l" t="t" r="r" b="b"/>
              <a:pathLst>
                <a:path w="4240" h="2740" extrusionOk="0">
                  <a:moveTo>
                    <a:pt x="3692" y="1"/>
                  </a:moveTo>
                  <a:lnTo>
                    <a:pt x="1" y="786"/>
                  </a:lnTo>
                  <a:lnTo>
                    <a:pt x="453" y="2441"/>
                  </a:lnTo>
                  <a:cubicBezTo>
                    <a:pt x="453" y="2441"/>
                    <a:pt x="636" y="2740"/>
                    <a:pt x="1385" y="2740"/>
                  </a:cubicBezTo>
                  <a:cubicBezTo>
                    <a:pt x="1683" y="2740"/>
                    <a:pt x="2071" y="2693"/>
                    <a:pt x="2573" y="2560"/>
                  </a:cubicBezTo>
                  <a:cubicBezTo>
                    <a:pt x="4239" y="2120"/>
                    <a:pt x="4073" y="1310"/>
                    <a:pt x="4073" y="1310"/>
                  </a:cubicBezTo>
                  <a:lnTo>
                    <a:pt x="3692" y="1"/>
                  </a:ln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5810;p62">
              <a:extLst>
                <a:ext uri="{FF2B5EF4-FFF2-40B4-BE49-F238E27FC236}">
                  <a16:creationId xmlns:a16="http://schemas.microsoft.com/office/drawing/2014/main" xmlns="" id="{6EC7AD38-F612-4E48-B0D8-CEAFC0FFEA99}"/>
                </a:ext>
              </a:extLst>
            </p:cNvPr>
            <p:cNvSpPr/>
            <p:nvPr/>
          </p:nvSpPr>
          <p:spPr>
            <a:xfrm>
              <a:off x="5066975" y="2523800"/>
              <a:ext cx="207253" cy="112474"/>
            </a:xfrm>
            <a:custGeom>
              <a:avLst/>
              <a:gdLst/>
              <a:ahLst/>
              <a:cxnLst/>
              <a:rect l="l" t="t" r="r" b="b"/>
              <a:pathLst>
                <a:path w="4585" h="2282" extrusionOk="0">
                  <a:moveTo>
                    <a:pt x="3755" y="1"/>
                  </a:moveTo>
                  <a:cubicBezTo>
                    <a:pt x="3580" y="1"/>
                    <a:pt x="3405" y="16"/>
                    <a:pt x="3239" y="45"/>
                  </a:cubicBezTo>
                  <a:cubicBezTo>
                    <a:pt x="2358" y="164"/>
                    <a:pt x="1525" y="438"/>
                    <a:pt x="691" y="736"/>
                  </a:cubicBezTo>
                  <a:cubicBezTo>
                    <a:pt x="501" y="807"/>
                    <a:pt x="275" y="902"/>
                    <a:pt x="168" y="1045"/>
                  </a:cubicBezTo>
                  <a:cubicBezTo>
                    <a:pt x="37" y="1236"/>
                    <a:pt x="1" y="1676"/>
                    <a:pt x="144" y="1867"/>
                  </a:cubicBezTo>
                  <a:cubicBezTo>
                    <a:pt x="298" y="2117"/>
                    <a:pt x="763" y="2236"/>
                    <a:pt x="1096" y="2272"/>
                  </a:cubicBezTo>
                  <a:cubicBezTo>
                    <a:pt x="1167" y="2278"/>
                    <a:pt x="1238" y="2281"/>
                    <a:pt x="1309" y="2281"/>
                  </a:cubicBezTo>
                  <a:cubicBezTo>
                    <a:pt x="1638" y="2281"/>
                    <a:pt x="1978" y="2219"/>
                    <a:pt x="2311" y="2141"/>
                  </a:cubicBezTo>
                  <a:cubicBezTo>
                    <a:pt x="2799" y="2022"/>
                    <a:pt x="3275" y="1879"/>
                    <a:pt x="3692" y="1605"/>
                  </a:cubicBezTo>
                  <a:cubicBezTo>
                    <a:pt x="4120" y="1355"/>
                    <a:pt x="4442" y="986"/>
                    <a:pt x="4549" y="581"/>
                  </a:cubicBezTo>
                  <a:cubicBezTo>
                    <a:pt x="4573" y="450"/>
                    <a:pt x="4585" y="283"/>
                    <a:pt x="4501" y="188"/>
                  </a:cubicBezTo>
                  <a:cubicBezTo>
                    <a:pt x="4406" y="81"/>
                    <a:pt x="4263" y="45"/>
                    <a:pt x="4097" y="21"/>
                  </a:cubicBezTo>
                  <a:cubicBezTo>
                    <a:pt x="3984" y="7"/>
                    <a:pt x="3869" y="1"/>
                    <a:pt x="3755"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5811;p62">
              <a:extLst>
                <a:ext uri="{FF2B5EF4-FFF2-40B4-BE49-F238E27FC236}">
                  <a16:creationId xmlns:a16="http://schemas.microsoft.com/office/drawing/2014/main" xmlns="" id="{FF075AC3-0E9B-41BD-A456-725974803B03}"/>
                </a:ext>
              </a:extLst>
            </p:cNvPr>
            <p:cNvSpPr/>
            <p:nvPr/>
          </p:nvSpPr>
          <p:spPr>
            <a:xfrm>
              <a:off x="5048218" y="2592903"/>
              <a:ext cx="243801" cy="151574"/>
            </a:xfrm>
            <a:custGeom>
              <a:avLst/>
              <a:gdLst/>
              <a:ahLst/>
              <a:cxnLst/>
              <a:rect l="l" t="t" r="r" b="b"/>
              <a:pathLst>
                <a:path w="4946" h="3075" extrusionOk="0">
                  <a:moveTo>
                    <a:pt x="4220" y="1"/>
                  </a:moveTo>
                  <a:cubicBezTo>
                    <a:pt x="4175" y="1"/>
                    <a:pt x="4129" y="15"/>
                    <a:pt x="4085" y="48"/>
                  </a:cubicBezTo>
                  <a:cubicBezTo>
                    <a:pt x="3700" y="331"/>
                    <a:pt x="2831" y="1367"/>
                    <a:pt x="1356" y="1367"/>
                  </a:cubicBezTo>
                  <a:cubicBezTo>
                    <a:pt x="1279" y="1367"/>
                    <a:pt x="1200" y="1364"/>
                    <a:pt x="1120" y="1358"/>
                  </a:cubicBezTo>
                  <a:cubicBezTo>
                    <a:pt x="739" y="1322"/>
                    <a:pt x="596" y="882"/>
                    <a:pt x="525" y="691"/>
                  </a:cubicBezTo>
                  <a:cubicBezTo>
                    <a:pt x="518" y="663"/>
                    <a:pt x="498" y="652"/>
                    <a:pt x="479" y="652"/>
                  </a:cubicBezTo>
                  <a:cubicBezTo>
                    <a:pt x="465" y="652"/>
                    <a:pt x="451" y="657"/>
                    <a:pt x="441" y="667"/>
                  </a:cubicBezTo>
                  <a:cubicBezTo>
                    <a:pt x="298" y="905"/>
                    <a:pt x="37" y="1525"/>
                    <a:pt x="25" y="1679"/>
                  </a:cubicBezTo>
                  <a:cubicBezTo>
                    <a:pt x="1" y="1941"/>
                    <a:pt x="227" y="2834"/>
                    <a:pt x="382" y="2846"/>
                  </a:cubicBezTo>
                  <a:cubicBezTo>
                    <a:pt x="383" y="2846"/>
                    <a:pt x="384" y="2846"/>
                    <a:pt x="385" y="2846"/>
                  </a:cubicBezTo>
                  <a:cubicBezTo>
                    <a:pt x="533" y="2846"/>
                    <a:pt x="1156" y="1917"/>
                    <a:pt x="1156" y="1917"/>
                  </a:cubicBezTo>
                  <a:cubicBezTo>
                    <a:pt x="1156" y="1917"/>
                    <a:pt x="1780" y="3074"/>
                    <a:pt x="1998" y="3074"/>
                  </a:cubicBezTo>
                  <a:cubicBezTo>
                    <a:pt x="2003" y="3074"/>
                    <a:pt x="2008" y="3074"/>
                    <a:pt x="2013" y="3072"/>
                  </a:cubicBezTo>
                  <a:cubicBezTo>
                    <a:pt x="2346" y="2965"/>
                    <a:pt x="4025" y="2918"/>
                    <a:pt x="4882" y="1072"/>
                  </a:cubicBezTo>
                  <a:cubicBezTo>
                    <a:pt x="4946" y="956"/>
                    <a:pt x="4586" y="1"/>
                    <a:pt x="422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5812;p62">
              <a:extLst>
                <a:ext uri="{FF2B5EF4-FFF2-40B4-BE49-F238E27FC236}">
                  <a16:creationId xmlns:a16="http://schemas.microsoft.com/office/drawing/2014/main" xmlns="" id="{7BDE8685-7AD7-408C-A680-19279802463E}"/>
                </a:ext>
              </a:extLst>
            </p:cNvPr>
            <p:cNvSpPr/>
            <p:nvPr/>
          </p:nvSpPr>
          <p:spPr>
            <a:xfrm>
              <a:off x="5048218" y="2583537"/>
              <a:ext cx="247991" cy="149800"/>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5813;p62">
              <a:extLst>
                <a:ext uri="{FF2B5EF4-FFF2-40B4-BE49-F238E27FC236}">
                  <a16:creationId xmlns:a16="http://schemas.microsoft.com/office/drawing/2014/main" xmlns="" id="{7EC1E10B-B6CC-4C68-99BE-D1A4E8A622BC}"/>
                </a:ext>
              </a:extLst>
            </p:cNvPr>
            <p:cNvSpPr/>
            <p:nvPr/>
          </p:nvSpPr>
          <p:spPr>
            <a:xfrm>
              <a:off x="4837542" y="1934893"/>
              <a:ext cx="184354" cy="288361"/>
            </a:xfrm>
            <a:custGeom>
              <a:avLst/>
              <a:gdLst/>
              <a:ahLst/>
              <a:cxnLst/>
              <a:rect l="l" t="t" r="r" b="b"/>
              <a:pathLst>
                <a:path w="3740" h="5850" extrusionOk="0">
                  <a:moveTo>
                    <a:pt x="2917" y="0"/>
                  </a:moveTo>
                  <a:cubicBezTo>
                    <a:pt x="2544" y="0"/>
                    <a:pt x="2102" y="246"/>
                    <a:pt x="1870" y="431"/>
                  </a:cubicBezTo>
                  <a:cubicBezTo>
                    <a:pt x="572" y="1419"/>
                    <a:pt x="0" y="3229"/>
                    <a:pt x="453" y="4789"/>
                  </a:cubicBezTo>
                  <a:cubicBezTo>
                    <a:pt x="524" y="5063"/>
                    <a:pt x="632" y="5313"/>
                    <a:pt x="822" y="5527"/>
                  </a:cubicBezTo>
                  <a:cubicBezTo>
                    <a:pt x="993" y="5721"/>
                    <a:pt x="1252" y="5849"/>
                    <a:pt x="1514" y="5849"/>
                  </a:cubicBezTo>
                  <a:cubicBezTo>
                    <a:pt x="1525" y="5849"/>
                    <a:pt x="1537" y="5849"/>
                    <a:pt x="1548" y="5849"/>
                  </a:cubicBezTo>
                  <a:cubicBezTo>
                    <a:pt x="2036" y="5801"/>
                    <a:pt x="2334" y="5301"/>
                    <a:pt x="2537" y="4848"/>
                  </a:cubicBezTo>
                  <a:cubicBezTo>
                    <a:pt x="2894" y="4098"/>
                    <a:pt x="3239" y="3324"/>
                    <a:pt x="3429" y="2491"/>
                  </a:cubicBezTo>
                  <a:cubicBezTo>
                    <a:pt x="3572" y="1872"/>
                    <a:pt x="3739" y="836"/>
                    <a:pt x="3418" y="265"/>
                  </a:cubicBezTo>
                  <a:cubicBezTo>
                    <a:pt x="3301" y="72"/>
                    <a:pt x="3119" y="0"/>
                    <a:pt x="29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5814;p62">
              <a:extLst>
                <a:ext uri="{FF2B5EF4-FFF2-40B4-BE49-F238E27FC236}">
                  <a16:creationId xmlns:a16="http://schemas.microsoft.com/office/drawing/2014/main" xmlns="" id="{EA996A5F-C1AF-488D-B6D6-AD37F83A7B51}"/>
                </a:ext>
              </a:extLst>
            </p:cNvPr>
            <p:cNvSpPr/>
            <p:nvPr/>
          </p:nvSpPr>
          <p:spPr>
            <a:xfrm>
              <a:off x="4844590" y="1928485"/>
              <a:ext cx="599249" cy="684426"/>
            </a:xfrm>
            <a:custGeom>
              <a:avLst/>
              <a:gdLst/>
              <a:ahLst/>
              <a:cxnLst/>
              <a:rect l="l" t="t" r="r" b="b"/>
              <a:pathLst>
                <a:path w="12157" h="13885" extrusionOk="0">
                  <a:moveTo>
                    <a:pt x="5857" y="1"/>
                  </a:moveTo>
                  <a:cubicBezTo>
                    <a:pt x="2498" y="1"/>
                    <a:pt x="46" y="2793"/>
                    <a:pt x="0" y="7229"/>
                  </a:cubicBezTo>
                  <a:cubicBezTo>
                    <a:pt x="0" y="7800"/>
                    <a:pt x="12" y="8324"/>
                    <a:pt x="72" y="8848"/>
                  </a:cubicBezTo>
                  <a:lnTo>
                    <a:pt x="72" y="8884"/>
                  </a:lnTo>
                  <a:cubicBezTo>
                    <a:pt x="84" y="9039"/>
                    <a:pt x="119" y="9193"/>
                    <a:pt x="131" y="9360"/>
                  </a:cubicBezTo>
                  <a:cubicBezTo>
                    <a:pt x="346" y="10682"/>
                    <a:pt x="810" y="11813"/>
                    <a:pt x="1679" y="12598"/>
                  </a:cubicBezTo>
                  <a:lnTo>
                    <a:pt x="1703" y="12610"/>
                  </a:lnTo>
                  <a:cubicBezTo>
                    <a:pt x="1846" y="12753"/>
                    <a:pt x="2024" y="12884"/>
                    <a:pt x="2203" y="13003"/>
                  </a:cubicBezTo>
                  <a:cubicBezTo>
                    <a:pt x="2965" y="13491"/>
                    <a:pt x="3977" y="13801"/>
                    <a:pt x="5299" y="13884"/>
                  </a:cubicBezTo>
                  <a:lnTo>
                    <a:pt x="5692" y="13884"/>
                  </a:lnTo>
                  <a:cubicBezTo>
                    <a:pt x="5834" y="13884"/>
                    <a:pt x="5989" y="13884"/>
                    <a:pt x="6144" y="13861"/>
                  </a:cubicBezTo>
                  <a:cubicBezTo>
                    <a:pt x="8037" y="13730"/>
                    <a:pt x="9716" y="12587"/>
                    <a:pt x="10752" y="10848"/>
                  </a:cubicBezTo>
                  <a:cubicBezTo>
                    <a:pt x="10764" y="10824"/>
                    <a:pt x="10764" y="10813"/>
                    <a:pt x="10776" y="10801"/>
                  </a:cubicBezTo>
                  <a:cubicBezTo>
                    <a:pt x="10871" y="10646"/>
                    <a:pt x="10942" y="10515"/>
                    <a:pt x="11014" y="10348"/>
                  </a:cubicBezTo>
                  <a:cubicBezTo>
                    <a:pt x="11383" y="9574"/>
                    <a:pt x="11633" y="8717"/>
                    <a:pt x="11740" y="7765"/>
                  </a:cubicBezTo>
                  <a:cubicBezTo>
                    <a:pt x="12157" y="3847"/>
                    <a:pt x="9752" y="228"/>
                    <a:pt x="6251" y="14"/>
                  </a:cubicBezTo>
                  <a:cubicBezTo>
                    <a:pt x="6119" y="5"/>
                    <a:pt x="5987" y="1"/>
                    <a:pt x="5857"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5815;p62">
              <a:extLst>
                <a:ext uri="{FF2B5EF4-FFF2-40B4-BE49-F238E27FC236}">
                  <a16:creationId xmlns:a16="http://schemas.microsoft.com/office/drawing/2014/main" xmlns="" id="{3B14B22C-DC86-4706-8F60-721CAE12509B}"/>
                </a:ext>
              </a:extLst>
            </p:cNvPr>
            <p:cNvSpPr/>
            <p:nvPr/>
          </p:nvSpPr>
          <p:spPr>
            <a:xfrm>
              <a:off x="4819353" y="1818020"/>
              <a:ext cx="738944" cy="525261"/>
            </a:xfrm>
            <a:custGeom>
              <a:avLst/>
              <a:gdLst/>
              <a:ahLst/>
              <a:cxnLst/>
              <a:rect l="l" t="t" r="r" b="b"/>
              <a:pathLst>
                <a:path w="14991" h="10656" extrusionOk="0">
                  <a:moveTo>
                    <a:pt x="2980" y="0"/>
                  </a:moveTo>
                  <a:cubicBezTo>
                    <a:pt x="2631" y="0"/>
                    <a:pt x="2280" y="21"/>
                    <a:pt x="1929" y="64"/>
                  </a:cubicBezTo>
                  <a:cubicBezTo>
                    <a:pt x="1679" y="88"/>
                    <a:pt x="1417" y="135"/>
                    <a:pt x="1167" y="231"/>
                  </a:cubicBezTo>
                  <a:cubicBezTo>
                    <a:pt x="1001" y="290"/>
                    <a:pt x="810" y="385"/>
                    <a:pt x="750" y="564"/>
                  </a:cubicBezTo>
                  <a:cubicBezTo>
                    <a:pt x="667" y="826"/>
                    <a:pt x="846" y="1076"/>
                    <a:pt x="1036" y="1243"/>
                  </a:cubicBezTo>
                  <a:cubicBezTo>
                    <a:pt x="1262" y="1397"/>
                    <a:pt x="1512" y="1481"/>
                    <a:pt x="1774" y="1493"/>
                  </a:cubicBezTo>
                  <a:cubicBezTo>
                    <a:pt x="1096" y="1778"/>
                    <a:pt x="512" y="2326"/>
                    <a:pt x="203" y="3005"/>
                  </a:cubicBezTo>
                  <a:cubicBezTo>
                    <a:pt x="96" y="3290"/>
                    <a:pt x="0" y="3552"/>
                    <a:pt x="36" y="3802"/>
                  </a:cubicBezTo>
                  <a:cubicBezTo>
                    <a:pt x="48" y="4124"/>
                    <a:pt x="239" y="4422"/>
                    <a:pt x="477" y="4600"/>
                  </a:cubicBezTo>
                  <a:cubicBezTo>
                    <a:pt x="739" y="4803"/>
                    <a:pt x="1036" y="4886"/>
                    <a:pt x="1346" y="4933"/>
                  </a:cubicBezTo>
                  <a:cubicBezTo>
                    <a:pt x="1440" y="4945"/>
                    <a:pt x="1535" y="4951"/>
                    <a:pt x="1631" y="4951"/>
                  </a:cubicBezTo>
                  <a:cubicBezTo>
                    <a:pt x="2391" y="4951"/>
                    <a:pt x="3165" y="4579"/>
                    <a:pt x="3620" y="3933"/>
                  </a:cubicBezTo>
                  <a:lnTo>
                    <a:pt x="3620" y="3933"/>
                  </a:lnTo>
                  <a:cubicBezTo>
                    <a:pt x="3548" y="4052"/>
                    <a:pt x="3560" y="4219"/>
                    <a:pt x="3644" y="4338"/>
                  </a:cubicBezTo>
                  <a:cubicBezTo>
                    <a:pt x="3715" y="4457"/>
                    <a:pt x="3810" y="4529"/>
                    <a:pt x="3953" y="4588"/>
                  </a:cubicBezTo>
                  <a:cubicBezTo>
                    <a:pt x="4184" y="4704"/>
                    <a:pt x="4462" y="4745"/>
                    <a:pt x="4736" y="4745"/>
                  </a:cubicBezTo>
                  <a:cubicBezTo>
                    <a:pt x="4773" y="4745"/>
                    <a:pt x="4810" y="4744"/>
                    <a:pt x="4846" y="4743"/>
                  </a:cubicBezTo>
                  <a:cubicBezTo>
                    <a:pt x="5513" y="4719"/>
                    <a:pt x="6168" y="4517"/>
                    <a:pt x="6727" y="4160"/>
                  </a:cubicBezTo>
                  <a:lnTo>
                    <a:pt x="6727" y="4160"/>
                  </a:lnTo>
                  <a:cubicBezTo>
                    <a:pt x="6573" y="4386"/>
                    <a:pt x="6465" y="4660"/>
                    <a:pt x="6525" y="4922"/>
                  </a:cubicBezTo>
                  <a:cubicBezTo>
                    <a:pt x="6573" y="5088"/>
                    <a:pt x="6692" y="5231"/>
                    <a:pt x="6811" y="5350"/>
                  </a:cubicBezTo>
                  <a:cubicBezTo>
                    <a:pt x="7192" y="5708"/>
                    <a:pt x="7742" y="5898"/>
                    <a:pt x="8274" y="5898"/>
                  </a:cubicBezTo>
                  <a:cubicBezTo>
                    <a:pt x="8291" y="5898"/>
                    <a:pt x="8307" y="5898"/>
                    <a:pt x="8323" y="5898"/>
                  </a:cubicBezTo>
                  <a:cubicBezTo>
                    <a:pt x="8871" y="5874"/>
                    <a:pt x="9430" y="5648"/>
                    <a:pt x="9883" y="5291"/>
                  </a:cubicBezTo>
                  <a:lnTo>
                    <a:pt x="9883" y="5291"/>
                  </a:lnTo>
                  <a:cubicBezTo>
                    <a:pt x="9787" y="5707"/>
                    <a:pt x="9525" y="6065"/>
                    <a:pt x="9394" y="6481"/>
                  </a:cubicBezTo>
                  <a:cubicBezTo>
                    <a:pt x="9323" y="6719"/>
                    <a:pt x="9287" y="6969"/>
                    <a:pt x="9311" y="7208"/>
                  </a:cubicBezTo>
                  <a:cubicBezTo>
                    <a:pt x="9323" y="7434"/>
                    <a:pt x="9383" y="7660"/>
                    <a:pt x="9549" y="7803"/>
                  </a:cubicBezTo>
                  <a:cubicBezTo>
                    <a:pt x="9622" y="7882"/>
                    <a:pt x="9729" y="7923"/>
                    <a:pt x="9836" y="7923"/>
                  </a:cubicBezTo>
                  <a:cubicBezTo>
                    <a:pt x="9940" y="7923"/>
                    <a:pt x="10045" y="7885"/>
                    <a:pt x="10121" y="7803"/>
                  </a:cubicBezTo>
                  <a:lnTo>
                    <a:pt x="10121" y="7803"/>
                  </a:lnTo>
                  <a:cubicBezTo>
                    <a:pt x="10085" y="8017"/>
                    <a:pt x="10049" y="8220"/>
                    <a:pt x="10049" y="8422"/>
                  </a:cubicBezTo>
                  <a:cubicBezTo>
                    <a:pt x="10049" y="8553"/>
                    <a:pt x="10061" y="8660"/>
                    <a:pt x="10145" y="8743"/>
                  </a:cubicBezTo>
                  <a:cubicBezTo>
                    <a:pt x="10198" y="8812"/>
                    <a:pt x="10285" y="8842"/>
                    <a:pt x="10375" y="8842"/>
                  </a:cubicBezTo>
                  <a:cubicBezTo>
                    <a:pt x="10426" y="8842"/>
                    <a:pt x="10478" y="8832"/>
                    <a:pt x="10526" y="8815"/>
                  </a:cubicBezTo>
                  <a:cubicBezTo>
                    <a:pt x="10656" y="8767"/>
                    <a:pt x="10776" y="8660"/>
                    <a:pt x="10883" y="8577"/>
                  </a:cubicBezTo>
                  <a:lnTo>
                    <a:pt x="10883" y="8577"/>
                  </a:lnTo>
                  <a:cubicBezTo>
                    <a:pt x="10799" y="8934"/>
                    <a:pt x="10585" y="9267"/>
                    <a:pt x="10502" y="9613"/>
                  </a:cubicBezTo>
                  <a:cubicBezTo>
                    <a:pt x="10406" y="9970"/>
                    <a:pt x="10454" y="10422"/>
                    <a:pt x="10764" y="10601"/>
                  </a:cubicBezTo>
                  <a:cubicBezTo>
                    <a:pt x="10839" y="10638"/>
                    <a:pt x="10920" y="10656"/>
                    <a:pt x="11004" y="10656"/>
                  </a:cubicBezTo>
                  <a:cubicBezTo>
                    <a:pt x="11186" y="10656"/>
                    <a:pt x="11375" y="10573"/>
                    <a:pt x="11514" y="10434"/>
                  </a:cubicBezTo>
                  <a:cubicBezTo>
                    <a:pt x="11716" y="10244"/>
                    <a:pt x="11823" y="9958"/>
                    <a:pt x="11871" y="9672"/>
                  </a:cubicBezTo>
                  <a:cubicBezTo>
                    <a:pt x="12113" y="9696"/>
                    <a:pt x="12371" y="9724"/>
                    <a:pt x="12624" y="9724"/>
                  </a:cubicBezTo>
                  <a:cubicBezTo>
                    <a:pt x="12756" y="9724"/>
                    <a:pt x="12887" y="9716"/>
                    <a:pt x="13014" y="9696"/>
                  </a:cubicBezTo>
                  <a:cubicBezTo>
                    <a:pt x="13145" y="9672"/>
                    <a:pt x="13300" y="9648"/>
                    <a:pt x="13431" y="9577"/>
                  </a:cubicBezTo>
                  <a:cubicBezTo>
                    <a:pt x="13716" y="9446"/>
                    <a:pt x="13907" y="9124"/>
                    <a:pt x="14050" y="8851"/>
                  </a:cubicBezTo>
                  <a:cubicBezTo>
                    <a:pt x="14514" y="7958"/>
                    <a:pt x="14824" y="6981"/>
                    <a:pt x="14931" y="5993"/>
                  </a:cubicBezTo>
                  <a:cubicBezTo>
                    <a:pt x="14967" y="5755"/>
                    <a:pt x="14978" y="5517"/>
                    <a:pt x="14978" y="5279"/>
                  </a:cubicBezTo>
                  <a:cubicBezTo>
                    <a:pt x="14990" y="4826"/>
                    <a:pt x="14967" y="4386"/>
                    <a:pt x="14812" y="3981"/>
                  </a:cubicBezTo>
                  <a:cubicBezTo>
                    <a:pt x="14752" y="3802"/>
                    <a:pt x="14669" y="3636"/>
                    <a:pt x="14562" y="3493"/>
                  </a:cubicBezTo>
                  <a:cubicBezTo>
                    <a:pt x="14431" y="3290"/>
                    <a:pt x="14252" y="3136"/>
                    <a:pt x="14026" y="3028"/>
                  </a:cubicBezTo>
                  <a:cubicBezTo>
                    <a:pt x="13837" y="2934"/>
                    <a:pt x="13612" y="2889"/>
                    <a:pt x="13389" y="2889"/>
                  </a:cubicBezTo>
                  <a:cubicBezTo>
                    <a:pt x="13303" y="2889"/>
                    <a:pt x="13216" y="2896"/>
                    <a:pt x="13133" y="2909"/>
                  </a:cubicBezTo>
                  <a:cubicBezTo>
                    <a:pt x="13014" y="2338"/>
                    <a:pt x="12692" y="1838"/>
                    <a:pt x="12252" y="1445"/>
                  </a:cubicBezTo>
                  <a:cubicBezTo>
                    <a:pt x="12073" y="1278"/>
                    <a:pt x="11883" y="1135"/>
                    <a:pt x="11680" y="1016"/>
                  </a:cubicBezTo>
                  <a:cubicBezTo>
                    <a:pt x="11245" y="755"/>
                    <a:pt x="10739" y="583"/>
                    <a:pt x="10228" y="583"/>
                  </a:cubicBezTo>
                  <a:cubicBezTo>
                    <a:pt x="10180" y="583"/>
                    <a:pt x="10133" y="585"/>
                    <a:pt x="10085" y="588"/>
                  </a:cubicBezTo>
                  <a:lnTo>
                    <a:pt x="9990" y="588"/>
                  </a:lnTo>
                  <a:cubicBezTo>
                    <a:pt x="9775" y="612"/>
                    <a:pt x="9537" y="671"/>
                    <a:pt x="9371" y="850"/>
                  </a:cubicBezTo>
                  <a:cubicBezTo>
                    <a:pt x="9323" y="909"/>
                    <a:pt x="9275" y="969"/>
                    <a:pt x="9263" y="1052"/>
                  </a:cubicBezTo>
                  <a:cubicBezTo>
                    <a:pt x="8799" y="588"/>
                    <a:pt x="8240" y="254"/>
                    <a:pt x="7608" y="88"/>
                  </a:cubicBezTo>
                  <a:cubicBezTo>
                    <a:pt x="7493" y="55"/>
                    <a:pt x="7370" y="34"/>
                    <a:pt x="7246" y="34"/>
                  </a:cubicBezTo>
                  <a:cubicBezTo>
                    <a:pt x="7140" y="34"/>
                    <a:pt x="7034" y="49"/>
                    <a:pt x="6930" y="88"/>
                  </a:cubicBezTo>
                  <a:cubicBezTo>
                    <a:pt x="6811" y="135"/>
                    <a:pt x="6692" y="231"/>
                    <a:pt x="6680" y="350"/>
                  </a:cubicBezTo>
                  <a:cubicBezTo>
                    <a:pt x="6656" y="421"/>
                    <a:pt x="6680" y="504"/>
                    <a:pt x="6704" y="564"/>
                  </a:cubicBezTo>
                  <a:cubicBezTo>
                    <a:pt x="6751" y="719"/>
                    <a:pt x="6823" y="850"/>
                    <a:pt x="6930" y="969"/>
                  </a:cubicBezTo>
                  <a:cubicBezTo>
                    <a:pt x="6632" y="778"/>
                    <a:pt x="6287" y="623"/>
                    <a:pt x="5942" y="504"/>
                  </a:cubicBezTo>
                  <a:cubicBezTo>
                    <a:pt x="5002" y="177"/>
                    <a:pt x="3997" y="0"/>
                    <a:pt x="2980" y="0"/>
                  </a:cubicBezTo>
                  <a:close/>
                </a:path>
              </a:pathLst>
            </a:custGeom>
            <a:solidFill>
              <a:srgbClr val="0A0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5816;p62">
              <a:extLst>
                <a:ext uri="{FF2B5EF4-FFF2-40B4-BE49-F238E27FC236}">
                  <a16:creationId xmlns:a16="http://schemas.microsoft.com/office/drawing/2014/main" xmlns="" id="{F8D7ED57-738D-42F1-85C2-AB276FBDFC61}"/>
                </a:ext>
              </a:extLst>
            </p:cNvPr>
            <p:cNvSpPr/>
            <p:nvPr/>
          </p:nvSpPr>
          <p:spPr>
            <a:xfrm>
              <a:off x="5307645" y="1845673"/>
              <a:ext cx="250652" cy="305367"/>
            </a:xfrm>
            <a:custGeom>
              <a:avLst/>
              <a:gdLst/>
              <a:ahLst/>
              <a:cxnLst/>
              <a:rect l="l" t="t" r="r" b="b"/>
              <a:pathLst>
                <a:path w="5085" h="6195" extrusionOk="0">
                  <a:moveTo>
                    <a:pt x="279" y="1"/>
                  </a:moveTo>
                  <a:cubicBezTo>
                    <a:pt x="246" y="1"/>
                    <a:pt x="212" y="1"/>
                    <a:pt x="179" y="3"/>
                  </a:cubicBezTo>
                  <a:lnTo>
                    <a:pt x="84" y="3"/>
                  </a:lnTo>
                  <a:cubicBezTo>
                    <a:pt x="12" y="253"/>
                    <a:pt x="0" y="455"/>
                    <a:pt x="12" y="646"/>
                  </a:cubicBezTo>
                  <a:cubicBezTo>
                    <a:pt x="72" y="1122"/>
                    <a:pt x="358" y="1527"/>
                    <a:pt x="691" y="1872"/>
                  </a:cubicBezTo>
                  <a:cubicBezTo>
                    <a:pt x="369" y="2051"/>
                    <a:pt x="0" y="2313"/>
                    <a:pt x="60" y="2694"/>
                  </a:cubicBezTo>
                  <a:cubicBezTo>
                    <a:pt x="72" y="2837"/>
                    <a:pt x="179" y="2968"/>
                    <a:pt x="274" y="3075"/>
                  </a:cubicBezTo>
                  <a:cubicBezTo>
                    <a:pt x="548" y="3349"/>
                    <a:pt x="905" y="3491"/>
                    <a:pt x="1262" y="3527"/>
                  </a:cubicBezTo>
                  <a:cubicBezTo>
                    <a:pt x="1322" y="3527"/>
                    <a:pt x="1382" y="3527"/>
                    <a:pt x="1441" y="3551"/>
                  </a:cubicBezTo>
                  <a:cubicBezTo>
                    <a:pt x="1632" y="3670"/>
                    <a:pt x="1465" y="3968"/>
                    <a:pt x="1512" y="4194"/>
                  </a:cubicBezTo>
                  <a:cubicBezTo>
                    <a:pt x="1556" y="4385"/>
                    <a:pt x="1758" y="4462"/>
                    <a:pt x="1970" y="4462"/>
                  </a:cubicBezTo>
                  <a:cubicBezTo>
                    <a:pt x="2049" y="4462"/>
                    <a:pt x="2129" y="4451"/>
                    <a:pt x="2203" y="4432"/>
                  </a:cubicBezTo>
                  <a:cubicBezTo>
                    <a:pt x="2391" y="4378"/>
                    <a:pt x="2598" y="4291"/>
                    <a:pt x="2791" y="4291"/>
                  </a:cubicBezTo>
                  <a:cubicBezTo>
                    <a:pt x="2855" y="4291"/>
                    <a:pt x="2917" y="4301"/>
                    <a:pt x="2977" y="4325"/>
                  </a:cubicBezTo>
                  <a:cubicBezTo>
                    <a:pt x="3298" y="4444"/>
                    <a:pt x="3370" y="4861"/>
                    <a:pt x="3465" y="5194"/>
                  </a:cubicBezTo>
                  <a:cubicBezTo>
                    <a:pt x="3548" y="5468"/>
                    <a:pt x="3668" y="5754"/>
                    <a:pt x="3846" y="5992"/>
                  </a:cubicBezTo>
                  <a:cubicBezTo>
                    <a:pt x="3894" y="6051"/>
                    <a:pt x="3953" y="6123"/>
                    <a:pt x="4013" y="6158"/>
                  </a:cubicBezTo>
                  <a:cubicBezTo>
                    <a:pt x="4057" y="6183"/>
                    <a:pt x="4103" y="6194"/>
                    <a:pt x="4151" y="6194"/>
                  </a:cubicBezTo>
                  <a:cubicBezTo>
                    <a:pt x="4305" y="6194"/>
                    <a:pt x="4468" y="6078"/>
                    <a:pt x="4596" y="5968"/>
                  </a:cubicBezTo>
                  <a:cubicBezTo>
                    <a:pt x="4739" y="5813"/>
                    <a:pt x="4894" y="5635"/>
                    <a:pt x="5025" y="5444"/>
                  </a:cubicBezTo>
                  <a:cubicBezTo>
                    <a:pt x="5061" y="5206"/>
                    <a:pt x="5072" y="4968"/>
                    <a:pt x="5072" y="4730"/>
                  </a:cubicBezTo>
                  <a:cubicBezTo>
                    <a:pt x="5084" y="4277"/>
                    <a:pt x="5061" y="3837"/>
                    <a:pt x="4906" y="3432"/>
                  </a:cubicBezTo>
                  <a:cubicBezTo>
                    <a:pt x="4846" y="3253"/>
                    <a:pt x="4763" y="3087"/>
                    <a:pt x="4656" y="2944"/>
                  </a:cubicBezTo>
                  <a:cubicBezTo>
                    <a:pt x="4596" y="2968"/>
                    <a:pt x="4525" y="3027"/>
                    <a:pt x="4477" y="3075"/>
                  </a:cubicBezTo>
                  <a:cubicBezTo>
                    <a:pt x="4346" y="3241"/>
                    <a:pt x="4287" y="3444"/>
                    <a:pt x="4251" y="3658"/>
                  </a:cubicBezTo>
                  <a:cubicBezTo>
                    <a:pt x="3882" y="3468"/>
                    <a:pt x="3465" y="3349"/>
                    <a:pt x="3048" y="3313"/>
                  </a:cubicBezTo>
                  <a:cubicBezTo>
                    <a:pt x="2858" y="3301"/>
                    <a:pt x="2632" y="3289"/>
                    <a:pt x="2525" y="3122"/>
                  </a:cubicBezTo>
                  <a:cubicBezTo>
                    <a:pt x="2394" y="2884"/>
                    <a:pt x="2667" y="2575"/>
                    <a:pt x="2536" y="2301"/>
                  </a:cubicBezTo>
                  <a:cubicBezTo>
                    <a:pt x="2477" y="2134"/>
                    <a:pt x="2286" y="2063"/>
                    <a:pt x="2144" y="1956"/>
                  </a:cubicBezTo>
                  <a:cubicBezTo>
                    <a:pt x="2024" y="1872"/>
                    <a:pt x="1929" y="1765"/>
                    <a:pt x="1870" y="1634"/>
                  </a:cubicBezTo>
                  <a:cubicBezTo>
                    <a:pt x="1846" y="1551"/>
                    <a:pt x="1810" y="1479"/>
                    <a:pt x="1810" y="1408"/>
                  </a:cubicBezTo>
                  <a:cubicBezTo>
                    <a:pt x="1822" y="1134"/>
                    <a:pt x="2155" y="1051"/>
                    <a:pt x="2346" y="872"/>
                  </a:cubicBezTo>
                  <a:cubicBezTo>
                    <a:pt x="2167" y="705"/>
                    <a:pt x="1977" y="562"/>
                    <a:pt x="1763" y="443"/>
                  </a:cubicBezTo>
                  <a:cubicBezTo>
                    <a:pt x="1315" y="175"/>
                    <a:pt x="804" y="1"/>
                    <a:pt x="279" y="1"/>
                  </a:cubicBezTo>
                  <a:close/>
                </a:path>
              </a:pathLst>
            </a:custGeom>
            <a:solidFill>
              <a:srgbClr val="463F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5817;p62">
              <a:extLst>
                <a:ext uri="{FF2B5EF4-FFF2-40B4-BE49-F238E27FC236}">
                  <a16:creationId xmlns:a16="http://schemas.microsoft.com/office/drawing/2014/main" xmlns="" id="{8DE904DC-4947-43D7-BD86-7EE950FB80F2}"/>
                </a:ext>
              </a:extLst>
            </p:cNvPr>
            <p:cNvSpPr/>
            <p:nvPr/>
          </p:nvSpPr>
          <p:spPr>
            <a:xfrm>
              <a:off x="5366895" y="2242135"/>
              <a:ext cx="183171" cy="220830"/>
            </a:xfrm>
            <a:custGeom>
              <a:avLst/>
              <a:gdLst/>
              <a:ahLst/>
              <a:cxnLst/>
              <a:rect l="l" t="t" r="r" b="b"/>
              <a:pathLst>
                <a:path w="3716" h="4480" extrusionOk="0">
                  <a:moveTo>
                    <a:pt x="2317" y="1"/>
                  </a:moveTo>
                  <a:cubicBezTo>
                    <a:pt x="972" y="1"/>
                    <a:pt x="227" y="1554"/>
                    <a:pt x="72" y="2699"/>
                  </a:cubicBezTo>
                  <a:cubicBezTo>
                    <a:pt x="25" y="2985"/>
                    <a:pt x="1" y="3295"/>
                    <a:pt x="72" y="3580"/>
                  </a:cubicBezTo>
                  <a:cubicBezTo>
                    <a:pt x="194" y="4112"/>
                    <a:pt x="616" y="4479"/>
                    <a:pt x="1154" y="4479"/>
                  </a:cubicBezTo>
                  <a:cubicBezTo>
                    <a:pt x="1193" y="4479"/>
                    <a:pt x="1234" y="4477"/>
                    <a:pt x="1275" y="4473"/>
                  </a:cubicBezTo>
                  <a:cubicBezTo>
                    <a:pt x="1799" y="4426"/>
                    <a:pt x="2311" y="4116"/>
                    <a:pt x="2692" y="3771"/>
                  </a:cubicBezTo>
                  <a:cubicBezTo>
                    <a:pt x="3323" y="3223"/>
                    <a:pt x="3704" y="2425"/>
                    <a:pt x="3704" y="1616"/>
                  </a:cubicBezTo>
                  <a:cubicBezTo>
                    <a:pt x="3716" y="1235"/>
                    <a:pt x="3632" y="842"/>
                    <a:pt x="3406" y="520"/>
                  </a:cubicBezTo>
                  <a:cubicBezTo>
                    <a:pt x="3204" y="247"/>
                    <a:pt x="2930" y="92"/>
                    <a:pt x="2656" y="32"/>
                  </a:cubicBezTo>
                  <a:cubicBezTo>
                    <a:pt x="2539" y="11"/>
                    <a:pt x="2426" y="1"/>
                    <a:pt x="2317"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5818;p62">
              <a:extLst>
                <a:ext uri="{FF2B5EF4-FFF2-40B4-BE49-F238E27FC236}">
                  <a16:creationId xmlns:a16="http://schemas.microsoft.com/office/drawing/2014/main" xmlns="" id="{E72FF863-E71C-4007-BE5F-A0F23C72B086}"/>
                </a:ext>
              </a:extLst>
            </p:cNvPr>
            <p:cNvSpPr/>
            <p:nvPr/>
          </p:nvSpPr>
          <p:spPr>
            <a:xfrm>
              <a:off x="5425011" y="2301237"/>
              <a:ext cx="90452" cy="104500"/>
            </a:xfrm>
            <a:custGeom>
              <a:avLst/>
              <a:gdLst/>
              <a:ahLst/>
              <a:cxnLst/>
              <a:rect l="l" t="t" r="r" b="b"/>
              <a:pathLst>
                <a:path w="1835" h="2120" extrusionOk="0">
                  <a:moveTo>
                    <a:pt x="1275" y="0"/>
                  </a:moveTo>
                  <a:cubicBezTo>
                    <a:pt x="989" y="0"/>
                    <a:pt x="751" y="179"/>
                    <a:pt x="584" y="369"/>
                  </a:cubicBezTo>
                  <a:cubicBezTo>
                    <a:pt x="179" y="834"/>
                    <a:pt x="1" y="1441"/>
                    <a:pt x="60" y="2048"/>
                  </a:cubicBezTo>
                  <a:cubicBezTo>
                    <a:pt x="66" y="2096"/>
                    <a:pt x="102" y="2119"/>
                    <a:pt x="136" y="2119"/>
                  </a:cubicBezTo>
                  <a:cubicBezTo>
                    <a:pt x="170" y="2119"/>
                    <a:pt x="203" y="2096"/>
                    <a:pt x="203" y="2048"/>
                  </a:cubicBezTo>
                  <a:cubicBezTo>
                    <a:pt x="179" y="1560"/>
                    <a:pt x="346" y="1048"/>
                    <a:pt x="644" y="667"/>
                  </a:cubicBezTo>
                  <a:cubicBezTo>
                    <a:pt x="703" y="572"/>
                    <a:pt x="775" y="488"/>
                    <a:pt x="858" y="417"/>
                  </a:cubicBezTo>
                  <a:cubicBezTo>
                    <a:pt x="953" y="512"/>
                    <a:pt x="1013" y="631"/>
                    <a:pt x="1036" y="750"/>
                  </a:cubicBezTo>
                  <a:cubicBezTo>
                    <a:pt x="1048" y="834"/>
                    <a:pt x="1048" y="893"/>
                    <a:pt x="1048" y="976"/>
                  </a:cubicBezTo>
                  <a:lnTo>
                    <a:pt x="1048" y="1036"/>
                  </a:lnTo>
                  <a:lnTo>
                    <a:pt x="1048" y="1048"/>
                  </a:lnTo>
                  <a:lnTo>
                    <a:pt x="1048" y="1084"/>
                  </a:lnTo>
                  <a:cubicBezTo>
                    <a:pt x="1036" y="1131"/>
                    <a:pt x="1025" y="1167"/>
                    <a:pt x="1036" y="1215"/>
                  </a:cubicBezTo>
                  <a:cubicBezTo>
                    <a:pt x="1036" y="1263"/>
                    <a:pt x="1081" y="1301"/>
                    <a:pt x="1128" y="1301"/>
                  </a:cubicBezTo>
                  <a:cubicBezTo>
                    <a:pt x="1150" y="1301"/>
                    <a:pt x="1172" y="1293"/>
                    <a:pt x="1191" y="1274"/>
                  </a:cubicBezTo>
                  <a:cubicBezTo>
                    <a:pt x="1263" y="1203"/>
                    <a:pt x="1275" y="1084"/>
                    <a:pt x="1287" y="976"/>
                  </a:cubicBezTo>
                  <a:cubicBezTo>
                    <a:pt x="1310" y="881"/>
                    <a:pt x="1287" y="786"/>
                    <a:pt x="1263" y="691"/>
                  </a:cubicBezTo>
                  <a:cubicBezTo>
                    <a:pt x="1215" y="548"/>
                    <a:pt x="1144" y="417"/>
                    <a:pt x="1036" y="298"/>
                  </a:cubicBezTo>
                  <a:cubicBezTo>
                    <a:pt x="1084" y="262"/>
                    <a:pt x="1132" y="250"/>
                    <a:pt x="1191" y="238"/>
                  </a:cubicBezTo>
                  <a:cubicBezTo>
                    <a:pt x="1226" y="223"/>
                    <a:pt x="1265" y="217"/>
                    <a:pt x="1306" y="217"/>
                  </a:cubicBezTo>
                  <a:cubicBezTo>
                    <a:pt x="1362" y="217"/>
                    <a:pt x="1422" y="229"/>
                    <a:pt x="1477" y="250"/>
                  </a:cubicBezTo>
                  <a:cubicBezTo>
                    <a:pt x="1560" y="298"/>
                    <a:pt x="1608" y="381"/>
                    <a:pt x="1691" y="429"/>
                  </a:cubicBezTo>
                  <a:cubicBezTo>
                    <a:pt x="1704" y="435"/>
                    <a:pt x="1718" y="438"/>
                    <a:pt x="1732" y="438"/>
                  </a:cubicBezTo>
                  <a:cubicBezTo>
                    <a:pt x="1773" y="438"/>
                    <a:pt x="1817" y="413"/>
                    <a:pt x="1834" y="369"/>
                  </a:cubicBezTo>
                  <a:cubicBezTo>
                    <a:pt x="1822" y="131"/>
                    <a:pt x="1477" y="0"/>
                    <a:pt x="1275"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5821;p62">
              <a:extLst>
                <a:ext uri="{FF2B5EF4-FFF2-40B4-BE49-F238E27FC236}">
                  <a16:creationId xmlns:a16="http://schemas.microsoft.com/office/drawing/2014/main" xmlns="" id="{1B1A9FF3-F4CA-4FBB-A6BF-3AA5C3FEEEDB}"/>
                </a:ext>
              </a:extLst>
            </p:cNvPr>
            <p:cNvSpPr/>
            <p:nvPr/>
          </p:nvSpPr>
          <p:spPr>
            <a:xfrm>
              <a:off x="5073456" y="2154295"/>
              <a:ext cx="105782" cy="38596"/>
            </a:xfrm>
            <a:custGeom>
              <a:avLst/>
              <a:gdLst/>
              <a:ahLst/>
              <a:cxnLst/>
              <a:rect l="l" t="t" r="r" b="b"/>
              <a:pathLst>
                <a:path w="2146" h="783" extrusionOk="0">
                  <a:moveTo>
                    <a:pt x="538" y="0"/>
                  </a:moveTo>
                  <a:cubicBezTo>
                    <a:pt x="502" y="0"/>
                    <a:pt x="465" y="2"/>
                    <a:pt x="429" y="5"/>
                  </a:cubicBezTo>
                  <a:cubicBezTo>
                    <a:pt x="287" y="16"/>
                    <a:pt x="120" y="76"/>
                    <a:pt x="60" y="207"/>
                  </a:cubicBezTo>
                  <a:cubicBezTo>
                    <a:pt x="1" y="326"/>
                    <a:pt x="37" y="457"/>
                    <a:pt x="108" y="552"/>
                  </a:cubicBezTo>
                  <a:cubicBezTo>
                    <a:pt x="238" y="726"/>
                    <a:pt x="445" y="767"/>
                    <a:pt x="658" y="767"/>
                  </a:cubicBezTo>
                  <a:cubicBezTo>
                    <a:pt x="737" y="767"/>
                    <a:pt x="817" y="761"/>
                    <a:pt x="894" y="755"/>
                  </a:cubicBezTo>
                  <a:cubicBezTo>
                    <a:pt x="953" y="751"/>
                    <a:pt x="1013" y="749"/>
                    <a:pt x="1073" y="749"/>
                  </a:cubicBezTo>
                  <a:cubicBezTo>
                    <a:pt x="1193" y="749"/>
                    <a:pt x="1314" y="755"/>
                    <a:pt x="1441" y="755"/>
                  </a:cubicBezTo>
                  <a:cubicBezTo>
                    <a:pt x="1494" y="755"/>
                    <a:pt x="1679" y="783"/>
                    <a:pt x="1839" y="783"/>
                  </a:cubicBezTo>
                  <a:cubicBezTo>
                    <a:pt x="2006" y="783"/>
                    <a:pt x="2146" y="752"/>
                    <a:pt x="2072" y="624"/>
                  </a:cubicBezTo>
                  <a:cubicBezTo>
                    <a:pt x="2061" y="600"/>
                    <a:pt x="2013" y="564"/>
                    <a:pt x="1977" y="540"/>
                  </a:cubicBezTo>
                  <a:cubicBezTo>
                    <a:pt x="1894" y="493"/>
                    <a:pt x="1799" y="433"/>
                    <a:pt x="1715" y="386"/>
                  </a:cubicBezTo>
                  <a:cubicBezTo>
                    <a:pt x="1365" y="178"/>
                    <a:pt x="945" y="0"/>
                    <a:pt x="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5822;p62">
              <a:extLst>
                <a:ext uri="{FF2B5EF4-FFF2-40B4-BE49-F238E27FC236}">
                  <a16:creationId xmlns:a16="http://schemas.microsoft.com/office/drawing/2014/main" xmlns="" id="{97E55DBC-C96D-4D46-BC0E-A837FA077B4F}"/>
                </a:ext>
              </a:extLst>
            </p:cNvPr>
            <p:cNvSpPr/>
            <p:nvPr/>
          </p:nvSpPr>
          <p:spPr>
            <a:xfrm>
              <a:off x="4889496" y="2152176"/>
              <a:ext cx="80741" cy="38251"/>
            </a:xfrm>
            <a:custGeom>
              <a:avLst/>
              <a:gdLst/>
              <a:ahLst/>
              <a:cxnLst/>
              <a:rect l="l" t="t" r="r" b="b"/>
              <a:pathLst>
                <a:path w="1638" h="776" extrusionOk="0">
                  <a:moveTo>
                    <a:pt x="1094" y="0"/>
                  </a:moveTo>
                  <a:cubicBezTo>
                    <a:pt x="794" y="0"/>
                    <a:pt x="495" y="156"/>
                    <a:pt x="268" y="321"/>
                  </a:cubicBezTo>
                  <a:cubicBezTo>
                    <a:pt x="209" y="369"/>
                    <a:pt x="149" y="417"/>
                    <a:pt x="101" y="476"/>
                  </a:cubicBezTo>
                  <a:cubicBezTo>
                    <a:pt x="66" y="500"/>
                    <a:pt x="54" y="524"/>
                    <a:pt x="42" y="560"/>
                  </a:cubicBezTo>
                  <a:cubicBezTo>
                    <a:pt x="1" y="711"/>
                    <a:pt x="155" y="743"/>
                    <a:pt x="308" y="743"/>
                  </a:cubicBezTo>
                  <a:cubicBezTo>
                    <a:pt x="420" y="743"/>
                    <a:pt x="531" y="726"/>
                    <a:pt x="566" y="726"/>
                  </a:cubicBezTo>
                  <a:cubicBezTo>
                    <a:pt x="709" y="726"/>
                    <a:pt x="840" y="726"/>
                    <a:pt x="994" y="750"/>
                  </a:cubicBezTo>
                  <a:cubicBezTo>
                    <a:pt x="1076" y="763"/>
                    <a:pt x="1162" y="776"/>
                    <a:pt x="1244" y="776"/>
                  </a:cubicBezTo>
                  <a:cubicBezTo>
                    <a:pt x="1390" y="776"/>
                    <a:pt x="1521" y="735"/>
                    <a:pt x="1590" y="583"/>
                  </a:cubicBezTo>
                  <a:cubicBezTo>
                    <a:pt x="1637" y="476"/>
                    <a:pt x="1637" y="357"/>
                    <a:pt x="1554" y="238"/>
                  </a:cubicBezTo>
                  <a:cubicBezTo>
                    <a:pt x="1483" y="95"/>
                    <a:pt x="1352" y="24"/>
                    <a:pt x="1232" y="12"/>
                  </a:cubicBezTo>
                  <a:cubicBezTo>
                    <a:pt x="1186" y="4"/>
                    <a:pt x="1140" y="0"/>
                    <a:pt x="10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5823;p62">
              <a:extLst>
                <a:ext uri="{FF2B5EF4-FFF2-40B4-BE49-F238E27FC236}">
                  <a16:creationId xmlns:a16="http://schemas.microsoft.com/office/drawing/2014/main" xmlns="" id="{1780501F-493E-4C3A-B27B-11724F1C3C2B}"/>
                </a:ext>
              </a:extLst>
            </p:cNvPr>
            <p:cNvSpPr/>
            <p:nvPr/>
          </p:nvSpPr>
          <p:spPr>
            <a:xfrm>
              <a:off x="4959590" y="2234298"/>
              <a:ext cx="49391" cy="128752"/>
            </a:xfrm>
            <a:custGeom>
              <a:avLst/>
              <a:gdLst/>
              <a:ahLst/>
              <a:cxnLst/>
              <a:rect l="l" t="t" r="r" b="b"/>
              <a:pathLst>
                <a:path w="1002" h="2612" extrusionOk="0">
                  <a:moveTo>
                    <a:pt x="689" y="0"/>
                  </a:moveTo>
                  <a:cubicBezTo>
                    <a:pt x="655" y="0"/>
                    <a:pt x="625" y="30"/>
                    <a:pt x="632" y="72"/>
                  </a:cubicBezTo>
                  <a:cubicBezTo>
                    <a:pt x="715" y="429"/>
                    <a:pt x="799" y="822"/>
                    <a:pt x="811" y="1191"/>
                  </a:cubicBezTo>
                  <a:cubicBezTo>
                    <a:pt x="823" y="1275"/>
                    <a:pt x="823" y="1382"/>
                    <a:pt x="823" y="1465"/>
                  </a:cubicBezTo>
                  <a:lnTo>
                    <a:pt x="823" y="1501"/>
                  </a:lnTo>
                  <a:cubicBezTo>
                    <a:pt x="799" y="1489"/>
                    <a:pt x="763" y="1465"/>
                    <a:pt x="727" y="1465"/>
                  </a:cubicBezTo>
                  <a:cubicBezTo>
                    <a:pt x="679" y="1457"/>
                    <a:pt x="627" y="1451"/>
                    <a:pt x="573" y="1451"/>
                  </a:cubicBezTo>
                  <a:cubicBezTo>
                    <a:pt x="481" y="1451"/>
                    <a:pt x="386" y="1468"/>
                    <a:pt x="311" y="1513"/>
                  </a:cubicBezTo>
                  <a:cubicBezTo>
                    <a:pt x="49" y="1668"/>
                    <a:pt x="1" y="2025"/>
                    <a:pt x="96" y="2275"/>
                  </a:cubicBezTo>
                  <a:cubicBezTo>
                    <a:pt x="156" y="2406"/>
                    <a:pt x="263" y="2525"/>
                    <a:pt x="406" y="2584"/>
                  </a:cubicBezTo>
                  <a:cubicBezTo>
                    <a:pt x="455" y="2602"/>
                    <a:pt x="508" y="2612"/>
                    <a:pt x="562" y="2612"/>
                  </a:cubicBezTo>
                  <a:cubicBezTo>
                    <a:pt x="653" y="2612"/>
                    <a:pt x="743" y="2585"/>
                    <a:pt x="811" y="2525"/>
                  </a:cubicBezTo>
                  <a:cubicBezTo>
                    <a:pt x="834" y="2489"/>
                    <a:pt x="811" y="2430"/>
                    <a:pt x="763" y="2430"/>
                  </a:cubicBezTo>
                  <a:cubicBezTo>
                    <a:pt x="737" y="2432"/>
                    <a:pt x="711" y="2434"/>
                    <a:pt x="685" y="2434"/>
                  </a:cubicBezTo>
                  <a:cubicBezTo>
                    <a:pt x="581" y="2434"/>
                    <a:pt x="480" y="2411"/>
                    <a:pt x="394" y="2334"/>
                  </a:cubicBezTo>
                  <a:cubicBezTo>
                    <a:pt x="287" y="2251"/>
                    <a:pt x="239" y="2108"/>
                    <a:pt x="239" y="1977"/>
                  </a:cubicBezTo>
                  <a:cubicBezTo>
                    <a:pt x="263" y="1846"/>
                    <a:pt x="322" y="1715"/>
                    <a:pt x="453" y="1668"/>
                  </a:cubicBezTo>
                  <a:cubicBezTo>
                    <a:pt x="494" y="1659"/>
                    <a:pt x="541" y="1646"/>
                    <a:pt x="586" y="1646"/>
                  </a:cubicBezTo>
                  <a:cubicBezTo>
                    <a:pt x="606" y="1646"/>
                    <a:pt x="625" y="1648"/>
                    <a:pt x="644" y="1656"/>
                  </a:cubicBezTo>
                  <a:cubicBezTo>
                    <a:pt x="703" y="1668"/>
                    <a:pt x="763" y="1692"/>
                    <a:pt x="823" y="1692"/>
                  </a:cubicBezTo>
                  <a:cubicBezTo>
                    <a:pt x="832" y="1693"/>
                    <a:pt x="842" y="1694"/>
                    <a:pt x="851" y="1694"/>
                  </a:cubicBezTo>
                  <a:cubicBezTo>
                    <a:pt x="960" y="1694"/>
                    <a:pt x="1001" y="1565"/>
                    <a:pt x="1001" y="1477"/>
                  </a:cubicBezTo>
                  <a:cubicBezTo>
                    <a:pt x="1001" y="1311"/>
                    <a:pt x="977" y="1144"/>
                    <a:pt x="953" y="977"/>
                  </a:cubicBezTo>
                  <a:cubicBezTo>
                    <a:pt x="918" y="668"/>
                    <a:pt x="858" y="358"/>
                    <a:pt x="751" y="48"/>
                  </a:cubicBezTo>
                  <a:cubicBezTo>
                    <a:pt x="736" y="14"/>
                    <a:pt x="712" y="0"/>
                    <a:pt x="689" y="0"/>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5824;p62">
              <a:extLst>
                <a:ext uri="{FF2B5EF4-FFF2-40B4-BE49-F238E27FC236}">
                  <a16:creationId xmlns:a16="http://schemas.microsoft.com/office/drawing/2014/main" xmlns="" id="{0334D04C-8B51-4B79-A20B-6A0BE9682498}"/>
                </a:ext>
              </a:extLst>
            </p:cNvPr>
            <p:cNvSpPr/>
            <p:nvPr/>
          </p:nvSpPr>
          <p:spPr>
            <a:xfrm>
              <a:off x="5075822" y="2276196"/>
              <a:ext cx="102627" cy="39385"/>
            </a:xfrm>
            <a:custGeom>
              <a:avLst/>
              <a:gdLst/>
              <a:ahLst/>
              <a:cxnLst/>
              <a:rect l="l" t="t" r="r" b="b"/>
              <a:pathLst>
                <a:path w="2082" h="799" extrusionOk="0">
                  <a:moveTo>
                    <a:pt x="1040" y="1"/>
                  </a:moveTo>
                  <a:cubicBezTo>
                    <a:pt x="995" y="1"/>
                    <a:pt x="951" y="3"/>
                    <a:pt x="905" y="8"/>
                  </a:cubicBezTo>
                  <a:cubicBezTo>
                    <a:pt x="679" y="44"/>
                    <a:pt x="489" y="115"/>
                    <a:pt x="322" y="246"/>
                  </a:cubicBezTo>
                  <a:cubicBezTo>
                    <a:pt x="239" y="318"/>
                    <a:pt x="179" y="377"/>
                    <a:pt x="119" y="472"/>
                  </a:cubicBezTo>
                  <a:cubicBezTo>
                    <a:pt x="60" y="544"/>
                    <a:pt x="0" y="663"/>
                    <a:pt x="0" y="734"/>
                  </a:cubicBezTo>
                  <a:cubicBezTo>
                    <a:pt x="0" y="775"/>
                    <a:pt x="28" y="799"/>
                    <a:pt x="53" y="799"/>
                  </a:cubicBezTo>
                  <a:cubicBezTo>
                    <a:pt x="65" y="799"/>
                    <a:pt x="76" y="793"/>
                    <a:pt x="84" y="782"/>
                  </a:cubicBezTo>
                  <a:cubicBezTo>
                    <a:pt x="143" y="722"/>
                    <a:pt x="179" y="639"/>
                    <a:pt x="239" y="580"/>
                  </a:cubicBezTo>
                  <a:cubicBezTo>
                    <a:pt x="298" y="520"/>
                    <a:pt x="358" y="437"/>
                    <a:pt x="429" y="401"/>
                  </a:cubicBezTo>
                  <a:cubicBezTo>
                    <a:pt x="572" y="294"/>
                    <a:pt x="739" y="222"/>
                    <a:pt x="917" y="199"/>
                  </a:cubicBezTo>
                  <a:cubicBezTo>
                    <a:pt x="943" y="197"/>
                    <a:pt x="968" y="196"/>
                    <a:pt x="994" y="196"/>
                  </a:cubicBezTo>
                  <a:cubicBezTo>
                    <a:pt x="1168" y="196"/>
                    <a:pt x="1333" y="231"/>
                    <a:pt x="1489" y="294"/>
                  </a:cubicBezTo>
                  <a:cubicBezTo>
                    <a:pt x="1572" y="341"/>
                    <a:pt x="1667" y="377"/>
                    <a:pt x="1751" y="437"/>
                  </a:cubicBezTo>
                  <a:cubicBezTo>
                    <a:pt x="1846" y="496"/>
                    <a:pt x="1905" y="580"/>
                    <a:pt x="1989" y="615"/>
                  </a:cubicBezTo>
                  <a:cubicBezTo>
                    <a:pt x="2000" y="620"/>
                    <a:pt x="2010" y="622"/>
                    <a:pt x="2019" y="622"/>
                  </a:cubicBezTo>
                  <a:cubicBezTo>
                    <a:pt x="2060" y="622"/>
                    <a:pt x="2082" y="583"/>
                    <a:pt x="2072" y="544"/>
                  </a:cubicBezTo>
                  <a:cubicBezTo>
                    <a:pt x="2024" y="437"/>
                    <a:pt x="1929" y="353"/>
                    <a:pt x="1846" y="294"/>
                  </a:cubicBezTo>
                  <a:cubicBezTo>
                    <a:pt x="1751" y="222"/>
                    <a:pt x="1643" y="163"/>
                    <a:pt x="1548" y="115"/>
                  </a:cubicBezTo>
                  <a:cubicBezTo>
                    <a:pt x="1386" y="39"/>
                    <a:pt x="1217" y="1"/>
                    <a:pt x="10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5825;p62">
              <a:extLst>
                <a:ext uri="{FF2B5EF4-FFF2-40B4-BE49-F238E27FC236}">
                  <a16:creationId xmlns:a16="http://schemas.microsoft.com/office/drawing/2014/main" xmlns="" id="{201943EC-31A8-477A-B5AF-0B517833E66D}"/>
                </a:ext>
              </a:extLst>
            </p:cNvPr>
            <p:cNvSpPr/>
            <p:nvPr/>
          </p:nvSpPr>
          <p:spPr>
            <a:xfrm>
              <a:off x="4887031" y="2276196"/>
              <a:ext cx="66151" cy="39385"/>
            </a:xfrm>
            <a:custGeom>
              <a:avLst/>
              <a:gdLst/>
              <a:ahLst/>
              <a:cxnLst/>
              <a:rect l="l" t="t" r="r" b="b"/>
              <a:pathLst>
                <a:path w="1342" h="799" extrusionOk="0">
                  <a:moveTo>
                    <a:pt x="686" y="1"/>
                  </a:moveTo>
                  <a:cubicBezTo>
                    <a:pt x="575" y="1"/>
                    <a:pt x="468" y="39"/>
                    <a:pt x="354" y="115"/>
                  </a:cubicBezTo>
                  <a:cubicBezTo>
                    <a:pt x="282" y="163"/>
                    <a:pt x="223" y="222"/>
                    <a:pt x="163" y="294"/>
                  </a:cubicBezTo>
                  <a:cubicBezTo>
                    <a:pt x="104" y="353"/>
                    <a:pt x="44" y="437"/>
                    <a:pt x="20" y="544"/>
                  </a:cubicBezTo>
                  <a:cubicBezTo>
                    <a:pt x="1" y="583"/>
                    <a:pt x="21" y="622"/>
                    <a:pt x="42" y="622"/>
                  </a:cubicBezTo>
                  <a:cubicBezTo>
                    <a:pt x="47" y="622"/>
                    <a:pt x="52" y="620"/>
                    <a:pt x="56" y="615"/>
                  </a:cubicBezTo>
                  <a:cubicBezTo>
                    <a:pt x="116" y="580"/>
                    <a:pt x="163" y="496"/>
                    <a:pt x="211" y="437"/>
                  </a:cubicBezTo>
                  <a:cubicBezTo>
                    <a:pt x="270" y="377"/>
                    <a:pt x="318" y="341"/>
                    <a:pt x="390" y="294"/>
                  </a:cubicBezTo>
                  <a:cubicBezTo>
                    <a:pt x="493" y="231"/>
                    <a:pt x="597" y="196"/>
                    <a:pt x="701" y="196"/>
                  </a:cubicBezTo>
                  <a:cubicBezTo>
                    <a:pt x="716" y="196"/>
                    <a:pt x="732" y="197"/>
                    <a:pt x="747" y="199"/>
                  </a:cubicBezTo>
                  <a:cubicBezTo>
                    <a:pt x="866" y="222"/>
                    <a:pt x="973" y="294"/>
                    <a:pt x="1056" y="401"/>
                  </a:cubicBezTo>
                  <a:cubicBezTo>
                    <a:pt x="1104" y="437"/>
                    <a:pt x="1152" y="520"/>
                    <a:pt x="1175" y="580"/>
                  </a:cubicBezTo>
                  <a:cubicBezTo>
                    <a:pt x="1211" y="639"/>
                    <a:pt x="1235" y="722"/>
                    <a:pt x="1282" y="782"/>
                  </a:cubicBezTo>
                  <a:cubicBezTo>
                    <a:pt x="1286" y="793"/>
                    <a:pt x="1294" y="799"/>
                    <a:pt x="1302" y="799"/>
                  </a:cubicBezTo>
                  <a:cubicBezTo>
                    <a:pt x="1320" y="799"/>
                    <a:pt x="1342" y="775"/>
                    <a:pt x="1342" y="734"/>
                  </a:cubicBezTo>
                  <a:cubicBezTo>
                    <a:pt x="1342" y="663"/>
                    <a:pt x="1306" y="544"/>
                    <a:pt x="1282" y="472"/>
                  </a:cubicBezTo>
                  <a:cubicBezTo>
                    <a:pt x="1235" y="377"/>
                    <a:pt x="1211" y="318"/>
                    <a:pt x="1152" y="246"/>
                  </a:cubicBezTo>
                  <a:cubicBezTo>
                    <a:pt x="1044" y="115"/>
                    <a:pt x="913" y="44"/>
                    <a:pt x="771" y="8"/>
                  </a:cubicBezTo>
                  <a:cubicBezTo>
                    <a:pt x="742" y="3"/>
                    <a:pt x="714" y="1"/>
                    <a:pt x="6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5826;p62">
              <a:extLst>
                <a:ext uri="{FF2B5EF4-FFF2-40B4-BE49-F238E27FC236}">
                  <a16:creationId xmlns:a16="http://schemas.microsoft.com/office/drawing/2014/main" xmlns="" id="{964D81AC-6C78-4637-844D-A2920D045160}"/>
                </a:ext>
              </a:extLst>
            </p:cNvPr>
            <p:cNvSpPr/>
            <p:nvPr/>
          </p:nvSpPr>
          <p:spPr>
            <a:xfrm>
              <a:off x="4947119" y="2359945"/>
              <a:ext cx="150194" cy="49440"/>
            </a:xfrm>
            <a:custGeom>
              <a:avLst/>
              <a:gdLst/>
              <a:ahLst/>
              <a:cxnLst/>
              <a:rect l="l" t="t" r="r" b="b"/>
              <a:pathLst>
                <a:path w="3047" h="1003" extrusionOk="0">
                  <a:moveTo>
                    <a:pt x="2970" y="1"/>
                  </a:moveTo>
                  <a:cubicBezTo>
                    <a:pt x="2958" y="1"/>
                    <a:pt x="2945" y="4"/>
                    <a:pt x="2933" y="12"/>
                  </a:cubicBezTo>
                  <a:cubicBezTo>
                    <a:pt x="2826" y="83"/>
                    <a:pt x="2730" y="178"/>
                    <a:pt x="2623" y="250"/>
                  </a:cubicBezTo>
                  <a:cubicBezTo>
                    <a:pt x="2516" y="321"/>
                    <a:pt x="2409" y="393"/>
                    <a:pt x="2314" y="452"/>
                  </a:cubicBezTo>
                  <a:cubicBezTo>
                    <a:pt x="2099" y="583"/>
                    <a:pt x="1861" y="678"/>
                    <a:pt x="1623" y="738"/>
                  </a:cubicBezTo>
                  <a:cubicBezTo>
                    <a:pt x="1385" y="797"/>
                    <a:pt x="1147" y="833"/>
                    <a:pt x="897" y="833"/>
                  </a:cubicBezTo>
                  <a:cubicBezTo>
                    <a:pt x="766" y="833"/>
                    <a:pt x="647" y="809"/>
                    <a:pt x="504" y="797"/>
                  </a:cubicBezTo>
                  <a:cubicBezTo>
                    <a:pt x="373" y="774"/>
                    <a:pt x="230" y="738"/>
                    <a:pt x="123" y="655"/>
                  </a:cubicBezTo>
                  <a:cubicBezTo>
                    <a:pt x="109" y="644"/>
                    <a:pt x="95" y="639"/>
                    <a:pt x="81" y="639"/>
                  </a:cubicBezTo>
                  <a:cubicBezTo>
                    <a:pt x="36" y="639"/>
                    <a:pt x="0" y="689"/>
                    <a:pt x="28" y="726"/>
                  </a:cubicBezTo>
                  <a:cubicBezTo>
                    <a:pt x="206" y="928"/>
                    <a:pt x="540" y="976"/>
                    <a:pt x="802" y="988"/>
                  </a:cubicBezTo>
                  <a:cubicBezTo>
                    <a:pt x="880" y="998"/>
                    <a:pt x="958" y="1002"/>
                    <a:pt x="1035" y="1002"/>
                  </a:cubicBezTo>
                  <a:cubicBezTo>
                    <a:pt x="1237" y="1002"/>
                    <a:pt x="1433" y="972"/>
                    <a:pt x="1623" y="928"/>
                  </a:cubicBezTo>
                  <a:cubicBezTo>
                    <a:pt x="1897" y="869"/>
                    <a:pt x="2147" y="774"/>
                    <a:pt x="2385" y="631"/>
                  </a:cubicBezTo>
                  <a:cubicBezTo>
                    <a:pt x="2623" y="500"/>
                    <a:pt x="2873" y="321"/>
                    <a:pt x="3028" y="95"/>
                  </a:cubicBezTo>
                  <a:cubicBezTo>
                    <a:pt x="3047" y="48"/>
                    <a:pt x="3014" y="1"/>
                    <a:pt x="2970" y="1"/>
                  </a:cubicBezTo>
                  <a:close/>
                </a:path>
              </a:pathLst>
            </a:custGeom>
            <a:solidFill>
              <a:srgbClr val="C43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5827;p62">
              <a:extLst>
                <a:ext uri="{FF2B5EF4-FFF2-40B4-BE49-F238E27FC236}">
                  <a16:creationId xmlns:a16="http://schemas.microsoft.com/office/drawing/2014/main" xmlns="" id="{F71F1910-BFB5-48D5-B855-80CC086977DE}"/>
                </a:ext>
              </a:extLst>
            </p:cNvPr>
            <p:cNvSpPr/>
            <p:nvPr/>
          </p:nvSpPr>
          <p:spPr>
            <a:xfrm>
              <a:off x="5476078" y="3309472"/>
              <a:ext cx="80002" cy="60778"/>
            </a:xfrm>
            <a:custGeom>
              <a:avLst/>
              <a:gdLst/>
              <a:ahLst/>
              <a:cxnLst/>
              <a:rect l="l" t="t" r="r" b="b"/>
              <a:pathLst>
                <a:path w="1623" h="1233" extrusionOk="0">
                  <a:moveTo>
                    <a:pt x="1291" y="1"/>
                  </a:moveTo>
                  <a:cubicBezTo>
                    <a:pt x="1080" y="1"/>
                    <a:pt x="727" y="203"/>
                    <a:pt x="727" y="203"/>
                  </a:cubicBezTo>
                  <a:lnTo>
                    <a:pt x="0" y="1180"/>
                  </a:lnTo>
                  <a:cubicBezTo>
                    <a:pt x="0" y="1180"/>
                    <a:pt x="188" y="1232"/>
                    <a:pt x="439" y="1232"/>
                  </a:cubicBezTo>
                  <a:cubicBezTo>
                    <a:pt x="722" y="1232"/>
                    <a:pt x="1087" y="1166"/>
                    <a:pt x="1358" y="882"/>
                  </a:cubicBezTo>
                  <a:cubicBezTo>
                    <a:pt x="1623" y="598"/>
                    <a:pt x="1530" y="532"/>
                    <a:pt x="1385" y="532"/>
                  </a:cubicBezTo>
                  <a:cubicBezTo>
                    <a:pt x="1255" y="532"/>
                    <a:pt x="1084" y="584"/>
                    <a:pt x="1084" y="584"/>
                  </a:cubicBezTo>
                  <a:cubicBezTo>
                    <a:pt x="1084" y="584"/>
                    <a:pt x="1548" y="215"/>
                    <a:pt x="1417" y="49"/>
                  </a:cubicBezTo>
                  <a:cubicBezTo>
                    <a:pt x="1390" y="14"/>
                    <a:pt x="1345" y="1"/>
                    <a:pt x="1291"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5828;p62">
              <a:extLst>
                <a:ext uri="{FF2B5EF4-FFF2-40B4-BE49-F238E27FC236}">
                  <a16:creationId xmlns:a16="http://schemas.microsoft.com/office/drawing/2014/main" xmlns="" id="{6848D133-E2DF-46B7-A3C6-6FFA9FFB4072}"/>
                </a:ext>
              </a:extLst>
            </p:cNvPr>
            <p:cNvSpPr/>
            <p:nvPr/>
          </p:nvSpPr>
          <p:spPr>
            <a:xfrm>
              <a:off x="5378676" y="3217294"/>
              <a:ext cx="161877" cy="152265"/>
            </a:xfrm>
            <a:custGeom>
              <a:avLst/>
              <a:gdLst/>
              <a:ahLst/>
              <a:cxnLst/>
              <a:rect l="l" t="t" r="r" b="b"/>
              <a:pathLst>
                <a:path w="3284" h="3089" extrusionOk="0">
                  <a:moveTo>
                    <a:pt x="1358" y="1"/>
                  </a:moveTo>
                  <a:cubicBezTo>
                    <a:pt x="1287" y="1"/>
                    <a:pt x="1230" y="19"/>
                    <a:pt x="1191" y="61"/>
                  </a:cubicBezTo>
                  <a:cubicBezTo>
                    <a:pt x="1191" y="61"/>
                    <a:pt x="0" y="1038"/>
                    <a:pt x="60" y="1621"/>
                  </a:cubicBezTo>
                  <a:cubicBezTo>
                    <a:pt x="117" y="2187"/>
                    <a:pt x="1630" y="3088"/>
                    <a:pt x="2037" y="3088"/>
                  </a:cubicBezTo>
                  <a:cubicBezTo>
                    <a:pt x="2050" y="3088"/>
                    <a:pt x="2061" y="3087"/>
                    <a:pt x="2072" y="3085"/>
                  </a:cubicBezTo>
                  <a:cubicBezTo>
                    <a:pt x="2417" y="3026"/>
                    <a:pt x="3239" y="1442"/>
                    <a:pt x="3262" y="1276"/>
                  </a:cubicBezTo>
                  <a:cubicBezTo>
                    <a:pt x="3283" y="1139"/>
                    <a:pt x="1911" y="1"/>
                    <a:pt x="1358" y="1"/>
                  </a:cubicBezTo>
                  <a:close/>
                </a:path>
              </a:pathLst>
            </a:custGeom>
            <a:solidFill>
              <a:srgbClr val="FFA6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5829;p62">
              <a:extLst>
                <a:ext uri="{FF2B5EF4-FFF2-40B4-BE49-F238E27FC236}">
                  <a16:creationId xmlns:a16="http://schemas.microsoft.com/office/drawing/2014/main" xmlns="" id="{E2F2CE5B-89DD-40DE-9D83-B6F444AB3F4E}"/>
                </a:ext>
              </a:extLst>
            </p:cNvPr>
            <p:cNvSpPr/>
            <p:nvPr/>
          </p:nvSpPr>
          <p:spPr>
            <a:xfrm>
              <a:off x="5493676" y="3315830"/>
              <a:ext cx="28590" cy="41849"/>
            </a:xfrm>
            <a:custGeom>
              <a:avLst/>
              <a:gdLst/>
              <a:ahLst/>
              <a:cxnLst/>
              <a:rect l="l" t="t" r="r" b="b"/>
              <a:pathLst>
                <a:path w="580" h="849" extrusionOk="0">
                  <a:moveTo>
                    <a:pt x="540" y="1"/>
                  </a:moveTo>
                  <a:cubicBezTo>
                    <a:pt x="529" y="1"/>
                    <a:pt x="517" y="9"/>
                    <a:pt x="513" y="27"/>
                  </a:cubicBezTo>
                  <a:cubicBezTo>
                    <a:pt x="465" y="170"/>
                    <a:pt x="394" y="324"/>
                    <a:pt x="298" y="455"/>
                  </a:cubicBezTo>
                  <a:cubicBezTo>
                    <a:pt x="251" y="527"/>
                    <a:pt x="215" y="586"/>
                    <a:pt x="155" y="646"/>
                  </a:cubicBezTo>
                  <a:cubicBezTo>
                    <a:pt x="144" y="682"/>
                    <a:pt x="108" y="705"/>
                    <a:pt x="84" y="741"/>
                  </a:cubicBezTo>
                  <a:cubicBezTo>
                    <a:pt x="48" y="753"/>
                    <a:pt x="13" y="789"/>
                    <a:pt x="1" y="813"/>
                  </a:cubicBezTo>
                  <a:cubicBezTo>
                    <a:pt x="1" y="825"/>
                    <a:pt x="24" y="848"/>
                    <a:pt x="36" y="848"/>
                  </a:cubicBezTo>
                  <a:cubicBezTo>
                    <a:pt x="60" y="825"/>
                    <a:pt x="96" y="801"/>
                    <a:pt x="120" y="765"/>
                  </a:cubicBezTo>
                  <a:lnTo>
                    <a:pt x="215" y="682"/>
                  </a:lnTo>
                  <a:cubicBezTo>
                    <a:pt x="275" y="622"/>
                    <a:pt x="310" y="563"/>
                    <a:pt x="358" y="479"/>
                  </a:cubicBezTo>
                  <a:cubicBezTo>
                    <a:pt x="453" y="348"/>
                    <a:pt x="525" y="205"/>
                    <a:pt x="572" y="51"/>
                  </a:cubicBezTo>
                  <a:cubicBezTo>
                    <a:pt x="580" y="21"/>
                    <a:pt x="560" y="1"/>
                    <a:pt x="540" y="1"/>
                  </a:cubicBezTo>
                  <a:close/>
                </a:path>
              </a:pathLst>
            </a:custGeom>
            <a:solidFill>
              <a:srgbClr val="C44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5830;p62">
              <a:extLst>
                <a:ext uri="{FF2B5EF4-FFF2-40B4-BE49-F238E27FC236}">
                  <a16:creationId xmlns:a16="http://schemas.microsoft.com/office/drawing/2014/main" xmlns="" id="{4DE8A4FA-DED9-4255-91AD-D5B72714BFB0}"/>
                </a:ext>
              </a:extLst>
            </p:cNvPr>
            <p:cNvSpPr/>
            <p:nvPr/>
          </p:nvSpPr>
          <p:spPr>
            <a:xfrm>
              <a:off x="5360734" y="2650674"/>
              <a:ext cx="360723" cy="667075"/>
            </a:xfrm>
            <a:custGeom>
              <a:avLst/>
              <a:gdLst/>
              <a:ahLst/>
              <a:cxnLst/>
              <a:rect l="l" t="t" r="r" b="b"/>
              <a:pathLst>
                <a:path w="7318" h="13533" extrusionOk="0">
                  <a:moveTo>
                    <a:pt x="718" y="0"/>
                  </a:moveTo>
                  <a:cubicBezTo>
                    <a:pt x="0" y="0"/>
                    <a:pt x="163" y="1569"/>
                    <a:pt x="245" y="2186"/>
                  </a:cubicBezTo>
                  <a:cubicBezTo>
                    <a:pt x="328" y="2900"/>
                    <a:pt x="590" y="3603"/>
                    <a:pt x="1007" y="4198"/>
                  </a:cubicBezTo>
                  <a:cubicBezTo>
                    <a:pt x="1221" y="4532"/>
                    <a:pt x="1507" y="4722"/>
                    <a:pt x="1805" y="4960"/>
                  </a:cubicBezTo>
                  <a:cubicBezTo>
                    <a:pt x="2019" y="5127"/>
                    <a:pt x="2221" y="5317"/>
                    <a:pt x="2400" y="5532"/>
                  </a:cubicBezTo>
                  <a:cubicBezTo>
                    <a:pt x="2733" y="5901"/>
                    <a:pt x="2983" y="6365"/>
                    <a:pt x="2995" y="6865"/>
                  </a:cubicBezTo>
                  <a:cubicBezTo>
                    <a:pt x="3031" y="7830"/>
                    <a:pt x="2174" y="9497"/>
                    <a:pt x="1626" y="10485"/>
                  </a:cubicBezTo>
                  <a:lnTo>
                    <a:pt x="1578" y="10568"/>
                  </a:lnTo>
                  <a:cubicBezTo>
                    <a:pt x="1340" y="10985"/>
                    <a:pt x="1162" y="11271"/>
                    <a:pt x="1162" y="11271"/>
                  </a:cubicBezTo>
                  <a:lnTo>
                    <a:pt x="3817" y="13533"/>
                  </a:lnTo>
                  <a:cubicBezTo>
                    <a:pt x="3936" y="13307"/>
                    <a:pt x="4067" y="13080"/>
                    <a:pt x="4186" y="12866"/>
                  </a:cubicBezTo>
                  <a:cubicBezTo>
                    <a:pt x="4198" y="12830"/>
                    <a:pt x="4222" y="12818"/>
                    <a:pt x="4234" y="12783"/>
                  </a:cubicBezTo>
                  <a:cubicBezTo>
                    <a:pt x="5841" y="9949"/>
                    <a:pt x="7317" y="7341"/>
                    <a:pt x="6139" y="5163"/>
                  </a:cubicBezTo>
                  <a:cubicBezTo>
                    <a:pt x="6031" y="4972"/>
                    <a:pt x="5924" y="4794"/>
                    <a:pt x="5805" y="4615"/>
                  </a:cubicBezTo>
                  <a:cubicBezTo>
                    <a:pt x="5138" y="3603"/>
                    <a:pt x="4293" y="2686"/>
                    <a:pt x="3400" y="1853"/>
                  </a:cubicBezTo>
                  <a:cubicBezTo>
                    <a:pt x="2972" y="1448"/>
                    <a:pt x="2519" y="1055"/>
                    <a:pt x="2043" y="698"/>
                  </a:cubicBezTo>
                  <a:cubicBezTo>
                    <a:pt x="1805" y="519"/>
                    <a:pt x="1376" y="269"/>
                    <a:pt x="1126" y="126"/>
                  </a:cubicBezTo>
                  <a:cubicBezTo>
                    <a:pt x="966" y="39"/>
                    <a:pt x="831" y="0"/>
                    <a:pt x="7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5831;p62">
              <a:extLst>
                <a:ext uri="{FF2B5EF4-FFF2-40B4-BE49-F238E27FC236}">
                  <a16:creationId xmlns:a16="http://schemas.microsoft.com/office/drawing/2014/main" xmlns="" id="{E7D2B885-1674-4D76-8897-B73E1A7AE5B8}"/>
                </a:ext>
              </a:extLst>
            </p:cNvPr>
            <p:cNvSpPr/>
            <p:nvPr/>
          </p:nvSpPr>
          <p:spPr>
            <a:xfrm>
              <a:off x="5439109" y="3167459"/>
              <a:ext cx="130921" cy="117415"/>
            </a:xfrm>
            <a:custGeom>
              <a:avLst/>
              <a:gdLst/>
              <a:ahLst/>
              <a:cxnLst/>
              <a:rect l="l" t="t" r="r" b="b"/>
              <a:pathLst>
                <a:path w="2656" h="2382" extrusionOk="0">
                  <a:moveTo>
                    <a:pt x="72" y="1"/>
                  </a:moveTo>
                  <a:cubicBezTo>
                    <a:pt x="24" y="25"/>
                    <a:pt x="12" y="60"/>
                    <a:pt x="0" y="84"/>
                  </a:cubicBezTo>
                  <a:cubicBezTo>
                    <a:pt x="84" y="144"/>
                    <a:pt x="167" y="203"/>
                    <a:pt x="262" y="286"/>
                  </a:cubicBezTo>
                  <a:cubicBezTo>
                    <a:pt x="596" y="525"/>
                    <a:pt x="905" y="775"/>
                    <a:pt x="1203" y="1025"/>
                  </a:cubicBezTo>
                  <a:cubicBezTo>
                    <a:pt x="1703" y="1453"/>
                    <a:pt x="2167" y="1918"/>
                    <a:pt x="2620" y="2382"/>
                  </a:cubicBezTo>
                  <a:cubicBezTo>
                    <a:pt x="2632" y="2346"/>
                    <a:pt x="2644" y="2334"/>
                    <a:pt x="2655" y="2311"/>
                  </a:cubicBezTo>
                  <a:cubicBezTo>
                    <a:pt x="2525" y="2156"/>
                    <a:pt x="2394" y="2025"/>
                    <a:pt x="2263" y="1870"/>
                  </a:cubicBezTo>
                  <a:cubicBezTo>
                    <a:pt x="1822" y="1429"/>
                    <a:pt x="1370" y="1013"/>
                    <a:pt x="870" y="608"/>
                  </a:cubicBezTo>
                  <a:cubicBezTo>
                    <a:pt x="620" y="406"/>
                    <a:pt x="369" y="203"/>
                    <a:pt x="119" y="25"/>
                  </a:cubicBezTo>
                  <a:cubicBezTo>
                    <a:pt x="96" y="13"/>
                    <a:pt x="84" y="1"/>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5832;p62">
              <a:extLst>
                <a:ext uri="{FF2B5EF4-FFF2-40B4-BE49-F238E27FC236}">
                  <a16:creationId xmlns:a16="http://schemas.microsoft.com/office/drawing/2014/main" xmlns="" id="{E52E1A46-32E7-4E90-915B-8C5B732EC553}"/>
                </a:ext>
              </a:extLst>
            </p:cNvPr>
            <p:cNvSpPr/>
            <p:nvPr/>
          </p:nvSpPr>
          <p:spPr>
            <a:xfrm>
              <a:off x="5398590" y="2865245"/>
              <a:ext cx="62848" cy="40518"/>
            </a:xfrm>
            <a:custGeom>
              <a:avLst/>
              <a:gdLst/>
              <a:ahLst/>
              <a:cxnLst/>
              <a:rect l="l" t="t" r="r" b="b"/>
              <a:pathLst>
                <a:path w="1275" h="822" extrusionOk="0">
                  <a:moveTo>
                    <a:pt x="1" y="0"/>
                  </a:moveTo>
                  <a:lnTo>
                    <a:pt x="1" y="0"/>
                  </a:lnTo>
                  <a:cubicBezTo>
                    <a:pt x="179" y="179"/>
                    <a:pt x="394" y="321"/>
                    <a:pt x="608" y="464"/>
                  </a:cubicBezTo>
                  <a:cubicBezTo>
                    <a:pt x="691" y="524"/>
                    <a:pt x="787" y="560"/>
                    <a:pt x="882" y="619"/>
                  </a:cubicBezTo>
                  <a:cubicBezTo>
                    <a:pt x="858" y="619"/>
                    <a:pt x="846" y="619"/>
                    <a:pt x="834" y="607"/>
                  </a:cubicBezTo>
                  <a:cubicBezTo>
                    <a:pt x="739" y="595"/>
                    <a:pt x="668" y="595"/>
                    <a:pt x="584" y="595"/>
                  </a:cubicBezTo>
                  <a:cubicBezTo>
                    <a:pt x="489" y="595"/>
                    <a:pt x="418" y="607"/>
                    <a:pt x="322" y="643"/>
                  </a:cubicBezTo>
                  <a:cubicBezTo>
                    <a:pt x="489" y="702"/>
                    <a:pt x="644" y="726"/>
                    <a:pt x="799" y="762"/>
                  </a:cubicBezTo>
                  <a:cubicBezTo>
                    <a:pt x="965" y="786"/>
                    <a:pt x="1120" y="798"/>
                    <a:pt x="1275" y="822"/>
                  </a:cubicBezTo>
                  <a:cubicBezTo>
                    <a:pt x="1096" y="619"/>
                    <a:pt x="894" y="476"/>
                    <a:pt x="680" y="345"/>
                  </a:cubicBezTo>
                  <a:cubicBezTo>
                    <a:pt x="453" y="202"/>
                    <a:pt x="239" y="83"/>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roup 22">
            <a:extLst>
              <a:ext uri="{FF2B5EF4-FFF2-40B4-BE49-F238E27FC236}">
                <a16:creationId xmlns:a16="http://schemas.microsoft.com/office/drawing/2014/main" xmlns="" id="{E53A740A-4180-4149-818C-F483100BCED2}"/>
              </a:ext>
            </a:extLst>
          </p:cNvPr>
          <p:cNvGrpSpPr/>
          <p:nvPr/>
        </p:nvGrpSpPr>
        <p:grpSpPr>
          <a:xfrm>
            <a:off x="2281403" y="247455"/>
            <a:ext cx="4700960" cy="3731203"/>
            <a:chOff x="1697469" y="-21239"/>
            <a:chExt cx="5934462" cy="3532685"/>
          </a:xfrm>
        </p:grpSpPr>
        <p:grpSp>
          <p:nvGrpSpPr>
            <p:cNvPr id="549" name="Google Shape;4688;p55">
              <a:extLst>
                <a:ext uri="{FF2B5EF4-FFF2-40B4-BE49-F238E27FC236}">
                  <a16:creationId xmlns:a16="http://schemas.microsoft.com/office/drawing/2014/main" xmlns="" id="{4AFFACE4-8A4B-4B94-8F46-7CDAD292A72D}"/>
                </a:ext>
              </a:extLst>
            </p:cNvPr>
            <p:cNvGrpSpPr/>
            <p:nvPr/>
          </p:nvGrpSpPr>
          <p:grpSpPr>
            <a:xfrm rot="-852140" flipH="1">
              <a:off x="1697469" y="-21239"/>
              <a:ext cx="5934462" cy="3160384"/>
              <a:chOff x="-3106156" y="1455121"/>
              <a:chExt cx="697110" cy="480673"/>
            </a:xfrm>
          </p:grpSpPr>
          <p:sp>
            <p:nvSpPr>
              <p:cNvPr id="550" name="Google Shape;4689;p55">
                <a:extLst>
                  <a:ext uri="{FF2B5EF4-FFF2-40B4-BE49-F238E27FC236}">
                    <a16:creationId xmlns:a16="http://schemas.microsoft.com/office/drawing/2014/main" xmlns="" id="{F5E10398-AC4C-4888-83E5-4B6A7547F4AB}"/>
                  </a:ext>
                </a:extLst>
              </p:cNvPr>
              <p:cNvSpPr/>
              <p:nvPr/>
            </p:nvSpPr>
            <p:spPr>
              <a:xfrm>
                <a:off x="-3106156" y="1455121"/>
                <a:ext cx="697110" cy="480673"/>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551" name="Google Shape;4690;p55">
                <a:extLst>
                  <a:ext uri="{FF2B5EF4-FFF2-40B4-BE49-F238E27FC236}">
                    <a16:creationId xmlns:a16="http://schemas.microsoft.com/office/drawing/2014/main" xmlns="" id="{10C6C914-1956-4EBE-BDE0-9E3B2A38CB73}"/>
                  </a:ext>
                </a:extLst>
              </p:cNvPr>
              <p:cNvSpPr/>
              <p:nvPr/>
            </p:nvSpPr>
            <p:spPr>
              <a:xfrm rot="-3552197" flipH="1">
                <a:off x="-2511838" y="1666672"/>
                <a:ext cx="54801" cy="94451"/>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755" name="Google Shape;3262;p46">
              <a:extLst>
                <a:ext uri="{FF2B5EF4-FFF2-40B4-BE49-F238E27FC236}">
                  <a16:creationId xmlns:a16="http://schemas.microsoft.com/office/drawing/2014/main" xmlns="" id="{D6AB3F2A-9FD0-41DC-85BF-5C49B76D9FC8}"/>
                </a:ext>
              </a:extLst>
            </p:cNvPr>
            <p:cNvSpPr/>
            <p:nvPr/>
          </p:nvSpPr>
          <p:spPr>
            <a:xfrm rot="2042856">
              <a:off x="2367448" y="2673244"/>
              <a:ext cx="329122" cy="838202"/>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6" name="Google Shape;3262;p46">
              <a:extLst>
                <a:ext uri="{FF2B5EF4-FFF2-40B4-BE49-F238E27FC236}">
                  <a16:creationId xmlns:a16="http://schemas.microsoft.com/office/drawing/2014/main" xmlns="" id="{6E8721CB-77E1-436C-85ED-E6C7BAA50405}"/>
                </a:ext>
              </a:extLst>
            </p:cNvPr>
            <p:cNvSpPr/>
            <p:nvPr/>
          </p:nvSpPr>
          <p:spPr>
            <a:xfrm rot="1400615">
              <a:off x="3737400" y="2763743"/>
              <a:ext cx="212588" cy="541415"/>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7" name="Google Shape;3262;p46">
              <a:extLst>
                <a:ext uri="{FF2B5EF4-FFF2-40B4-BE49-F238E27FC236}">
                  <a16:creationId xmlns:a16="http://schemas.microsoft.com/office/drawing/2014/main" xmlns="" id="{B9E77957-0F64-462C-B3AB-98F35B0FE69D}"/>
                </a:ext>
              </a:extLst>
            </p:cNvPr>
            <p:cNvSpPr/>
            <p:nvPr/>
          </p:nvSpPr>
          <p:spPr>
            <a:xfrm rot="19352147" flipH="1">
              <a:off x="4647784" y="2531669"/>
              <a:ext cx="359146" cy="914655"/>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758" name="Google Shape;3262;p46">
              <a:extLst>
                <a:ext uri="{FF2B5EF4-FFF2-40B4-BE49-F238E27FC236}">
                  <a16:creationId xmlns:a16="http://schemas.microsoft.com/office/drawing/2014/main" xmlns="" id="{45126DAE-F4DF-4D47-8DD1-936DC0B2BDD4}"/>
                </a:ext>
              </a:extLst>
            </p:cNvPr>
            <p:cNvSpPr/>
            <p:nvPr/>
          </p:nvSpPr>
          <p:spPr>
            <a:xfrm rot="19352147" flipH="1">
              <a:off x="6059615" y="2611125"/>
              <a:ext cx="309510" cy="703387"/>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22" name="TextBox 21">
            <a:extLst>
              <a:ext uri="{FF2B5EF4-FFF2-40B4-BE49-F238E27FC236}">
                <a16:creationId xmlns:a16="http://schemas.microsoft.com/office/drawing/2014/main" xmlns="" id="{5B96B357-86B2-4C8A-B6DC-B7FA33E0EE2D}"/>
              </a:ext>
            </a:extLst>
          </p:cNvPr>
          <p:cNvSpPr txBox="1"/>
          <p:nvPr/>
        </p:nvSpPr>
        <p:spPr>
          <a:xfrm>
            <a:off x="2817002" y="1388498"/>
            <a:ext cx="3569679" cy="984885"/>
          </a:xfrm>
          <a:prstGeom prst="rect">
            <a:avLst/>
          </a:prstGeom>
          <a:noFill/>
        </p:spPr>
        <p:txBody>
          <a:bodyPr wrap="square" rtlCol="0">
            <a:spAutoFit/>
          </a:bodyPr>
          <a:lstStyle/>
          <a:p>
            <a:pPr algn="ctr"/>
            <a:r>
              <a:rPr lang="vi-VN" sz="2000" dirty="0">
                <a:solidFill>
                  <a:srgbClr val="004D61"/>
                </a:solidFill>
              </a:rPr>
              <a:t>Hãy nêu cảm nhận sau khi nghe tác phẩm </a:t>
            </a:r>
            <a:r>
              <a:rPr lang="fr-FR" sz="1800" b="1" i="1" dirty="0" err="1">
                <a:solidFill>
                  <a:srgbClr val="004D61"/>
                </a:solidFill>
                <a:effectLst/>
                <a:latin typeface="+mj-lt"/>
                <a:ea typeface="Calibri" panose="020F0502020204030204" pitchFamily="34" charset="0"/>
              </a:rPr>
              <a:t>Hungarian</a:t>
            </a:r>
            <a:r>
              <a:rPr lang="fr-FR" sz="1800" b="1" i="1" dirty="0">
                <a:solidFill>
                  <a:srgbClr val="004D61"/>
                </a:solidFill>
                <a:effectLst/>
                <a:latin typeface="+mj-lt"/>
                <a:ea typeface="Calibri" panose="020F0502020204030204" pitchFamily="34" charset="0"/>
              </a:rPr>
              <a:t> </a:t>
            </a:r>
            <a:r>
              <a:rPr lang="fr-FR" sz="1800" b="1" i="1" dirty="0" err="1">
                <a:solidFill>
                  <a:srgbClr val="004D61"/>
                </a:solidFill>
                <a:effectLst/>
                <a:latin typeface="+mj-lt"/>
                <a:ea typeface="Calibri" panose="020F0502020204030204" pitchFamily="34" charset="0"/>
              </a:rPr>
              <a:t>Sonata</a:t>
            </a:r>
            <a:r>
              <a:rPr lang="fr-FR" sz="1800" b="1" i="1" dirty="0">
                <a:solidFill>
                  <a:srgbClr val="004D61"/>
                </a:solidFill>
                <a:effectLst/>
                <a:latin typeface="+mj-lt"/>
                <a:ea typeface="Calibri" panose="020F0502020204030204" pitchFamily="34" charset="0"/>
              </a:rPr>
              <a:t> – Paul de </a:t>
            </a:r>
            <a:r>
              <a:rPr lang="fr-FR" sz="1800" b="1" i="1" dirty="0" err="1">
                <a:solidFill>
                  <a:srgbClr val="004D61"/>
                </a:solidFill>
                <a:effectLst/>
                <a:latin typeface="+mj-lt"/>
                <a:ea typeface="Calibri" panose="020F0502020204030204" pitchFamily="34" charset="0"/>
              </a:rPr>
              <a:t>Senneville</a:t>
            </a:r>
            <a:r>
              <a:rPr lang="fr-FR" sz="1800" b="1" dirty="0">
                <a:solidFill>
                  <a:srgbClr val="004D61"/>
                </a:solidFill>
                <a:effectLst/>
                <a:latin typeface="+mj-lt"/>
                <a:ea typeface="Calibri" panose="020F0502020204030204" pitchFamily="34" charset="0"/>
              </a:rPr>
              <a:t> </a:t>
            </a:r>
            <a:endParaRPr lang="en-US" sz="2000" b="1" i="1" dirty="0">
              <a:solidFill>
                <a:srgbClr val="004D61"/>
              </a:solidFill>
              <a:latin typeface="+mj-lt"/>
            </a:endParaRPr>
          </a:p>
        </p:txBody>
      </p:sp>
      <p:sp>
        <p:nvSpPr>
          <p:cNvPr id="313" name="Heart 312">
            <a:extLst>
              <a:ext uri="{FF2B5EF4-FFF2-40B4-BE49-F238E27FC236}">
                <a16:creationId xmlns:a16="http://schemas.microsoft.com/office/drawing/2014/main" xmlns="" id="{7DAF12FB-C8D6-43E7-AD7C-6FC4F0CDAA97}"/>
              </a:ext>
            </a:extLst>
          </p:cNvPr>
          <p:cNvSpPr/>
          <p:nvPr/>
        </p:nvSpPr>
        <p:spPr>
          <a:xfrm>
            <a:off x="86949" y="6022044"/>
            <a:ext cx="609902" cy="722857"/>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a:t>
            </a:r>
          </a:p>
        </p:txBody>
      </p:sp>
      <p:sp>
        <p:nvSpPr>
          <p:cNvPr id="314" name="TextBox 313"/>
          <p:cNvSpPr txBox="1"/>
          <p:nvPr/>
        </p:nvSpPr>
        <p:spPr>
          <a:xfrm>
            <a:off x="722537" y="366422"/>
            <a:ext cx="8305800" cy="286232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vi-VN" dirty="0">
                <a:hlinkClick r:id="rId3"/>
              </a:rPr>
              <a:t>Hungarian Sonata</a:t>
            </a:r>
            <a:r>
              <a:rPr lang="vi-VN" dirty="0"/>
              <a:t> bắt đầu bằng những giai điệu êm ái, tựa như ánh nắng ban mai đang dát vàng lên cảnh vật xung quanh. </a:t>
            </a:r>
            <a:endParaRPr lang="en-US" dirty="0" smtClean="0"/>
          </a:p>
          <a:p>
            <a:pPr algn="ctr"/>
            <a:r>
              <a:rPr lang="vi-VN" dirty="0" smtClean="0"/>
              <a:t>Những </a:t>
            </a:r>
            <a:r>
              <a:rPr lang="vi-VN" dirty="0"/>
              <a:t>giai điệu, gam màu ấy khiến ta bồi hồi, nhớ về những kỷ niệm xưa, chốn cũ một thời. Hết đưa ta về quá khứ, giai điệu phát triển về sau lại có phần lãng mạn, man mác buồn, như một kỉ niệm đẹp gì đó đã từng. Trong cơn mơ màng ấy, giai điệu bất chợt trở nên dồn dập như thức tỉnh người nghe quay về hiện tại. Càng về cuối, giai điệu lại tiếp tục gây ấn tượng cho người nghe, được thể hiện qua ngón đàn điêu luyện của </a:t>
            </a:r>
            <a:r>
              <a:rPr lang="vi-VN" dirty="0">
                <a:hlinkClick r:id="rId4"/>
              </a:rPr>
              <a:t>Richard Clayderman</a:t>
            </a:r>
            <a:r>
              <a:rPr lang="vi-VN" dirty="0"/>
              <a:t> đã lột tả được hết những cung bậc cảm xúc của giai điệu.</a:t>
            </a:r>
            <a:r>
              <a:rPr lang="vi-VN" sz="6000" dirty="0"/>
              <a:t/>
            </a:r>
            <a:br>
              <a:rPr lang="vi-VN" sz="6000" dirty="0"/>
            </a:br>
            <a:endParaRPr lang="en-US" dirty="0"/>
          </a:p>
        </p:txBody>
      </p:sp>
    </p:spTree>
    <p:extLst>
      <p:ext uri="{BB962C8B-B14F-4D97-AF65-F5344CB8AC3E}">
        <p14:creationId xmlns:p14="http://schemas.microsoft.com/office/powerpoint/2010/main" val="291076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4">
                                            <p:txEl>
                                              <p:pRg st="0" end="0"/>
                                            </p:txEl>
                                          </p:spTgt>
                                        </p:tgtEl>
                                        <p:attrNameLst>
                                          <p:attrName>style.visibility</p:attrName>
                                        </p:attrNameLst>
                                      </p:cBhvr>
                                      <p:to>
                                        <p:strVal val="visible"/>
                                      </p:to>
                                    </p:set>
                                    <p:animEffect transition="in" filter="fade">
                                      <p:cBhvr>
                                        <p:cTn id="7" dur="1000"/>
                                        <p:tgtEl>
                                          <p:spTgt spid="314">
                                            <p:txEl>
                                              <p:pRg st="0" end="0"/>
                                            </p:txEl>
                                          </p:spTgt>
                                        </p:tgtEl>
                                      </p:cBhvr>
                                    </p:animEffect>
                                    <p:anim calcmode="lin" valueType="num">
                                      <p:cBhvr>
                                        <p:cTn id="8" dur="1000" fill="hold"/>
                                        <p:tgtEl>
                                          <p:spTgt spid="3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1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14">
                                            <p:txEl>
                                              <p:pRg st="1" end="1"/>
                                            </p:txEl>
                                          </p:spTgt>
                                        </p:tgtEl>
                                        <p:attrNameLst>
                                          <p:attrName>style.visibility</p:attrName>
                                        </p:attrNameLst>
                                      </p:cBhvr>
                                      <p:to>
                                        <p:strVal val="visible"/>
                                      </p:to>
                                    </p:set>
                                    <p:animEffect transition="in" filter="fade">
                                      <p:cBhvr>
                                        <p:cTn id="12" dur="1000"/>
                                        <p:tgtEl>
                                          <p:spTgt spid="314">
                                            <p:txEl>
                                              <p:pRg st="1" end="1"/>
                                            </p:txEl>
                                          </p:spTgt>
                                        </p:tgtEl>
                                      </p:cBhvr>
                                    </p:animEffect>
                                    <p:anim calcmode="lin" valueType="num">
                                      <p:cBhvr>
                                        <p:cTn id="13" dur="1000" fill="hold"/>
                                        <p:tgtEl>
                                          <p:spTgt spid="31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90</TotalTime>
  <Words>385</Words>
  <Application>Microsoft Office PowerPoint</Application>
  <PresentationFormat>On-screen Show (4:3)</PresentationFormat>
  <Paragraphs>56</Paragraphs>
  <Slides>16</Slides>
  <Notes>9</Notes>
  <HiddenSlides>0</HiddenSlides>
  <MMClips>8</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.VnAristote</vt:lpstr>
      <vt:lpstr>.VnTime</vt:lpstr>
      <vt:lpstr>.VnTimeH</vt:lpstr>
      <vt:lpstr>Arial</vt:lpstr>
      <vt:lpstr>Calibri</vt:lpstr>
      <vt:lpstr>Gochi Hand</vt:lpstr>
      <vt:lpstr>Rage Italic</vt:lpstr>
      <vt:lpstr>Short Stack</vt:lpstr>
      <vt:lpstr>Tahoma</vt:lpstr>
      <vt:lpstr>Times New Roman</vt:lpstr>
      <vt:lpstr>Trebuchet MS</vt:lpstr>
      <vt:lpstr>Wingdings 3</vt:lpstr>
      <vt:lpstr>Facet</vt:lpstr>
      <vt:lpstr>PowerPoint Presentation</vt:lpstr>
      <vt:lpstr>TIẾT 3 Thường thức âm nhạc: Giới thiệu đàn piano Ôn bài hát: Con đường học trò</vt:lpstr>
      <vt:lpstr>PowerPoint Presentation</vt:lpstr>
      <vt:lpstr>KHỞI ĐỘNG</vt:lpstr>
      <vt:lpstr>HÌNH THÀNH KIẾN THỨC MỚI</vt:lpstr>
      <vt:lpstr>Đàn piano</vt:lpstr>
      <vt:lpstr>PowerPoint Presentation</vt:lpstr>
      <vt:lpstr>PowerPoint Presentation</vt:lpstr>
      <vt:lpstr>PowerPoint Presentation</vt:lpstr>
      <vt:lpstr>PowerPoint Presentation</vt:lpstr>
      <vt:lpstr>KHỞI ĐỘNG</vt:lpstr>
      <vt:lpstr>PowerPoint Presentation</vt:lpstr>
      <vt:lpstr>MÌNH CÙNG HÁT </vt:lpstr>
      <vt:lpstr>LUYỆN TẬP HÁT KẾT HỢP VẬN ĐÔNG BỘ GÕ CƠ THỂ</vt:lpstr>
      <vt:lpstr>VẬN DỤNG</vt:lpstr>
      <vt:lpstr>CHUẨN BỊ CHO TIẾT HỌC SAU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Tiết 2 Thường thức âm nhạc: Giới thiệu đàn piano Ôn bài hát: Con đường học trò</dc:title>
  <dc:creator>4tcomputer.vn</dc:creator>
  <cp:lastModifiedBy>AutoBVT</cp:lastModifiedBy>
  <cp:revision>17</cp:revision>
  <dcterms:created xsi:type="dcterms:W3CDTF">2021-09-08T08:38:55Z</dcterms:created>
  <dcterms:modified xsi:type="dcterms:W3CDTF">2021-10-07T11:25:22Z</dcterms:modified>
</cp:coreProperties>
</file>