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5"/>
  </p:notesMasterIdLst>
  <p:sldIdLst>
    <p:sldId id="261" r:id="rId2"/>
    <p:sldId id="467" r:id="rId3"/>
    <p:sldId id="476" r:id="rId4"/>
    <p:sldId id="504" r:id="rId5"/>
    <p:sldId id="505" r:id="rId6"/>
    <p:sldId id="506" r:id="rId7"/>
    <p:sldId id="468" r:id="rId8"/>
    <p:sldId id="507" r:id="rId9"/>
    <p:sldId id="508" r:id="rId10"/>
    <p:sldId id="509" r:id="rId11"/>
    <p:sldId id="510" r:id="rId12"/>
    <p:sldId id="511" r:id="rId13"/>
    <p:sldId id="40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9A010A-3217-4071-BEDC-04CF2493A839}" v="21" dt="2023-02-01T09:33:00.638"/>
  </p1510:revLst>
</p1510:revInfo>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73" d="100"/>
          <a:sy n="73" d="100"/>
        </p:scale>
        <p:origin x="4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Quốc Khánh Lê" userId="4c7d32bd584a5e1d" providerId="LiveId" clId="{47C06CC1-C8DD-4EF1-B421-835BDF21FD46}"/>
    <pc:docChg chg="undo custSel addSld delSld modSld sldOrd">
      <pc:chgData name="Quốc Khánh Lê" userId="4c7d32bd584a5e1d" providerId="LiveId" clId="{47C06CC1-C8DD-4EF1-B421-835BDF21FD46}" dt="2023-01-09T13:39:43.815" v="748"/>
      <pc:docMkLst>
        <pc:docMk/>
      </pc:docMkLst>
      <pc:sldChg chg="modSp mod modAnim">
        <pc:chgData name="Quốc Khánh Lê" userId="4c7d32bd584a5e1d" providerId="LiveId" clId="{47C06CC1-C8DD-4EF1-B421-835BDF21FD46}" dt="2022-12-29T08:20:55.924" v="595" actId="1076"/>
        <pc:sldMkLst>
          <pc:docMk/>
          <pc:sldMk cId="2978810324" sldId="257"/>
        </pc:sldMkLst>
        <pc:spChg chg="mod">
          <ac:chgData name="Quốc Khánh Lê" userId="4c7d32bd584a5e1d" providerId="LiveId" clId="{47C06CC1-C8DD-4EF1-B421-835BDF21FD46}" dt="2022-12-29T08:20:55.924" v="595" actId="1076"/>
          <ac:spMkLst>
            <pc:docMk/>
            <pc:sldMk cId="2978810324" sldId="257"/>
            <ac:spMk id="5" creationId="{FE596D5E-DB26-A8B2-042A-F0B5C5B84166}"/>
          </ac:spMkLst>
        </pc:spChg>
      </pc:sldChg>
      <pc:sldChg chg="addSp delSp modSp mod delAnim modAnim">
        <pc:chgData name="Quốc Khánh Lê" userId="4c7d32bd584a5e1d" providerId="LiveId" clId="{47C06CC1-C8DD-4EF1-B421-835BDF21FD46}" dt="2023-01-03T03:47:58.152" v="719" actId="20577"/>
        <pc:sldMkLst>
          <pc:docMk/>
          <pc:sldMk cId="3401842969" sldId="263"/>
        </pc:sldMkLst>
        <pc:spChg chg="add mod">
          <ac:chgData name="Quốc Khánh Lê" userId="4c7d32bd584a5e1d" providerId="LiveId" clId="{47C06CC1-C8DD-4EF1-B421-835BDF21FD46}" dt="2023-01-03T03:47:58.152" v="719" actId="20577"/>
          <ac:spMkLst>
            <pc:docMk/>
            <pc:sldMk cId="3401842969" sldId="263"/>
            <ac:spMk id="3" creationId="{E2B45CED-D4DD-4134-96A3-F94426B82266}"/>
          </ac:spMkLst>
        </pc:spChg>
        <pc:spChg chg="mod">
          <ac:chgData name="Quốc Khánh Lê" userId="4c7d32bd584a5e1d" providerId="LiveId" clId="{47C06CC1-C8DD-4EF1-B421-835BDF21FD46}" dt="2022-12-28T15:04:49.581" v="307" actId="1076"/>
          <ac:spMkLst>
            <pc:docMk/>
            <pc:sldMk cId="3401842969" sldId="263"/>
            <ac:spMk id="4" creationId="{5E9E8FEC-F806-6A65-88E4-67DD6D529B48}"/>
          </ac:spMkLst>
        </pc:spChg>
        <pc:spChg chg="mod">
          <ac:chgData name="Quốc Khánh Lê" userId="4c7d32bd584a5e1d" providerId="LiveId" clId="{47C06CC1-C8DD-4EF1-B421-835BDF21FD46}" dt="2023-01-03T03:46:50.525" v="710" actId="20577"/>
          <ac:spMkLst>
            <pc:docMk/>
            <pc:sldMk cId="3401842969" sldId="263"/>
            <ac:spMk id="5" creationId="{C87F25F5-6BDB-16AC-F71D-5FBA29E2C56F}"/>
          </ac:spMkLst>
        </pc:spChg>
        <pc:spChg chg="del mod">
          <ac:chgData name="Quốc Khánh Lê" userId="4c7d32bd584a5e1d" providerId="LiveId" clId="{47C06CC1-C8DD-4EF1-B421-835BDF21FD46}" dt="2023-01-03T03:46:23.918" v="706" actId="21"/>
          <ac:spMkLst>
            <pc:docMk/>
            <pc:sldMk cId="3401842969" sldId="263"/>
            <ac:spMk id="6" creationId="{DAACC98C-BC8B-F70C-3237-D3AA9F8D2B0E}"/>
          </ac:spMkLst>
        </pc:spChg>
      </pc:sldChg>
      <pc:sldChg chg="modSp mod">
        <pc:chgData name="Quốc Khánh Lê" userId="4c7d32bd584a5e1d" providerId="LiveId" clId="{47C06CC1-C8DD-4EF1-B421-835BDF21FD46}" dt="2023-01-03T03:42:34.184" v="696" actId="20577"/>
        <pc:sldMkLst>
          <pc:docMk/>
          <pc:sldMk cId="2323615917" sldId="264"/>
        </pc:sldMkLst>
        <pc:spChg chg="mod">
          <ac:chgData name="Quốc Khánh Lê" userId="4c7d32bd584a5e1d" providerId="LiveId" clId="{47C06CC1-C8DD-4EF1-B421-835BDF21FD46}" dt="2022-12-28T15:06:05.558" v="316" actId="14100"/>
          <ac:spMkLst>
            <pc:docMk/>
            <pc:sldMk cId="2323615917" sldId="264"/>
            <ac:spMk id="4" creationId="{C16F6B0B-A23D-7002-B3F3-8F29D3C5787B}"/>
          </ac:spMkLst>
        </pc:spChg>
        <pc:spChg chg="mod">
          <ac:chgData name="Quốc Khánh Lê" userId="4c7d32bd584a5e1d" providerId="LiveId" clId="{47C06CC1-C8DD-4EF1-B421-835BDF21FD46}" dt="2022-12-28T15:05:56.030" v="314" actId="1076"/>
          <ac:spMkLst>
            <pc:docMk/>
            <pc:sldMk cId="2323615917" sldId="264"/>
            <ac:spMk id="5" creationId="{6C8363C3-1C07-176E-C40E-3CA9B8B52C07}"/>
          </ac:spMkLst>
        </pc:spChg>
        <pc:spChg chg="mod">
          <ac:chgData name="Quốc Khánh Lê" userId="4c7d32bd584a5e1d" providerId="LiveId" clId="{47C06CC1-C8DD-4EF1-B421-835BDF21FD46}" dt="2023-01-03T03:42:34.184" v="696" actId="20577"/>
          <ac:spMkLst>
            <pc:docMk/>
            <pc:sldMk cId="2323615917" sldId="264"/>
            <ac:spMk id="6" creationId="{1DAB6A55-BBE2-4D82-A716-0FD5DD3E908F}"/>
          </ac:spMkLst>
        </pc:spChg>
      </pc:sldChg>
      <pc:sldChg chg="addSp modSp add mod ord modAnim">
        <pc:chgData name="Quốc Khánh Lê" userId="4c7d32bd584a5e1d" providerId="LiveId" clId="{47C06CC1-C8DD-4EF1-B421-835BDF21FD46}" dt="2022-12-29T08:32:41.792" v="614" actId="20577"/>
        <pc:sldMkLst>
          <pc:docMk/>
          <pc:sldMk cId="2623487072" sldId="268"/>
        </pc:sldMkLst>
        <pc:spChg chg="add mod">
          <ac:chgData name="Quốc Khánh Lê" userId="4c7d32bd584a5e1d" providerId="LiveId" clId="{47C06CC1-C8DD-4EF1-B421-835BDF21FD46}" dt="2022-12-28T15:16:16.704" v="386" actId="20577"/>
          <ac:spMkLst>
            <pc:docMk/>
            <pc:sldMk cId="2623487072" sldId="268"/>
            <ac:spMk id="2" creationId="{C390082C-A040-6684-BA3F-3FE6D060FF26}"/>
          </ac:spMkLst>
        </pc:spChg>
        <pc:spChg chg="mod">
          <ac:chgData name="Quốc Khánh Lê" userId="4c7d32bd584a5e1d" providerId="LiveId" clId="{47C06CC1-C8DD-4EF1-B421-835BDF21FD46}" dt="2022-12-29T08:32:41.792" v="614" actId="20577"/>
          <ac:spMkLst>
            <pc:docMk/>
            <pc:sldMk cId="2623487072" sldId="268"/>
            <ac:spMk id="5" creationId="{64072DE7-7135-4B0B-AFC9-4968055EAE3F}"/>
          </ac:spMkLst>
        </pc:spChg>
        <pc:spChg chg="mod">
          <ac:chgData name="Quốc Khánh Lê" userId="4c7d32bd584a5e1d" providerId="LiveId" clId="{47C06CC1-C8DD-4EF1-B421-835BDF21FD46}" dt="2022-12-28T15:07:49.200" v="320" actId="14100"/>
          <ac:spMkLst>
            <pc:docMk/>
            <pc:sldMk cId="2623487072" sldId="268"/>
            <ac:spMk id="6" creationId="{E17F4AC4-A6A1-4BFC-AE11-34DA8E79FE84}"/>
          </ac:spMkLst>
        </pc:spChg>
        <pc:spChg chg="mod">
          <ac:chgData name="Quốc Khánh Lê" userId="4c7d32bd584a5e1d" providerId="LiveId" clId="{47C06CC1-C8DD-4EF1-B421-835BDF21FD46}" dt="2022-12-28T15:09:19.043" v="371" actId="207"/>
          <ac:spMkLst>
            <pc:docMk/>
            <pc:sldMk cId="2623487072" sldId="268"/>
            <ac:spMk id="7" creationId="{A62472E4-9EFC-43F9-82AD-2F44DBCE745C}"/>
          </ac:spMkLst>
        </pc:spChg>
        <pc:picChg chg="mod">
          <ac:chgData name="Quốc Khánh Lê" userId="4c7d32bd584a5e1d" providerId="LiveId" clId="{47C06CC1-C8DD-4EF1-B421-835BDF21FD46}" dt="2022-12-28T15:09:27.896" v="372" actId="1076"/>
          <ac:picMkLst>
            <pc:docMk/>
            <pc:sldMk cId="2623487072" sldId="268"/>
            <ac:picMk id="3" creationId="{269B1C35-E9A0-4268-9E6F-F2208DCFDF5C}"/>
          </ac:picMkLst>
        </pc:picChg>
      </pc:sldChg>
      <pc:sldChg chg="delSp modSp add mod ord modAnim">
        <pc:chgData name="Quốc Khánh Lê" userId="4c7d32bd584a5e1d" providerId="LiveId" clId="{47C06CC1-C8DD-4EF1-B421-835BDF21FD46}" dt="2022-12-29T08:25:55.320" v="602"/>
        <pc:sldMkLst>
          <pc:docMk/>
          <pc:sldMk cId="1031894815" sldId="285"/>
        </pc:sldMkLst>
        <pc:spChg chg="del">
          <ac:chgData name="Quốc Khánh Lê" userId="4c7d32bd584a5e1d" providerId="LiveId" clId="{47C06CC1-C8DD-4EF1-B421-835BDF21FD46}" dt="2022-12-28T15:11:41.307" v="378" actId="21"/>
          <ac:spMkLst>
            <pc:docMk/>
            <pc:sldMk cId="1031894815" sldId="285"/>
            <ac:spMk id="4" creationId="{00000000-0000-0000-0000-000000000000}"/>
          </ac:spMkLst>
        </pc:spChg>
        <pc:picChg chg="mod">
          <ac:chgData name="Quốc Khánh Lê" userId="4c7d32bd584a5e1d" providerId="LiveId" clId="{47C06CC1-C8DD-4EF1-B421-835BDF21FD46}" dt="2022-12-28T15:12:05.643" v="382" actId="1076"/>
          <ac:picMkLst>
            <pc:docMk/>
            <pc:sldMk cId="1031894815" sldId="285"/>
            <ac:picMk id="3074" creationId="{00000000-0000-0000-0000-000000000000}"/>
          </ac:picMkLst>
        </pc:picChg>
      </pc:sldChg>
      <pc:sldChg chg="modSp mod">
        <pc:chgData name="Quốc Khánh Lê" userId="4c7d32bd584a5e1d" providerId="LiveId" clId="{47C06CC1-C8DD-4EF1-B421-835BDF21FD46}" dt="2023-01-06T02:45:39.965" v="733" actId="14100"/>
        <pc:sldMkLst>
          <pc:docMk/>
          <pc:sldMk cId="524708278" sldId="293"/>
        </pc:sldMkLst>
        <pc:picChg chg="mod">
          <ac:chgData name="Quốc Khánh Lê" userId="4c7d32bd584a5e1d" providerId="LiveId" clId="{47C06CC1-C8DD-4EF1-B421-835BDF21FD46}" dt="2023-01-06T02:45:39.965" v="733" actId="14100"/>
          <ac:picMkLst>
            <pc:docMk/>
            <pc:sldMk cId="524708278" sldId="293"/>
            <ac:picMk id="4" creationId="{00000000-0000-0000-0000-000000000000}"/>
          </ac:picMkLst>
        </pc:picChg>
      </pc:sldChg>
      <pc:sldChg chg="addSp delSp modSp mod">
        <pc:chgData name="Quốc Khánh Lê" userId="4c7d32bd584a5e1d" providerId="LiveId" clId="{47C06CC1-C8DD-4EF1-B421-835BDF21FD46}" dt="2023-01-03T03:29:45.225" v="670" actId="207"/>
        <pc:sldMkLst>
          <pc:docMk/>
          <pc:sldMk cId="3024751497" sldId="295"/>
        </pc:sldMkLst>
        <pc:spChg chg="del mod">
          <ac:chgData name="Quốc Khánh Lê" userId="4c7d32bd584a5e1d" providerId="LiveId" clId="{47C06CC1-C8DD-4EF1-B421-835BDF21FD46}" dt="2022-12-28T14:04:55.330" v="30" actId="21"/>
          <ac:spMkLst>
            <pc:docMk/>
            <pc:sldMk cId="3024751497" sldId="295"/>
            <ac:spMk id="4" creationId="{FD3BC701-99E6-39B2-0861-4A008BA4BE21}"/>
          </ac:spMkLst>
        </pc:spChg>
        <pc:spChg chg="del mod">
          <ac:chgData name="Quốc Khánh Lê" userId="4c7d32bd584a5e1d" providerId="LiveId" clId="{47C06CC1-C8DD-4EF1-B421-835BDF21FD46}" dt="2022-12-28T14:06:51.384" v="42" actId="21"/>
          <ac:spMkLst>
            <pc:docMk/>
            <pc:sldMk cId="3024751497" sldId="295"/>
            <ac:spMk id="5" creationId="{FD2CD62E-6F7A-C317-F67B-843B18F0BF1D}"/>
          </ac:spMkLst>
        </pc:spChg>
        <pc:graphicFrameChg chg="add mod modGraphic">
          <ac:chgData name="Quốc Khánh Lê" userId="4c7d32bd584a5e1d" providerId="LiveId" clId="{47C06CC1-C8DD-4EF1-B421-835BDF21FD46}" dt="2023-01-03T03:29:45.225" v="670" actId="207"/>
          <ac:graphicFrameMkLst>
            <pc:docMk/>
            <pc:sldMk cId="3024751497" sldId="295"/>
            <ac:graphicFrameMk id="2" creationId="{7D52B25E-E183-518D-5739-A9058080DBBB}"/>
          </ac:graphicFrameMkLst>
        </pc:graphicFrameChg>
        <pc:graphicFrameChg chg="del mod modGraphic">
          <ac:chgData name="Quốc Khánh Lê" userId="4c7d32bd584a5e1d" providerId="LiveId" clId="{47C06CC1-C8DD-4EF1-B421-835BDF21FD46}" dt="2023-01-03T03:24:49.445" v="647" actId="21"/>
          <ac:graphicFrameMkLst>
            <pc:docMk/>
            <pc:sldMk cId="3024751497" sldId="295"/>
            <ac:graphicFrameMk id="6" creationId="{E1BD7661-5F33-DD55-1456-C203748A0FE5}"/>
          </ac:graphicFrameMkLst>
        </pc:graphicFrameChg>
      </pc:sldChg>
      <pc:sldChg chg="modSp mod modAnim">
        <pc:chgData name="Quốc Khánh Lê" userId="4c7d32bd584a5e1d" providerId="LiveId" clId="{47C06CC1-C8DD-4EF1-B421-835BDF21FD46}" dt="2022-12-29T08:14:35.283" v="581" actId="5793"/>
        <pc:sldMkLst>
          <pc:docMk/>
          <pc:sldMk cId="2534005436" sldId="296"/>
        </pc:sldMkLst>
        <pc:spChg chg="mod">
          <ac:chgData name="Quốc Khánh Lê" userId="4c7d32bd584a5e1d" providerId="LiveId" clId="{47C06CC1-C8DD-4EF1-B421-835BDF21FD46}" dt="2022-12-29T08:14:35.283" v="581" actId="5793"/>
          <ac:spMkLst>
            <pc:docMk/>
            <pc:sldMk cId="2534005436" sldId="296"/>
            <ac:spMk id="4" creationId="{24448AD0-F013-3865-E37A-4144B0534AA6}"/>
          </ac:spMkLst>
        </pc:spChg>
      </pc:sldChg>
      <pc:sldChg chg="delSp modSp add del mod delAnim">
        <pc:chgData name="Quốc Khánh Lê" userId="4c7d32bd584a5e1d" providerId="LiveId" clId="{47C06CC1-C8DD-4EF1-B421-835BDF21FD46}" dt="2022-12-28T14:59:54.249" v="265" actId="2696"/>
        <pc:sldMkLst>
          <pc:docMk/>
          <pc:sldMk cId="1932292402" sldId="297"/>
        </pc:sldMkLst>
        <pc:spChg chg="del mod">
          <ac:chgData name="Quốc Khánh Lê" userId="4c7d32bd584a5e1d" providerId="LiveId" clId="{47C06CC1-C8DD-4EF1-B421-835BDF21FD46}" dt="2022-12-28T14:57:16.603" v="256" actId="21"/>
          <ac:spMkLst>
            <pc:docMk/>
            <pc:sldMk cId="1932292402" sldId="297"/>
            <ac:spMk id="2" creationId="{00000000-0000-0000-0000-000000000000}"/>
          </ac:spMkLst>
        </pc:spChg>
      </pc:sldChg>
      <pc:sldChg chg="modSp add mod modAnim">
        <pc:chgData name="Quốc Khánh Lê" userId="4c7d32bd584a5e1d" providerId="LiveId" clId="{47C06CC1-C8DD-4EF1-B421-835BDF21FD46}" dt="2022-12-29T08:28:29.388" v="612"/>
        <pc:sldMkLst>
          <pc:docMk/>
          <pc:sldMk cId="256394677" sldId="298"/>
        </pc:sldMkLst>
        <pc:spChg chg="mod">
          <ac:chgData name="Quốc Khánh Lê" userId="4c7d32bd584a5e1d" providerId="LiveId" clId="{47C06CC1-C8DD-4EF1-B421-835BDF21FD46}" dt="2022-12-29T08:27:50.538" v="608" actId="1076"/>
          <ac:spMkLst>
            <pc:docMk/>
            <pc:sldMk cId="256394677" sldId="298"/>
            <ac:spMk id="3" creationId="{00000000-0000-0000-0000-000000000000}"/>
          </ac:spMkLst>
        </pc:spChg>
        <pc:picChg chg="mod">
          <ac:chgData name="Quốc Khánh Lê" userId="4c7d32bd584a5e1d" providerId="LiveId" clId="{47C06CC1-C8DD-4EF1-B421-835BDF21FD46}" dt="2022-12-29T08:28:06.563" v="610" actId="14100"/>
          <ac:picMkLst>
            <pc:docMk/>
            <pc:sldMk cId="256394677" sldId="298"/>
            <ac:picMk id="2" creationId="{00000000-0000-0000-0000-000000000000}"/>
          </ac:picMkLst>
        </pc:picChg>
      </pc:sldChg>
      <pc:sldChg chg="modSp add mod modAnim">
        <pc:chgData name="Quốc Khánh Lê" userId="4c7d32bd584a5e1d" providerId="LiveId" clId="{47C06CC1-C8DD-4EF1-B421-835BDF21FD46}" dt="2022-12-29T08:27:13.329" v="605"/>
        <pc:sldMkLst>
          <pc:docMk/>
          <pc:sldMk cId="1347884967" sldId="299"/>
        </pc:sldMkLst>
        <pc:spChg chg="mod">
          <ac:chgData name="Quốc Khánh Lê" userId="4c7d32bd584a5e1d" providerId="LiveId" clId="{47C06CC1-C8DD-4EF1-B421-835BDF21FD46}" dt="2022-12-28T15:17:59.787" v="394" actId="1076"/>
          <ac:spMkLst>
            <pc:docMk/>
            <pc:sldMk cId="1347884967" sldId="299"/>
            <ac:spMk id="3" creationId="{00000000-0000-0000-0000-000000000000}"/>
          </ac:spMkLst>
        </pc:spChg>
        <pc:picChg chg="mod">
          <ac:chgData name="Quốc Khánh Lê" userId="4c7d32bd584a5e1d" providerId="LiveId" clId="{47C06CC1-C8DD-4EF1-B421-835BDF21FD46}" dt="2022-12-28T15:18:04.895" v="395" actId="14100"/>
          <ac:picMkLst>
            <pc:docMk/>
            <pc:sldMk cId="1347884967" sldId="299"/>
            <ac:picMk id="2" creationId="{00000000-0000-0000-0000-000000000000}"/>
          </ac:picMkLst>
        </pc:picChg>
      </pc:sldChg>
      <pc:sldChg chg="modSp add mod modAnim">
        <pc:chgData name="Quốc Khánh Lê" userId="4c7d32bd584a5e1d" providerId="LiveId" clId="{47C06CC1-C8DD-4EF1-B421-835BDF21FD46}" dt="2022-12-28T15:22:09.353" v="419"/>
        <pc:sldMkLst>
          <pc:docMk/>
          <pc:sldMk cId="923318449" sldId="300"/>
        </pc:sldMkLst>
        <pc:spChg chg="mod">
          <ac:chgData name="Quốc Khánh Lê" userId="4c7d32bd584a5e1d" providerId="LiveId" clId="{47C06CC1-C8DD-4EF1-B421-835BDF21FD46}" dt="2022-12-28T15:20:44.715" v="410" actId="122"/>
          <ac:spMkLst>
            <pc:docMk/>
            <pc:sldMk cId="923318449" sldId="300"/>
            <ac:spMk id="2" creationId="{00000000-0000-0000-0000-000000000000}"/>
          </ac:spMkLst>
        </pc:spChg>
        <pc:spChg chg="mod">
          <ac:chgData name="Quốc Khánh Lê" userId="4c7d32bd584a5e1d" providerId="LiveId" clId="{47C06CC1-C8DD-4EF1-B421-835BDF21FD46}" dt="2022-12-28T15:21:48.583" v="417" actId="20577"/>
          <ac:spMkLst>
            <pc:docMk/>
            <pc:sldMk cId="923318449" sldId="300"/>
            <ac:spMk id="3" creationId="{00000000-0000-0000-0000-000000000000}"/>
          </ac:spMkLst>
        </pc:spChg>
      </pc:sldChg>
      <pc:sldChg chg="modSp add del mod ord">
        <pc:chgData name="Quốc Khánh Lê" userId="4c7d32bd584a5e1d" providerId="LiveId" clId="{47C06CC1-C8DD-4EF1-B421-835BDF21FD46}" dt="2023-01-09T13:38:37.683" v="742" actId="2696"/>
        <pc:sldMkLst>
          <pc:docMk/>
          <pc:sldMk cId="3276638087" sldId="301"/>
        </pc:sldMkLst>
        <pc:picChg chg="mod">
          <ac:chgData name="Quốc Khánh Lê" userId="4c7d32bd584a5e1d" providerId="LiveId" clId="{47C06CC1-C8DD-4EF1-B421-835BDF21FD46}" dt="2022-12-28T15:31:14.793" v="437" actId="14100"/>
          <ac:picMkLst>
            <pc:docMk/>
            <pc:sldMk cId="3276638087" sldId="301"/>
            <ac:picMk id="2" creationId="{00000000-0000-0000-0000-000000000000}"/>
          </ac:picMkLst>
        </pc:picChg>
      </pc:sldChg>
      <pc:sldChg chg="add ord">
        <pc:chgData name="Quốc Khánh Lê" userId="4c7d32bd584a5e1d" providerId="LiveId" clId="{47C06CC1-C8DD-4EF1-B421-835BDF21FD46}" dt="2023-01-09T13:39:43.815" v="748"/>
        <pc:sldMkLst>
          <pc:docMk/>
          <pc:sldMk cId="0" sldId="409"/>
        </pc:sldMkLst>
      </pc:sldChg>
      <pc:sldChg chg="addSp delSp modSp mod ord modAnim">
        <pc:chgData name="Quốc Khánh Lê" userId="4c7d32bd584a5e1d" providerId="LiveId" clId="{47C06CC1-C8DD-4EF1-B421-835BDF21FD46}" dt="2023-01-09T13:38:23.271" v="741"/>
        <pc:sldMkLst>
          <pc:docMk/>
          <pc:sldMk cId="3628221951" sldId="449"/>
        </pc:sldMkLst>
        <pc:spChg chg="mod">
          <ac:chgData name="Quốc Khánh Lê" userId="4c7d32bd584a5e1d" providerId="LiveId" clId="{47C06CC1-C8DD-4EF1-B421-835BDF21FD46}" dt="2022-12-28T14:09:44.899" v="53" actId="1076"/>
          <ac:spMkLst>
            <pc:docMk/>
            <pc:sldMk cId="3628221951" sldId="449"/>
            <ac:spMk id="3" creationId="{D2E79736-8042-F3EB-D249-18333C13A417}"/>
          </ac:spMkLst>
        </pc:spChg>
        <pc:spChg chg="mod">
          <ac:chgData name="Quốc Khánh Lê" userId="4c7d32bd584a5e1d" providerId="LiveId" clId="{47C06CC1-C8DD-4EF1-B421-835BDF21FD46}" dt="2022-12-28T14:10:42.747" v="58" actId="1076"/>
          <ac:spMkLst>
            <pc:docMk/>
            <pc:sldMk cId="3628221951" sldId="449"/>
            <ac:spMk id="4" creationId="{061BA6B6-1099-5FF2-572E-1472B2F37137}"/>
          </ac:spMkLst>
        </pc:spChg>
        <pc:spChg chg="add del">
          <ac:chgData name="Quốc Khánh Lê" userId="4c7d32bd584a5e1d" providerId="LiveId" clId="{47C06CC1-C8DD-4EF1-B421-835BDF21FD46}" dt="2022-12-29T08:03:30.338" v="530" actId="22"/>
          <ac:spMkLst>
            <pc:docMk/>
            <pc:sldMk cId="3628221951" sldId="449"/>
            <ac:spMk id="5" creationId="{A5774497-4169-9BCD-9529-4474DAB23A02}"/>
          </ac:spMkLst>
        </pc:spChg>
        <pc:spChg chg="mod">
          <ac:chgData name="Quốc Khánh Lê" userId="4c7d32bd584a5e1d" providerId="LiveId" clId="{47C06CC1-C8DD-4EF1-B421-835BDF21FD46}" dt="2022-12-28T14:09:33.975" v="52" actId="1076"/>
          <ac:spMkLst>
            <pc:docMk/>
            <pc:sldMk cId="3628221951" sldId="449"/>
            <ac:spMk id="6" creationId="{5EE57D67-8DD7-B871-2E47-8B3AF5B33237}"/>
          </ac:spMkLst>
        </pc:spChg>
        <pc:spChg chg="add del mod">
          <ac:chgData name="Quốc Khánh Lê" userId="4c7d32bd584a5e1d" providerId="LiveId" clId="{47C06CC1-C8DD-4EF1-B421-835BDF21FD46}" dt="2022-12-29T08:04:15.782" v="535" actId="21"/>
          <ac:spMkLst>
            <pc:docMk/>
            <pc:sldMk cId="3628221951" sldId="449"/>
            <ac:spMk id="7" creationId="{378ACBE6-2C46-731D-EBDE-86D794A84E71}"/>
          </ac:spMkLst>
        </pc:spChg>
        <pc:spChg chg="mod">
          <ac:chgData name="Quốc Khánh Lê" userId="4c7d32bd584a5e1d" providerId="LiveId" clId="{47C06CC1-C8DD-4EF1-B421-835BDF21FD46}" dt="2022-12-28T14:09:24.338" v="51" actId="1076"/>
          <ac:spMkLst>
            <pc:docMk/>
            <pc:sldMk cId="3628221951" sldId="449"/>
            <ac:spMk id="8" creationId="{33D1E6C8-A10C-6731-2EF7-38D086D0CDDD}"/>
          </ac:spMkLst>
        </pc:spChg>
        <pc:spChg chg="add mod">
          <ac:chgData name="Quốc Khánh Lê" userId="4c7d32bd584a5e1d" providerId="LiveId" clId="{47C06CC1-C8DD-4EF1-B421-835BDF21FD46}" dt="2022-12-29T08:05:03.773" v="542" actId="20577"/>
          <ac:spMkLst>
            <pc:docMk/>
            <pc:sldMk cId="3628221951" sldId="449"/>
            <ac:spMk id="9" creationId="{EFFACFB9-3CB8-8B40-ACBE-D3CDA3643DDD}"/>
          </ac:spMkLst>
        </pc:spChg>
        <pc:spChg chg="mod">
          <ac:chgData name="Quốc Khánh Lê" userId="4c7d32bd584a5e1d" providerId="LiveId" clId="{47C06CC1-C8DD-4EF1-B421-835BDF21FD46}" dt="2022-12-28T14:09:16.762" v="50" actId="1076"/>
          <ac:spMkLst>
            <pc:docMk/>
            <pc:sldMk cId="3628221951" sldId="449"/>
            <ac:spMk id="10" creationId="{13D2A03F-F226-BF0A-3193-349C2E1635AB}"/>
          </ac:spMkLst>
        </pc:spChg>
        <pc:spChg chg="mod">
          <ac:chgData name="Quốc Khánh Lê" userId="4c7d32bd584a5e1d" providerId="LiveId" clId="{47C06CC1-C8DD-4EF1-B421-835BDF21FD46}" dt="2022-12-28T14:09:08.573" v="49" actId="1076"/>
          <ac:spMkLst>
            <pc:docMk/>
            <pc:sldMk cId="3628221951" sldId="449"/>
            <ac:spMk id="12" creationId="{7AFA4D1B-28C6-6450-4213-1E1688D833F5}"/>
          </ac:spMkLst>
        </pc:spChg>
        <pc:spChg chg="mod">
          <ac:chgData name="Quốc Khánh Lê" userId="4c7d32bd584a5e1d" providerId="LiveId" clId="{47C06CC1-C8DD-4EF1-B421-835BDF21FD46}" dt="2022-12-28T14:10:34.078" v="57" actId="1076"/>
          <ac:spMkLst>
            <pc:docMk/>
            <pc:sldMk cId="3628221951" sldId="449"/>
            <ac:spMk id="14" creationId="{21D80242-436B-7911-61EA-FB1BFB74BD9C}"/>
          </ac:spMkLst>
        </pc:spChg>
        <pc:spChg chg="mod">
          <ac:chgData name="Quốc Khánh Lê" userId="4c7d32bd584a5e1d" providerId="LiveId" clId="{47C06CC1-C8DD-4EF1-B421-835BDF21FD46}" dt="2022-12-28T14:10:13.130" v="56" actId="14100"/>
          <ac:spMkLst>
            <pc:docMk/>
            <pc:sldMk cId="3628221951" sldId="449"/>
            <ac:spMk id="16" creationId="{E1136E65-D60E-81D7-CC81-8792A35A6FAD}"/>
          </ac:spMkLst>
        </pc:spChg>
        <pc:spChg chg="mod">
          <ac:chgData name="Quốc Khánh Lê" userId="4c7d32bd584a5e1d" providerId="LiveId" clId="{47C06CC1-C8DD-4EF1-B421-835BDF21FD46}" dt="2022-12-28T14:10:00.157" v="54" actId="1076"/>
          <ac:spMkLst>
            <pc:docMk/>
            <pc:sldMk cId="3628221951" sldId="449"/>
            <ac:spMk id="18" creationId="{84311751-6262-A1B1-F143-BCF49772F766}"/>
          </ac:spMkLst>
        </pc:spChg>
      </pc:sldChg>
      <pc:sldChg chg="modSp mod modAnim">
        <pc:chgData name="Quốc Khánh Lê" userId="4c7d32bd584a5e1d" providerId="LiveId" clId="{47C06CC1-C8DD-4EF1-B421-835BDF21FD46}" dt="2022-12-29T08:32:49.081" v="616" actId="20577"/>
        <pc:sldMkLst>
          <pc:docMk/>
          <pc:sldMk cId="4076008358" sldId="450"/>
        </pc:sldMkLst>
        <pc:spChg chg="mod">
          <ac:chgData name="Quốc Khánh Lê" userId="4c7d32bd584a5e1d" providerId="LiveId" clId="{47C06CC1-C8DD-4EF1-B421-835BDF21FD46}" dt="2022-12-28T15:20:05.177" v="406" actId="20577"/>
          <ac:spMkLst>
            <pc:docMk/>
            <pc:sldMk cId="4076008358" sldId="450"/>
            <ac:spMk id="2" creationId="{E451E5BF-4054-0CA1-53DE-A1C41368523C}"/>
          </ac:spMkLst>
        </pc:spChg>
        <pc:spChg chg="mod">
          <ac:chgData name="Quốc Khánh Lê" userId="4c7d32bd584a5e1d" providerId="LiveId" clId="{47C06CC1-C8DD-4EF1-B421-835BDF21FD46}" dt="2022-12-29T08:32:49.081" v="616" actId="20577"/>
          <ac:spMkLst>
            <pc:docMk/>
            <pc:sldMk cId="4076008358" sldId="450"/>
            <ac:spMk id="5" creationId="{64072DE7-7135-4B0B-AFC9-4968055EAE3F}"/>
          </ac:spMkLst>
        </pc:spChg>
        <pc:picChg chg="mod">
          <ac:chgData name="Quốc Khánh Lê" userId="4c7d32bd584a5e1d" providerId="LiveId" clId="{47C06CC1-C8DD-4EF1-B421-835BDF21FD46}" dt="2022-12-27T16:53:13.987" v="2" actId="1076"/>
          <ac:picMkLst>
            <pc:docMk/>
            <pc:sldMk cId="4076008358" sldId="450"/>
            <ac:picMk id="3" creationId="{269B1C35-E9A0-4268-9E6F-F2208DCFDF5C}"/>
          </ac:picMkLst>
        </pc:picChg>
      </pc:sldChg>
      <pc:sldChg chg="modSp mod ord modAnim">
        <pc:chgData name="Quốc Khánh Lê" userId="4c7d32bd584a5e1d" providerId="LiveId" clId="{47C06CC1-C8DD-4EF1-B421-835BDF21FD46}" dt="2023-01-03T03:31:51.381" v="684"/>
        <pc:sldMkLst>
          <pc:docMk/>
          <pc:sldMk cId="2343670649" sldId="451"/>
        </pc:sldMkLst>
        <pc:spChg chg="mod">
          <ac:chgData name="Quốc Khánh Lê" userId="4c7d32bd584a5e1d" providerId="LiveId" clId="{47C06CC1-C8DD-4EF1-B421-835BDF21FD46}" dt="2023-01-03T03:31:51.381" v="684"/>
          <ac:spMkLst>
            <pc:docMk/>
            <pc:sldMk cId="2343670649" sldId="451"/>
            <ac:spMk id="4" creationId="{7496896D-A6BD-7362-141C-A240B15CB0F0}"/>
          </ac:spMkLst>
        </pc:spChg>
        <pc:spChg chg="mod">
          <ac:chgData name="Quốc Khánh Lê" userId="4c7d32bd584a5e1d" providerId="LiveId" clId="{47C06CC1-C8DD-4EF1-B421-835BDF21FD46}" dt="2022-12-29T08:12:20.293" v="572" actId="1076"/>
          <ac:spMkLst>
            <pc:docMk/>
            <pc:sldMk cId="2343670649" sldId="451"/>
            <ac:spMk id="5" creationId="{C0EE2986-8CBA-DCBA-CA75-E3003AB75000}"/>
          </ac:spMkLst>
        </pc:spChg>
        <pc:graphicFrameChg chg="mod modGraphic">
          <ac:chgData name="Quốc Khánh Lê" userId="4c7d32bd584a5e1d" providerId="LiveId" clId="{47C06CC1-C8DD-4EF1-B421-835BDF21FD46}" dt="2022-12-29T08:12:13.141" v="571" actId="14100"/>
          <ac:graphicFrameMkLst>
            <pc:docMk/>
            <pc:sldMk cId="2343670649" sldId="451"/>
            <ac:graphicFrameMk id="6" creationId="{6894E528-1A2A-F89E-7CC3-1AFD0D2230A2}"/>
          </ac:graphicFrameMkLst>
        </pc:graphicFrameChg>
      </pc:sldChg>
      <pc:sldChg chg="addSp delSp modSp mod ord delAnim modAnim">
        <pc:chgData name="Quốc Khánh Lê" userId="4c7d32bd584a5e1d" providerId="LiveId" clId="{47C06CC1-C8DD-4EF1-B421-835BDF21FD46}" dt="2023-01-06T02:51:49.496" v="737"/>
        <pc:sldMkLst>
          <pc:docMk/>
          <pc:sldMk cId="3415497036" sldId="452"/>
        </pc:sldMkLst>
        <pc:spChg chg="del">
          <ac:chgData name="Quốc Khánh Lê" userId="4c7d32bd584a5e1d" providerId="LiveId" clId="{47C06CC1-C8DD-4EF1-B421-835BDF21FD46}" dt="2022-12-27T16:55:35.480" v="11" actId="21"/>
          <ac:spMkLst>
            <pc:docMk/>
            <pc:sldMk cId="3415497036" sldId="452"/>
            <ac:spMk id="2" creationId="{FFC5465F-F078-5753-4981-DF6ED20E5579}"/>
          </ac:spMkLst>
        </pc:spChg>
        <pc:spChg chg="add mod">
          <ac:chgData name="Quốc Khánh Lê" userId="4c7d32bd584a5e1d" providerId="LiveId" clId="{47C06CC1-C8DD-4EF1-B421-835BDF21FD46}" dt="2022-12-29T08:09:58.259" v="562" actId="207"/>
          <ac:spMkLst>
            <pc:docMk/>
            <pc:sldMk cId="3415497036" sldId="452"/>
            <ac:spMk id="3" creationId="{A7ED239B-A78E-744B-8BCB-2F53D815134B}"/>
          </ac:spMkLst>
        </pc:spChg>
        <pc:spChg chg="del">
          <ac:chgData name="Quốc Khánh Lê" userId="4c7d32bd584a5e1d" providerId="LiveId" clId="{47C06CC1-C8DD-4EF1-B421-835BDF21FD46}" dt="2022-12-27T16:55:39.014" v="12" actId="21"/>
          <ac:spMkLst>
            <pc:docMk/>
            <pc:sldMk cId="3415497036" sldId="452"/>
            <ac:spMk id="3" creationId="{BB34BA74-AA58-CFC6-6FE0-1EF3D94CBF8D}"/>
          </ac:spMkLst>
        </pc:spChg>
        <pc:spChg chg="add mod">
          <ac:chgData name="Quốc Khánh Lê" userId="4c7d32bd584a5e1d" providerId="LiveId" clId="{47C06CC1-C8DD-4EF1-B421-835BDF21FD46}" dt="2022-12-29T08:10:21.682" v="565" actId="1076"/>
          <ac:spMkLst>
            <pc:docMk/>
            <pc:sldMk cId="3415497036" sldId="452"/>
            <ac:spMk id="4" creationId="{03C0DA61-2FE5-047D-11E8-519BD79F4A1A}"/>
          </ac:spMkLst>
        </pc:spChg>
        <pc:spChg chg="add mod">
          <ac:chgData name="Quốc Khánh Lê" userId="4c7d32bd584a5e1d" providerId="LiveId" clId="{47C06CC1-C8DD-4EF1-B421-835BDF21FD46}" dt="2023-01-03T03:31:30.097" v="679"/>
          <ac:spMkLst>
            <pc:docMk/>
            <pc:sldMk cId="3415497036" sldId="452"/>
            <ac:spMk id="5" creationId="{DAA6C9E5-4F73-C463-A2AE-0933AAC735C5}"/>
          </ac:spMkLst>
        </pc:spChg>
        <pc:spChg chg="add del mod">
          <ac:chgData name="Quốc Khánh Lê" userId="4c7d32bd584a5e1d" providerId="LiveId" clId="{47C06CC1-C8DD-4EF1-B421-835BDF21FD46}" dt="2022-12-29T08:04:51.964" v="538" actId="21"/>
          <ac:spMkLst>
            <pc:docMk/>
            <pc:sldMk cId="3415497036" sldId="452"/>
            <ac:spMk id="7" creationId="{15CC4A7E-BAB8-A441-8007-228505E46870}"/>
          </ac:spMkLst>
        </pc:spChg>
      </pc:sldChg>
      <pc:sldChg chg="delSp del mod">
        <pc:chgData name="Quốc Khánh Lê" userId="4c7d32bd584a5e1d" providerId="LiveId" clId="{47C06CC1-C8DD-4EF1-B421-835BDF21FD46}" dt="2023-01-09T13:38:46.302" v="743" actId="2696"/>
        <pc:sldMkLst>
          <pc:docMk/>
          <pc:sldMk cId="3729502487" sldId="453"/>
        </pc:sldMkLst>
        <pc:spChg chg="del">
          <ac:chgData name="Quốc Khánh Lê" userId="4c7d32bd584a5e1d" providerId="LiveId" clId="{47C06CC1-C8DD-4EF1-B421-835BDF21FD46}" dt="2022-12-27T16:55:26.027" v="9" actId="21"/>
          <ac:spMkLst>
            <pc:docMk/>
            <pc:sldMk cId="3729502487" sldId="453"/>
            <ac:spMk id="2" creationId="{A6B04369-8159-C93B-11ED-954140C1192E}"/>
          </ac:spMkLst>
        </pc:spChg>
        <pc:spChg chg="del">
          <ac:chgData name="Quốc Khánh Lê" userId="4c7d32bd584a5e1d" providerId="LiveId" clId="{47C06CC1-C8DD-4EF1-B421-835BDF21FD46}" dt="2022-12-27T16:55:29.619" v="10" actId="21"/>
          <ac:spMkLst>
            <pc:docMk/>
            <pc:sldMk cId="3729502487" sldId="453"/>
            <ac:spMk id="3" creationId="{9DFE522D-4F52-DAB7-AAE6-426E1E640977}"/>
          </ac:spMkLst>
        </pc:spChg>
      </pc:sldChg>
      <pc:sldChg chg="add">
        <pc:chgData name="Quốc Khánh Lê" userId="4c7d32bd584a5e1d" providerId="LiveId" clId="{47C06CC1-C8DD-4EF1-B421-835BDF21FD46}" dt="2022-12-27T16:47:26.949" v="0"/>
        <pc:sldMkLst>
          <pc:docMk/>
          <pc:sldMk cId="0" sldId="454"/>
        </pc:sldMkLst>
      </pc:sldChg>
      <pc:sldChg chg="addSp modSp new mod modAnim">
        <pc:chgData name="Quốc Khánh Lê" userId="4c7d32bd584a5e1d" providerId="LiveId" clId="{47C06CC1-C8DD-4EF1-B421-835BDF21FD46}" dt="2022-12-28T14:06:42.441" v="41"/>
        <pc:sldMkLst>
          <pc:docMk/>
          <pc:sldMk cId="525467921" sldId="455"/>
        </pc:sldMkLst>
        <pc:spChg chg="add mod">
          <ac:chgData name="Quốc Khánh Lê" userId="4c7d32bd584a5e1d" providerId="LiveId" clId="{47C06CC1-C8DD-4EF1-B421-835BDF21FD46}" dt="2022-12-28T14:05:54.004" v="37" actId="14100"/>
          <ac:spMkLst>
            <pc:docMk/>
            <pc:sldMk cId="525467921" sldId="455"/>
            <ac:spMk id="2" creationId="{4A3F27FF-1735-3D46-C9D9-BAF7789DEFF2}"/>
          </ac:spMkLst>
        </pc:spChg>
        <pc:spChg chg="add mod">
          <ac:chgData name="Quốc Khánh Lê" userId="4c7d32bd584a5e1d" providerId="LiveId" clId="{47C06CC1-C8DD-4EF1-B421-835BDF21FD46}" dt="2022-12-28T14:05:59.200" v="38" actId="1076"/>
          <ac:spMkLst>
            <pc:docMk/>
            <pc:sldMk cId="525467921" sldId="455"/>
            <ac:spMk id="3" creationId="{E082440E-05E8-8BD0-0AE9-AE0B81A97CE8}"/>
          </ac:spMkLst>
        </pc:spChg>
      </pc:sldChg>
      <pc:sldChg chg="addSp delSp modSp new mod ord setBg modAnim">
        <pc:chgData name="Quốc Khánh Lê" userId="4c7d32bd584a5e1d" providerId="LiveId" clId="{47C06CC1-C8DD-4EF1-B421-835BDF21FD46}" dt="2022-12-29T08:17:23.483" v="583"/>
        <pc:sldMkLst>
          <pc:docMk/>
          <pc:sldMk cId="1758743690" sldId="456"/>
        </pc:sldMkLst>
        <pc:spChg chg="del">
          <ac:chgData name="Quốc Khánh Lê" userId="4c7d32bd584a5e1d" providerId="LiveId" clId="{47C06CC1-C8DD-4EF1-B421-835BDF21FD46}" dt="2022-12-28T14:14:47.010" v="76" actId="21"/>
          <ac:spMkLst>
            <pc:docMk/>
            <pc:sldMk cId="1758743690" sldId="456"/>
            <ac:spMk id="2" creationId="{688A5CB6-1C0E-8786-00EF-92AB87324C7D}"/>
          </ac:spMkLst>
        </pc:spChg>
        <pc:spChg chg="del">
          <ac:chgData name="Quốc Khánh Lê" userId="4c7d32bd584a5e1d" providerId="LiveId" clId="{47C06CC1-C8DD-4EF1-B421-835BDF21FD46}" dt="2022-12-28T14:14:51.406" v="77" actId="21"/>
          <ac:spMkLst>
            <pc:docMk/>
            <pc:sldMk cId="1758743690" sldId="456"/>
            <ac:spMk id="3" creationId="{43A5353E-2C7E-B327-60C0-5070A44A8158}"/>
          </ac:spMkLst>
        </pc:spChg>
        <pc:spChg chg="add mod">
          <ac:chgData name="Quốc Khánh Lê" userId="4c7d32bd584a5e1d" providerId="LiveId" clId="{47C06CC1-C8DD-4EF1-B421-835BDF21FD46}" dt="2022-12-28T14:19:51.837" v="115" actId="1076"/>
          <ac:spMkLst>
            <pc:docMk/>
            <pc:sldMk cId="1758743690" sldId="456"/>
            <ac:spMk id="6" creationId="{A4AD413F-D473-B147-E315-ED3FEE5C82BB}"/>
          </ac:spMkLst>
        </pc:spChg>
        <pc:spChg chg="add del">
          <ac:chgData name="Quốc Khánh Lê" userId="4c7d32bd584a5e1d" providerId="LiveId" clId="{47C06CC1-C8DD-4EF1-B421-835BDF21FD46}" dt="2022-12-28T14:17:13.534" v="88" actId="26606"/>
          <ac:spMkLst>
            <pc:docMk/>
            <pc:sldMk cId="1758743690" sldId="456"/>
            <ac:spMk id="13" creationId="{5BECDBB2-914C-44DE-B171-6F7946196F54}"/>
          </ac:spMkLst>
        </pc:spChg>
        <pc:spChg chg="add del">
          <ac:chgData name="Quốc Khánh Lê" userId="4c7d32bd584a5e1d" providerId="LiveId" clId="{47C06CC1-C8DD-4EF1-B421-835BDF21FD46}" dt="2022-12-28T14:17:22.628" v="92" actId="26606"/>
          <ac:spMkLst>
            <pc:docMk/>
            <pc:sldMk cId="1758743690" sldId="456"/>
            <ac:spMk id="24" creationId="{109F0470-FF39-4045-95A3-BA429726B0B5}"/>
          </ac:spMkLst>
        </pc:spChg>
        <pc:spChg chg="add del">
          <ac:chgData name="Quốc Khánh Lê" userId="4c7d32bd584a5e1d" providerId="LiveId" clId="{47C06CC1-C8DD-4EF1-B421-835BDF21FD46}" dt="2022-12-28T14:17:22.628" v="92" actId="26606"/>
          <ac:spMkLst>
            <pc:docMk/>
            <pc:sldMk cId="1758743690" sldId="456"/>
            <ac:spMk id="25" creationId="{435DF8F1-0CB0-4FA3-B6B9-8DCD92791EEE}"/>
          </ac:spMkLst>
        </pc:spChg>
        <pc:spChg chg="add del">
          <ac:chgData name="Quốc Khánh Lê" userId="4c7d32bd584a5e1d" providerId="LiveId" clId="{47C06CC1-C8DD-4EF1-B421-835BDF21FD46}" dt="2022-12-28T14:17:29.413" v="96" actId="26606"/>
          <ac:spMkLst>
            <pc:docMk/>
            <pc:sldMk cId="1758743690" sldId="456"/>
            <ac:spMk id="32" creationId="{5BECDBB2-914C-44DE-B171-6F7946196F54}"/>
          </ac:spMkLst>
        </pc:spChg>
        <pc:spChg chg="add del">
          <ac:chgData name="Quốc Khánh Lê" userId="4c7d32bd584a5e1d" providerId="LiveId" clId="{47C06CC1-C8DD-4EF1-B421-835BDF21FD46}" dt="2022-12-28T14:17:33.266" v="98" actId="26606"/>
          <ac:spMkLst>
            <pc:docMk/>
            <pc:sldMk cId="1758743690" sldId="456"/>
            <ac:spMk id="38" creationId="{DDDE267B-E820-4910-868D-BA40CFB936D7}"/>
          </ac:spMkLst>
        </pc:spChg>
        <pc:spChg chg="add del">
          <ac:chgData name="Quốc Khánh Lê" userId="4c7d32bd584a5e1d" providerId="LiveId" clId="{47C06CC1-C8DD-4EF1-B421-835BDF21FD46}" dt="2022-12-28T14:17:45.989" v="101" actId="26606"/>
          <ac:spMkLst>
            <pc:docMk/>
            <pc:sldMk cId="1758743690" sldId="456"/>
            <ac:spMk id="43" creationId="{109F0470-FF39-4045-95A3-BA429726B0B5}"/>
          </ac:spMkLst>
        </pc:spChg>
        <pc:spChg chg="add del">
          <ac:chgData name="Quốc Khánh Lê" userId="4c7d32bd584a5e1d" providerId="LiveId" clId="{47C06CC1-C8DD-4EF1-B421-835BDF21FD46}" dt="2022-12-28T14:17:45.989" v="101" actId="26606"/>
          <ac:spMkLst>
            <pc:docMk/>
            <pc:sldMk cId="1758743690" sldId="456"/>
            <ac:spMk id="44" creationId="{435DF8F1-0CB0-4FA3-B6B9-8DCD92791EEE}"/>
          </ac:spMkLst>
        </pc:spChg>
        <pc:spChg chg="add">
          <ac:chgData name="Quốc Khánh Lê" userId="4c7d32bd584a5e1d" providerId="LiveId" clId="{47C06CC1-C8DD-4EF1-B421-835BDF21FD46}" dt="2022-12-28T14:17:45.989" v="101" actId="26606"/>
          <ac:spMkLst>
            <pc:docMk/>
            <pc:sldMk cId="1758743690" sldId="456"/>
            <ac:spMk id="53" creationId="{5BECDBB2-914C-44DE-B171-6F7946196F54}"/>
          </ac:spMkLst>
        </pc:spChg>
        <pc:picChg chg="add mod">
          <ac:chgData name="Quốc Khánh Lê" userId="4c7d32bd584a5e1d" providerId="LiveId" clId="{47C06CC1-C8DD-4EF1-B421-835BDF21FD46}" dt="2022-12-28T14:19:08.365" v="108" actId="14100"/>
          <ac:picMkLst>
            <pc:docMk/>
            <pc:sldMk cId="1758743690" sldId="456"/>
            <ac:picMk id="4" creationId="{872ED262-426C-5B0C-8537-D005051335FB}"/>
          </ac:picMkLst>
        </pc:picChg>
        <pc:picChg chg="add del">
          <ac:chgData name="Quốc Khánh Lê" userId="4c7d32bd584a5e1d" providerId="LiveId" clId="{47C06CC1-C8DD-4EF1-B421-835BDF21FD46}" dt="2022-12-28T14:17:13.534" v="88" actId="26606"/>
          <ac:picMkLst>
            <pc:docMk/>
            <pc:sldMk cId="1758743690" sldId="456"/>
            <ac:picMk id="9" creationId="{93274B0C-1CB3-4AA4-A183-20B7FE5DB1D2}"/>
          </ac:picMkLst>
        </pc:picChg>
        <pc:picChg chg="add del">
          <ac:chgData name="Quốc Khánh Lê" userId="4c7d32bd584a5e1d" providerId="LiveId" clId="{47C06CC1-C8DD-4EF1-B421-835BDF21FD46}" dt="2022-12-28T14:17:13.534" v="88" actId="26606"/>
          <ac:picMkLst>
            <pc:docMk/>
            <pc:sldMk cId="1758743690" sldId="456"/>
            <ac:picMk id="11" creationId="{2E640319-3BB6-49BF-BAF4-D63FEC73E146}"/>
          </ac:picMkLst>
        </pc:picChg>
        <pc:picChg chg="add del">
          <ac:chgData name="Quốc Khánh Lê" userId="4c7d32bd584a5e1d" providerId="LiveId" clId="{47C06CC1-C8DD-4EF1-B421-835BDF21FD46}" dt="2022-12-28T14:17:13.534" v="88" actId="26606"/>
          <ac:picMkLst>
            <pc:docMk/>
            <pc:sldMk cId="1758743690" sldId="456"/>
            <ac:picMk id="15" creationId="{1D5C6008-3DE6-42B7-AED2-68544F325BC6}"/>
          </ac:picMkLst>
        </pc:picChg>
        <pc:picChg chg="add del">
          <ac:chgData name="Quốc Khánh Lê" userId="4c7d32bd584a5e1d" providerId="LiveId" clId="{47C06CC1-C8DD-4EF1-B421-835BDF21FD46}" dt="2022-12-28T14:17:13.534" v="88" actId="26606"/>
          <ac:picMkLst>
            <pc:docMk/>
            <pc:sldMk cId="1758743690" sldId="456"/>
            <ac:picMk id="17" creationId="{5D09915C-7FC3-45EF-BDD0-6393ACE446E7}"/>
          </ac:picMkLst>
        </pc:picChg>
        <pc:picChg chg="add del">
          <ac:chgData name="Quốc Khánh Lê" userId="4c7d32bd584a5e1d" providerId="LiveId" clId="{47C06CC1-C8DD-4EF1-B421-835BDF21FD46}" dt="2022-12-28T14:17:17.353" v="90" actId="26606"/>
          <ac:picMkLst>
            <pc:docMk/>
            <pc:sldMk cId="1758743690" sldId="456"/>
            <ac:picMk id="19" creationId="{93274B0C-1CB3-4AA4-A183-20B7FE5DB1D2}"/>
          </ac:picMkLst>
        </pc:picChg>
        <pc:picChg chg="add del">
          <ac:chgData name="Quốc Khánh Lê" userId="4c7d32bd584a5e1d" providerId="LiveId" clId="{47C06CC1-C8DD-4EF1-B421-835BDF21FD46}" dt="2022-12-28T14:17:17.353" v="90" actId="26606"/>
          <ac:picMkLst>
            <pc:docMk/>
            <pc:sldMk cId="1758743690" sldId="456"/>
            <ac:picMk id="20" creationId="{2E640319-3BB6-49BF-BAF4-D63FEC73E146}"/>
          </ac:picMkLst>
        </pc:picChg>
        <pc:picChg chg="add del">
          <ac:chgData name="Quốc Khánh Lê" userId="4c7d32bd584a5e1d" providerId="LiveId" clId="{47C06CC1-C8DD-4EF1-B421-835BDF21FD46}" dt="2022-12-28T14:17:22.628" v="92" actId="26606"/>
          <ac:picMkLst>
            <pc:docMk/>
            <pc:sldMk cId="1758743690" sldId="456"/>
            <ac:picMk id="22" creationId="{93274B0C-1CB3-4AA4-A183-20B7FE5DB1D2}"/>
          </ac:picMkLst>
        </pc:picChg>
        <pc:picChg chg="add del">
          <ac:chgData name="Quốc Khánh Lê" userId="4c7d32bd584a5e1d" providerId="LiveId" clId="{47C06CC1-C8DD-4EF1-B421-835BDF21FD46}" dt="2022-12-28T14:17:22.628" v="92" actId="26606"/>
          <ac:picMkLst>
            <pc:docMk/>
            <pc:sldMk cId="1758743690" sldId="456"/>
            <ac:picMk id="23" creationId="{2E640319-3BB6-49BF-BAF4-D63FEC73E146}"/>
          </ac:picMkLst>
        </pc:picChg>
        <pc:picChg chg="add del">
          <ac:chgData name="Quốc Khánh Lê" userId="4c7d32bd584a5e1d" providerId="LiveId" clId="{47C06CC1-C8DD-4EF1-B421-835BDF21FD46}" dt="2022-12-28T14:17:26.465" v="94" actId="26606"/>
          <ac:picMkLst>
            <pc:docMk/>
            <pc:sldMk cId="1758743690" sldId="456"/>
            <ac:picMk id="27" creationId="{93274B0C-1CB3-4AA4-A183-20B7FE5DB1D2}"/>
          </ac:picMkLst>
        </pc:picChg>
        <pc:picChg chg="add del">
          <ac:chgData name="Quốc Khánh Lê" userId="4c7d32bd584a5e1d" providerId="LiveId" clId="{47C06CC1-C8DD-4EF1-B421-835BDF21FD46}" dt="2022-12-28T14:17:26.465" v="94" actId="26606"/>
          <ac:picMkLst>
            <pc:docMk/>
            <pc:sldMk cId="1758743690" sldId="456"/>
            <ac:picMk id="28" creationId="{2E640319-3BB6-49BF-BAF4-D63FEC73E146}"/>
          </ac:picMkLst>
        </pc:picChg>
        <pc:picChg chg="add del">
          <ac:chgData name="Quốc Khánh Lê" userId="4c7d32bd584a5e1d" providerId="LiveId" clId="{47C06CC1-C8DD-4EF1-B421-835BDF21FD46}" dt="2022-12-28T14:17:29.413" v="96" actId="26606"/>
          <ac:picMkLst>
            <pc:docMk/>
            <pc:sldMk cId="1758743690" sldId="456"/>
            <ac:picMk id="30" creationId="{93274B0C-1CB3-4AA4-A183-20B7FE5DB1D2}"/>
          </ac:picMkLst>
        </pc:picChg>
        <pc:picChg chg="add del">
          <ac:chgData name="Quốc Khánh Lê" userId="4c7d32bd584a5e1d" providerId="LiveId" clId="{47C06CC1-C8DD-4EF1-B421-835BDF21FD46}" dt="2022-12-28T14:17:29.413" v="96" actId="26606"/>
          <ac:picMkLst>
            <pc:docMk/>
            <pc:sldMk cId="1758743690" sldId="456"/>
            <ac:picMk id="31" creationId="{2E640319-3BB6-49BF-BAF4-D63FEC73E146}"/>
          </ac:picMkLst>
        </pc:picChg>
        <pc:picChg chg="add del">
          <ac:chgData name="Quốc Khánh Lê" userId="4c7d32bd584a5e1d" providerId="LiveId" clId="{47C06CC1-C8DD-4EF1-B421-835BDF21FD46}" dt="2022-12-28T14:17:29.413" v="96" actId="26606"/>
          <ac:picMkLst>
            <pc:docMk/>
            <pc:sldMk cId="1758743690" sldId="456"/>
            <ac:picMk id="33" creationId="{1D5C6008-3DE6-42B7-AED2-68544F325BC6}"/>
          </ac:picMkLst>
        </pc:picChg>
        <pc:picChg chg="add del">
          <ac:chgData name="Quốc Khánh Lê" userId="4c7d32bd584a5e1d" providerId="LiveId" clId="{47C06CC1-C8DD-4EF1-B421-835BDF21FD46}" dt="2022-12-28T14:17:29.413" v="96" actId="26606"/>
          <ac:picMkLst>
            <pc:docMk/>
            <pc:sldMk cId="1758743690" sldId="456"/>
            <ac:picMk id="34" creationId="{5D09915C-7FC3-45EF-BDD0-6393ACE446E7}"/>
          </ac:picMkLst>
        </pc:picChg>
        <pc:picChg chg="add del">
          <ac:chgData name="Quốc Khánh Lê" userId="4c7d32bd584a5e1d" providerId="LiveId" clId="{47C06CC1-C8DD-4EF1-B421-835BDF21FD46}" dt="2022-12-28T14:17:33.266" v="98" actId="26606"/>
          <ac:picMkLst>
            <pc:docMk/>
            <pc:sldMk cId="1758743690" sldId="456"/>
            <ac:picMk id="36" creationId="{B1981535-B5AA-4E0C-ACE5-925CC19B20FE}"/>
          </ac:picMkLst>
        </pc:picChg>
        <pc:picChg chg="add del">
          <ac:chgData name="Quốc Khánh Lê" userId="4c7d32bd584a5e1d" providerId="LiveId" clId="{47C06CC1-C8DD-4EF1-B421-835BDF21FD46}" dt="2022-12-28T14:17:33.266" v="98" actId="26606"/>
          <ac:picMkLst>
            <pc:docMk/>
            <pc:sldMk cId="1758743690" sldId="456"/>
            <ac:picMk id="37" creationId="{BF97D060-AA7E-4411-BA62-28BD1EBD55D6}"/>
          </ac:picMkLst>
        </pc:picChg>
        <pc:picChg chg="add del">
          <ac:chgData name="Quốc Khánh Lê" userId="4c7d32bd584a5e1d" providerId="LiveId" clId="{47C06CC1-C8DD-4EF1-B421-835BDF21FD46}" dt="2022-12-28T14:17:33.266" v="98" actId="26606"/>
          <ac:picMkLst>
            <pc:docMk/>
            <pc:sldMk cId="1758743690" sldId="456"/>
            <ac:picMk id="39" creationId="{FF3E25D7-C2F8-445D-AA42-C1163028DA68}"/>
          </ac:picMkLst>
        </pc:picChg>
        <pc:picChg chg="add del">
          <ac:chgData name="Quốc Khánh Lê" userId="4c7d32bd584a5e1d" providerId="LiveId" clId="{47C06CC1-C8DD-4EF1-B421-835BDF21FD46}" dt="2022-12-28T14:17:45.989" v="101" actId="26606"/>
          <ac:picMkLst>
            <pc:docMk/>
            <pc:sldMk cId="1758743690" sldId="456"/>
            <ac:picMk id="41" creationId="{93274B0C-1CB3-4AA4-A183-20B7FE5DB1D2}"/>
          </ac:picMkLst>
        </pc:picChg>
        <pc:picChg chg="add del">
          <ac:chgData name="Quốc Khánh Lê" userId="4c7d32bd584a5e1d" providerId="LiveId" clId="{47C06CC1-C8DD-4EF1-B421-835BDF21FD46}" dt="2022-12-28T14:17:45.989" v="101" actId="26606"/>
          <ac:picMkLst>
            <pc:docMk/>
            <pc:sldMk cId="1758743690" sldId="456"/>
            <ac:picMk id="42" creationId="{2E640319-3BB6-49BF-BAF4-D63FEC73E146}"/>
          </ac:picMkLst>
        </pc:picChg>
        <pc:picChg chg="add">
          <ac:chgData name="Quốc Khánh Lê" userId="4c7d32bd584a5e1d" providerId="LiveId" clId="{47C06CC1-C8DD-4EF1-B421-835BDF21FD46}" dt="2022-12-28T14:17:45.989" v="101" actId="26606"/>
          <ac:picMkLst>
            <pc:docMk/>
            <pc:sldMk cId="1758743690" sldId="456"/>
            <ac:picMk id="49" creationId="{93274B0C-1CB3-4AA4-A183-20B7FE5DB1D2}"/>
          </ac:picMkLst>
        </pc:picChg>
        <pc:picChg chg="add">
          <ac:chgData name="Quốc Khánh Lê" userId="4c7d32bd584a5e1d" providerId="LiveId" clId="{47C06CC1-C8DD-4EF1-B421-835BDF21FD46}" dt="2022-12-28T14:17:45.989" v="101" actId="26606"/>
          <ac:picMkLst>
            <pc:docMk/>
            <pc:sldMk cId="1758743690" sldId="456"/>
            <ac:picMk id="51" creationId="{2E640319-3BB6-49BF-BAF4-D63FEC73E146}"/>
          </ac:picMkLst>
        </pc:picChg>
        <pc:picChg chg="add">
          <ac:chgData name="Quốc Khánh Lê" userId="4c7d32bd584a5e1d" providerId="LiveId" clId="{47C06CC1-C8DD-4EF1-B421-835BDF21FD46}" dt="2022-12-28T14:17:45.989" v="101" actId="26606"/>
          <ac:picMkLst>
            <pc:docMk/>
            <pc:sldMk cId="1758743690" sldId="456"/>
            <ac:picMk id="55" creationId="{1D5C6008-3DE6-42B7-AED2-68544F325BC6}"/>
          </ac:picMkLst>
        </pc:picChg>
        <pc:picChg chg="add">
          <ac:chgData name="Quốc Khánh Lê" userId="4c7d32bd584a5e1d" providerId="LiveId" clId="{47C06CC1-C8DD-4EF1-B421-835BDF21FD46}" dt="2022-12-28T14:17:45.989" v="101" actId="26606"/>
          <ac:picMkLst>
            <pc:docMk/>
            <pc:sldMk cId="1758743690" sldId="456"/>
            <ac:picMk id="57" creationId="{5D09915C-7FC3-45EF-BDD0-6393ACE446E7}"/>
          </ac:picMkLst>
        </pc:picChg>
      </pc:sldChg>
      <pc:sldChg chg="addSp delSp modSp new mod ord setBg modAnim setClrOvrMap">
        <pc:chgData name="Quốc Khánh Lê" userId="4c7d32bd584a5e1d" providerId="LiveId" clId="{47C06CC1-C8DD-4EF1-B421-835BDF21FD46}" dt="2022-12-29T08:18:32.328" v="588"/>
        <pc:sldMkLst>
          <pc:docMk/>
          <pc:sldMk cId="2065356495" sldId="457"/>
        </pc:sldMkLst>
        <pc:spChg chg="del">
          <ac:chgData name="Quốc Khánh Lê" userId="4c7d32bd584a5e1d" providerId="LiveId" clId="{47C06CC1-C8DD-4EF1-B421-835BDF21FD46}" dt="2022-12-28T14:14:57.836" v="78" actId="21"/>
          <ac:spMkLst>
            <pc:docMk/>
            <pc:sldMk cId="2065356495" sldId="457"/>
            <ac:spMk id="2" creationId="{A4D26A8B-28F1-E8F8-5F1C-5C7820C299D7}"/>
          </ac:spMkLst>
        </pc:spChg>
        <pc:spChg chg="del">
          <ac:chgData name="Quốc Khánh Lê" userId="4c7d32bd584a5e1d" providerId="LiveId" clId="{47C06CC1-C8DD-4EF1-B421-835BDF21FD46}" dt="2022-12-28T14:15:01.729" v="79" actId="21"/>
          <ac:spMkLst>
            <pc:docMk/>
            <pc:sldMk cId="2065356495" sldId="457"/>
            <ac:spMk id="3" creationId="{8909B1BD-DDA1-B09D-6192-A9C213116037}"/>
          </ac:spMkLst>
        </pc:spChg>
        <pc:spChg chg="add del">
          <ac:chgData name="Quốc Khánh Lê" userId="4c7d32bd584a5e1d" providerId="LiveId" clId="{47C06CC1-C8DD-4EF1-B421-835BDF21FD46}" dt="2022-12-28T14:23:57.039" v="133" actId="26606"/>
          <ac:spMkLst>
            <pc:docMk/>
            <pc:sldMk cId="2065356495" sldId="457"/>
            <ac:spMk id="9" creationId="{3AE888BE-8005-4CCE-896C-080324E3425D}"/>
          </ac:spMkLst>
        </pc:spChg>
        <pc:spChg chg="add del">
          <ac:chgData name="Quốc Khánh Lê" userId="4c7d32bd584a5e1d" providerId="LiveId" clId="{47C06CC1-C8DD-4EF1-B421-835BDF21FD46}" dt="2022-12-28T14:23:57.039" v="133" actId="26606"/>
          <ac:spMkLst>
            <pc:docMk/>
            <pc:sldMk cId="2065356495" sldId="457"/>
            <ac:spMk id="11" creationId="{C8FC86E6-E998-4206-91E0-B59D470E1D0A}"/>
          </ac:spMkLst>
        </pc:spChg>
        <pc:spChg chg="add del">
          <ac:chgData name="Quốc Khánh Lê" userId="4c7d32bd584a5e1d" providerId="LiveId" clId="{47C06CC1-C8DD-4EF1-B421-835BDF21FD46}" dt="2022-12-28T14:23:57.039" v="133" actId="26606"/>
          <ac:spMkLst>
            <pc:docMk/>
            <pc:sldMk cId="2065356495" sldId="457"/>
            <ac:spMk id="13" creationId="{D6428EA6-A7A9-452D-9FE2-796359011DF5}"/>
          </ac:spMkLst>
        </pc:spChg>
        <pc:spChg chg="add del">
          <ac:chgData name="Quốc Khánh Lê" userId="4c7d32bd584a5e1d" providerId="LiveId" clId="{47C06CC1-C8DD-4EF1-B421-835BDF21FD46}" dt="2022-12-28T14:23:46.103" v="131" actId="26606"/>
          <ac:spMkLst>
            <pc:docMk/>
            <pc:sldMk cId="2065356495" sldId="457"/>
            <ac:spMk id="14" creationId="{19D6B36D-243D-4AB3-9FA7-FB32EF5CF808}"/>
          </ac:spMkLst>
        </pc:spChg>
        <pc:spChg chg="add del">
          <ac:chgData name="Quốc Khánh Lê" userId="4c7d32bd584a5e1d" providerId="LiveId" clId="{47C06CC1-C8DD-4EF1-B421-835BDF21FD46}" dt="2022-12-28T14:23:46.103" v="131" actId="26606"/>
          <ac:spMkLst>
            <pc:docMk/>
            <pc:sldMk cId="2065356495" sldId="457"/>
            <ac:spMk id="16" creationId="{68328CA6-A83B-4882-9781-036BB56B4B17}"/>
          </ac:spMkLst>
        </pc:spChg>
        <pc:spChg chg="add del">
          <ac:chgData name="Quốc Khánh Lê" userId="4c7d32bd584a5e1d" providerId="LiveId" clId="{47C06CC1-C8DD-4EF1-B421-835BDF21FD46}" dt="2022-12-28T14:23:46.103" v="131" actId="26606"/>
          <ac:spMkLst>
            <pc:docMk/>
            <pc:sldMk cId="2065356495" sldId="457"/>
            <ac:spMk id="18" creationId="{59BA918D-5DA7-4B11-B23B-D747735CA5ED}"/>
          </ac:spMkLst>
        </pc:spChg>
        <pc:spChg chg="add del">
          <ac:chgData name="Quốc Khánh Lê" userId="4c7d32bd584a5e1d" providerId="LiveId" clId="{47C06CC1-C8DD-4EF1-B421-835BDF21FD46}" dt="2022-12-28T14:24:01.673" v="135" actId="26606"/>
          <ac:spMkLst>
            <pc:docMk/>
            <pc:sldMk cId="2065356495" sldId="457"/>
            <ac:spMk id="19" creationId="{3DACB4BF-B663-4E4E-97D0-48B50D603A25}"/>
          </ac:spMkLst>
        </pc:spChg>
        <pc:spChg chg="add mod">
          <ac:chgData name="Quốc Khánh Lê" userId="4c7d32bd584a5e1d" providerId="LiveId" clId="{47C06CC1-C8DD-4EF1-B421-835BDF21FD46}" dt="2022-12-28T14:27:22.868" v="160" actId="1076"/>
          <ac:spMkLst>
            <pc:docMk/>
            <pc:sldMk cId="2065356495" sldId="457"/>
            <ac:spMk id="22" creationId="{CB16B5E8-98DB-31BC-4B46-C5C86A880F46}"/>
          </ac:spMkLst>
        </pc:spChg>
        <pc:spChg chg="add del">
          <ac:chgData name="Quốc Khánh Lê" userId="4c7d32bd584a5e1d" providerId="LiveId" clId="{47C06CC1-C8DD-4EF1-B421-835BDF21FD46}" dt="2022-12-28T14:24:08.331" v="139" actId="26606"/>
          <ac:spMkLst>
            <pc:docMk/>
            <pc:sldMk cId="2065356495" sldId="457"/>
            <ac:spMk id="28" creationId="{02CFEED9-04A7-41BB-8904-BC45FD855577}"/>
          </ac:spMkLst>
        </pc:spChg>
        <pc:spChg chg="add del">
          <ac:chgData name="Quốc Khánh Lê" userId="4c7d32bd584a5e1d" providerId="LiveId" clId="{47C06CC1-C8DD-4EF1-B421-835BDF21FD46}" dt="2022-12-28T14:24:08.331" v="139" actId="26606"/>
          <ac:spMkLst>
            <pc:docMk/>
            <pc:sldMk cId="2065356495" sldId="457"/>
            <ac:spMk id="29" creationId="{887C575F-04F0-48E4-8E20-2BB2A5E208AC}"/>
          </ac:spMkLst>
        </pc:spChg>
        <pc:spChg chg="add del">
          <ac:chgData name="Quốc Khánh Lê" userId="4c7d32bd584a5e1d" providerId="LiveId" clId="{47C06CC1-C8DD-4EF1-B421-835BDF21FD46}" dt="2022-12-28T14:24:08.331" v="139" actId="26606"/>
          <ac:spMkLst>
            <pc:docMk/>
            <pc:sldMk cId="2065356495" sldId="457"/>
            <ac:spMk id="30" creationId="{41878295-103B-4373-A162-1AEE806C18C1}"/>
          </ac:spMkLst>
        </pc:spChg>
        <pc:spChg chg="add del">
          <ac:chgData name="Quốc Khánh Lê" userId="4c7d32bd584a5e1d" providerId="LiveId" clId="{47C06CC1-C8DD-4EF1-B421-835BDF21FD46}" dt="2022-12-28T14:24:54.774" v="144" actId="26606"/>
          <ac:spMkLst>
            <pc:docMk/>
            <pc:sldMk cId="2065356495" sldId="457"/>
            <ac:spMk id="34" creationId="{58CA3263-84A3-464A-8D0C-41F2F436E04C}"/>
          </ac:spMkLst>
        </pc:spChg>
        <pc:spChg chg="add del">
          <ac:chgData name="Quốc Khánh Lê" userId="4c7d32bd584a5e1d" providerId="LiveId" clId="{47C06CC1-C8DD-4EF1-B421-835BDF21FD46}" dt="2022-12-28T14:24:54.743" v="143" actId="26606"/>
          <ac:spMkLst>
            <pc:docMk/>
            <pc:sldMk cId="2065356495" sldId="457"/>
            <ac:spMk id="44" creationId="{3DACB4BF-B663-4E4E-97D0-48B50D603A25}"/>
          </ac:spMkLst>
        </pc:spChg>
        <pc:spChg chg="add">
          <ac:chgData name="Quốc Khánh Lê" userId="4c7d32bd584a5e1d" providerId="LiveId" clId="{47C06CC1-C8DD-4EF1-B421-835BDF21FD46}" dt="2022-12-28T14:24:54.774" v="144" actId="26606"/>
          <ac:spMkLst>
            <pc:docMk/>
            <pc:sldMk cId="2065356495" sldId="457"/>
            <ac:spMk id="48" creationId="{59BA918D-5DA7-4B11-B23B-D747735CA5ED}"/>
          </ac:spMkLst>
        </pc:spChg>
        <pc:spChg chg="add">
          <ac:chgData name="Quốc Khánh Lê" userId="4c7d32bd584a5e1d" providerId="LiveId" clId="{47C06CC1-C8DD-4EF1-B421-835BDF21FD46}" dt="2022-12-28T14:24:54.774" v="144" actId="26606"/>
          <ac:spMkLst>
            <pc:docMk/>
            <pc:sldMk cId="2065356495" sldId="457"/>
            <ac:spMk id="51" creationId="{19D6B36D-243D-4AB3-9FA7-FB32EF5CF808}"/>
          </ac:spMkLst>
        </pc:spChg>
        <pc:spChg chg="add">
          <ac:chgData name="Quốc Khánh Lê" userId="4c7d32bd584a5e1d" providerId="LiveId" clId="{47C06CC1-C8DD-4EF1-B421-835BDF21FD46}" dt="2022-12-28T14:24:54.774" v="144" actId="26606"/>
          <ac:spMkLst>
            <pc:docMk/>
            <pc:sldMk cId="2065356495" sldId="457"/>
            <ac:spMk id="52" creationId="{68328CA6-A83B-4882-9781-036BB56B4B17}"/>
          </ac:spMkLst>
        </pc:spChg>
        <pc:picChg chg="add mod ord">
          <ac:chgData name="Quốc Khánh Lê" userId="4c7d32bd584a5e1d" providerId="LiveId" clId="{47C06CC1-C8DD-4EF1-B421-835BDF21FD46}" dt="2022-12-28T14:25:16.116" v="147" actId="14100"/>
          <ac:picMkLst>
            <pc:docMk/>
            <pc:sldMk cId="2065356495" sldId="457"/>
            <ac:picMk id="4" creationId="{E51A8F83-5C0E-B66D-D154-C8EBFDF1300E}"/>
          </ac:picMkLst>
        </pc:picChg>
        <pc:picChg chg="add mod ord">
          <ac:chgData name="Quốc Khánh Lê" userId="4c7d32bd584a5e1d" providerId="LiveId" clId="{47C06CC1-C8DD-4EF1-B421-835BDF21FD46}" dt="2022-12-28T14:25:11.282" v="146" actId="14100"/>
          <ac:picMkLst>
            <pc:docMk/>
            <pc:sldMk cId="2065356495" sldId="457"/>
            <ac:picMk id="5" creationId="{618B2D45-4D1B-F894-CD2F-BFE330C1EC7F}"/>
          </ac:picMkLst>
        </pc:picChg>
        <pc:picChg chg="add del">
          <ac:chgData name="Quốc Khánh Lê" userId="4c7d32bd584a5e1d" providerId="LiveId" clId="{47C06CC1-C8DD-4EF1-B421-835BDF21FD46}" dt="2022-12-28T14:23:57.039" v="133" actId="26606"/>
          <ac:picMkLst>
            <pc:docMk/>
            <pc:sldMk cId="2065356495" sldId="457"/>
            <ac:picMk id="7" creationId="{68FBBF1E-1555-488E-8C0C-058E5710BE8D}"/>
          </ac:picMkLst>
        </pc:picChg>
        <pc:picChg chg="add del">
          <ac:chgData name="Quốc Khánh Lê" userId="4c7d32bd584a5e1d" providerId="LiveId" clId="{47C06CC1-C8DD-4EF1-B421-835BDF21FD46}" dt="2022-12-28T14:23:57.039" v="133" actId="26606"/>
          <ac:picMkLst>
            <pc:docMk/>
            <pc:sldMk cId="2065356495" sldId="457"/>
            <ac:picMk id="8" creationId="{F53966F8-4E34-4797-9621-E8C53362EBAE}"/>
          </ac:picMkLst>
        </pc:picChg>
        <pc:picChg chg="add del">
          <ac:chgData name="Quốc Khánh Lê" userId="4c7d32bd584a5e1d" providerId="LiveId" clId="{47C06CC1-C8DD-4EF1-B421-835BDF21FD46}" dt="2022-12-28T14:23:46.103" v="131" actId="26606"/>
          <ac:picMkLst>
            <pc:docMk/>
            <pc:sldMk cId="2065356495" sldId="457"/>
            <ac:picMk id="10" creationId="{0C625AC3-22F8-400B-B551-764979C92BCA}"/>
          </ac:picMkLst>
        </pc:picChg>
        <pc:picChg chg="add del">
          <ac:chgData name="Quốc Khánh Lê" userId="4c7d32bd584a5e1d" providerId="LiveId" clId="{47C06CC1-C8DD-4EF1-B421-835BDF21FD46}" dt="2022-12-28T14:23:46.103" v="131" actId="26606"/>
          <ac:picMkLst>
            <pc:docMk/>
            <pc:sldMk cId="2065356495" sldId="457"/>
            <ac:picMk id="12" creationId="{D65CC16C-9244-40EE-9E86-D2858430278E}"/>
          </ac:picMkLst>
        </pc:picChg>
        <pc:picChg chg="add del">
          <ac:chgData name="Quốc Khánh Lê" userId="4c7d32bd584a5e1d" providerId="LiveId" clId="{47C06CC1-C8DD-4EF1-B421-835BDF21FD46}" dt="2022-12-28T14:24:01.673" v="135" actId="26606"/>
          <ac:picMkLst>
            <pc:docMk/>
            <pc:sldMk cId="2065356495" sldId="457"/>
            <ac:picMk id="15" creationId="{0C625AC3-22F8-400B-B551-764979C92BCA}"/>
          </ac:picMkLst>
        </pc:picChg>
        <pc:picChg chg="add del">
          <ac:chgData name="Quốc Khánh Lê" userId="4c7d32bd584a5e1d" providerId="LiveId" clId="{47C06CC1-C8DD-4EF1-B421-835BDF21FD46}" dt="2022-12-28T14:24:01.673" v="135" actId="26606"/>
          <ac:picMkLst>
            <pc:docMk/>
            <pc:sldMk cId="2065356495" sldId="457"/>
            <ac:picMk id="17" creationId="{D65CC16C-9244-40EE-9E86-D2858430278E}"/>
          </ac:picMkLst>
        </pc:picChg>
        <pc:picChg chg="add del">
          <ac:chgData name="Quốc Khánh Lê" userId="4c7d32bd584a5e1d" providerId="LiveId" clId="{47C06CC1-C8DD-4EF1-B421-835BDF21FD46}" dt="2022-12-28T14:24:01.673" v="135" actId="26606"/>
          <ac:picMkLst>
            <pc:docMk/>
            <pc:sldMk cId="2065356495" sldId="457"/>
            <ac:picMk id="20" creationId="{D0A5348A-9533-464E-9D6D-2961C456678E}"/>
          </ac:picMkLst>
        </pc:picChg>
        <pc:picChg chg="add del">
          <ac:chgData name="Quốc Khánh Lê" userId="4c7d32bd584a5e1d" providerId="LiveId" clId="{47C06CC1-C8DD-4EF1-B421-835BDF21FD46}" dt="2022-12-28T14:24:01.673" v="135" actId="26606"/>
          <ac:picMkLst>
            <pc:docMk/>
            <pc:sldMk cId="2065356495" sldId="457"/>
            <ac:picMk id="21" creationId="{3FD1517F-255B-4B7F-BF5F-8B12F3DD62D0}"/>
          </ac:picMkLst>
        </pc:picChg>
        <pc:picChg chg="add del">
          <ac:chgData name="Quốc Khánh Lê" userId="4c7d32bd584a5e1d" providerId="LiveId" clId="{47C06CC1-C8DD-4EF1-B421-835BDF21FD46}" dt="2022-12-28T14:24:04.828" v="137" actId="26606"/>
          <ac:picMkLst>
            <pc:docMk/>
            <pc:sldMk cId="2065356495" sldId="457"/>
            <ac:picMk id="23" creationId="{0C625AC3-22F8-400B-B551-764979C92BCA}"/>
          </ac:picMkLst>
        </pc:picChg>
        <pc:picChg chg="add del">
          <ac:chgData name="Quốc Khánh Lê" userId="4c7d32bd584a5e1d" providerId="LiveId" clId="{47C06CC1-C8DD-4EF1-B421-835BDF21FD46}" dt="2022-12-28T14:24:04.828" v="137" actId="26606"/>
          <ac:picMkLst>
            <pc:docMk/>
            <pc:sldMk cId="2065356495" sldId="457"/>
            <ac:picMk id="24" creationId="{D65CC16C-9244-40EE-9E86-D2858430278E}"/>
          </ac:picMkLst>
        </pc:picChg>
        <pc:picChg chg="add del">
          <ac:chgData name="Quốc Khánh Lê" userId="4c7d32bd584a5e1d" providerId="LiveId" clId="{47C06CC1-C8DD-4EF1-B421-835BDF21FD46}" dt="2022-12-28T14:24:08.331" v="139" actId="26606"/>
          <ac:picMkLst>
            <pc:docMk/>
            <pc:sldMk cId="2065356495" sldId="457"/>
            <ac:picMk id="26" creationId="{0C625AC3-22F8-400B-B551-764979C92BCA}"/>
          </ac:picMkLst>
        </pc:picChg>
        <pc:picChg chg="add del">
          <ac:chgData name="Quốc Khánh Lê" userId="4c7d32bd584a5e1d" providerId="LiveId" clId="{47C06CC1-C8DD-4EF1-B421-835BDF21FD46}" dt="2022-12-28T14:24:08.331" v="139" actId="26606"/>
          <ac:picMkLst>
            <pc:docMk/>
            <pc:sldMk cId="2065356495" sldId="457"/>
            <ac:picMk id="27" creationId="{D65CC16C-9244-40EE-9E86-D2858430278E}"/>
          </ac:picMkLst>
        </pc:picChg>
        <pc:picChg chg="add del">
          <ac:chgData name="Quốc Khánh Lê" userId="4c7d32bd584a5e1d" providerId="LiveId" clId="{47C06CC1-C8DD-4EF1-B421-835BDF21FD46}" dt="2022-12-28T14:24:54.774" v="144" actId="26606"/>
          <ac:picMkLst>
            <pc:docMk/>
            <pc:sldMk cId="2065356495" sldId="457"/>
            <ac:picMk id="32" creationId="{0C625AC3-22F8-400B-B551-764979C92BCA}"/>
          </ac:picMkLst>
        </pc:picChg>
        <pc:picChg chg="add del">
          <ac:chgData name="Quốc Khánh Lê" userId="4c7d32bd584a5e1d" providerId="LiveId" clId="{47C06CC1-C8DD-4EF1-B421-835BDF21FD46}" dt="2022-12-28T14:24:54.774" v="144" actId="26606"/>
          <ac:picMkLst>
            <pc:docMk/>
            <pc:sldMk cId="2065356495" sldId="457"/>
            <ac:picMk id="33" creationId="{D65CC16C-9244-40EE-9E86-D2858430278E}"/>
          </ac:picMkLst>
        </pc:picChg>
        <pc:picChg chg="add del">
          <ac:chgData name="Quốc Khánh Lê" userId="4c7d32bd584a5e1d" providerId="LiveId" clId="{47C06CC1-C8DD-4EF1-B421-835BDF21FD46}" dt="2022-12-28T14:24:54.774" v="144" actId="26606"/>
          <ac:picMkLst>
            <pc:docMk/>
            <pc:sldMk cId="2065356495" sldId="457"/>
            <ac:picMk id="35" creationId="{6CF9BBE8-8459-456C-9BBD-DF5C2AB435B0}"/>
          </ac:picMkLst>
        </pc:picChg>
        <pc:picChg chg="add del">
          <ac:chgData name="Quốc Khánh Lê" userId="4c7d32bd584a5e1d" providerId="LiveId" clId="{47C06CC1-C8DD-4EF1-B421-835BDF21FD46}" dt="2022-12-28T14:24:54.743" v="143" actId="26606"/>
          <ac:picMkLst>
            <pc:docMk/>
            <pc:sldMk cId="2065356495" sldId="457"/>
            <ac:picMk id="40" creationId="{0C625AC3-22F8-400B-B551-764979C92BCA}"/>
          </ac:picMkLst>
        </pc:picChg>
        <pc:picChg chg="add del">
          <ac:chgData name="Quốc Khánh Lê" userId="4c7d32bd584a5e1d" providerId="LiveId" clId="{47C06CC1-C8DD-4EF1-B421-835BDF21FD46}" dt="2022-12-28T14:24:54.743" v="143" actId="26606"/>
          <ac:picMkLst>
            <pc:docMk/>
            <pc:sldMk cId="2065356495" sldId="457"/>
            <ac:picMk id="42" creationId="{D65CC16C-9244-40EE-9E86-D2858430278E}"/>
          </ac:picMkLst>
        </pc:picChg>
        <pc:picChg chg="add del">
          <ac:chgData name="Quốc Khánh Lê" userId="4c7d32bd584a5e1d" providerId="LiveId" clId="{47C06CC1-C8DD-4EF1-B421-835BDF21FD46}" dt="2022-12-28T14:24:54.743" v="143" actId="26606"/>
          <ac:picMkLst>
            <pc:docMk/>
            <pc:sldMk cId="2065356495" sldId="457"/>
            <ac:picMk id="46" creationId="{D0A5348A-9533-464E-9D6D-2961C456678E}"/>
          </ac:picMkLst>
        </pc:picChg>
        <pc:picChg chg="add">
          <ac:chgData name="Quốc Khánh Lê" userId="4c7d32bd584a5e1d" providerId="LiveId" clId="{47C06CC1-C8DD-4EF1-B421-835BDF21FD46}" dt="2022-12-28T14:24:54.774" v="144" actId="26606"/>
          <ac:picMkLst>
            <pc:docMk/>
            <pc:sldMk cId="2065356495" sldId="457"/>
            <ac:picMk id="49" creationId="{0C625AC3-22F8-400B-B551-764979C92BCA}"/>
          </ac:picMkLst>
        </pc:picChg>
        <pc:picChg chg="add">
          <ac:chgData name="Quốc Khánh Lê" userId="4c7d32bd584a5e1d" providerId="LiveId" clId="{47C06CC1-C8DD-4EF1-B421-835BDF21FD46}" dt="2022-12-28T14:24:54.774" v="144" actId="26606"/>
          <ac:picMkLst>
            <pc:docMk/>
            <pc:sldMk cId="2065356495" sldId="457"/>
            <ac:picMk id="50" creationId="{D65CC16C-9244-40EE-9E86-D2858430278E}"/>
          </ac:picMkLst>
        </pc:picChg>
      </pc:sldChg>
      <pc:sldChg chg="addSp delSp modSp new mod ord setBg modAnim">
        <pc:chgData name="Quốc Khánh Lê" userId="4c7d32bd584a5e1d" providerId="LiveId" clId="{47C06CC1-C8DD-4EF1-B421-835BDF21FD46}" dt="2022-12-29T08:17:58.085" v="585"/>
        <pc:sldMkLst>
          <pc:docMk/>
          <pc:sldMk cId="4230699356" sldId="458"/>
        </pc:sldMkLst>
        <pc:spChg chg="del">
          <ac:chgData name="Quốc Khánh Lê" userId="4c7d32bd584a5e1d" providerId="LiveId" clId="{47C06CC1-C8DD-4EF1-B421-835BDF21FD46}" dt="2022-12-28T14:15:08.951" v="80" actId="21"/>
          <ac:spMkLst>
            <pc:docMk/>
            <pc:sldMk cId="4230699356" sldId="458"/>
            <ac:spMk id="2" creationId="{0F640053-9123-C865-89F9-AE2601EA7BAE}"/>
          </ac:spMkLst>
        </pc:spChg>
        <pc:spChg chg="del">
          <ac:chgData name="Quốc Khánh Lê" userId="4c7d32bd584a5e1d" providerId="LiveId" clId="{47C06CC1-C8DD-4EF1-B421-835BDF21FD46}" dt="2022-12-28T14:15:13.037" v="81" actId="21"/>
          <ac:spMkLst>
            <pc:docMk/>
            <pc:sldMk cId="4230699356" sldId="458"/>
            <ac:spMk id="3" creationId="{6EE527F9-AE75-9961-F002-F9D9AC1582A7}"/>
          </ac:spMkLst>
        </pc:spChg>
        <pc:spChg chg="add mod">
          <ac:chgData name="Quốc Khánh Lê" userId="4c7d32bd584a5e1d" providerId="LiveId" clId="{47C06CC1-C8DD-4EF1-B421-835BDF21FD46}" dt="2022-12-28T14:30:07.049" v="177" actId="1076"/>
          <ac:spMkLst>
            <pc:docMk/>
            <pc:sldMk cId="4230699356" sldId="458"/>
            <ac:spMk id="6" creationId="{D699BDC2-9C28-0F61-3BBD-C330318C5184}"/>
          </ac:spMkLst>
        </pc:spChg>
        <pc:spChg chg="add del">
          <ac:chgData name="Quốc Khánh Lê" userId="4c7d32bd584a5e1d" providerId="LiveId" clId="{47C06CC1-C8DD-4EF1-B421-835BDF21FD46}" dt="2022-12-28T14:28:34.114" v="163" actId="26606"/>
          <ac:spMkLst>
            <pc:docMk/>
            <pc:sldMk cId="4230699356" sldId="458"/>
            <ac:spMk id="13" creationId="{5BECDBB2-914C-44DE-B171-6F7946196F54}"/>
          </ac:spMkLst>
        </pc:spChg>
        <pc:spChg chg="add">
          <ac:chgData name="Quốc Khánh Lê" userId="4c7d32bd584a5e1d" providerId="LiveId" clId="{47C06CC1-C8DD-4EF1-B421-835BDF21FD46}" dt="2022-12-28T14:28:34.144" v="164" actId="26606"/>
          <ac:spMkLst>
            <pc:docMk/>
            <pc:sldMk cId="4230699356" sldId="458"/>
            <ac:spMk id="21" creationId="{109F0470-FF39-4045-95A3-BA429726B0B5}"/>
          </ac:spMkLst>
        </pc:spChg>
        <pc:spChg chg="add">
          <ac:chgData name="Quốc Khánh Lê" userId="4c7d32bd584a5e1d" providerId="LiveId" clId="{47C06CC1-C8DD-4EF1-B421-835BDF21FD46}" dt="2022-12-28T14:28:34.144" v="164" actId="26606"/>
          <ac:spMkLst>
            <pc:docMk/>
            <pc:sldMk cId="4230699356" sldId="458"/>
            <ac:spMk id="22" creationId="{435DF8F1-0CB0-4FA3-B6B9-8DCD92791EEE}"/>
          </ac:spMkLst>
        </pc:spChg>
        <pc:picChg chg="add mod">
          <ac:chgData name="Quốc Khánh Lê" userId="4c7d32bd584a5e1d" providerId="LiveId" clId="{47C06CC1-C8DD-4EF1-B421-835BDF21FD46}" dt="2022-12-28T14:29:24.701" v="170" actId="1076"/>
          <ac:picMkLst>
            <pc:docMk/>
            <pc:sldMk cId="4230699356" sldId="458"/>
            <ac:picMk id="4" creationId="{7C6482F5-2B56-24DC-31BA-95F2C40F5CCB}"/>
          </ac:picMkLst>
        </pc:picChg>
        <pc:picChg chg="add del">
          <ac:chgData name="Quốc Khánh Lê" userId="4c7d32bd584a5e1d" providerId="LiveId" clId="{47C06CC1-C8DD-4EF1-B421-835BDF21FD46}" dt="2022-12-28T14:28:34.114" v="163" actId="26606"/>
          <ac:picMkLst>
            <pc:docMk/>
            <pc:sldMk cId="4230699356" sldId="458"/>
            <ac:picMk id="9" creationId="{93274B0C-1CB3-4AA4-A183-20B7FE5DB1D2}"/>
          </ac:picMkLst>
        </pc:picChg>
        <pc:picChg chg="add del">
          <ac:chgData name="Quốc Khánh Lê" userId="4c7d32bd584a5e1d" providerId="LiveId" clId="{47C06CC1-C8DD-4EF1-B421-835BDF21FD46}" dt="2022-12-28T14:28:34.114" v="163" actId="26606"/>
          <ac:picMkLst>
            <pc:docMk/>
            <pc:sldMk cId="4230699356" sldId="458"/>
            <ac:picMk id="11" creationId="{2E640319-3BB6-49BF-BAF4-D63FEC73E146}"/>
          </ac:picMkLst>
        </pc:picChg>
        <pc:picChg chg="add del">
          <ac:chgData name="Quốc Khánh Lê" userId="4c7d32bd584a5e1d" providerId="LiveId" clId="{47C06CC1-C8DD-4EF1-B421-835BDF21FD46}" dt="2022-12-28T14:28:34.114" v="163" actId="26606"/>
          <ac:picMkLst>
            <pc:docMk/>
            <pc:sldMk cId="4230699356" sldId="458"/>
            <ac:picMk id="15" creationId="{1D5C6008-3DE6-42B7-AED2-68544F325BC6}"/>
          </ac:picMkLst>
        </pc:picChg>
        <pc:picChg chg="add del">
          <ac:chgData name="Quốc Khánh Lê" userId="4c7d32bd584a5e1d" providerId="LiveId" clId="{47C06CC1-C8DD-4EF1-B421-835BDF21FD46}" dt="2022-12-28T14:28:34.114" v="163" actId="26606"/>
          <ac:picMkLst>
            <pc:docMk/>
            <pc:sldMk cId="4230699356" sldId="458"/>
            <ac:picMk id="17" creationId="{5D09915C-7FC3-45EF-BDD0-6393ACE446E7}"/>
          </ac:picMkLst>
        </pc:picChg>
        <pc:picChg chg="add">
          <ac:chgData name="Quốc Khánh Lê" userId="4c7d32bd584a5e1d" providerId="LiveId" clId="{47C06CC1-C8DD-4EF1-B421-835BDF21FD46}" dt="2022-12-28T14:28:34.144" v="164" actId="26606"/>
          <ac:picMkLst>
            <pc:docMk/>
            <pc:sldMk cId="4230699356" sldId="458"/>
            <ac:picMk id="19" creationId="{93274B0C-1CB3-4AA4-A183-20B7FE5DB1D2}"/>
          </ac:picMkLst>
        </pc:picChg>
        <pc:picChg chg="add">
          <ac:chgData name="Quốc Khánh Lê" userId="4c7d32bd584a5e1d" providerId="LiveId" clId="{47C06CC1-C8DD-4EF1-B421-835BDF21FD46}" dt="2022-12-28T14:28:34.144" v="164" actId="26606"/>
          <ac:picMkLst>
            <pc:docMk/>
            <pc:sldMk cId="4230699356" sldId="458"/>
            <ac:picMk id="20" creationId="{2E640319-3BB6-49BF-BAF4-D63FEC73E146}"/>
          </ac:picMkLst>
        </pc:picChg>
      </pc:sldChg>
      <pc:sldChg chg="addSp delSp modSp new mod ord modAnim">
        <pc:chgData name="Quốc Khánh Lê" userId="4c7d32bd584a5e1d" providerId="LiveId" clId="{47C06CC1-C8DD-4EF1-B421-835BDF21FD46}" dt="2022-12-28T16:18:25.926" v="445"/>
        <pc:sldMkLst>
          <pc:docMk/>
          <pc:sldMk cId="3623891960" sldId="459"/>
        </pc:sldMkLst>
        <pc:spChg chg="del">
          <ac:chgData name="Quốc Khánh Lê" userId="4c7d32bd584a5e1d" providerId="LiveId" clId="{47C06CC1-C8DD-4EF1-B421-835BDF21FD46}" dt="2022-12-28T14:36:02.743" v="202" actId="21"/>
          <ac:spMkLst>
            <pc:docMk/>
            <pc:sldMk cId="3623891960" sldId="459"/>
            <ac:spMk id="2" creationId="{FCF5F79C-05E8-CFE4-6876-475886623C63}"/>
          </ac:spMkLst>
        </pc:spChg>
        <pc:spChg chg="del">
          <ac:chgData name="Quốc Khánh Lê" userId="4c7d32bd584a5e1d" providerId="LiveId" clId="{47C06CC1-C8DD-4EF1-B421-835BDF21FD46}" dt="2022-12-28T14:36:07.270" v="203" actId="21"/>
          <ac:spMkLst>
            <pc:docMk/>
            <pc:sldMk cId="3623891960" sldId="459"/>
            <ac:spMk id="3" creationId="{A6DEA935-FE34-5B81-520C-6764EB93E604}"/>
          </ac:spMkLst>
        </pc:spChg>
        <pc:spChg chg="add mod">
          <ac:chgData name="Quốc Khánh Lê" userId="4c7d32bd584a5e1d" providerId="LiveId" clId="{47C06CC1-C8DD-4EF1-B421-835BDF21FD46}" dt="2022-12-28T15:02:38.543" v="302" actId="1076"/>
          <ac:spMkLst>
            <pc:docMk/>
            <pc:sldMk cId="3623891960" sldId="459"/>
            <ac:spMk id="4" creationId="{8EDA9326-6938-47AE-7361-F6847C93FC44}"/>
          </ac:spMkLst>
        </pc:spChg>
        <pc:spChg chg="add mod">
          <ac:chgData name="Quốc Khánh Lê" userId="4c7d32bd584a5e1d" providerId="LiveId" clId="{47C06CC1-C8DD-4EF1-B421-835BDF21FD46}" dt="2022-12-28T15:02:45.172" v="303" actId="1076"/>
          <ac:spMkLst>
            <pc:docMk/>
            <pc:sldMk cId="3623891960" sldId="459"/>
            <ac:spMk id="5" creationId="{20588ACE-5573-A3A8-9232-9655DC012889}"/>
          </ac:spMkLst>
        </pc:spChg>
      </pc:sldChg>
      <pc:sldChg chg="delSp new del mod">
        <pc:chgData name="Quốc Khánh Lê" userId="4c7d32bd584a5e1d" providerId="LiveId" clId="{47C06CC1-C8DD-4EF1-B421-835BDF21FD46}" dt="2023-01-09T13:38:49.076" v="744" actId="2696"/>
        <pc:sldMkLst>
          <pc:docMk/>
          <pc:sldMk cId="876733297" sldId="460"/>
        </pc:sldMkLst>
        <pc:spChg chg="del">
          <ac:chgData name="Quốc Khánh Lê" userId="4c7d32bd584a5e1d" providerId="LiveId" clId="{47C06CC1-C8DD-4EF1-B421-835BDF21FD46}" dt="2022-12-28T14:36:12.208" v="204" actId="21"/>
          <ac:spMkLst>
            <pc:docMk/>
            <pc:sldMk cId="876733297" sldId="460"/>
            <ac:spMk id="2" creationId="{3466F875-72AE-081D-05B4-0981F90DD10E}"/>
          </ac:spMkLst>
        </pc:spChg>
        <pc:spChg chg="del">
          <ac:chgData name="Quốc Khánh Lê" userId="4c7d32bd584a5e1d" providerId="LiveId" clId="{47C06CC1-C8DD-4EF1-B421-835BDF21FD46}" dt="2022-12-28T14:36:16.045" v="205" actId="21"/>
          <ac:spMkLst>
            <pc:docMk/>
            <pc:sldMk cId="876733297" sldId="460"/>
            <ac:spMk id="3" creationId="{318EDF4F-5F0A-5AAC-4476-3E10C57B62BC}"/>
          </ac:spMkLst>
        </pc:spChg>
      </pc:sldChg>
      <pc:sldChg chg="delSp new del mod">
        <pc:chgData name="Quốc Khánh Lê" userId="4c7d32bd584a5e1d" providerId="LiveId" clId="{47C06CC1-C8DD-4EF1-B421-835BDF21FD46}" dt="2023-01-09T13:38:52.933" v="745" actId="2696"/>
        <pc:sldMkLst>
          <pc:docMk/>
          <pc:sldMk cId="3357490179" sldId="461"/>
        </pc:sldMkLst>
        <pc:spChg chg="del">
          <ac:chgData name="Quốc Khánh Lê" userId="4c7d32bd584a5e1d" providerId="LiveId" clId="{47C06CC1-C8DD-4EF1-B421-835BDF21FD46}" dt="2022-12-28T14:36:22.067" v="206" actId="21"/>
          <ac:spMkLst>
            <pc:docMk/>
            <pc:sldMk cId="3357490179" sldId="461"/>
            <ac:spMk id="2" creationId="{D02057AB-A056-0303-7F07-429D6394B3E2}"/>
          </ac:spMkLst>
        </pc:spChg>
        <pc:spChg chg="del">
          <ac:chgData name="Quốc Khánh Lê" userId="4c7d32bd584a5e1d" providerId="LiveId" clId="{47C06CC1-C8DD-4EF1-B421-835BDF21FD46}" dt="2022-12-28T14:36:25.793" v="207" actId="21"/>
          <ac:spMkLst>
            <pc:docMk/>
            <pc:sldMk cId="3357490179" sldId="461"/>
            <ac:spMk id="3" creationId="{849A2B9F-0A91-6AA5-E952-310153BC981A}"/>
          </ac:spMkLst>
        </pc:spChg>
      </pc:sldChg>
      <pc:sldChg chg="modSp add del mod ord">
        <pc:chgData name="Quốc Khánh Lê" userId="4c7d32bd584a5e1d" providerId="LiveId" clId="{47C06CC1-C8DD-4EF1-B421-835BDF21FD46}" dt="2022-12-28T14:43:33.864" v="214" actId="2696"/>
        <pc:sldMkLst>
          <pc:docMk/>
          <pc:sldMk cId="2781510345" sldId="462"/>
        </pc:sldMkLst>
        <pc:spChg chg="mod">
          <ac:chgData name="Quốc Khánh Lê" userId="4c7d32bd584a5e1d" providerId="LiveId" clId="{47C06CC1-C8DD-4EF1-B421-835BDF21FD46}" dt="2022-12-28T14:43:01.247" v="211" actId="14100"/>
          <ac:spMkLst>
            <pc:docMk/>
            <pc:sldMk cId="2781510345" sldId="462"/>
            <ac:spMk id="5" creationId="{00000000-0000-0000-0000-000000000000}"/>
          </ac:spMkLst>
        </pc:spChg>
      </pc:sldChg>
      <pc:sldChg chg="addSp delSp modSp new mod ord modAnim">
        <pc:chgData name="Quốc Khánh Lê" userId="4c7d32bd584a5e1d" providerId="LiveId" clId="{47C06CC1-C8DD-4EF1-B421-835BDF21FD46}" dt="2022-12-28T16:18:29.495" v="447"/>
        <pc:sldMkLst>
          <pc:docMk/>
          <pc:sldMk cId="3659455436" sldId="462"/>
        </pc:sldMkLst>
        <pc:spChg chg="del">
          <ac:chgData name="Quốc Khánh Lê" userId="4c7d32bd584a5e1d" providerId="LiveId" clId="{47C06CC1-C8DD-4EF1-B421-835BDF21FD46}" dt="2022-12-28T14:54:47.231" v="232" actId="21"/>
          <ac:spMkLst>
            <pc:docMk/>
            <pc:sldMk cId="3659455436" sldId="462"/>
            <ac:spMk id="2" creationId="{EAB4E1E9-0956-0FC2-5F20-85D42A4E66D0}"/>
          </ac:spMkLst>
        </pc:spChg>
        <pc:spChg chg="del">
          <ac:chgData name="Quốc Khánh Lê" userId="4c7d32bd584a5e1d" providerId="LiveId" clId="{47C06CC1-C8DD-4EF1-B421-835BDF21FD46}" dt="2022-12-28T14:54:53.787" v="233" actId="21"/>
          <ac:spMkLst>
            <pc:docMk/>
            <pc:sldMk cId="3659455436" sldId="462"/>
            <ac:spMk id="3" creationId="{78F7D70D-EDF2-3DF5-B036-64AF4B4689A5}"/>
          </ac:spMkLst>
        </pc:spChg>
        <pc:spChg chg="add mod">
          <ac:chgData name="Quốc Khánh Lê" userId="4c7d32bd584a5e1d" providerId="LiveId" clId="{47C06CC1-C8DD-4EF1-B421-835BDF21FD46}" dt="2022-12-28T14:56:59.419" v="255" actId="1076"/>
          <ac:spMkLst>
            <pc:docMk/>
            <pc:sldMk cId="3659455436" sldId="462"/>
            <ac:spMk id="4" creationId="{1B099B2C-64FA-8B0E-24E8-6DF783CB7041}"/>
          </ac:spMkLst>
        </pc:spChg>
        <pc:spChg chg="add mod">
          <ac:chgData name="Quốc Khánh Lê" userId="4c7d32bd584a5e1d" providerId="LiveId" clId="{47C06CC1-C8DD-4EF1-B421-835BDF21FD46}" dt="2022-12-28T14:59:26.831" v="264" actId="1076"/>
          <ac:spMkLst>
            <pc:docMk/>
            <pc:sldMk cId="3659455436" sldId="462"/>
            <ac:spMk id="5" creationId="{86AC92BE-0D50-9D7E-309A-1DB26EFC7FA6}"/>
          </ac:spMkLst>
        </pc:spChg>
      </pc:sldChg>
      <pc:sldChg chg="addSp modSp new mod">
        <pc:chgData name="Quốc Khánh Lê" userId="4c7d32bd584a5e1d" providerId="LiveId" clId="{47C06CC1-C8DD-4EF1-B421-835BDF21FD46}" dt="2022-12-28T15:23:32.135" v="428" actId="1076"/>
        <pc:sldMkLst>
          <pc:docMk/>
          <pc:sldMk cId="1052383486" sldId="463"/>
        </pc:sldMkLst>
        <pc:spChg chg="add mod">
          <ac:chgData name="Quốc Khánh Lê" userId="4c7d32bd584a5e1d" providerId="LiveId" clId="{47C06CC1-C8DD-4EF1-B421-835BDF21FD46}" dt="2022-12-28T15:23:32.135" v="428" actId="1076"/>
          <ac:spMkLst>
            <pc:docMk/>
            <pc:sldMk cId="1052383486" sldId="463"/>
            <ac:spMk id="2" creationId="{776B2E21-3EF5-A2C7-5F1A-78572B8B5D67}"/>
          </ac:spMkLst>
        </pc:spChg>
      </pc:sldChg>
      <pc:sldChg chg="addSp modSp new mod modAnim">
        <pc:chgData name="Quốc Khánh Lê" userId="4c7d32bd584a5e1d" providerId="LiveId" clId="{47C06CC1-C8DD-4EF1-B421-835BDF21FD46}" dt="2023-01-03T03:33:55.721" v="686"/>
        <pc:sldMkLst>
          <pc:docMk/>
          <pc:sldMk cId="681230308" sldId="464"/>
        </pc:sldMkLst>
        <pc:graphicFrameChg chg="add mod modGraphic">
          <ac:chgData name="Quốc Khánh Lê" userId="4c7d32bd584a5e1d" providerId="LiveId" clId="{47C06CC1-C8DD-4EF1-B421-835BDF21FD46}" dt="2022-12-29T08:39:17.011" v="643" actId="1076"/>
          <ac:graphicFrameMkLst>
            <pc:docMk/>
            <pc:sldMk cId="681230308" sldId="464"/>
            <ac:graphicFrameMk id="2" creationId="{2A994ED0-52C3-31FB-3268-66F05D409D54}"/>
          </ac:graphicFrameMkLst>
        </pc:graphicFrameChg>
      </pc:sldChg>
      <pc:sldChg chg="addSp delSp modSp new mod modAnim">
        <pc:chgData name="Quốc Khánh Lê" userId="4c7d32bd584a5e1d" providerId="LiveId" clId="{47C06CC1-C8DD-4EF1-B421-835BDF21FD46}" dt="2023-01-03T03:50:16.990" v="731" actId="115"/>
        <pc:sldMkLst>
          <pc:docMk/>
          <pc:sldMk cId="4253358089" sldId="465"/>
        </pc:sldMkLst>
        <pc:spChg chg="del">
          <ac:chgData name="Quốc Khánh Lê" userId="4c7d32bd584a5e1d" providerId="LiveId" clId="{47C06CC1-C8DD-4EF1-B421-835BDF21FD46}" dt="2023-01-03T03:45:57.833" v="702" actId="21"/>
          <ac:spMkLst>
            <pc:docMk/>
            <pc:sldMk cId="4253358089" sldId="465"/>
            <ac:spMk id="2" creationId="{E6D6D3CA-200C-D494-1E40-D6BBC2B87941}"/>
          </ac:spMkLst>
        </pc:spChg>
        <pc:spChg chg="del">
          <ac:chgData name="Quốc Khánh Lê" userId="4c7d32bd584a5e1d" providerId="LiveId" clId="{47C06CC1-C8DD-4EF1-B421-835BDF21FD46}" dt="2023-01-03T03:46:01.967" v="703" actId="21"/>
          <ac:spMkLst>
            <pc:docMk/>
            <pc:sldMk cId="4253358089" sldId="465"/>
            <ac:spMk id="3" creationId="{92C8BF38-D0EB-0FB1-85CF-AF7E15AC775D}"/>
          </ac:spMkLst>
        </pc:spChg>
        <pc:spChg chg="add mod">
          <ac:chgData name="Quốc Khánh Lê" userId="4c7d32bd584a5e1d" providerId="LiveId" clId="{47C06CC1-C8DD-4EF1-B421-835BDF21FD46}" dt="2023-01-03T03:50:16.990" v="731" actId="115"/>
          <ac:spMkLst>
            <pc:docMk/>
            <pc:sldMk cId="4253358089" sldId="465"/>
            <ac:spMk id="4" creationId="{1A4438A5-87D1-EA4D-6945-7699E04BF277}"/>
          </ac:spMkLst>
        </pc:spChg>
      </pc:sldChg>
    </pc:docChg>
  </pc:docChgLst>
  <pc:docChgLst>
    <pc:chgData name="Quốc Khánh Lê" userId="4c7d32bd584a5e1d" providerId="LiveId" clId="{D49A010A-3217-4071-BEDC-04CF2493A839}"/>
    <pc:docChg chg="addSld modSld">
      <pc:chgData name="Quốc Khánh Lê" userId="4c7d32bd584a5e1d" providerId="LiveId" clId="{D49A010A-3217-4071-BEDC-04CF2493A839}" dt="2023-02-01T09:33:00.638" v="20" actId="115"/>
      <pc:docMkLst>
        <pc:docMk/>
      </pc:docMkLst>
      <pc:sldChg chg="modSp">
        <pc:chgData name="Quốc Khánh Lê" userId="4c7d32bd584a5e1d" providerId="LiveId" clId="{D49A010A-3217-4071-BEDC-04CF2493A839}" dt="2023-02-01T09:30:36.763" v="15" actId="115"/>
        <pc:sldMkLst>
          <pc:docMk/>
          <pc:sldMk cId="3401842969" sldId="263"/>
        </pc:sldMkLst>
        <pc:spChg chg="mod">
          <ac:chgData name="Quốc Khánh Lê" userId="4c7d32bd584a5e1d" providerId="LiveId" clId="{D49A010A-3217-4071-BEDC-04CF2493A839}" dt="2023-02-01T09:30:36.763" v="15" actId="115"/>
          <ac:spMkLst>
            <pc:docMk/>
            <pc:sldMk cId="3401842969" sldId="263"/>
            <ac:spMk id="5" creationId="{C87F25F5-6BDB-16AC-F71D-5FBA29E2C56F}"/>
          </ac:spMkLst>
        </pc:spChg>
      </pc:sldChg>
      <pc:sldChg chg="modSp">
        <pc:chgData name="Quốc Khánh Lê" userId="4c7d32bd584a5e1d" providerId="LiveId" clId="{D49A010A-3217-4071-BEDC-04CF2493A839}" dt="2023-02-01T09:31:54.211" v="19" actId="20577"/>
        <pc:sldMkLst>
          <pc:docMk/>
          <pc:sldMk cId="1347884967" sldId="299"/>
        </pc:sldMkLst>
        <pc:spChg chg="mod">
          <ac:chgData name="Quốc Khánh Lê" userId="4c7d32bd584a5e1d" providerId="LiveId" clId="{D49A010A-3217-4071-BEDC-04CF2493A839}" dt="2023-02-01T09:31:54.211" v="19" actId="20577"/>
          <ac:spMkLst>
            <pc:docMk/>
            <pc:sldMk cId="1347884967" sldId="299"/>
            <ac:spMk id="3" creationId="{00000000-0000-0000-0000-000000000000}"/>
          </ac:spMkLst>
        </pc:spChg>
      </pc:sldChg>
      <pc:sldChg chg="modSp">
        <pc:chgData name="Quốc Khánh Lê" userId="4c7d32bd584a5e1d" providerId="LiveId" clId="{D49A010A-3217-4071-BEDC-04CF2493A839}" dt="2023-02-01T09:33:00.638" v="20" actId="115"/>
        <pc:sldMkLst>
          <pc:docMk/>
          <pc:sldMk cId="923318449" sldId="300"/>
        </pc:sldMkLst>
        <pc:spChg chg="mod">
          <ac:chgData name="Quốc Khánh Lê" userId="4c7d32bd584a5e1d" providerId="LiveId" clId="{D49A010A-3217-4071-BEDC-04CF2493A839}" dt="2023-02-01T09:33:00.638" v="20" actId="115"/>
          <ac:spMkLst>
            <pc:docMk/>
            <pc:sldMk cId="923318449" sldId="300"/>
            <ac:spMk id="3" creationId="{00000000-0000-0000-0000-000000000000}"/>
          </ac:spMkLst>
        </pc:spChg>
      </pc:sldChg>
      <pc:sldChg chg="add">
        <pc:chgData name="Quốc Khánh Lê" userId="4c7d32bd584a5e1d" providerId="LiveId" clId="{D49A010A-3217-4071-BEDC-04CF2493A839}" dt="2023-01-17T16:03:13.824" v="0"/>
        <pc:sldMkLst>
          <pc:docMk/>
          <pc:sldMk cId="1676345519" sldId="436"/>
        </pc:sldMkLst>
      </pc:sldChg>
      <pc:sldChg chg="modSp">
        <pc:chgData name="Quốc Khánh Lê" userId="4c7d32bd584a5e1d" providerId="LiveId" clId="{D49A010A-3217-4071-BEDC-04CF2493A839}" dt="2023-02-01T09:29:27.506" v="9" actId="207"/>
        <pc:sldMkLst>
          <pc:docMk/>
          <pc:sldMk cId="4253358089" sldId="465"/>
        </pc:sldMkLst>
        <pc:spChg chg="mod">
          <ac:chgData name="Quốc Khánh Lê" userId="4c7d32bd584a5e1d" providerId="LiveId" clId="{D49A010A-3217-4071-BEDC-04CF2493A839}" dt="2023-02-01T09:29:27.506" v="9" actId="207"/>
          <ac:spMkLst>
            <pc:docMk/>
            <pc:sldMk cId="4253358089" sldId="465"/>
            <ac:spMk id="4" creationId="{1A4438A5-87D1-EA4D-6945-7699E04BF277}"/>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DB02C2-F35E-4293-9B42-9589D8484B64}" type="datetimeFigureOut">
              <a:rPr lang="vi-VN" smtClean="0"/>
              <a:t>26/03/2023</a:t>
            </a:fld>
            <a:endParaRPr lang="vi-VN"/>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33339-62C4-4CE9-BF0B-1A24A7D385C8}" type="slidenum">
              <a:rPr lang="vi-VN" smtClean="0"/>
              <a:t>‹#›</a:t>
            </a:fld>
            <a:endParaRPr lang="vi-VN"/>
          </a:p>
        </p:txBody>
      </p:sp>
    </p:spTree>
    <p:extLst>
      <p:ext uri="{BB962C8B-B14F-4D97-AF65-F5344CB8AC3E}">
        <p14:creationId xmlns:p14="http://schemas.microsoft.com/office/powerpoint/2010/main" val="1085501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vi-VN"/>
              <a:t>Bấm để sửa kiểu tiêu đề Bản cái</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0171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Ảnh Toàn cảnh cùng với Chú thích">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723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vi-VN"/>
              <a:t>Bấm để sửa kiểu tiêu đề Bản cái</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84068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rích dẫn cùng với Chú thích">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vi-VN"/>
              <a:t>Bấm để sửa kiểu tiêu đề Bản cái</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73493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vi-VN"/>
              <a:t>Bấm để sửa kiểu tiêu đề Bản cái</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1341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ột">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vi-VN"/>
              <a:t>Bấm để sửa kiểu tiêu đề Bản cái</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3" name="Date Placeholder 2"/>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2562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ột Hình ảnh">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vi-VN"/>
              <a:t>Bấm để sửa kiểu tiêu đề Bản cái</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3" name="Date Placeholder 2"/>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37231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00827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vi-VN"/>
              <a:t>Bấm để sửa kiểu tiêu đề Bản cái</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24767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1_Hai Nội dung">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3/26/2023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34418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25732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vi-VN"/>
              <a:t>Bấm để sửa kiểu tiêu đề Bản cái</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567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vi-VN"/>
              <a:t>Bấm để sửa kiểu tiêu đề Bản cái</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3835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2" name="Content Placeholder 3"/>
          <p:cNvSpPr>
            <a:spLocks noGrp="1"/>
          </p:cNvSpPr>
          <p:nvPr>
            <p:ph sz="quarter" idx="13"/>
          </p:nvPr>
        </p:nvSpPr>
        <p:spPr>
          <a:xfrm>
            <a:off x="913774" y="3051012"/>
            <a:ext cx="5106027" cy="274018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3" name="Content Placeholder 5"/>
          <p:cNvSpPr>
            <a:spLocks noGrp="1"/>
          </p:cNvSpPr>
          <p:nvPr>
            <p:ph sz="quarter" idx="14"/>
          </p:nvPr>
        </p:nvSpPr>
        <p:spPr>
          <a:xfrm>
            <a:off x="6172200" y="3051012"/>
            <a:ext cx="5105401" cy="274018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54074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29992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32283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vi-VN"/>
              <a:t>Bấm để sửa kiểu tiêu đề Bản cái</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24325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3/26/2023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783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3/26/2023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0861153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audio" Target="../media/audio1.wav"/><Relationship Id="rId7" Type="http://schemas.openxmlformats.org/officeDocument/2006/relationships/image" Target="../media/image5.jpe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CAB4531-A40C-59EE-A724-E470DB37BE68}"/>
              </a:ext>
            </a:extLst>
          </p:cNvPr>
          <p:cNvSpPr txBox="1"/>
          <p:nvPr/>
        </p:nvSpPr>
        <p:spPr>
          <a:xfrm>
            <a:off x="4755299" y="1481368"/>
            <a:ext cx="2922233" cy="1237903"/>
          </a:xfrm>
          <a:prstGeom prst="rect">
            <a:avLst/>
          </a:prstGeom>
          <a:noFill/>
        </p:spPr>
        <p:txBody>
          <a:bodyPr wrap="square">
            <a:spAutoFit/>
          </a:bodyPr>
          <a:lstStyle/>
          <a:p>
            <a:pPr algn="ctr">
              <a:lnSpc>
                <a:spcPct val="107000"/>
              </a:lnSpc>
              <a:spcAft>
                <a:spcPts val="800"/>
              </a:spcAft>
            </a:pPr>
            <a:r>
              <a:rPr lang="en-US" sz="3600" b="1" dirty="0" smtClean="0">
                <a:solidFill>
                  <a:srgbClr val="C00000"/>
                </a:solidFill>
                <a:latin typeface="Times New Roman" panose="02020603050405020304" pitchFamily="18" charset="0"/>
                <a:ea typeface="Arial" panose="020B0604020202020204" pitchFamily="34" charset="0"/>
                <a:cs typeface="Times New Roman" panose="02020603050405020304" pitchFamily="18" charset="0"/>
              </a:rPr>
              <a:t>Tiết 27+28+29</a:t>
            </a:r>
            <a:endParaRPr lang="vi-VN" sz="36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32C67303-F00F-38AC-783D-8B2116143EC1}"/>
              </a:ext>
            </a:extLst>
          </p:cNvPr>
          <p:cNvSpPr txBox="1"/>
          <p:nvPr/>
        </p:nvSpPr>
        <p:spPr>
          <a:xfrm>
            <a:off x="178859" y="3243380"/>
            <a:ext cx="11830929" cy="584775"/>
          </a:xfrm>
          <a:prstGeom prst="rect">
            <a:avLst/>
          </a:prstGeom>
          <a:noFill/>
        </p:spPr>
        <p:txBody>
          <a:bodyPr wrap="square">
            <a:spAutoFit/>
          </a:bodyPr>
          <a:lstStyle/>
          <a:p>
            <a:pPr algn="ctr"/>
            <a:r>
              <a:rPr lang="en-US" sz="3200" b="1" dirty="0" smtClean="0">
                <a:solidFill>
                  <a:srgbClr val="002060"/>
                </a:solidFill>
                <a:latin typeface="Times New Roman" panose="02020603050405020304" pitchFamily="18" charset="0"/>
                <a:cs typeface="Times New Roman" panose="02020603050405020304" pitchFamily="18" charset="0"/>
              </a:rPr>
              <a:t>DÂN CƯ VÀ VĂN HÓA CỦA HÀ NỘI</a:t>
            </a:r>
            <a:endParaRPr lang="en-US"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378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1434952" y="2009962"/>
            <a:ext cx="6259597" cy="954107"/>
          </a:xfrm>
          <a:prstGeom prst="rect">
            <a:avLst/>
          </a:prstGeom>
          <a:noFill/>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Trình bày nét đẹp văn hóa của người Hà Nội xưa?</a:t>
            </a:r>
          </a:p>
        </p:txBody>
      </p:sp>
      <p:sp>
        <p:nvSpPr>
          <p:cNvPr id="6" name="Hộp Văn bản 5">
            <a:extLst>
              <a:ext uri="{FF2B5EF4-FFF2-40B4-BE49-F238E27FC236}">
                <a16:creationId xmlns:a16="http://schemas.microsoft.com/office/drawing/2014/main" id="{6752EF37-BF48-318F-7E61-2F5406B321BB}"/>
              </a:ext>
            </a:extLst>
          </p:cNvPr>
          <p:cNvSpPr txBox="1"/>
          <p:nvPr/>
        </p:nvSpPr>
        <p:spPr>
          <a:xfrm>
            <a:off x="1716785" y="3974540"/>
            <a:ext cx="8725662" cy="954107"/>
          </a:xfrm>
          <a:prstGeom prst="rect">
            <a:avLst/>
          </a:prstGeom>
          <a:noFill/>
        </p:spPr>
        <p:txBody>
          <a:bodyPr wrap="square">
            <a:spAutoFit/>
          </a:bodyPr>
          <a:lstStyle/>
          <a:p>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Một trong những nét văn hóa xưa của người Hà Nội là sự lễ phép, khiêm nhường và tôn trọng.</a:t>
            </a:r>
          </a:p>
        </p:txBody>
      </p:sp>
    </p:spTree>
    <p:extLst>
      <p:ext uri="{BB962C8B-B14F-4D97-AF65-F5344CB8AC3E}">
        <p14:creationId xmlns:p14="http://schemas.microsoft.com/office/powerpoint/2010/main" val="282893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6" name="Hộp Văn bản 4">
            <a:extLst>
              <a:ext uri="{FF2B5EF4-FFF2-40B4-BE49-F238E27FC236}">
                <a16:creationId xmlns:a16="http://schemas.microsoft.com/office/drawing/2014/main" id="{68CA5211-91B4-E574-35FA-06C9C2084CDC}"/>
              </a:ext>
            </a:extLst>
          </p:cNvPr>
          <p:cNvSpPr txBox="1"/>
          <p:nvPr/>
        </p:nvSpPr>
        <p:spPr>
          <a:xfrm>
            <a:off x="1434952" y="2009962"/>
            <a:ext cx="6259597" cy="954107"/>
          </a:xfrm>
          <a:prstGeom prst="rect">
            <a:avLst/>
          </a:prstGeom>
          <a:noFill/>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Trình bày nét đẹp văn hóa của người Hà Nội </a:t>
            </a:r>
            <a:r>
              <a:rPr lang="en-US" sz="2800" dirty="0" smtClean="0">
                <a:solidFill>
                  <a:srgbClr val="FF0000"/>
                </a:solidFill>
                <a:latin typeface="Times New Roman" panose="02020603050405020304" pitchFamily="18" charset="0"/>
                <a:cs typeface="Times New Roman" panose="02020603050405020304" pitchFamily="18" charset="0"/>
              </a:rPr>
              <a:t>ngày nay?</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7" name="Hộp Văn bản 5">
            <a:extLst>
              <a:ext uri="{FF2B5EF4-FFF2-40B4-BE49-F238E27FC236}">
                <a16:creationId xmlns:a16="http://schemas.microsoft.com/office/drawing/2014/main" id="{6752EF37-BF48-318F-7E61-2F5406B321BB}"/>
              </a:ext>
            </a:extLst>
          </p:cNvPr>
          <p:cNvSpPr txBox="1"/>
          <p:nvPr/>
        </p:nvSpPr>
        <p:spPr>
          <a:xfrm>
            <a:off x="1716785" y="3974540"/>
            <a:ext cx="8725662" cy="954107"/>
          </a:xfrm>
          <a:prstGeom prst="rect">
            <a:avLst/>
          </a:prstGeom>
          <a:noFill/>
        </p:spPr>
        <p:txBody>
          <a:bodyPr wrap="square">
            <a:spAutoFit/>
          </a:bodyPr>
          <a:lstStyle/>
          <a:p>
            <a:r>
              <a:rPr lang="en-US" sz="2800" dirty="0" smtClean="0">
                <a:latin typeface="Times New Roman" panose="02020603050405020304" pitchFamily="18" charset="0"/>
                <a:cs typeface="Times New Roman" panose="02020603050405020304" pitchFamily="18" charset="0"/>
              </a:rPr>
              <a:t>- Sự </a:t>
            </a:r>
            <a:r>
              <a:rPr lang="en-US" sz="2800" dirty="0">
                <a:latin typeface="Times New Roman" panose="02020603050405020304" pitchFamily="18" charset="0"/>
                <a:cs typeface="Times New Roman" panose="02020603050405020304" pitchFamily="18" charset="0"/>
              </a:rPr>
              <a:t>thanh lịch duyên dáng trong chiếc áo dài, sự kính trên nhường dưới trong mỗi bữa ăn gia </a:t>
            </a:r>
            <a:r>
              <a:rPr lang="en-US" sz="2800" dirty="0" smtClean="0">
                <a:latin typeface="Times New Roman" panose="02020603050405020304" pitchFamily="18" charset="0"/>
                <a:cs typeface="Times New Roman" panose="02020603050405020304" pitchFamily="18" charset="0"/>
              </a:rPr>
              <a:t>đình.</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137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299301" y="1618077"/>
            <a:ext cx="11560629" cy="4832092"/>
          </a:xfrm>
          <a:prstGeom prst="rect">
            <a:avLst/>
          </a:prstGeom>
          <a:noFill/>
        </p:spPr>
        <p:txBody>
          <a:bodyPr wrap="square">
            <a:spAutoFit/>
          </a:bodyPr>
          <a:lstStyle/>
          <a:p>
            <a:r>
              <a:rPr lang="en-US" sz="2800" dirty="0" smtClean="0">
                <a:latin typeface="Times New Roman" panose="02020603050405020304" pitchFamily="18" charset="0"/>
                <a:cs typeface="Times New Roman" panose="02020603050405020304" pitchFamily="18" charset="0"/>
              </a:rPr>
              <a:t>- Ngày </a:t>
            </a:r>
            <a:r>
              <a:rPr lang="en-US" sz="2800" dirty="0">
                <a:latin typeface="Times New Roman" panose="02020603050405020304" pitchFamily="18" charset="0"/>
                <a:cs typeface="Times New Roman" panose="02020603050405020304" pitchFamily="18" charset="0"/>
              </a:rPr>
              <a:t>nay, Hà Nội đã trở nên nhộn nhịp hơn rất nhiều, sự hối hả của công việc cùng với guồng quay của cuộc sống khiến con người ở đây trở nên bận rộn hơn. Tuy nhiên, nét văn hóa xưa kia của người Hà Nội vẫn còn, sự thanh lịch duyên dáng trong chiếc áo dài, sự kính trên nhường dưới trong mỗi bữa ăn gia đình vẫn còn giữ mãi.</a:t>
            </a:r>
          </a:p>
          <a:p>
            <a:r>
              <a:rPr lang="en-US" sz="2800" dirty="0" smtClean="0">
                <a:latin typeface="Times New Roman" panose="02020603050405020304" pitchFamily="18" charset="0"/>
                <a:cs typeface="Times New Roman" panose="02020603050405020304" pitchFamily="18" charset="0"/>
              </a:rPr>
              <a:t>- Có </a:t>
            </a:r>
            <a:r>
              <a:rPr lang="en-US" sz="2800" dirty="0">
                <a:latin typeface="Times New Roman" panose="02020603050405020304" pitchFamily="18" charset="0"/>
                <a:cs typeface="Times New Roman" panose="02020603050405020304" pitchFamily="18" charset="0"/>
              </a:rPr>
              <a:t>thể nói, văn hóa người Hà Nội xưa và nay không có quá nhiều khác biệt, chỉ là thủ đô rộn ràng và nhộn nhịp hơn mà thôi.</a:t>
            </a:r>
          </a:p>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Nói </a:t>
            </a:r>
            <a:r>
              <a:rPr lang="en-US" sz="2800" dirty="0">
                <a:latin typeface="Times New Roman" panose="02020603050405020304" pitchFamily="18" charset="0"/>
                <a:cs typeface="Times New Roman" panose="02020603050405020304" pitchFamily="18" charset="0"/>
              </a:rPr>
              <a:t>đến Hà Nội, người ta nghĩ ngay tới một thành phố với 36 phố phường mang đậm nét văn hóa cổ xưa, là nơi lưu giữ nhiều lịch sử Việt có giá trị văn hóa truyền thống. Bên cạnh đó Hà Nội còn là thành phố vì hòa bình được UNESCO công nhận.</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34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WordArt 2">
            <a:extLst>
              <a:ext uri="{FF2B5EF4-FFF2-40B4-BE49-F238E27FC236}">
                <a16:creationId xmlns:a16="http://schemas.microsoft.com/office/drawing/2014/main" id="{DBDCEBA9-5EFE-4A84-9B8B-CA53883BAF51}"/>
              </a:ext>
            </a:extLst>
          </p:cNvPr>
          <p:cNvSpPr>
            <a:spLocks noChangeArrowheads="1" noChangeShapeType="1" noTextEdit="1"/>
          </p:cNvSpPr>
          <p:nvPr/>
        </p:nvSpPr>
        <p:spPr bwMode="auto">
          <a:xfrm>
            <a:off x="3009900" y="1028701"/>
            <a:ext cx="6343650" cy="1152525"/>
          </a:xfrm>
          <a:prstGeom prst="rect">
            <a:avLst/>
          </a:prstGeom>
        </p:spPr>
        <p:txBody>
          <a:bodyPr wrap="none" fromWordArt="1">
            <a:prstTxWarp prst="textPlain">
              <a:avLst>
                <a:gd name="adj" fmla="val 50000"/>
              </a:avLst>
            </a:prstTxWarp>
          </a:bodyPr>
          <a:lstStyle/>
          <a:p>
            <a:pPr algn="ctr"/>
            <a:r>
              <a:rPr lang="vi-VN" sz="2100" b="1" kern="10" dirty="0">
                <a:ln w="19050">
                  <a:solidFill>
                    <a:srgbClr val="FF6600"/>
                  </a:solidFill>
                  <a:round/>
                  <a:headEnd/>
                  <a:tailEnd/>
                </a:ln>
                <a:gradFill rotWithShape="1">
                  <a:gsLst>
                    <a:gs pos="0">
                      <a:srgbClr val="FFFF00"/>
                    </a:gs>
                    <a:gs pos="50000">
                      <a:srgbClr val="FF0000"/>
                    </a:gs>
                    <a:gs pos="100000">
                      <a:srgbClr val="FFFF00"/>
                    </a:gs>
                  </a:gsLst>
                  <a:lin ang="0" scaled="1"/>
                </a:gradFill>
                <a:effectLst>
                  <a:outerShdw dist="35921" dir="2700000" algn="ctr" rotWithShape="0">
                    <a:srgbClr val="990000"/>
                  </a:outerShdw>
                </a:effectLst>
                <a:ea typeface="+mn-lt"/>
                <a:cs typeface="+mn-lt"/>
              </a:rPr>
              <a:t>GIỜ HỌC ĐÃ KẾT </a:t>
            </a:r>
            <a:r>
              <a:rPr lang="vi-VN" sz="2100" b="1" kern="10" dirty="0" smtClean="0">
                <a:ln w="19050">
                  <a:solidFill>
                    <a:srgbClr val="FF6600"/>
                  </a:solidFill>
                  <a:round/>
                  <a:headEnd/>
                  <a:tailEnd/>
                </a:ln>
                <a:gradFill rotWithShape="1">
                  <a:gsLst>
                    <a:gs pos="0">
                      <a:srgbClr val="FFFF00"/>
                    </a:gs>
                    <a:gs pos="50000">
                      <a:srgbClr val="FF0000"/>
                    </a:gs>
                    <a:gs pos="100000">
                      <a:srgbClr val="FFFF00"/>
                    </a:gs>
                  </a:gsLst>
                  <a:lin ang="0" scaled="1"/>
                </a:gradFill>
                <a:effectLst>
                  <a:outerShdw dist="35921" dir="2700000" algn="ctr" rotWithShape="0">
                    <a:srgbClr val="990000"/>
                  </a:outerShdw>
                </a:effectLst>
                <a:ea typeface="+mn-lt"/>
                <a:cs typeface="+mn-lt"/>
              </a:rPr>
              <a:t>THÚC</a:t>
            </a:r>
            <a:endParaRPr lang="vi-VN" sz="2100" b="1" kern="10" dirty="0">
              <a:ln w="19050">
                <a:solidFill>
                  <a:srgbClr val="FF6600"/>
                </a:solidFill>
                <a:round/>
                <a:headEnd/>
                <a:tailEnd/>
              </a:ln>
              <a:gradFill rotWithShape="1">
                <a:gsLst>
                  <a:gs pos="0">
                    <a:srgbClr val="FFFF00"/>
                  </a:gs>
                  <a:gs pos="50000">
                    <a:srgbClr val="FF0000"/>
                  </a:gs>
                  <a:gs pos="100000">
                    <a:srgbClr val="FFFF00"/>
                  </a:gs>
                </a:gsLst>
                <a:lin ang="0" scaled="1"/>
              </a:gradFill>
              <a:effectLst>
                <a:outerShdw dist="35921" dir="2700000" algn="ctr" rotWithShape="0">
                  <a:srgbClr val="990000"/>
                </a:outerShdw>
              </a:effectLst>
              <a:ea typeface="+mn-lt"/>
              <a:cs typeface="+mn-lt"/>
            </a:endParaRPr>
          </a:p>
        </p:txBody>
      </p:sp>
      <p:graphicFrame>
        <p:nvGraphicFramePr>
          <p:cNvPr id="41987" name="Object 3">
            <a:extLst>
              <a:ext uri="{FF2B5EF4-FFF2-40B4-BE49-F238E27FC236}">
                <a16:creationId xmlns:a16="http://schemas.microsoft.com/office/drawing/2014/main" id="{8039B34E-6828-48C0-B377-C3872CA70F56}"/>
              </a:ext>
            </a:extLst>
          </p:cNvPr>
          <p:cNvGraphicFramePr>
            <a:graphicFrameLocks noGrp="1" noChangeAspect="1"/>
          </p:cNvGraphicFramePr>
          <p:nvPr>
            <p:ph sz="half" idx="1"/>
          </p:nvPr>
        </p:nvGraphicFramePr>
        <p:xfrm>
          <a:off x="3357563" y="3086100"/>
          <a:ext cx="887412" cy="666750"/>
        </p:xfrm>
        <a:graphic>
          <a:graphicData uri="http://schemas.openxmlformats.org/presentationml/2006/ole">
            <mc:AlternateContent xmlns:mc="http://schemas.openxmlformats.org/markup-compatibility/2006">
              <mc:Choice xmlns:v="urn:schemas-microsoft-com:vml" Requires="v">
                <p:oleObj spid="_x0000_s1070" name="CorelDRAW" r:id="rId4" imgW="4691160" imgH="3524400" progId="CorelDRAW.Graphic.12">
                  <p:embed/>
                </p:oleObj>
              </mc:Choice>
              <mc:Fallback>
                <p:oleObj name="CorelDRAW" r:id="rId4" imgW="4691160" imgH="3524400" progId="CorelDRAW.Graphic.12">
                  <p:embed/>
                  <p:pic>
                    <p:nvPicPr>
                      <p:cNvPr id="41987" name="Object 3">
                        <a:extLst>
                          <a:ext uri="{FF2B5EF4-FFF2-40B4-BE49-F238E27FC236}">
                            <a16:creationId xmlns:a16="http://schemas.microsoft.com/office/drawing/2014/main" id="{8039B34E-6828-48C0-B377-C3872CA70F56}"/>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7563" y="3086100"/>
                        <a:ext cx="88741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988" name="Object 4">
            <a:extLst>
              <a:ext uri="{FF2B5EF4-FFF2-40B4-BE49-F238E27FC236}">
                <a16:creationId xmlns:a16="http://schemas.microsoft.com/office/drawing/2014/main" id="{60ED65A7-7777-45FD-B385-D842D164C347}"/>
              </a:ext>
            </a:extLst>
          </p:cNvPr>
          <p:cNvGraphicFramePr>
            <a:graphicFrameLocks noGrp="1" noChangeAspect="1"/>
          </p:cNvGraphicFramePr>
          <p:nvPr>
            <p:ph sz="half" idx="2"/>
          </p:nvPr>
        </p:nvGraphicFramePr>
        <p:xfrm>
          <a:off x="7885113" y="3086100"/>
          <a:ext cx="862012" cy="647700"/>
        </p:xfrm>
        <a:graphic>
          <a:graphicData uri="http://schemas.openxmlformats.org/presentationml/2006/ole">
            <mc:AlternateContent xmlns:mc="http://schemas.openxmlformats.org/markup-compatibility/2006">
              <mc:Choice xmlns:v="urn:schemas-microsoft-com:vml" Requires="v">
                <p:oleObj spid="_x0000_s1071" name="CorelDRAW" r:id="rId6" imgW="4691160" imgH="3524400" progId="CorelDRAW.Graphic.12">
                  <p:embed/>
                </p:oleObj>
              </mc:Choice>
              <mc:Fallback>
                <p:oleObj name="CorelDRAW" r:id="rId6" imgW="4691160" imgH="3524400" progId="CorelDRAW.Graphic.12">
                  <p:embed/>
                  <p:pic>
                    <p:nvPicPr>
                      <p:cNvPr id="41988" name="Object 4">
                        <a:extLst>
                          <a:ext uri="{FF2B5EF4-FFF2-40B4-BE49-F238E27FC236}">
                            <a16:creationId xmlns:a16="http://schemas.microsoft.com/office/drawing/2014/main" id="{60ED65A7-7777-45FD-B385-D842D164C347}"/>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5113" y="3086100"/>
                        <a:ext cx="8620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9" name="Music">
            <a:extLst>
              <a:ext uri="{FF2B5EF4-FFF2-40B4-BE49-F238E27FC236}">
                <a16:creationId xmlns:a16="http://schemas.microsoft.com/office/drawing/2014/main" id="{E146554D-6568-4B38-8751-BA41E0DD91C3}"/>
              </a:ext>
            </a:extLst>
          </p:cNvPr>
          <p:cNvSpPr>
            <a:spLocks noEditPoints="1" noChangeArrowheads="1"/>
          </p:cNvSpPr>
          <p:nvPr/>
        </p:nvSpPr>
        <p:spPr bwMode="auto">
          <a:xfrm rot="11236284">
            <a:off x="4324351" y="44005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0" name="Music">
            <a:extLst>
              <a:ext uri="{FF2B5EF4-FFF2-40B4-BE49-F238E27FC236}">
                <a16:creationId xmlns:a16="http://schemas.microsoft.com/office/drawing/2014/main" id="{8267AC64-E278-414B-9988-BEC7086217D0}"/>
              </a:ext>
            </a:extLst>
          </p:cNvPr>
          <p:cNvSpPr>
            <a:spLocks noEditPoints="1" noChangeArrowheads="1"/>
          </p:cNvSpPr>
          <p:nvPr/>
        </p:nvSpPr>
        <p:spPr bwMode="auto">
          <a:xfrm rot="11236284">
            <a:off x="5753101" y="47434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1" name="Music">
            <a:extLst>
              <a:ext uri="{FF2B5EF4-FFF2-40B4-BE49-F238E27FC236}">
                <a16:creationId xmlns:a16="http://schemas.microsoft.com/office/drawing/2014/main" id="{9033950B-91A8-43BD-A623-99FF62C2AD10}"/>
              </a:ext>
            </a:extLst>
          </p:cNvPr>
          <p:cNvSpPr>
            <a:spLocks noEditPoints="1" noChangeArrowheads="1"/>
          </p:cNvSpPr>
          <p:nvPr/>
        </p:nvSpPr>
        <p:spPr bwMode="auto">
          <a:xfrm rot="11236284">
            <a:off x="7467601" y="44577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2" name="Music">
            <a:extLst>
              <a:ext uri="{FF2B5EF4-FFF2-40B4-BE49-F238E27FC236}">
                <a16:creationId xmlns:a16="http://schemas.microsoft.com/office/drawing/2014/main" id="{CFD6429B-E300-4CC1-B86C-42807B4B3C50}"/>
              </a:ext>
            </a:extLst>
          </p:cNvPr>
          <p:cNvSpPr>
            <a:spLocks noEditPoints="1" noChangeArrowheads="1"/>
          </p:cNvSpPr>
          <p:nvPr/>
        </p:nvSpPr>
        <p:spPr bwMode="auto">
          <a:xfrm rot="11236284">
            <a:off x="8782051" y="38290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pic>
        <p:nvPicPr>
          <p:cNvPr id="14345" name="Picture 9">
            <a:extLst>
              <a:ext uri="{FF2B5EF4-FFF2-40B4-BE49-F238E27FC236}">
                <a16:creationId xmlns:a16="http://schemas.microsoft.com/office/drawing/2014/main" id="{320718E9-B6E2-4216-94A0-6B69C7E14C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8700" y="2743201"/>
            <a:ext cx="2514600" cy="155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4" name="Music">
            <a:extLst>
              <a:ext uri="{FF2B5EF4-FFF2-40B4-BE49-F238E27FC236}">
                <a16:creationId xmlns:a16="http://schemas.microsoft.com/office/drawing/2014/main" id="{06F251EF-DC8C-4C6E-AD32-8E45F15F2249}"/>
              </a:ext>
            </a:extLst>
          </p:cNvPr>
          <p:cNvSpPr>
            <a:spLocks noEditPoints="1" noChangeArrowheads="1"/>
          </p:cNvSpPr>
          <p:nvPr/>
        </p:nvSpPr>
        <p:spPr bwMode="auto">
          <a:xfrm rot="11236284">
            <a:off x="59817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5" name="Music">
            <a:extLst>
              <a:ext uri="{FF2B5EF4-FFF2-40B4-BE49-F238E27FC236}">
                <a16:creationId xmlns:a16="http://schemas.microsoft.com/office/drawing/2014/main" id="{5B4D8854-B464-4EF3-A950-393C99DB8F4C}"/>
              </a:ext>
            </a:extLst>
          </p:cNvPr>
          <p:cNvSpPr>
            <a:spLocks noEditPoints="1" noChangeArrowheads="1"/>
          </p:cNvSpPr>
          <p:nvPr/>
        </p:nvSpPr>
        <p:spPr bwMode="auto">
          <a:xfrm rot="11236284">
            <a:off x="3581401" y="41148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6" name="Music">
            <a:extLst>
              <a:ext uri="{FF2B5EF4-FFF2-40B4-BE49-F238E27FC236}">
                <a16:creationId xmlns:a16="http://schemas.microsoft.com/office/drawing/2014/main" id="{C766C014-9E73-491D-A4E7-6D59D0BB642C}"/>
              </a:ext>
            </a:extLst>
          </p:cNvPr>
          <p:cNvSpPr>
            <a:spLocks noEditPoints="1" noChangeArrowheads="1"/>
          </p:cNvSpPr>
          <p:nvPr/>
        </p:nvSpPr>
        <p:spPr bwMode="auto">
          <a:xfrm rot="11236284">
            <a:off x="8096251" y="41148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7" name="Music">
            <a:extLst>
              <a:ext uri="{FF2B5EF4-FFF2-40B4-BE49-F238E27FC236}">
                <a16:creationId xmlns:a16="http://schemas.microsoft.com/office/drawing/2014/main" id="{8C70869D-408A-41EB-BD73-6BF7703D3199}"/>
              </a:ext>
            </a:extLst>
          </p:cNvPr>
          <p:cNvSpPr>
            <a:spLocks noEditPoints="1" noChangeArrowheads="1"/>
          </p:cNvSpPr>
          <p:nvPr/>
        </p:nvSpPr>
        <p:spPr bwMode="auto">
          <a:xfrm rot="11236284">
            <a:off x="5010151" y="46291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8" name="Music">
            <a:extLst>
              <a:ext uri="{FF2B5EF4-FFF2-40B4-BE49-F238E27FC236}">
                <a16:creationId xmlns:a16="http://schemas.microsoft.com/office/drawing/2014/main" id="{E83DCC3E-4E40-4E91-85AF-9925CFF7805B}"/>
              </a:ext>
            </a:extLst>
          </p:cNvPr>
          <p:cNvSpPr>
            <a:spLocks noEditPoints="1" noChangeArrowheads="1"/>
          </p:cNvSpPr>
          <p:nvPr/>
        </p:nvSpPr>
        <p:spPr bwMode="auto">
          <a:xfrm rot="11236284">
            <a:off x="6553201" y="46291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9" name="Music">
            <a:extLst>
              <a:ext uri="{FF2B5EF4-FFF2-40B4-BE49-F238E27FC236}">
                <a16:creationId xmlns:a16="http://schemas.microsoft.com/office/drawing/2014/main" id="{2CCDCFD1-71B1-4AA2-BF0A-E9B6D21712B5}"/>
              </a:ext>
            </a:extLst>
          </p:cNvPr>
          <p:cNvSpPr>
            <a:spLocks noEditPoints="1" noChangeArrowheads="1"/>
          </p:cNvSpPr>
          <p:nvPr/>
        </p:nvSpPr>
        <p:spPr bwMode="auto">
          <a:xfrm rot="11236284">
            <a:off x="34671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2000" name="Music">
            <a:extLst>
              <a:ext uri="{FF2B5EF4-FFF2-40B4-BE49-F238E27FC236}">
                <a16:creationId xmlns:a16="http://schemas.microsoft.com/office/drawing/2014/main" id="{3A152C64-E2F2-4BFB-9925-1AD1A5D431C6}"/>
              </a:ext>
            </a:extLst>
          </p:cNvPr>
          <p:cNvSpPr>
            <a:spLocks noEditPoints="1" noChangeArrowheads="1"/>
          </p:cNvSpPr>
          <p:nvPr/>
        </p:nvSpPr>
        <p:spPr bwMode="auto">
          <a:xfrm rot="11236284">
            <a:off x="83820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2001" name="Music">
            <a:extLst>
              <a:ext uri="{FF2B5EF4-FFF2-40B4-BE49-F238E27FC236}">
                <a16:creationId xmlns:a16="http://schemas.microsoft.com/office/drawing/2014/main" id="{6C071743-20AA-4B86-B92C-5E72E17CF564}"/>
              </a:ext>
            </a:extLst>
          </p:cNvPr>
          <p:cNvSpPr>
            <a:spLocks noEditPoints="1" noChangeArrowheads="1"/>
          </p:cNvSpPr>
          <p:nvPr/>
        </p:nvSpPr>
        <p:spPr bwMode="auto">
          <a:xfrm rot="11236284">
            <a:off x="2895601" y="37719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pic>
        <p:nvPicPr>
          <p:cNvPr id="18" name="Picture 21">
            <a:extLst>
              <a:ext uri="{FF2B5EF4-FFF2-40B4-BE49-F238E27FC236}">
                <a16:creationId xmlns:a16="http://schemas.microsoft.com/office/drawing/2014/main" id="{164DF0B4-F820-4771-AE8C-26C97179BF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5617" y="1028701"/>
            <a:ext cx="10959742" cy="592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2000" fill="hold"/>
                                        <p:tgtEl>
                                          <p:spTgt spid="41986"/>
                                        </p:tgtEl>
                                        <p:attrNameLst>
                                          <p:attrName>ppt_x</p:attrName>
                                        </p:attrNameLst>
                                      </p:cBhvr>
                                      <p:tavLst>
                                        <p:tav tm="0">
                                          <p:val>
                                            <p:strVal val="#ppt_x-.2"/>
                                          </p:val>
                                        </p:tav>
                                        <p:tav tm="100000">
                                          <p:val>
                                            <p:strVal val="#ppt_x"/>
                                          </p:val>
                                        </p:tav>
                                      </p:tavLst>
                                    </p:anim>
                                    <p:anim calcmode="lin" valueType="num">
                                      <p:cBhvr>
                                        <p:cTn id="8" dur="2000" fill="hold"/>
                                        <p:tgtEl>
                                          <p:spTgt spid="41986"/>
                                        </p:tgtEl>
                                        <p:attrNameLst>
                                          <p:attrName>ppt_y</p:attrName>
                                        </p:attrNameLst>
                                      </p:cBhvr>
                                      <p:tavLst>
                                        <p:tav tm="0">
                                          <p:val>
                                            <p:strVal val="#ppt_y"/>
                                          </p:val>
                                        </p:tav>
                                        <p:tav tm="100000">
                                          <p:val>
                                            <p:strVal val="#ppt_y"/>
                                          </p:val>
                                        </p:tav>
                                      </p:tavLst>
                                    </p:anim>
                                    <p:animEffect transition="in" filter="wipe(right)" prLst="gradientSize: 0.1">
                                      <p:cBhvr>
                                        <p:cTn id="9" dur="2000"/>
                                        <p:tgtEl>
                                          <p:spTgt spid="41986"/>
                                        </p:tgtEl>
                                      </p:cBhvr>
                                    </p:animEffect>
                                  </p:childTnLst>
                                  <p:subTnLst>
                                    <p:audio>
                                      <p:cMediaNode>
                                        <p:cTn display="0" masterRel="sameClick">
                                          <p:stCondLst>
                                            <p:cond evt="begin" delay="0">
                                              <p:tn val="5"/>
                                            </p:cond>
                                          </p:stCondLst>
                                          <p:endCondLst>
                                            <p:cond evt="onStopAudio" delay="0">
                                              <p:tgtEl>
                                                <p:sldTgt/>
                                              </p:tgtEl>
                                            </p:cond>
                                          </p:endCondLst>
                                        </p:cTn>
                                        <p:tgtEl>
                                          <p:sndTgt r:embed="rId3" name="nhac mua xuan ket.nhowav.wav"/>
                                        </p:tgtEl>
                                      </p:cMediaNode>
                                    </p:audio>
                                  </p:subTnLst>
                                </p:cTn>
                              </p:par>
                              <p:par>
                                <p:cTn id="10" presetID="9" presetClass="emph" presetSubtype="0" nodeType="withEffect">
                                  <p:stCondLst>
                                    <p:cond delay="0"/>
                                  </p:stCondLst>
                                  <p:childTnLst>
                                    <p:set>
                                      <p:cBhvr rctx="PPT">
                                        <p:cTn id="11" dur="indefinite"/>
                                        <p:tgtEl>
                                          <p:spTgt spid="41987"/>
                                        </p:tgtEl>
                                        <p:attrNameLst>
                                          <p:attrName>style.opacity</p:attrName>
                                        </p:attrNameLst>
                                      </p:cBhvr>
                                      <p:to>
                                        <p:strVal val="0.5"/>
                                      </p:to>
                                    </p:set>
                                    <p:animEffect filter="image" prLst="opacity: 0.5">
                                      <p:cBhvr rctx="IE">
                                        <p:cTn id="12" dur="indefinite"/>
                                        <p:tgtEl>
                                          <p:spTgt spid="41987"/>
                                        </p:tgtEl>
                                      </p:cBhvr>
                                    </p:animEffect>
                                  </p:childTnLst>
                                </p:cTn>
                              </p:par>
                              <p:par>
                                <p:cTn id="13" presetID="26" presetClass="emph" presetSubtype="0" repeatCount="indefinite" fill="hold" nodeType="withEffect">
                                  <p:stCondLst>
                                    <p:cond delay="0"/>
                                  </p:stCondLst>
                                  <p:childTnLst>
                                    <p:animEffect transition="out" filter="fade">
                                      <p:cBhvr>
                                        <p:cTn id="14" dur="2000" tmFilter="0, 0; .2, .5; .8, .5; 1, 0"/>
                                        <p:tgtEl>
                                          <p:spTgt spid="41987"/>
                                        </p:tgtEl>
                                      </p:cBhvr>
                                    </p:animEffect>
                                    <p:animScale>
                                      <p:cBhvr>
                                        <p:cTn id="15" dur="1000" autoRev="1" fill="hold"/>
                                        <p:tgtEl>
                                          <p:spTgt spid="41987"/>
                                        </p:tgtEl>
                                      </p:cBhvr>
                                      <p:by x="105000" y="105000"/>
                                    </p:animScale>
                                  </p:childTnLst>
                                </p:cTn>
                              </p:par>
                              <p:par>
                                <p:cTn id="16" presetID="9" presetClass="emph" presetSubtype="0" nodeType="withEffect">
                                  <p:stCondLst>
                                    <p:cond delay="0"/>
                                  </p:stCondLst>
                                  <p:childTnLst>
                                    <p:set>
                                      <p:cBhvr rctx="PPT">
                                        <p:cTn id="17" dur="indefinite"/>
                                        <p:tgtEl>
                                          <p:spTgt spid="41988"/>
                                        </p:tgtEl>
                                        <p:attrNameLst>
                                          <p:attrName>style.opacity</p:attrName>
                                        </p:attrNameLst>
                                      </p:cBhvr>
                                      <p:to>
                                        <p:strVal val="0.5"/>
                                      </p:to>
                                    </p:set>
                                    <p:animEffect filter="image" prLst="opacity: 0.5">
                                      <p:cBhvr rctx="IE">
                                        <p:cTn id="18" dur="indefinite"/>
                                        <p:tgtEl>
                                          <p:spTgt spid="41988"/>
                                        </p:tgtEl>
                                      </p:cBhvr>
                                    </p:animEffect>
                                  </p:childTnLst>
                                </p:cTn>
                              </p:par>
                              <p:par>
                                <p:cTn id="19" presetID="26" presetClass="emph" presetSubtype="0" repeatCount="indefinite" fill="hold" nodeType="withEffect">
                                  <p:stCondLst>
                                    <p:cond delay="0"/>
                                  </p:stCondLst>
                                  <p:childTnLst>
                                    <p:animEffect transition="out" filter="fade">
                                      <p:cBhvr>
                                        <p:cTn id="20" dur="2000" tmFilter="0, 0; .2, .5; .8, .5; 1, 0"/>
                                        <p:tgtEl>
                                          <p:spTgt spid="41988"/>
                                        </p:tgtEl>
                                      </p:cBhvr>
                                    </p:animEffect>
                                    <p:animScale>
                                      <p:cBhvr>
                                        <p:cTn id="21" dur="1000" autoRev="1" fill="hold"/>
                                        <p:tgtEl>
                                          <p:spTgt spid="41988"/>
                                        </p:tgtEl>
                                      </p:cBhvr>
                                      <p:by x="105000" y="105000"/>
                                    </p:animScale>
                                  </p:childTnLst>
                                </p:cTn>
                              </p:par>
                              <p:par>
                                <p:cTn id="22" presetID="8" presetClass="emph" presetSubtype="0" repeatCount="indefinite" fill="hold" nodeType="withEffect">
                                  <p:stCondLst>
                                    <p:cond delay="0"/>
                                  </p:stCondLst>
                                  <p:iterate type="lt">
                                    <p:tmPct val="0"/>
                                  </p:iterate>
                                  <p:childTnLst>
                                    <p:animRot by="21600000">
                                      <p:cBhvr>
                                        <p:cTn id="23" dur="2000" fill="hold"/>
                                        <p:tgtEl>
                                          <p:spTgt spid="41989"/>
                                        </p:tgtEl>
                                        <p:attrNameLst>
                                          <p:attrName>r</p:attrName>
                                        </p:attrNameLst>
                                      </p:cBhvr>
                                    </p:animRot>
                                  </p:childTnLst>
                                </p:cTn>
                              </p:par>
                              <p:par>
                                <p:cTn id="24" presetID="31" presetClass="entr" presetSubtype="0" repeatCount="indefinite" fill="hold" nodeType="withEffect">
                                  <p:stCondLst>
                                    <p:cond delay="0"/>
                                  </p:stCondLst>
                                  <p:iterate type="lt">
                                    <p:tmPct val="5000"/>
                                  </p:iterate>
                                  <p:childTnLst>
                                    <p:set>
                                      <p:cBhvr>
                                        <p:cTn id="25" dur="1" fill="hold">
                                          <p:stCondLst>
                                            <p:cond delay="0"/>
                                          </p:stCondLst>
                                        </p:cTn>
                                        <p:tgtEl>
                                          <p:spTgt spid="41989"/>
                                        </p:tgtEl>
                                        <p:attrNameLst>
                                          <p:attrName>style.visibility</p:attrName>
                                        </p:attrNameLst>
                                      </p:cBhvr>
                                      <p:to>
                                        <p:strVal val="visible"/>
                                      </p:to>
                                    </p:set>
                                    <p:anim calcmode="lin" valueType="num">
                                      <p:cBhvr>
                                        <p:cTn id="26" dur="2000" fill="hold"/>
                                        <p:tgtEl>
                                          <p:spTgt spid="41989"/>
                                        </p:tgtEl>
                                        <p:attrNameLst>
                                          <p:attrName>ppt_w</p:attrName>
                                        </p:attrNameLst>
                                      </p:cBhvr>
                                      <p:tavLst>
                                        <p:tav tm="0">
                                          <p:val>
                                            <p:fltVal val="0"/>
                                          </p:val>
                                        </p:tav>
                                        <p:tav tm="100000">
                                          <p:val>
                                            <p:strVal val="#ppt_w"/>
                                          </p:val>
                                        </p:tav>
                                      </p:tavLst>
                                    </p:anim>
                                    <p:anim calcmode="lin" valueType="num">
                                      <p:cBhvr>
                                        <p:cTn id="27" dur="2000" fill="hold"/>
                                        <p:tgtEl>
                                          <p:spTgt spid="41989"/>
                                        </p:tgtEl>
                                        <p:attrNameLst>
                                          <p:attrName>ppt_h</p:attrName>
                                        </p:attrNameLst>
                                      </p:cBhvr>
                                      <p:tavLst>
                                        <p:tav tm="0">
                                          <p:val>
                                            <p:fltVal val="0"/>
                                          </p:val>
                                        </p:tav>
                                        <p:tav tm="100000">
                                          <p:val>
                                            <p:strVal val="#ppt_h"/>
                                          </p:val>
                                        </p:tav>
                                      </p:tavLst>
                                    </p:anim>
                                    <p:anim calcmode="lin" valueType="num">
                                      <p:cBhvr>
                                        <p:cTn id="28" dur="2000" fill="hold"/>
                                        <p:tgtEl>
                                          <p:spTgt spid="41989"/>
                                        </p:tgtEl>
                                        <p:attrNameLst>
                                          <p:attrName>style.rotation</p:attrName>
                                        </p:attrNameLst>
                                      </p:cBhvr>
                                      <p:tavLst>
                                        <p:tav tm="0">
                                          <p:val>
                                            <p:fltVal val="90"/>
                                          </p:val>
                                        </p:tav>
                                        <p:tav tm="100000">
                                          <p:val>
                                            <p:fltVal val="0"/>
                                          </p:val>
                                        </p:tav>
                                      </p:tavLst>
                                    </p:anim>
                                    <p:animEffect transition="in" filter="fade">
                                      <p:cBhvr>
                                        <p:cTn id="29" dur="2000"/>
                                        <p:tgtEl>
                                          <p:spTgt spid="41989"/>
                                        </p:tgtEl>
                                      </p:cBhvr>
                                    </p:animEffect>
                                  </p:childTnLst>
                                </p:cTn>
                              </p:par>
                              <p:par>
                                <p:cTn id="30" presetID="8" presetClass="emph" presetSubtype="0" repeatCount="indefinite" fill="hold" nodeType="withEffect">
                                  <p:stCondLst>
                                    <p:cond delay="0"/>
                                  </p:stCondLst>
                                  <p:iterate type="lt">
                                    <p:tmPct val="0"/>
                                  </p:iterate>
                                  <p:childTnLst>
                                    <p:animRot by="21600000">
                                      <p:cBhvr>
                                        <p:cTn id="31" dur="2000" fill="hold"/>
                                        <p:tgtEl>
                                          <p:spTgt spid="41990"/>
                                        </p:tgtEl>
                                        <p:attrNameLst>
                                          <p:attrName>r</p:attrName>
                                        </p:attrNameLst>
                                      </p:cBhvr>
                                    </p:animRot>
                                  </p:childTnLst>
                                </p:cTn>
                              </p:par>
                              <p:par>
                                <p:cTn id="32" presetID="31" presetClass="entr" presetSubtype="0" repeatCount="indefinite" fill="hold" nodeType="withEffect">
                                  <p:stCondLst>
                                    <p:cond delay="0"/>
                                  </p:stCondLst>
                                  <p:iterate type="lt">
                                    <p:tmPct val="5000"/>
                                  </p:iterate>
                                  <p:childTnLst>
                                    <p:set>
                                      <p:cBhvr>
                                        <p:cTn id="33" dur="1" fill="hold">
                                          <p:stCondLst>
                                            <p:cond delay="0"/>
                                          </p:stCondLst>
                                        </p:cTn>
                                        <p:tgtEl>
                                          <p:spTgt spid="41990"/>
                                        </p:tgtEl>
                                        <p:attrNameLst>
                                          <p:attrName>style.visibility</p:attrName>
                                        </p:attrNameLst>
                                      </p:cBhvr>
                                      <p:to>
                                        <p:strVal val="visible"/>
                                      </p:to>
                                    </p:set>
                                    <p:anim calcmode="lin" valueType="num">
                                      <p:cBhvr>
                                        <p:cTn id="34" dur="2000" fill="hold"/>
                                        <p:tgtEl>
                                          <p:spTgt spid="41990"/>
                                        </p:tgtEl>
                                        <p:attrNameLst>
                                          <p:attrName>ppt_w</p:attrName>
                                        </p:attrNameLst>
                                      </p:cBhvr>
                                      <p:tavLst>
                                        <p:tav tm="0">
                                          <p:val>
                                            <p:fltVal val="0"/>
                                          </p:val>
                                        </p:tav>
                                        <p:tav tm="100000">
                                          <p:val>
                                            <p:strVal val="#ppt_w"/>
                                          </p:val>
                                        </p:tav>
                                      </p:tavLst>
                                    </p:anim>
                                    <p:anim calcmode="lin" valueType="num">
                                      <p:cBhvr>
                                        <p:cTn id="35" dur="2000" fill="hold"/>
                                        <p:tgtEl>
                                          <p:spTgt spid="41990"/>
                                        </p:tgtEl>
                                        <p:attrNameLst>
                                          <p:attrName>ppt_h</p:attrName>
                                        </p:attrNameLst>
                                      </p:cBhvr>
                                      <p:tavLst>
                                        <p:tav tm="0">
                                          <p:val>
                                            <p:fltVal val="0"/>
                                          </p:val>
                                        </p:tav>
                                        <p:tav tm="100000">
                                          <p:val>
                                            <p:strVal val="#ppt_h"/>
                                          </p:val>
                                        </p:tav>
                                      </p:tavLst>
                                    </p:anim>
                                    <p:anim calcmode="lin" valueType="num">
                                      <p:cBhvr>
                                        <p:cTn id="36" dur="2000" fill="hold"/>
                                        <p:tgtEl>
                                          <p:spTgt spid="41990"/>
                                        </p:tgtEl>
                                        <p:attrNameLst>
                                          <p:attrName>style.rotation</p:attrName>
                                        </p:attrNameLst>
                                      </p:cBhvr>
                                      <p:tavLst>
                                        <p:tav tm="0">
                                          <p:val>
                                            <p:fltVal val="90"/>
                                          </p:val>
                                        </p:tav>
                                        <p:tav tm="100000">
                                          <p:val>
                                            <p:fltVal val="0"/>
                                          </p:val>
                                        </p:tav>
                                      </p:tavLst>
                                    </p:anim>
                                    <p:animEffect transition="in" filter="fade">
                                      <p:cBhvr>
                                        <p:cTn id="37" dur="2000"/>
                                        <p:tgtEl>
                                          <p:spTgt spid="41990"/>
                                        </p:tgtEl>
                                      </p:cBhvr>
                                    </p:animEffect>
                                  </p:childTnLst>
                                </p:cTn>
                              </p:par>
                              <p:par>
                                <p:cTn id="38" presetID="8" presetClass="emph" presetSubtype="0" repeatCount="indefinite" fill="hold" nodeType="withEffect">
                                  <p:stCondLst>
                                    <p:cond delay="0"/>
                                  </p:stCondLst>
                                  <p:iterate type="lt">
                                    <p:tmPct val="0"/>
                                  </p:iterate>
                                  <p:childTnLst>
                                    <p:animRot by="21600000">
                                      <p:cBhvr>
                                        <p:cTn id="39" dur="2000" fill="hold"/>
                                        <p:tgtEl>
                                          <p:spTgt spid="41991"/>
                                        </p:tgtEl>
                                        <p:attrNameLst>
                                          <p:attrName>r</p:attrName>
                                        </p:attrNameLst>
                                      </p:cBhvr>
                                    </p:animRot>
                                  </p:childTnLst>
                                </p:cTn>
                              </p:par>
                              <p:par>
                                <p:cTn id="40" presetID="31" presetClass="entr" presetSubtype="0" repeatCount="indefinite" fill="hold" nodeType="withEffect">
                                  <p:stCondLst>
                                    <p:cond delay="0"/>
                                  </p:stCondLst>
                                  <p:iterate type="lt">
                                    <p:tmPct val="5000"/>
                                  </p:iterate>
                                  <p:childTnLst>
                                    <p:set>
                                      <p:cBhvr>
                                        <p:cTn id="41" dur="1" fill="hold">
                                          <p:stCondLst>
                                            <p:cond delay="0"/>
                                          </p:stCondLst>
                                        </p:cTn>
                                        <p:tgtEl>
                                          <p:spTgt spid="41991"/>
                                        </p:tgtEl>
                                        <p:attrNameLst>
                                          <p:attrName>style.visibility</p:attrName>
                                        </p:attrNameLst>
                                      </p:cBhvr>
                                      <p:to>
                                        <p:strVal val="visible"/>
                                      </p:to>
                                    </p:set>
                                    <p:anim calcmode="lin" valueType="num">
                                      <p:cBhvr>
                                        <p:cTn id="42" dur="2000" fill="hold"/>
                                        <p:tgtEl>
                                          <p:spTgt spid="41991"/>
                                        </p:tgtEl>
                                        <p:attrNameLst>
                                          <p:attrName>ppt_w</p:attrName>
                                        </p:attrNameLst>
                                      </p:cBhvr>
                                      <p:tavLst>
                                        <p:tav tm="0">
                                          <p:val>
                                            <p:fltVal val="0"/>
                                          </p:val>
                                        </p:tav>
                                        <p:tav tm="100000">
                                          <p:val>
                                            <p:strVal val="#ppt_w"/>
                                          </p:val>
                                        </p:tav>
                                      </p:tavLst>
                                    </p:anim>
                                    <p:anim calcmode="lin" valueType="num">
                                      <p:cBhvr>
                                        <p:cTn id="43" dur="2000" fill="hold"/>
                                        <p:tgtEl>
                                          <p:spTgt spid="41991"/>
                                        </p:tgtEl>
                                        <p:attrNameLst>
                                          <p:attrName>ppt_h</p:attrName>
                                        </p:attrNameLst>
                                      </p:cBhvr>
                                      <p:tavLst>
                                        <p:tav tm="0">
                                          <p:val>
                                            <p:fltVal val="0"/>
                                          </p:val>
                                        </p:tav>
                                        <p:tav tm="100000">
                                          <p:val>
                                            <p:strVal val="#ppt_h"/>
                                          </p:val>
                                        </p:tav>
                                      </p:tavLst>
                                    </p:anim>
                                    <p:anim calcmode="lin" valueType="num">
                                      <p:cBhvr>
                                        <p:cTn id="44" dur="2000" fill="hold"/>
                                        <p:tgtEl>
                                          <p:spTgt spid="41991"/>
                                        </p:tgtEl>
                                        <p:attrNameLst>
                                          <p:attrName>style.rotation</p:attrName>
                                        </p:attrNameLst>
                                      </p:cBhvr>
                                      <p:tavLst>
                                        <p:tav tm="0">
                                          <p:val>
                                            <p:fltVal val="90"/>
                                          </p:val>
                                        </p:tav>
                                        <p:tav tm="100000">
                                          <p:val>
                                            <p:fltVal val="0"/>
                                          </p:val>
                                        </p:tav>
                                      </p:tavLst>
                                    </p:anim>
                                    <p:animEffect transition="in" filter="fade">
                                      <p:cBhvr>
                                        <p:cTn id="45" dur="2000"/>
                                        <p:tgtEl>
                                          <p:spTgt spid="41991"/>
                                        </p:tgtEl>
                                      </p:cBhvr>
                                    </p:animEffect>
                                  </p:childTnLst>
                                </p:cTn>
                              </p:par>
                              <p:par>
                                <p:cTn id="46" presetID="8" presetClass="emph" presetSubtype="0" repeatCount="indefinite" fill="hold" nodeType="withEffect">
                                  <p:stCondLst>
                                    <p:cond delay="0"/>
                                  </p:stCondLst>
                                  <p:iterate type="lt">
                                    <p:tmPct val="0"/>
                                  </p:iterate>
                                  <p:childTnLst>
                                    <p:animRot by="21600000">
                                      <p:cBhvr>
                                        <p:cTn id="47" dur="2000" fill="hold"/>
                                        <p:tgtEl>
                                          <p:spTgt spid="41992"/>
                                        </p:tgtEl>
                                        <p:attrNameLst>
                                          <p:attrName>r</p:attrName>
                                        </p:attrNameLst>
                                      </p:cBhvr>
                                    </p:animRot>
                                  </p:childTnLst>
                                </p:cTn>
                              </p:par>
                              <p:par>
                                <p:cTn id="48" presetID="31" presetClass="entr" presetSubtype="0" repeatCount="indefinite" fill="hold" nodeType="withEffect">
                                  <p:stCondLst>
                                    <p:cond delay="0"/>
                                  </p:stCondLst>
                                  <p:iterate type="lt">
                                    <p:tmPct val="5000"/>
                                  </p:iterate>
                                  <p:childTnLst>
                                    <p:set>
                                      <p:cBhvr>
                                        <p:cTn id="49" dur="1" fill="hold">
                                          <p:stCondLst>
                                            <p:cond delay="0"/>
                                          </p:stCondLst>
                                        </p:cTn>
                                        <p:tgtEl>
                                          <p:spTgt spid="41992"/>
                                        </p:tgtEl>
                                        <p:attrNameLst>
                                          <p:attrName>style.visibility</p:attrName>
                                        </p:attrNameLst>
                                      </p:cBhvr>
                                      <p:to>
                                        <p:strVal val="visible"/>
                                      </p:to>
                                    </p:set>
                                    <p:anim calcmode="lin" valueType="num">
                                      <p:cBhvr>
                                        <p:cTn id="50" dur="2000" fill="hold"/>
                                        <p:tgtEl>
                                          <p:spTgt spid="41992"/>
                                        </p:tgtEl>
                                        <p:attrNameLst>
                                          <p:attrName>ppt_w</p:attrName>
                                        </p:attrNameLst>
                                      </p:cBhvr>
                                      <p:tavLst>
                                        <p:tav tm="0">
                                          <p:val>
                                            <p:fltVal val="0"/>
                                          </p:val>
                                        </p:tav>
                                        <p:tav tm="100000">
                                          <p:val>
                                            <p:strVal val="#ppt_w"/>
                                          </p:val>
                                        </p:tav>
                                      </p:tavLst>
                                    </p:anim>
                                    <p:anim calcmode="lin" valueType="num">
                                      <p:cBhvr>
                                        <p:cTn id="51" dur="2000" fill="hold"/>
                                        <p:tgtEl>
                                          <p:spTgt spid="41992"/>
                                        </p:tgtEl>
                                        <p:attrNameLst>
                                          <p:attrName>ppt_h</p:attrName>
                                        </p:attrNameLst>
                                      </p:cBhvr>
                                      <p:tavLst>
                                        <p:tav tm="0">
                                          <p:val>
                                            <p:fltVal val="0"/>
                                          </p:val>
                                        </p:tav>
                                        <p:tav tm="100000">
                                          <p:val>
                                            <p:strVal val="#ppt_h"/>
                                          </p:val>
                                        </p:tav>
                                      </p:tavLst>
                                    </p:anim>
                                    <p:anim calcmode="lin" valueType="num">
                                      <p:cBhvr>
                                        <p:cTn id="52" dur="2000" fill="hold"/>
                                        <p:tgtEl>
                                          <p:spTgt spid="41992"/>
                                        </p:tgtEl>
                                        <p:attrNameLst>
                                          <p:attrName>style.rotation</p:attrName>
                                        </p:attrNameLst>
                                      </p:cBhvr>
                                      <p:tavLst>
                                        <p:tav tm="0">
                                          <p:val>
                                            <p:fltVal val="90"/>
                                          </p:val>
                                        </p:tav>
                                        <p:tav tm="100000">
                                          <p:val>
                                            <p:fltVal val="0"/>
                                          </p:val>
                                        </p:tav>
                                      </p:tavLst>
                                    </p:anim>
                                    <p:animEffect transition="in" filter="fade">
                                      <p:cBhvr>
                                        <p:cTn id="53" dur="2000"/>
                                        <p:tgtEl>
                                          <p:spTgt spid="41992"/>
                                        </p:tgtEl>
                                      </p:cBhvr>
                                    </p:animEffect>
                                  </p:childTnLst>
                                </p:cTn>
                              </p:par>
                              <p:par>
                                <p:cTn id="54" presetID="8" presetClass="emph" presetSubtype="0" repeatCount="indefinite" fill="hold" nodeType="withEffect">
                                  <p:stCondLst>
                                    <p:cond delay="0"/>
                                  </p:stCondLst>
                                  <p:childTnLst>
                                    <p:animRot by="21600000">
                                      <p:cBhvr>
                                        <p:cTn id="55" dur="2000" fill="hold"/>
                                        <p:tgtEl>
                                          <p:spTgt spid="41994"/>
                                        </p:tgtEl>
                                        <p:attrNameLst>
                                          <p:attrName>r</p:attrName>
                                        </p:attrNameLst>
                                      </p:cBhvr>
                                    </p:animRot>
                                  </p:childTnLst>
                                </p:cTn>
                              </p:par>
                              <p:par>
                                <p:cTn id="56" presetID="8" presetClass="emph" presetSubtype="0" repeatCount="indefinite" fill="hold" nodeType="withEffect">
                                  <p:stCondLst>
                                    <p:cond delay="0"/>
                                  </p:stCondLst>
                                  <p:childTnLst>
                                    <p:animRot by="21600000">
                                      <p:cBhvr>
                                        <p:cTn id="57" dur="2000" fill="hold"/>
                                        <p:tgtEl>
                                          <p:spTgt spid="41995"/>
                                        </p:tgtEl>
                                        <p:attrNameLst>
                                          <p:attrName>r</p:attrName>
                                        </p:attrNameLst>
                                      </p:cBhvr>
                                    </p:animRot>
                                  </p:childTnLst>
                                </p:cTn>
                              </p:par>
                              <p:par>
                                <p:cTn id="58" presetID="8" presetClass="emph" presetSubtype="0" repeatCount="indefinite" fill="hold" nodeType="withEffect">
                                  <p:stCondLst>
                                    <p:cond delay="0"/>
                                  </p:stCondLst>
                                  <p:childTnLst>
                                    <p:animRot by="21600000">
                                      <p:cBhvr>
                                        <p:cTn id="59" dur="2000" fill="hold"/>
                                        <p:tgtEl>
                                          <p:spTgt spid="41996"/>
                                        </p:tgtEl>
                                        <p:attrNameLst>
                                          <p:attrName>r</p:attrName>
                                        </p:attrNameLst>
                                      </p:cBhvr>
                                    </p:animRot>
                                  </p:childTnLst>
                                </p:cTn>
                              </p:par>
                              <p:par>
                                <p:cTn id="60" presetID="8" presetClass="emph" presetSubtype="0" repeatCount="indefinite" fill="hold" nodeType="withEffect">
                                  <p:stCondLst>
                                    <p:cond delay="0"/>
                                  </p:stCondLst>
                                  <p:childTnLst>
                                    <p:animRot by="21600000">
                                      <p:cBhvr>
                                        <p:cTn id="61" dur="2000" fill="hold"/>
                                        <p:tgtEl>
                                          <p:spTgt spid="41997"/>
                                        </p:tgtEl>
                                        <p:attrNameLst>
                                          <p:attrName>r</p:attrName>
                                        </p:attrNameLst>
                                      </p:cBhvr>
                                    </p:animRot>
                                  </p:childTnLst>
                                </p:cTn>
                              </p:par>
                              <p:par>
                                <p:cTn id="62" presetID="8" presetClass="emph" presetSubtype="0" repeatCount="indefinite" fill="hold" nodeType="withEffect">
                                  <p:stCondLst>
                                    <p:cond delay="0"/>
                                  </p:stCondLst>
                                  <p:childTnLst>
                                    <p:animRot by="21600000">
                                      <p:cBhvr>
                                        <p:cTn id="63" dur="2000" fill="hold"/>
                                        <p:tgtEl>
                                          <p:spTgt spid="41998"/>
                                        </p:tgtEl>
                                        <p:attrNameLst>
                                          <p:attrName>r</p:attrName>
                                        </p:attrNameLst>
                                      </p:cBhvr>
                                    </p:animRot>
                                  </p:childTnLst>
                                </p:cTn>
                              </p:par>
                              <p:par>
                                <p:cTn id="64" presetID="8" presetClass="emph" presetSubtype="0" repeatCount="indefinite" fill="hold" nodeType="withEffect">
                                  <p:stCondLst>
                                    <p:cond delay="0"/>
                                  </p:stCondLst>
                                  <p:childTnLst>
                                    <p:animRot by="21600000">
                                      <p:cBhvr>
                                        <p:cTn id="65" dur="2000" fill="hold"/>
                                        <p:tgtEl>
                                          <p:spTgt spid="41999"/>
                                        </p:tgtEl>
                                        <p:attrNameLst>
                                          <p:attrName>r</p:attrName>
                                        </p:attrNameLst>
                                      </p:cBhvr>
                                    </p:animRot>
                                  </p:childTnLst>
                                </p:cTn>
                              </p:par>
                              <p:par>
                                <p:cTn id="66" presetID="8" presetClass="emph" presetSubtype="0" repeatCount="indefinite" fill="hold" nodeType="withEffect">
                                  <p:stCondLst>
                                    <p:cond delay="0"/>
                                  </p:stCondLst>
                                  <p:childTnLst>
                                    <p:animRot by="21600000">
                                      <p:cBhvr>
                                        <p:cTn id="67" dur="2000" fill="hold"/>
                                        <p:tgtEl>
                                          <p:spTgt spid="42000"/>
                                        </p:tgtEl>
                                        <p:attrNameLst>
                                          <p:attrName>r</p:attrName>
                                        </p:attrNameLst>
                                      </p:cBhvr>
                                    </p:animRot>
                                  </p:childTnLst>
                                </p:cTn>
                              </p:par>
                              <p:par>
                                <p:cTn id="68" presetID="8" presetClass="emph" presetSubtype="0" repeatCount="indefinite" fill="hold" nodeType="withEffect">
                                  <p:stCondLst>
                                    <p:cond delay="0"/>
                                  </p:stCondLst>
                                  <p:iterate type="lt">
                                    <p:tmPct val="0"/>
                                  </p:iterate>
                                  <p:childTnLst>
                                    <p:animRot by="21600000">
                                      <p:cBhvr>
                                        <p:cTn id="69" dur="2000" fill="hold"/>
                                        <p:tgtEl>
                                          <p:spTgt spid="42001"/>
                                        </p:tgtEl>
                                        <p:attrNameLst>
                                          <p:attrName>r</p:attrName>
                                        </p:attrNameLst>
                                      </p:cBhvr>
                                    </p:animRot>
                                  </p:childTnLst>
                                </p:cTn>
                              </p:par>
                              <p:par>
                                <p:cTn id="70" presetID="31" presetClass="entr" presetSubtype="0" repeatCount="indefinite" fill="hold" nodeType="withEffect">
                                  <p:stCondLst>
                                    <p:cond delay="0"/>
                                  </p:stCondLst>
                                  <p:iterate type="lt">
                                    <p:tmPct val="5000"/>
                                  </p:iterate>
                                  <p:childTnLst>
                                    <p:set>
                                      <p:cBhvr>
                                        <p:cTn id="71" dur="1" fill="hold">
                                          <p:stCondLst>
                                            <p:cond delay="0"/>
                                          </p:stCondLst>
                                        </p:cTn>
                                        <p:tgtEl>
                                          <p:spTgt spid="42001"/>
                                        </p:tgtEl>
                                        <p:attrNameLst>
                                          <p:attrName>style.visibility</p:attrName>
                                        </p:attrNameLst>
                                      </p:cBhvr>
                                      <p:to>
                                        <p:strVal val="visible"/>
                                      </p:to>
                                    </p:set>
                                    <p:anim calcmode="lin" valueType="num">
                                      <p:cBhvr>
                                        <p:cTn id="72" dur="2000" fill="hold"/>
                                        <p:tgtEl>
                                          <p:spTgt spid="42001"/>
                                        </p:tgtEl>
                                        <p:attrNameLst>
                                          <p:attrName>ppt_w</p:attrName>
                                        </p:attrNameLst>
                                      </p:cBhvr>
                                      <p:tavLst>
                                        <p:tav tm="0">
                                          <p:val>
                                            <p:fltVal val="0"/>
                                          </p:val>
                                        </p:tav>
                                        <p:tav tm="100000">
                                          <p:val>
                                            <p:strVal val="#ppt_w"/>
                                          </p:val>
                                        </p:tav>
                                      </p:tavLst>
                                    </p:anim>
                                    <p:anim calcmode="lin" valueType="num">
                                      <p:cBhvr>
                                        <p:cTn id="73" dur="2000" fill="hold"/>
                                        <p:tgtEl>
                                          <p:spTgt spid="42001"/>
                                        </p:tgtEl>
                                        <p:attrNameLst>
                                          <p:attrName>ppt_h</p:attrName>
                                        </p:attrNameLst>
                                      </p:cBhvr>
                                      <p:tavLst>
                                        <p:tav tm="0">
                                          <p:val>
                                            <p:fltVal val="0"/>
                                          </p:val>
                                        </p:tav>
                                        <p:tav tm="100000">
                                          <p:val>
                                            <p:strVal val="#ppt_h"/>
                                          </p:val>
                                        </p:tav>
                                      </p:tavLst>
                                    </p:anim>
                                    <p:anim calcmode="lin" valueType="num">
                                      <p:cBhvr>
                                        <p:cTn id="74" dur="2000" fill="hold"/>
                                        <p:tgtEl>
                                          <p:spTgt spid="42001"/>
                                        </p:tgtEl>
                                        <p:attrNameLst>
                                          <p:attrName>style.rotation</p:attrName>
                                        </p:attrNameLst>
                                      </p:cBhvr>
                                      <p:tavLst>
                                        <p:tav tm="0">
                                          <p:val>
                                            <p:fltVal val="90"/>
                                          </p:val>
                                        </p:tav>
                                        <p:tav tm="100000">
                                          <p:val>
                                            <p:fltVal val="0"/>
                                          </p:val>
                                        </p:tav>
                                      </p:tavLst>
                                    </p:anim>
                                    <p:animEffect transition="in" filter="fade">
                                      <p:cBhvr>
                                        <p:cTn id="75" dur="2000"/>
                                        <p:tgtEl>
                                          <p:spTgt spid="42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lvl="0" algn="l"/>
            <a:r>
              <a:rPr lang="en-US" b="1" dirty="0" smtClean="0">
                <a:solidFill>
                  <a:srgbClr val="FF0000"/>
                </a:solidFill>
                <a:latin typeface="Times New Roman" panose="02020603050405020304" pitchFamily="18" charset="0"/>
                <a:cs typeface="Times New Roman" panose="02020603050405020304" pitchFamily="18" charset="0"/>
              </a:rPr>
              <a:t>1. Dân </a:t>
            </a:r>
            <a:r>
              <a:rPr lang="en-US" b="1" dirty="0" smtClean="0">
                <a:solidFill>
                  <a:srgbClr val="FF0000"/>
                </a:solidFill>
                <a:latin typeface="Times New Roman" panose="02020603050405020304" pitchFamily="18" charset="0"/>
                <a:cs typeface="Times New Roman" panose="02020603050405020304" pitchFamily="18" charset="0"/>
              </a:rPr>
              <a:t>cư</a:t>
            </a:r>
            <a:r>
              <a:rPr lang="en-US" b="1" dirty="0" smtClean="0">
                <a:solidFill>
                  <a:srgbClr val="FF0000"/>
                </a:solidFill>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Hà Nội.</a:t>
            </a:r>
          </a:p>
        </p:txBody>
      </p:sp>
      <p:sp>
        <p:nvSpPr>
          <p:cNvPr id="2" name="Rectangle 1"/>
          <p:cNvSpPr/>
          <p:nvPr/>
        </p:nvSpPr>
        <p:spPr>
          <a:xfrm>
            <a:off x="655320" y="2521776"/>
            <a:ext cx="10881360" cy="2285369"/>
          </a:xfrm>
          <a:prstGeom prst="rect">
            <a:avLst/>
          </a:prstGeom>
        </p:spPr>
        <p:txBody>
          <a:bodyPr wrap="square">
            <a:spAutoFit/>
          </a:bodyPr>
          <a:lstStyle/>
          <a:p>
            <a:pPr indent="182880" algn="just">
              <a:lnSpc>
                <a:spcPct val="130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Thăng Long xưa, Hà Nội nay, trải dài hơn 1.000 năm vẫn luôn là trung tâm kinh tế, văn hoá, xã hội lớn của cả nước. Với những đặc điểm và lợi thế về điều kiện tự nhiên và kinh tế xã hội, Thăng Long - Hà Nội thực sự trở thành lực hút của dòng di dân ngoại tỉnh về Thủ đô.</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4059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68CA5211-91B4-E574-35FA-06C9C2084CDC}"/>
              </a:ext>
            </a:extLst>
          </p:cNvPr>
          <p:cNvSpPr txBox="1"/>
          <p:nvPr/>
        </p:nvSpPr>
        <p:spPr>
          <a:xfrm>
            <a:off x="1716785" y="875302"/>
            <a:ext cx="9177638" cy="1200329"/>
          </a:xfrm>
          <a:prstGeom prst="rect">
            <a:avLst/>
          </a:prstGeom>
          <a:noFill/>
        </p:spPr>
        <p:txBody>
          <a:bodyPr wrap="square">
            <a:spAutoFit/>
          </a:bodyPr>
          <a:lstStyle/>
          <a:p>
            <a:r>
              <a:rPr lang="en-US" sz="3600" dirty="0" smtClean="0">
                <a:solidFill>
                  <a:srgbClr val="FF0000"/>
                </a:solidFill>
                <a:latin typeface="Times New Roman" panose="02020603050405020304" pitchFamily="18" charset="0"/>
                <a:cs typeface="Times New Roman" panose="02020603050405020304" pitchFamily="18" charset="0"/>
              </a:rPr>
              <a:t> Dân </a:t>
            </a:r>
            <a:r>
              <a:rPr lang="en-US" sz="3600" dirty="0">
                <a:solidFill>
                  <a:srgbClr val="FF0000"/>
                </a:solidFill>
                <a:latin typeface="Times New Roman" panose="02020603050405020304" pitchFamily="18" charset="0"/>
                <a:cs typeface="Times New Roman" panose="02020603050405020304" pitchFamily="18" charset="0"/>
              </a:rPr>
              <a:t>số Hà Nội đứng thứ mấy của cả </a:t>
            </a:r>
            <a:r>
              <a:rPr lang="en-US" sz="3600" dirty="0" err="1">
                <a:solidFill>
                  <a:srgbClr val="FF0000"/>
                </a:solidFill>
                <a:latin typeface="Times New Roman" panose="02020603050405020304" pitchFamily="18" charset="0"/>
                <a:cs typeface="Times New Roman" panose="02020603050405020304" pitchFamily="18" charset="0"/>
              </a:rPr>
              <a:t>nươc</a:t>
            </a:r>
            <a:r>
              <a:rPr lang="en-US" sz="3600" dirty="0">
                <a:solidFill>
                  <a:srgbClr val="FF0000"/>
                </a:solidFill>
                <a:latin typeface="Times New Roman" panose="02020603050405020304" pitchFamily="18" charset="0"/>
                <a:cs typeface="Times New Roman" panose="02020603050405020304" pitchFamily="18" charset="0"/>
              </a:rPr>
              <a:t> tính đến năm 2022?</a:t>
            </a:r>
          </a:p>
        </p:txBody>
      </p:sp>
      <p:sp>
        <p:nvSpPr>
          <p:cNvPr id="6" name="Hộp Văn bản 5">
            <a:extLst>
              <a:ext uri="{FF2B5EF4-FFF2-40B4-BE49-F238E27FC236}">
                <a16:creationId xmlns:a16="http://schemas.microsoft.com/office/drawing/2014/main" id="{6752EF37-BF48-318F-7E61-2F5406B321BB}"/>
              </a:ext>
            </a:extLst>
          </p:cNvPr>
          <p:cNvSpPr txBox="1"/>
          <p:nvPr/>
        </p:nvSpPr>
        <p:spPr>
          <a:xfrm>
            <a:off x="604911" y="3974540"/>
            <a:ext cx="11254154" cy="584775"/>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Dân số Hà </a:t>
            </a:r>
            <a:r>
              <a:rPr lang="en-US" sz="3200" dirty="0" err="1">
                <a:latin typeface="Times New Roman" panose="02020603050405020304" pitchFamily="18" charset="0"/>
                <a:cs typeface="Times New Roman" panose="02020603050405020304" pitchFamily="18" charset="0"/>
              </a:rPr>
              <a:t>Nộiđứng</a:t>
            </a:r>
            <a:r>
              <a:rPr lang="en-US" sz="3200" dirty="0">
                <a:latin typeface="Times New Roman" panose="02020603050405020304" pitchFamily="18" charset="0"/>
                <a:cs typeface="Times New Roman" panose="02020603050405020304" pitchFamily="18" charset="0"/>
              </a:rPr>
              <a:t> thứ 2 cả nước sau thành phố Hồ Chí Minh</a:t>
            </a:r>
          </a:p>
        </p:txBody>
      </p:sp>
    </p:spTree>
    <p:extLst>
      <p:ext uri="{BB962C8B-B14F-4D97-AF65-F5344CB8AC3E}">
        <p14:creationId xmlns:p14="http://schemas.microsoft.com/office/powerpoint/2010/main" val="251295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716785" y="875302"/>
            <a:ext cx="9177638" cy="1138773"/>
          </a:xfrm>
          <a:prstGeom prst="rect">
            <a:avLst/>
          </a:prstGeom>
          <a:noFill/>
        </p:spPr>
        <p:txBody>
          <a:bodyPr wrap="square">
            <a:spAutoFit/>
          </a:bodyPr>
          <a:lstStyle/>
          <a:p>
            <a:r>
              <a:rPr lang="en-US" sz="3600" dirty="0" smtClean="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Dân số Hà Nội </a:t>
            </a:r>
            <a:r>
              <a:rPr lang="en-US" sz="3200" dirty="0" smtClean="0">
                <a:solidFill>
                  <a:srgbClr val="FF0000"/>
                </a:solidFill>
                <a:latin typeface="Times New Roman" panose="02020603050405020304" pitchFamily="18" charset="0"/>
                <a:cs typeface="Times New Roman" panose="02020603050405020304" pitchFamily="18" charset="0"/>
              </a:rPr>
              <a:t>bình </a:t>
            </a:r>
            <a:r>
              <a:rPr lang="en-US" sz="3200" dirty="0">
                <a:solidFill>
                  <a:srgbClr val="FF0000"/>
                </a:solidFill>
                <a:latin typeface="Times New Roman" panose="02020603050405020304" pitchFamily="18" charset="0"/>
                <a:cs typeface="Times New Roman" panose="02020603050405020304" pitchFamily="18" charset="0"/>
              </a:rPr>
              <a:t>quân bao nhiêu người trên 1 km2 tính đến năm 2022?</a:t>
            </a:r>
          </a:p>
        </p:txBody>
      </p:sp>
      <p:sp>
        <p:nvSpPr>
          <p:cNvPr id="5" name="Hộp Văn bản 5">
            <a:extLst>
              <a:ext uri="{FF2B5EF4-FFF2-40B4-BE49-F238E27FC236}">
                <a16:creationId xmlns:a16="http://schemas.microsoft.com/office/drawing/2014/main" id="{6752EF37-BF48-318F-7E61-2F5406B321BB}"/>
              </a:ext>
            </a:extLst>
          </p:cNvPr>
          <p:cNvSpPr txBox="1"/>
          <p:nvPr/>
        </p:nvSpPr>
        <p:spPr>
          <a:xfrm>
            <a:off x="604911" y="3974540"/>
            <a:ext cx="11254154" cy="1077218"/>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Mật độ dân số trung bình hiện nay của Hà Nội khoảng 2.398 người/km2, cao gấp 8,2 lần so mật độ dân số cả nước.</a:t>
            </a:r>
          </a:p>
        </p:txBody>
      </p:sp>
    </p:spTree>
    <p:extLst>
      <p:ext uri="{BB962C8B-B14F-4D97-AF65-F5344CB8AC3E}">
        <p14:creationId xmlns:p14="http://schemas.microsoft.com/office/powerpoint/2010/main" val="356630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1214846"/>
            <a:ext cx="10363826" cy="4576353"/>
          </a:xfrm>
        </p:spPr>
        <p:txBody>
          <a:bodyPr>
            <a:normAutofit/>
          </a:bodyPr>
          <a:lstStyle/>
          <a:p>
            <a:pPr marL="0" indent="0">
              <a:buNone/>
            </a:pPr>
            <a:r>
              <a:rPr lang="en-US" sz="2400" dirty="0" smtClean="0">
                <a:latin typeface="Times New Roman" panose="02020603050405020304" pitchFamily="18" charset="0"/>
                <a:cs typeface="Times New Roman" panose="02020603050405020304" pitchFamily="18" charset="0"/>
              </a:rPr>
              <a:t>- năm </a:t>
            </a:r>
            <a:r>
              <a:rPr lang="en-US" sz="2400" dirty="0">
                <a:latin typeface="Times New Roman" panose="02020603050405020304" pitchFamily="18" charset="0"/>
                <a:cs typeface="Times New Roman" panose="02020603050405020304" pitchFamily="18" charset="0"/>
              </a:rPr>
              <a:t>2022, </a:t>
            </a:r>
            <a:r>
              <a:rPr lang="en-US" sz="2400" dirty="0" err="1">
                <a:latin typeface="Times New Roman" panose="02020603050405020304" pitchFamily="18" charset="0"/>
                <a:cs typeface="Times New Roman" panose="02020603050405020304" pitchFamily="18" charset="0"/>
              </a:rPr>
              <a:t>tỷ</a:t>
            </a:r>
            <a:r>
              <a:rPr lang="en-US" sz="2400" dirty="0">
                <a:latin typeface="Times New Roman" panose="02020603050405020304" pitchFamily="18" charset="0"/>
                <a:cs typeface="Times New Roman" panose="02020603050405020304" pitchFamily="18" charset="0"/>
              </a:rPr>
              <a:t> lệ sàng lọc trước sinh toàn thành phố ước đạt 82%, </a:t>
            </a:r>
            <a:r>
              <a:rPr lang="en-US" sz="2400" dirty="0" err="1">
                <a:latin typeface="Times New Roman" panose="02020603050405020304" pitchFamily="18" charset="0"/>
                <a:cs typeface="Times New Roman" panose="02020603050405020304" pitchFamily="18" charset="0"/>
              </a:rPr>
              <a:t>tỷ</a:t>
            </a:r>
            <a:r>
              <a:rPr lang="en-US" sz="2400" dirty="0">
                <a:latin typeface="Times New Roman" panose="02020603050405020304" pitchFamily="18" charset="0"/>
                <a:cs typeface="Times New Roman" panose="02020603050405020304" pitchFamily="18" charset="0"/>
              </a:rPr>
              <a:t> lệ sàng lọc sơ sinh đạt 86%. Tuy nhiên, trong giai đoạn hiện nay, công tác dân số đang đứng trước những khó khăn, thách thức mới. Nguyên nhân bởi do quy mô dân số lớn, địa bàn dân cư rộng nên dù </a:t>
            </a:r>
            <a:r>
              <a:rPr lang="en-US" sz="2400" dirty="0" err="1">
                <a:latin typeface="Times New Roman" panose="02020603050405020304" pitchFamily="18" charset="0"/>
                <a:cs typeface="Times New Roman" panose="02020603050405020304" pitchFamily="18" charset="0"/>
              </a:rPr>
              <a:t>tỷ</a:t>
            </a:r>
            <a:r>
              <a:rPr lang="en-US" sz="2400" dirty="0">
                <a:latin typeface="Times New Roman" panose="02020603050405020304" pitchFamily="18" charset="0"/>
                <a:cs typeface="Times New Roman" panose="02020603050405020304" pitchFamily="18" charset="0"/>
              </a:rPr>
              <a:t> lệ sinh con thứ ba có giảm nhưng chưa ổn định, chất lượng dân số còn chưa tương xứng tiềm năng Thủ đô. Thêm vào đó, </a:t>
            </a:r>
            <a:r>
              <a:rPr lang="en-US" sz="2400" dirty="0" err="1">
                <a:latin typeface="Times New Roman" panose="02020603050405020304" pitchFamily="18" charset="0"/>
                <a:cs typeface="Times New Roman" panose="02020603050405020304" pitchFamily="18" charset="0"/>
              </a:rPr>
              <a:t>tỷ</a:t>
            </a:r>
            <a:r>
              <a:rPr lang="en-US" sz="2400" dirty="0">
                <a:latin typeface="Times New Roman" panose="02020603050405020304" pitchFamily="18" charset="0"/>
                <a:cs typeface="Times New Roman" panose="02020603050405020304" pitchFamily="18" charset="0"/>
              </a:rPr>
              <a:t> số giới tính khi sinh của thành phố có xu hướng giảm nhưng vẫn còn ở mức cao.</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3167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716785" y="875302"/>
            <a:ext cx="9177638" cy="646331"/>
          </a:xfrm>
          <a:prstGeom prst="rect">
            <a:avLst/>
          </a:prstGeom>
          <a:noFill/>
        </p:spPr>
        <p:txBody>
          <a:bodyPr wrap="square">
            <a:spAutoFit/>
          </a:bodyPr>
          <a:lstStyle/>
          <a:p>
            <a:r>
              <a:rPr lang="en-US" sz="3600" dirty="0" smtClean="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Tỉ lệ giới tính như thế nào?</a:t>
            </a:r>
          </a:p>
        </p:txBody>
      </p:sp>
      <p:sp>
        <p:nvSpPr>
          <p:cNvPr id="5" name="Hộp Văn bản 5">
            <a:extLst>
              <a:ext uri="{FF2B5EF4-FFF2-40B4-BE49-F238E27FC236}">
                <a16:creationId xmlns:a16="http://schemas.microsoft.com/office/drawing/2014/main" id="{6752EF37-BF48-318F-7E61-2F5406B321BB}"/>
              </a:ext>
            </a:extLst>
          </p:cNvPr>
          <p:cNvSpPr txBox="1"/>
          <p:nvPr/>
        </p:nvSpPr>
        <p:spPr>
          <a:xfrm>
            <a:off x="604911" y="3974540"/>
            <a:ext cx="11254154" cy="1077218"/>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Tỷ</a:t>
            </a:r>
            <a:r>
              <a:rPr lang="en-US" sz="3200" dirty="0">
                <a:latin typeface="Times New Roman" panose="02020603050405020304" pitchFamily="18" charset="0"/>
                <a:cs typeface="Times New Roman" panose="02020603050405020304" pitchFamily="18" charset="0"/>
              </a:rPr>
              <a:t> số giới tính khi sinh năm 2022 ước đạt 112,5 trẻ trai/100 trẻ gái.</a:t>
            </a:r>
          </a:p>
        </p:txBody>
      </p:sp>
    </p:spTree>
    <p:extLst>
      <p:ext uri="{BB962C8B-B14F-4D97-AF65-F5344CB8AC3E}">
        <p14:creationId xmlns:p14="http://schemas.microsoft.com/office/powerpoint/2010/main" val="263595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1625345" y="2218967"/>
            <a:ext cx="6259597" cy="954107"/>
          </a:xfrm>
          <a:prstGeom prst="rect">
            <a:avLst/>
          </a:prstGeom>
          <a:noFill/>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Thủ đô Hà Nội nổi tiếng với bao nhiêu phố phường?</a:t>
            </a:r>
          </a:p>
        </p:txBody>
      </p:sp>
      <p:sp>
        <p:nvSpPr>
          <p:cNvPr id="6" name="Hộp Văn bản 5">
            <a:extLst>
              <a:ext uri="{FF2B5EF4-FFF2-40B4-BE49-F238E27FC236}">
                <a16:creationId xmlns:a16="http://schemas.microsoft.com/office/drawing/2014/main" id="{6752EF37-BF48-318F-7E61-2F5406B321BB}"/>
              </a:ext>
            </a:extLst>
          </p:cNvPr>
          <p:cNvSpPr txBox="1"/>
          <p:nvPr/>
        </p:nvSpPr>
        <p:spPr>
          <a:xfrm>
            <a:off x="1716785" y="3974540"/>
            <a:ext cx="8725662" cy="523220"/>
          </a:xfrm>
          <a:prstGeom prst="rect">
            <a:avLst/>
          </a:prstGeom>
          <a:noFill/>
        </p:spPr>
        <p:txBody>
          <a:bodyPr wrap="square">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Thủ </a:t>
            </a:r>
            <a:r>
              <a:rPr lang="en-US" sz="2800" dirty="0">
                <a:solidFill>
                  <a:srgbClr val="002060"/>
                </a:solidFill>
                <a:latin typeface="Times New Roman" panose="02020603050405020304" pitchFamily="18" charset="0"/>
                <a:cs typeface="Times New Roman" panose="02020603050405020304" pitchFamily="18" charset="0"/>
              </a:rPr>
              <a:t>đô Hà Nội có 36 phố phường.</a:t>
            </a:r>
          </a:p>
        </p:txBody>
      </p:sp>
    </p:spTree>
    <p:extLst>
      <p:ext uri="{BB962C8B-B14F-4D97-AF65-F5344CB8AC3E}">
        <p14:creationId xmlns:p14="http://schemas.microsoft.com/office/powerpoint/2010/main" val="96274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1625345" y="2218967"/>
            <a:ext cx="6259597" cy="954107"/>
          </a:xfrm>
          <a:prstGeom prst="rect">
            <a:avLst/>
          </a:prstGeom>
          <a:noFill/>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Thủ đô Hà Nội nổi tiếng với bao nhiêu </a:t>
            </a:r>
            <a:r>
              <a:rPr lang="en-US" sz="2800" dirty="0" smtClean="0">
                <a:solidFill>
                  <a:srgbClr val="FF0000"/>
                </a:solidFill>
                <a:latin typeface="Times New Roman" panose="02020603050405020304" pitchFamily="18" charset="0"/>
                <a:cs typeface="Times New Roman" panose="02020603050405020304" pitchFamily="18" charset="0"/>
              </a:rPr>
              <a:t>cửa ô?</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752EF37-BF48-318F-7E61-2F5406B321BB}"/>
              </a:ext>
            </a:extLst>
          </p:cNvPr>
          <p:cNvSpPr txBox="1"/>
          <p:nvPr/>
        </p:nvSpPr>
        <p:spPr>
          <a:xfrm>
            <a:off x="1716785" y="3974540"/>
            <a:ext cx="8725662" cy="523220"/>
          </a:xfrm>
          <a:prstGeom prst="rect">
            <a:avLst/>
          </a:prstGeom>
          <a:noFill/>
        </p:spPr>
        <p:txBody>
          <a:bodyPr wrap="square">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Thủ </a:t>
            </a:r>
            <a:r>
              <a:rPr lang="en-US" sz="2800" dirty="0">
                <a:solidFill>
                  <a:srgbClr val="002060"/>
                </a:solidFill>
                <a:latin typeface="Times New Roman" panose="02020603050405020304" pitchFamily="18" charset="0"/>
                <a:cs typeface="Times New Roman" panose="02020603050405020304" pitchFamily="18" charset="0"/>
              </a:rPr>
              <a:t>đô Hà Nội có </a:t>
            </a:r>
            <a:r>
              <a:rPr lang="en-US" sz="2800" dirty="0" smtClean="0">
                <a:solidFill>
                  <a:srgbClr val="002060"/>
                </a:solidFill>
                <a:latin typeface="Times New Roman" panose="02020603050405020304" pitchFamily="18" charset="0"/>
                <a:cs typeface="Times New Roman" panose="02020603050405020304" pitchFamily="18" charset="0"/>
              </a:rPr>
              <a:t>5 cửa ô.</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522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410500" y="1657264"/>
            <a:ext cx="11579235" cy="954107"/>
          </a:xfrm>
          <a:prstGeom prst="rect">
            <a:avLst/>
          </a:prstGeom>
          <a:noFill/>
        </p:spPr>
        <p:txBody>
          <a:bodyPr wrap="square">
            <a:spAutoFit/>
          </a:bodyPr>
          <a:lstStyle/>
          <a:p>
            <a:r>
              <a:rPr lang="en-US" sz="2800" dirty="0">
                <a:solidFill>
                  <a:srgbClr val="002060"/>
                </a:solidFill>
                <a:latin typeface="Times New Roman" panose="02020603050405020304" pitchFamily="18" charset="0"/>
                <a:cs typeface="Times New Roman" panose="02020603050405020304" pitchFamily="18" charset="0"/>
              </a:rPr>
              <a:t>- Thủ đô Hà Nội nổi tiếng với 36 phố phường và 5 cửa ô </a:t>
            </a:r>
            <a:r>
              <a:rPr lang="en-US" sz="2800" dirty="0" smtClean="0">
                <a:solidFill>
                  <a:srgbClr val="002060"/>
                </a:solidFill>
                <a:latin typeface="Times New Roman" panose="02020603050405020304" pitchFamily="18" charset="0"/>
                <a:cs typeface="Times New Roman" panose="02020603050405020304" pitchFamily="18" charset="0"/>
              </a:rPr>
              <a:t>là </a:t>
            </a:r>
            <a:r>
              <a:rPr lang="en-US" sz="2800" dirty="0">
                <a:solidFill>
                  <a:srgbClr val="002060"/>
                </a:solidFill>
                <a:latin typeface="Times New Roman" panose="02020603050405020304" pitchFamily="18" charset="0"/>
                <a:cs typeface="Times New Roman" panose="02020603050405020304" pitchFamily="18" charset="0"/>
              </a:rPr>
              <a:t>nét văn hóa độc đáo của người dân nơi đây.</a:t>
            </a:r>
          </a:p>
        </p:txBody>
      </p:sp>
    </p:spTree>
    <p:extLst>
      <p:ext uri="{BB962C8B-B14F-4D97-AF65-F5344CB8AC3E}">
        <p14:creationId xmlns:p14="http://schemas.microsoft.com/office/powerpoint/2010/main" val="427522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Giọt nước">
  <a:themeElements>
    <a:clrScheme name="Giọt nước">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Giọt nước">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iọt nước">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TM04033925[[fn=Giọt nhỏ]]</Template>
  <TotalTime>2394</TotalTime>
  <Words>595</Words>
  <Application>Microsoft Office PowerPoint</Application>
  <PresentationFormat>Widescreen</PresentationFormat>
  <Paragraphs>30</Paragraphs>
  <Slides>13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Arial</vt:lpstr>
      <vt:lpstr>Calibri</vt:lpstr>
      <vt:lpstr>Times New Roman</vt:lpstr>
      <vt:lpstr>Tw Cen MT</vt:lpstr>
      <vt:lpstr>Giọt nước</vt:lpstr>
      <vt:lpstr>CorelDRAW</vt:lpstr>
      <vt:lpstr>PowerPoint Presentation</vt:lpstr>
      <vt:lpstr>1. Dân cư Hà Nội.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Nguyễn Thị Ngọc</dc:creator>
  <cp:lastModifiedBy>Windows User</cp:lastModifiedBy>
  <cp:revision>34</cp:revision>
  <dcterms:created xsi:type="dcterms:W3CDTF">2022-12-27T16:17:23Z</dcterms:created>
  <dcterms:modified xsi:type="dcterms:W3CDTF">2023-03-26T13:44:50Z</dcterms:modified>
</cp:coreProperties>
</file>