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24"/>
  </p:notesMasterIdLst>
  <p:sldIdLst>
    <p:sldId id="261" r:id="rId2"/>
    <p:sldId id="512" r:id="rId3"/>
    <p:sldId id="467" r:id="rId4"/>
    <p:sldId id="476" r:id="rId5"/>
    <p:sldId id="504" r:id="rId6"/>
    <p:sldId id="506" r:id="rId7"/>
    <p:sldId id="468" r:id="rId8"/>
    <p:sldId id="507" r:id="rId9"/>
    <p:sldId id="509" r:id="rId10"/>
    <p:sldId id="510" r:id="rId11"/>
    <p:sldId id="513" r:id="rId12"/>
    <p:sldId id="514" r:id="rId13"/>
    <p:sldId id="515" r:id="rId14"/>
    <p:sldId id="516" r:id="rId15"/>
    <p:sldId id="517" r:id="rId16"/>
    <p:sldId id="518" r:id="rId17"/>
    <p:sldId id="519" r:id="rId18"/>
    <p:sldId id="520" r:id="rId19"/>
    <p:sldId id="521" r:id="rId20"/>
    <p:sldId id="522" r:id="rId21"/>
    <p:sldId id="523" r:id="rId22"/>
    <p:sldId id="40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9A010A-3217-4071-BEDC-04CF2493A839}" v="21" dt="2023-02-01T09:33:00.638"/>
  </p1510:revLst>
</p1510:revInfo>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4" autoAdjust="0"/>
    <p:restoredTop sz="94660"/>
  </p:normalViewPr>
  <p:slideViewPr>
    <p:cSldViewPr snapToGrid="0">
      <p:cViewPr varScale="1">
        <p:scale>
          <a:sx n="73" d="100"/>
          <a:sy n="73" d="100"/>
        </p:scale>
        <p:origin x="49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Quốc Khánh Lê" userId="4c7d32bd584a5e1d" providerId="LiveId" clId="{47C06CC1-C8DD-4EF1-B421-835BDF21FD46}"/>
    <pc:docChg chg="undo custSel addSld delSld modSld sldOrd">
      <pc:chgData name="Quốc Khánh Lê" userId="4c7d32bd584a5e1d" providerId="LiveId" clId="{47C06CC1-C8DD-4EF1-B421-835BDF21FD46}" dt="2023-01-09T13:39:43.815" v="748"/>
      <pc:docMkLst>
        <pc:docMk/>
      </pc:docMkLst>
      <pc:sldChg chg="modSp mod modAnim">
        <pc:chgData name="Quốc Khánh Lê" userId="4c7d32bd584a5e1d" providerId="LiveId" clId="{47C06CC1-C8DD-4EF1-B421-835BDF21FD46}" dt="2022-12-29T08:20:55.924" v="595" actId="1076"/>
        <pc:sldMkLst>
          <pc:docMk/>
          <pc:sldMk cId="2978810324" sldId="257"/>
        </pc:sldMkLst>
        <pc:spChg chg="mod">
          <ac:chgData name="Quốc Khánh Lê" userId="4c7d32bd584a5e1d" providerId="LiveId" clId="{47C06CC1-C8DD-4EF1-B421-835BDF21FD46}" dt="2022-12-29T08:20:55.924" v="595" actId="1076"/>
          <ac:spMkLst>
            <pc:docMk/>
            <pc:sldMk cId="2978810324" sldId="257"/>
            <ac:spMk id="5" creationId="{FE596D5E-DB26-A8B2-042A-F0B5C5B84166}"/>
          </ac:spMkLst>
        </pc:spChg>
      </pc:sldChg>
      <pc:sldChg chg="addSp delSp modSp mod delAnim modAnim">
        <pc:chgData name="Quốc Khánh Lê" userId="4c7d32bd584a5e1d" providerId="LiveId" clId="{47C06CC1-C8DD-4EF1-B421-835BDF21FD46}" dt="2023-01-03T03:47:58.152" v="719" actId="20577"/>
        <pc:sldMkLst>
          <pc:docMk/>
          <pc:sldMk cId="3401842969" sldId="263"/>
        </pc:sldMkLst>
        <pc:spChg chg="add mod">
          <ac:chgData name="Quốc Khánh Lê" userId="4c7d32bd584a5e1d" providerId="LiveId" clId="{47C06CC1-C8DD-4EF1-B421-835BDF21FD46}" dt="2023-01-03T03:47:58.152" v="719" actId="20577"/>
          <ac:spMkLst>
            <pc:docMk/>
            <pc:sldMk cId="3401842969" sldId="263"/>
            <ac:spMk id="3" creationId="{E2B45CED-D4DD-4134-96A3-F94426B82266}"/>
          </ac:spMkLst>
        </pc:spChg>
        <pc:spChg chg="mod">
          <ac:chgData name="Quốc Khánh Lê" userId="4c7d32bd584a5e1d" providerId="LiveId" clId="{47C06CC1-C8DD-4EF1-B421-835BDF21FD46}" dt="2022-12-28T15:04:49.581" v="307" actId="1076"/>
          <ac:spMkLst>
            <pc:docMk/>
            <pc:sldMk cId="3401842969" sldId="263"/>
            <ac:spMk id="4" creationId="{5E9E8FEC-F806-6A65-88E4-67DD6D529B48}"/>
          </ac:spMkLst>
        </pc:spChg>
        <pc:spChg chg="mod">
          <ac:chgData name="Quốc Khánh Lê" userId="4c7d32bd584a5e1d" providerId="LiveId" clId="{47C06CC1-C8DD-4EF1-B421-835BDF21FD46}" dt="2023-01-03T03:46:50.525" v="710" actId="20577"/>
          <ac:spMkLst>
            <pc:docMk/>
            <pc:sldMk cId="3401842969" sldId="263"/>
            <ac:spMk id="5" creationId="{C87F25F5-6BDB-16AC-F71D-5FBA29E2C56F}"/>
          </ac:spMkLst>
        </pc:spChg>
        <pc:spChg chg="del mod">
          <ac:chgData name="Quốc Khánh Lê" userId="4c7d32bd584a5e1d" providerId="LiveId" clId="{47C06CC1-C8DD-4EF1-B421-835BDF21FD46}" dt="2023-01-03T03:46:23.918" v="706" actId="21"/>
          <ac:spMkLst>
            <pc:docMk/>
            <pc:sldMk cId="3401842969" sldId="263"/>
            <ac:spMk id="6" creationId="{DAACC98C-BC8B-F70C-3237-D3AA9F8D2B0E}"/>
          </ac:spMkLst>
        </pc:spChg>
      </pc:sldChg>
      <pc:sldChg chg="modSp mod">
        <pc:chgData name="Quốc Khánh Lê" userId="4c7d32bd584a5e1d" providerId="LiveId" clId="{47C06CC1-C8DD-4EF1-B421-835BDF21FD46}" dt="2023-01-03T03:42:34.184" v="696" actId="20577"/>
        <pc:sldMkLst>
          <pc:docMk/>
          <pc:sldMk cId="2323615917" sldId="264"/>
        </pc:sldMkLst>
        <pc:spChg chg="mod">
          <ac:chgData name="Quốc Khánh Lê" userId="4c7d32bd584a5e1d" providerId="LiveId" clId="{47C06CC1-C8DD-4EF1-B421-835BDF21FD46}" dt="2022-12-28T15:06:05.558" v="316" actId="14100"/>
          <ac:spMkLst>
            <pc:docMk/>
            <pc:sldMk cId="2323615917" sldId="264"/>
            <ac:spMk id="4" creationId="{C16F6B0B-A23D-7002-B3F3-8F29D3C5787B}"/>
          </ac:spMkLst>
        </pc:spChg>
        <pc:spChg chg="mod">
          <ac:chgData name="Quốc Khánh Lê" userId="4c7d32bd584a5e1d" providerId="LiveId" clId="{47C06CC1-C8DD-4EF1-B421-835BDF21FD46}" dt="2022-12-28T15:05:56.030" v="314" actId="1076"/>
          <ac:spMkLst>
            <pc:docMk/>
            <pc:sldMk cId="2323615917" sldId="264"/>
            <ac:spMk id="5" creationId="{6C8363C3-1C07-176E-C40E-3CA9B8B52C07}"/>
          </ac:spMkLst>
        </pc:spChg>
        <pc:spChg chg="mod">
          <ac:chgData name="Quốc Khánh Lê" userId="4c7d32bd584a5e1d" providerId="LiveId" clId="{47C06CC1-C8DD-4EF1-B421-835BDF21FD46}" dt="2023-01-03T03:42:34.184" v="696" actId="20577"/>
          <ac:spMkLst>
            <pc:docMk/>
            <pc:sldMk cId="2323615917" sldId="264"/>
            <ac:spMk id="6" creationId="{1DAB6A55-BBE2-4D82-A716-0FD5DD3E908F}"/>
          </ac:spMkLst>
        </pc:spChg>
      </pc:sldChg>
      <pc:sldChg chg="addSp modSp add mod ord modAnim">
        <pc:chgData name="Quốc Khánh Lê" userId="4c7d32bd584a5e1d" providerId="LiveId" clId="{47C06CC1-C8DD-4EF1-B421-835BDF21FD46}" dt="2022-12-29T08:32:41.792" v="614" actId="20577"/>
        <pc:sldMkLst>
          <pc:docMk/>
          <pc:sldMk cId="2623487072" sldId="268"/>
        </pc:sldMkLst>
        <pc:spChg chg="add mod">
          <ac:chgData name="Quốc Khánh Lê" userId="4c7d32bd584a5e1d" providerId="LiveId" clId="{47C06CC1-C8DD-4EF1-B421-835BDF21FD46}" dt="2022-12-28T15:16:16.704" v="386" actId="20577"/>
          <ac:spMkLst>
            <pc:docMk/>
            <pc:sldMk cId="2623487072" sldId="268"/>
            <ac:spMk id="2" creationId="{C390082C-A040-6684-BA3F-3FE6D060FF26}"/>
          </ac:spMkLst>
        </pc:spChg>
        <pc:spChg chg="mod">
          <ac:chgData name="Quốc Khánh Lê" userId="4c7d32bd584a5e1d" providerId="LiveId" clId="{47C06CC1-C8DD-4EF1-B421-835BDF21FD46}" dt="2022-12-29T08:32:41.792" v="614" actId="20577"/>
          <ac:spMkLst>
            <pc:docMk/>
            <pc:sldMk cId="2623487072" sldId="268"/>
            <ac:spMk id="5" creationId="{64072DE7-7135-4B0B-AFC9-4968055EAE3F}"/>
          </ac:spMkLst>
        </pc:spChg>
        <pc:spChg chg="mod">
          <ac:chgData name="Quốc Khánh Lê" userId="4c7d32bd584a5e1d" providerId="LiveId" clId="{47C06CC1-C8DD-4EF1-B421-835BDF21FD46}" dt="2022-12-28T15:07:49.200" v="320" actId="14100"/>
          <ac:spMkLst>
            <pc:docMk/>
            <pc:sldMk cId="2623487072" sldId="268"/>
            <ac:spMk id="6" creationId="{E17F4AC4-A6A1-4BFC-AE11-34DA8E79FE84}"/>
          </ac:spMkLst>
        </pc:spChg>
        <pc:spChg chg="mod">
          <ac:chgData name="Quốc Khánh Lê" userId="4c7d32bd584a5e1d" providerId="LiveId" clId="{47C06CC1-C8DD-4EF1-B421-835BDF21FD46}" dt="2022-12-28T15:09:19.043" v="371" actId="207"/>
          <ac:spMkLst>
            <pc:docMk/>
            <pc:sldMk cId="2623487072" sldId="268"/>
            <ac:spMk id="7" creationId="{A62472E4-9EFC-43F9-82AD-2F44DBCE745C}"/>
          </ac:spMkLst>
        </pc:spChg>
        <pc:picChg chg="mod">
          <ac:chgData name="Quốc Khánh Lê" userId="4c7d32bd584a5e1d" providerId="LiveId" clId="{47C06CC1-C8DD-4EF1-B421-835BDF21FD46}" dt="2022-12-28T15:09:27.896" v="372" actId="1076"/>
          <ac:picMkLst>
            <pc:docMk/>
            <pc:sldMk cId="2623487072" sldId="268"/>
            <ac:picMk id="3" creationId="{269B1C35-E9A0-4268-9E6F-F2208DCFDF5C}"/>
          </ac:picMkLst>
        </pc:picChg>
      </pc:sldChg>
      <pc:sldChg chg="delSp modSp add mod ord modAnim">
        <pc:chgData name="Quốc Khánh Lê" userId="4c7d32bd584a5e1d" providerId="LiveId" clId="{47C06CC1-C8DD-4EF1-B421-835BDF21FD46}" dt="2022-12-29T08:25:55.320" v="602"/>
        <pc:sldMkLst>
          <pc:docMk/>
          <pc:sldMk cId="1031894815" sldId="285"/>
        </pc:sldMkLst>
        <pc:spChg chg="del">
          <ac:chgData name="Quốc Khánh Lê" userId="4c7d32bd584a5e1d" providerId="LiveId" clId="{47C06CC1-C8DD-4EF1-B421-835BDF21FD46}" dt="2022-12-28T15:11:41.307" v="378" actId="21"/>
          <ac:spMkLst>
            <pc:docMk/>
            <pc:sldMk cId="1031894815" sldId="285"/>
            <ac:spMk id="4" creationId="{00000000-0000-0000-0000-000000000000}"/>
          </ac:spMkLst>
        </pc:spChg>
        <pc:picChg chg="mod">
          <ac:chgData name="Quốc Khánh Lê" userId="4c7d32bd584a5e1d" providerId="LiveId" clId="{47C06CC1-C8DD-4EF1-B421-835BDF21FD46}" dt="2022-12-28T15:12:05.643" v="382" actId="1076"/>
          <ac:picMkLst>
            <pc:docMk/>
            <pc:sldMk cId="1031894815" sldId="285"/>
            <ac:picMk id="3074" creationId="{00000000-0000-0000-0000-000000000000}"/>
          </ac:picMkLst>
        </pc:picChg>
      </pc:sldChg>
      <pc:sldChg chg="modSp mod">
        <pc:chgData name="Quốc Khánh Lê" userId="4c7d32bd584a5e1d" providerId="LiveId" clId="{47C06CC1-C8DD-4EF1-B421-835BDF21FD46}" dt="2023-01-06T02:45:39.965" v="733" actId="14100"/>
        <pc:sldMkLst>
          <pc:docMk/>
          <pc:sldMk cId="524708278" sldId="293"/>
        </pc:sldMkLst>
        <pc:picChg chg="mod">
          <ac:chgData name="Quốc Khánh Lê" userId="4c7d32bd584a5e1d" providerId="LiveId" clId="{47C06CC1-C8DD-4EF1-B421-835BDF21FD46}" dt="2023-01-06T02:45:39.965" v="733" actId="14100"/>
          <ac:picMkLst>
            <pc:docMk/>
            <pc:sldMk cId="524708278" sldId="293"/>
            <ac:picMk id="4" creationId="{00000000-0000-0000-0000-000000000000}"/>
          </ac:picMkLst>
        </pc:picChg>
      </pc:sldChg>
      <pc:sldChg chg="addSp delSp modSp mod">
        <pc:chgData name="Quốc Khánh Lê" userId="4c7d32bd584a5e1d" providerId="LiveId" clId="{47C06CC1-C8DD-4EF1-B421-835BDF21FD46}" dt="2023-01-03T03:29:45.225" v="670" actId="207"/>
        <pc:sldMkLst>
          <pc:docMk/>
          <pc:sldMk cId="3024751497" sldId="295"/>
        </pc:sldMkLst>
        <pc:spChg chg="del mod">
          <ac:chgData name="Quốc Khánh Lê" userId="4c7d32bd584a5e1d" providerId="LiveId" clId="{47C06CC1-C8DD-4EF1-B421-835BDF21FD46}" dt="2022-12-28T14:04:55.330" v="30" actId="21"/>
          <ac:spMkLst>
            <pc:docMk/>
            <pc:sldMk cId="3024751497" sldId="295"/>
            <ac:spMk id="4" creationId="{FD3BC701-99E6-39B2-0861-4A008BA4BE21}"/>
          </ac:spMkLst>
        </pc:spChg>
        <pc:spChg chg="del mod">
          <ac:chgData name="Quốc Khánh Lê" userId="4c7d32bd584a5e1d" providerId="LiveId" clId="{47C06CC1-C8DD-4EF1-B421-835BDF21FD46}" dt="2022-12-28T14:06:51.384" v="42" actId="21"/>
          <ac:spMkLst>
            <pc:docMk/>
            <pc:sldMk cId="3024751497" sldId="295"/>
            <ac:spMk id="5" creationId="{FD2CD62E-6F7A-C317-F67B-843B18F0BF1D}"/>
          </ac:spMkLst>
        </pc:spChg>
        <pc:graphicFrameChg chg="add mod modGraphic">
          <ac:chgData name="Quốc Khánh Lê" userId="4c7d32bd584a5e1d" providerId="LiveId" clId="{47C06CC1-C8DD-4EF1-B421-835BDF21FD46}" dt="2023-01-03T03:29:45.225" v="670" actId="207"/>
          <ac:graphicFrameMkLst>
            <pc:docMk/>
            <pc:sldMk cId="3024751497" sldId="295"/>
            <ac:graphicFrameMk id="2" creationId="{7D52B25E-E183-518D-5739-A9058080DBBB}"/>
          </ac:graphicFrameMkLst>
        </pc:graphicFrameChg>
        <pc:graphicFrameChg chg="del mod modGraphic">
          <ac:chgData name="Quốc Khánh Lê" userId="4c7d32bd584a5e1d" providerId="LiveId" clId="{47C06CC1-C8DD-4EF1-B421-835BDF21FD46}" dt="2023-01-03T03:24:49.445" v="647" actId="21"/>
          <ac:graphicFrameMkLst>
            <pc:docMk/>
            <pc:sldMk cId="3024751497" sldId="295"/>
            <ac:graphicFrameMk id="6" creationId="{E1BD7661-5F33-DD55-1456-C203748A0FE5}"/>
          </ac:graphicFrameMkLst>
        </pc:graphicFrameChg>
      </pc:sldChg>
      <pc:sldChg chg="modSp mod modAnim">
        <pc:chgData name="Quốc Khánh Lê" userId="4c7d32bd584a5e1d" providerId="LiveId" clId="{47C06CC1-C8DD-4EF1-B421-835BDF21FD46}" dt="2022-12-29T08:14:35.283" v="581" actId="5793"/>
        <pc:sldMkLst>
          <pc:docMk/>
          <pc:sldMk cId="2534005436" sldId="296"/>
        </pc:sldMkLst>
        <pc:spChg chg="mod">
          <ac:chgData name="Quốc Khánh Lê" userId="4c7d32bd584a5e1d" providerId="LiveId" clId="{47C06CC1-C8DD-4EF1-B421-835BDF21FD46}" dt="2022-12-29T08:14:35.283" v="581" actId="5793"/>
          <ac:spMkLst>
            <pc:docMk/>
            <pc:sldMk cId="2534005436" sldId="296"/>
            <ac:spMk id="4" creationId="{24448AD0-F013-3865-E37A-4144B0534AA6}"/>
          </ac:spMkLst>
        </pc:spChg>
      </pc:sldChg>
      <pc:sldChg chg="delSp modSp add del mod delAnim">
        <pc:chgData name="Quốc Khánh Lê" userId="4c7d32bd584a5e1d" providerId="LiveId" clId="{47C06CC1-C8DD-4EF1-B421-835BDF21FD46}" dt="2022-12-28T14:59:54.249" v="265" actId="2696"/>
        <pc:sldMkLst>
          <pc:docMk/>
          <pc:sldMk cId="1932292402" sldId="297"/>
        </pc:sldMkLst>
        <pc:spChg chg="del mod">
          <ac:chgData name="Quốc Khánh Lê" userId="4c7d32bd584a5e1d" providerId="LiveId" clId="{47C06CC1-C8DD-4EF1-B421-835BDF21FD46}" dt="2022-12-28T14:57:16.603" v="256" actId="21"/>
          <ac:spMkLst>
            <pc:docMk/>
            <pc:sldMk cId="1932292402" sldId="297"/>
            <ac:spMk id="2" creationId="{00000000-0000-0000-0000-000000000000}"/>
          </ac:spMkLst>
        </pc:spChg>
      </pc:sldChg>
      <pc:sldChg chg="modSp add mod modAnim">
        <pc:chgData name="Quốc Khánh Lê" userId="4c7d32bd584a5e1d" providerId="LiveId" clId="{47C06CC1-C8DD-4EF1-B421-835BDF21FD46}" dt="2022-12-29T08:28:29.388" v="612"/>
        <pc:sldMkLst>
          <pc:docMk/>
          <pc:sldMk cId="256394677" sldId="298"/>
        </pc:sldMkLst>
        <pc:spChg chg="mod">
          <ac:chgData name="Quốc Khánh Lê" userId="4c7d32bd584a5e1d" providerId="LiveId" clId="{47C06CC1-C8DD-4EF1-B421-835BDF21FD46}" dt="2022-12-29T08:27:50.538" v="608" actId="1076"/>
          <ac:spMkLst>
            <pc:docMk/>
            <pc:sldMk cId="256394677" sldId="298"/>
            <ac:spMk id="3" creationId="{00000000-0000-0000-0000-000000000000}"/>
          </ac:spMkLst>
        </pc:spChg>
        <pc:picChg chg="mod">
          <ac:chgData name="Quốc Khánh Lê" userId="4c7d32bd584a5e1d" providerId="LiveId" clId="{47C06CC1-C8DD-4EF1-B421-835BDF21FD46}" dt="2022-12-29T08:28:06.563" v="610" actId="14100"/>
          <ac:picMkLst>
            <pc:docMk/>
            <pc:sldMk cId="256394677" sldId="298"/>
            <ac:picMk id="2" creationId="{00000000-0000-0000-0000-000000000000}"/>
          </ac:picMkLst>
        </pc:picChg>
      </pc:sldChg>
      <pc:sldChg chg="modSp add mod modAnim">
        <pc:chgData name="Quốc Khánh Lê" userId="4c7d32bd584a5e1d" providerId="LiveId" clId="{47C06CC1-C8DD-4EF1-B421-835BDF21FD46}" dt="2022-12-29T08:27:13.329" v="605"/>
        <pc:sldMkLst>
          <pc:docMk/>
          <pc:sldMk cId="1347884967" sldId="299"/>
        </pc:sldMkLst>
        <pc:spChg chg="mod">
          <ac:chgData name="Quốc Khánh Lê" userId="4c7d32bd584a5e1d" providerId="LiveId" clId="{47C06CC1-C8DD-4EF1-B421-835BDF21FD46}" dt="2022-12-28T15:17:59.787" v="394" actId="1076"/>
          <ac:spMkLst>
            <pc:docMk/>
            <pc:sldMk cId="1347884967" sldId="299"/>
            <ac:spMk id="3" creationId="{00000000-0000-0000-0000-000000000000}"/>
          </ac:spMkLst>
        </pc:spChg>
        <pc:picChg chg="mod">
          <ac:chgData name="Quốc Khánh Lê" userId="4c7d32bd584a5e1d" providerId="LiveId" clId="{47C06CC1-C8DD-4EF1-B421-835BDF21FD46}" dt="2022-12-28T15:18:04.895" v="395" actId="14100"/>
          <ac:picMkLst>
            <pc:docMk/>
            <pc:sldMk cId="1347884967" sldId="299"/>
            <ac:picMk id="2" creationId="{00000000-0000-0000-0000-000000000000}"/>
          </ac:picMkLst>
        </pc:picChg>
      </pc:sldChg>
      <pc:sldChg chg="modSp add mod modAnim">
        <pc:chgData name="Quốc Khánh Lê" userId="4c7d32bd584a5e1d" providerId="LiveId" clId="{47C06CC1-C8DD-4EF1-B421-835BDF21FD46}" dt="2022-12-28T15:22:09.353" v="419"/>
        <pc:sldMkLst>
          <pc:docMk/>
          <pc:sldMk cId="923318449" sldId="300"/>
        </pc:sldMkLst>
        <pc:spChg chg="mod">
          <ac:chgData name="Quốc Khánh Lê" userId="4c7d32bd584a5e1d" providerId="LiveId" clId="{47C06CC1-C8DD-4EF1-B421-835BDF21FD46}" dt="2022-12-28T15:20:44.715" v="410" actId="122"/>
          <ac:spMkLst>
            <pc:docMk/>
            <pc:sldMk cId="923318449" sldId="300"/>
            <ac:spMk id="2" creationId="{00000000-0000-0000-0000-000000000000}"/>
          </ac:spMkLst>
        </pc:spChg>
        <pc:spChg chg="mod">
          <ac:chgData name="Quốc Khánh Lê" userId="4c7d32bd584a5e1d" providerId="LiveId" clId="{47C06CC1-C8DD-4EF1-B421-835BDF21FD46}" dt="2022-12-28T15:21:48.583" v="417" actId="20577"/>
          <ac:spMkLst>
            <pc:docMk/>
            <pc:sldMk cId="923318449" sldId="300"/>
            <ac:spMk id="3" creationId="{00000000-0000-0000-0000-000000000000}"/>
          </ac:spMkLst>
        </pc:spChg>
      </pc:sldChg>
      <pc:sldChg chg="modSp add del mod ord">
        <pc:chgData name="Quốc Khánh Lê" userId="4c7d32bd584a5e1d" providerId="LiveId" clId="{47C06CC1-C8DD-4EF1-B421-835BDF21FD46}" dt="2023-01-09T13:38:37.683" v="742" actId="2696"/>
        <pc:sldMkLst>
          <pc:docMk/>
          <pc:sldMk cId="3276638087" sldId="301"/>
        </pc:sldMkLst>
        <pc:picChg chg="mod">
          <ac:chgData name="Quốc Khánh Lê" userId="4c7d32bd584a5e1d" providerId="LiveId" clId="{47C06CC1-C8DD-4EF1-B421-835BDF21FD46}" dt="2022-12-28T15:31:14.793" v="437" actId="14100"/>
          <ac:picMkLst>
            <pc:docMk/>
            <pc:sldMk cId="3276638087" sldId="301"/>
            <ac:picMk id="2" creationId="{00000000-0000-0000-0000-000000000000}"/>
          </ac:picMkLst>
        </pc:picChg>
      </pc:sldChg>
      <pc:sldChg chg="add ord">
        <pc:chgData name="Quốc Khánh Lê" userId="4c7d32bd584a5e1d" providerId="LiveId" clId="{47C06CC1-C8DD-4EF1-B421-835BDF21FD46}" dt="2023-01-09T13:39:43.815" v="748"/>
        <pc:sldMkLst>
          <pc:docMk/>
          <pc:sldMk cId="0" sldId="409"/>
        </pc:sldMkLst>
      </pc:sldChg>
      <pc:sldChg chg="addSp delSp modSp mod ord modAnim">
        <pc:chgData name="Quốc Khánh Lê" userId="4c7d32bd584a5e1d" providerId="LiveId" clId="{47C06CC1-C8DD-4EF1-B421-835BDF21FD46}" dt="2023-01-09T13:38:23.271" v="741"/>
        <pc:sldMkLst>
          <pc:docMk/>
          <pc:sldMk cId="3628221951" sldId="449"/>
        </pc:sldMkLst>
        <pc:spChg chg="mod">
          <ac:chgData name="Quốc Khánh Lê" userId="4c7d32bd584a5e1d" providerId="LiveId" clId="{47C06CC1-C8DD-4EF1-B421-835BDF21FD46}" dt="2022-12-28T14:09:44.899" v="53" actId="1076"/>
          <ac:spMkLst>
            <pc:docMk/>
            <pc:sldMk cId="3628221951" sldId="449"/>
            <ac:spMk id="3" creationId="{D2E79736-8042-F3EB-D249-18333C13A417}"/>
          </ac:spMkLst>
        </pc:spChg>
        <pc:spChg chg="mod">
          <ac:chgData name="Quốc Khánh Lê" userId="4c7d32bd584a5e1d" providerId="LiveId" clId="{47C06CC1-C8DD-4EF1-B421-835BDF21FD46}" dt="2022-12-28T14:10:42.747" v="58" actId="1076"/>
          <ac:spMkLst>
            <pc:docMk/>
            <pc:sldMk cId="3628221951" sldId="449"/>
            <ac:spMk id="4" creationId="{061BA6B6-1099-5FF2-572E-1472B2F37137}"/>
          </ac:spMkLst>
        </pc:spChg>
        <pc:spChg chg="add del">
          <ac:chgData name="Quốc Khánh Lê" userId="4c7d32bd584a5e1d" providerId="LiveId" clId="{47C06CC1-C8DD-4EF1-B421-835BDF21FD46}" dt="2022-12-29T08:03:30.338" v="530" actId="22"/>
          <ac:spMkLst>
            <pc:docMk/>
            <pc:sldMk cId="3628221951" sldId="449"/>
            <ac:spMk id="5" creationId="{A5774497-4169-9BCD-9529-4474DAB23A02}"/>
          </ac:spMkLst>
        </pc:spChg>
        <pc:spChg chg="mod">
          <ac:chgData name="Quốc Khánh Lê" userId="4c7d32bd584a5e1d" providerId="LiveId" clId="{47C06CC1-C8DD-4EF1-B421-835BDF21FD46}" dt="2022-12-28T14:09:33.975" v="52" actId="1076"/>
          <ac:spMkLst>
            <pc:docMk/>
            <pc:sldMk cId="3628221951" sldId="449"/>
            <ac:spMk id="6" creationId="{5EE57D67-8DD7-B871-2E47-8B3AF5B33237}"/>
          </ac:spMkLst>
        </pc:spChg>
        <pc:spChg chg="add del mod">
          <ac:chgData name="Quốc Khánh Lê" userId="4c7d32bd584a5e1d" providerId="LiveId" clId="{47C06CC1-C8DD-4EF1-B421-835BDF21FD46}" dt="2022-12-29T08:04:15.782" v="535" actId="21"/>
          <ac:spMkLst>
            <pc:docMk/>
            <pc:sldMk cId="3628221951" sldId="449"/>
            <ac:spMk id="7" creationId="{378ACBE6-2C46-731D-EBDE-86D794A84E71}"/>
          </ac:spMkLst>
        </pc:spChg>
        <pc:spChg chg="mod">
          <ac:chgData name="Quốc Khánh Lê" userId="4c7d32bd584a5e1d" providerId="LiveId" clId="{47C06CC1-C8DD-4EF1-B421-835BDF21FD46}" dt="2022-12-28T14:09:24.338" v="51" actId="1076"/>
          <ac:spMkLst>
            <pc:docMk/>
            <pc:sldMk cId="3628221951" sldId="449"/>
            <ac:spMk id="8" creationId="{33D1E6C8-A10C-6731-2EF7-38D086D0CDDD}"/>
          </ac:spMkLst>
        </pc:spChg>
        <pc:spChg chg="add mod">
          <ac:chgData name="Quốc Khánh Lê" userId="4c7d32bd584a5e1d" providerId="LiveId" clId="{47C06CC1-C8DD-4EF1-B421-835BDF21FD46}" dt="2022-12-29T08:05:03.773" v="542" actId="20577"/>
          <ac:spMkLst>
            <pc:docMk/>
            <pc:sldMk cId="3628221951" sldId="449"/>
            <ac:spMk id="9" creationId="{EFFACFB9-3CB8-8B40-ACBE-D3CDA3643DDD}"/>
          </ac:spMkLst>
        </pc:spChg>
        <pc:spChg chg="mod">
          <ac:chgData name="Quốc Khánh Lê" userId="4c7d32bd584a5e1d" providerId="LiveId" clId="{47C06CC1-C8DD-4EF1-B421-835BDF21FD46}" dt="2022-12-28T14:09:16.762" v="50" actId="1076"/>
          <ac:spMkLst>
            <pc:docMk/>
            <pc:sldMk cId="3628221951" sldId="449"/>
            <ac:spMk id="10" creationId="{13D2A03F-F226-BF0A-3193-349C2E1635AB}"/>
          </ac:spMkLst>
        </pc:spChg>
        <pc:spChg chg="mod">
          <ac:chgData name="Quốc Khánh Lê" userId="4c7d32bd584a5e1d" providerId="LiveId" clId="{47C06CC1-C8DD-4EF1-B421-835BDF21FD46}" dt="2022-12-28T14:09:08.573" v="49" actId="1076"/>
          <ac:spMkLst>
            <pc:docMk/>
            <pc:sldMk cId="3628221951" sldId="449"/>
            <ac:spMk id="12" creationId="{7AFA4D1B-28C6-6450-4213-1E1688D833F5}"/>
          </ac:spMkLst>
        </pc:spChg>
        <pc:spChg chg="mod">
          <ac:chgData name="Quốc Khánh Lê" userId="4c7d32bd584a5e1d" providerId="LiveId" clId="{47C06CC1-C8DD-4EF1-B421-835BDF21FD46}" dt="2022-12-28T14:10:34.078" v="57" actId="1076"/>
          <ac:spMkLst>
            <pc:docMk/>
            <pc:sldMk cId="3628221951" sldId="449"/>
            <ac:spMk id="14" creationId="{21D80242-436B-7911-61EA-FB1BFB74BD9C}"/>
          </ac:spMkLst>
        </pc:spChg>
        <pc:spChg chg="mod">
          <ac:chgData name="Quốc Khánh Lê" userId="4c7d32bd584a5e1d" providerId="LiveId" clId="{47C06CC1-C8DD-4EF1-B421-835BDF21FD46}" dt="2022-12-28T14:10:13.130" v="56" actId="14100"/>
          <ac:spMkLst>
            <pc:docMk/>
            <pc:sldMk cId="3628221951" sldId="449"/>
            <ac:spMk id="16" creationId="{E1136E65-D60E-81D7-CC81-8792A35A6FAD}"/>
          </ac:spMkLst>
        </pc:spChg>
        <pc:spChg chg="mod">
          <ac:chgData name="Quốc Khánh Lê" userId="4c7d32bd584a5e1d" providerId="LiveId" clId="{47C06CC1-C8DD-4EF1-B421-835BDF21FD46}" dt="2022-12-28T14:10:00.157" v="54" actId="1076"/>
          <ac:spMkLst>
            <pc:docMk/>
            <pc:sldMk cId="3628221951" sldId="449"/>
            <ac:spMk id="18" creationId="{84311751-6262-A1B1-F143-BCF49772F766}"/>
          </ac:spMkLst>
        </pc:spChg>
      </pc:sldChg>
      <pc:sldChg chg="modSp mod modAnim">
        <pc:chgData name="Quốc Khánh Lê" userId="4c7d32bd584a5e1d" providerId="LiveId" clId="{47C06CC1-C8DD-4EF1-B421-835BDF21FD46}" dt="2022-12-29T08:32:49.081" v="616" actId="20577"/>
        <pc:sldMkLst>
          <pc:docMk/>
          <pc:sldMk cId="4076008358" sldId="450"/>
        </pc:sldMkLst>
        <pc:spChg chg="mod">
          <ac:chgData name="Quốc Khánh Lê" userId="4c7d32bd584a5e1d" providerId="LiveId" clId="{47C06CC1-C8DD-4EF1-B421-835BDF21FD46}" dt="2022-12-28T15:20:05.177" v="406" actId="20577"/>
          <ac:spMkLst>
            <pc:docMk/>
            <pc:sldMk cId="4076008358" sldId="450"/>
            <ac:spMk id="2" creationId="{E451E5BF-4054-0CA1-53DE-A1C41368523C}"/>
          </ac:spMkLst>
        </pc:spChg>
        <pc:spChg chg="mod">
          <ac:chgData name="Quốc Khánh Lê" userId="4c7d32bd584a5e1d" providerId="LiveId" clId="{47C06CC1-C8DD-4EF1-B421-835BDF21FD46}" dt="2022-12-29T08:32:49.081" v="616" actId="20577"/>
          <ac:spMkLst>
            <pc:docMk/>
            <pc:sldMk cId="4076008358" sldId="450"/>
            <ac:spMk id="5" creationId="{64072DE7-7135-4B0B-AFC9-4968055EAE3F}"/>
          </ac:spMkLst>
        </pc:spChg>
        <pc:picChg chg="mod">
          <ac:chgData name="Quốc Khánh Lê" userId="4c7d32bd584a5e1d" providerId="LiveId" clId="{47C06CC1-C8DD-4EF1-B421-835BDF21FD46}" dt="2022-12-27T16:53:13.987" v="2" actId="1076"/>
          <ac:picMkLst>
            <pc:docMk/>
            <pc:sldMk cId="4076008358" sldId="450"/>
            <ac:picMk id="3" creationId="{269B1C35-E9A0-4268-9E6F-F2208DCFDF5C}"/>
          </ac:picMkLst>
        </pc:picChg>
      </pc:sldChg>
      <pc:sldChg chg="modSp mod ord modAnim">
        <pc:chgData name="Quốc Khánh Lê" userId="4c7d32bd584a5e1d" providerId="LiveId" clId="{47C06CC1-C8DD-4EF1-B421-835BDF21FD46}" dt="2023-01-03T03:31:51.381" v="684"/>
        <pc:sldMkLst>
          <pc:docMk/>
          <pc:sldMk cId="2343670649" sldId="451"/>
        </pc:sldMkLst>
        <pc:spChg chg="mod">
          <ac:chgData name="Quốc Khánh Lê" userId="4c7d32bd584a5e1d" providerId="LiveId" clId="{47C06CC1-C8DD-4EF1-B421-835BDF21FD46}" dt="2023-01-03T03:31:51.381" v="684"/>
          <ac:spMkLst>
            <pc:docMk/>
            <pc:sldMk cId="2343670649" sldId="451"/>
            <ac:spMk id="4" creationId="{7496896D-A6BD-7362-141C-A240B15CB0F0}"/>
          </ac:spMkLst>
        </pc:spChg>
        <pc:spChg chg="mod">
          <ac:chgData name="Quốc Khánh Lê" userId="4c7d32bd584a5e1d" providerId="LiveId" clId="{47C06CC1-C8DD-4EF1-B421-835BDF21FD46}" dt="2022-12-29T08:12:20.293" v="572" actId="1076"/>
          <ac:spMkLst>
            <pc:docMk/>
            <pc:sldMk cId="2343670649" sldId="451"/>
            <ac:spMk id="5" creationId="{C0EE2986-8CBA-DCBA-CA75-E3003AB75000}"/>
          </ac:spMkLst>
        </pc:spChg>
        <pc:graphicFrameChg chg="mod modGraphic">
          <ac:chgData name="Quốc Khánh Lê" userId="4c7d32bd584a5e1d" providerId="LiveId" clId="{47C06CC1-C8DD-4EF1-B421-835BDF21FD46}" dt="2022-12-29T08:12:13.141" v="571" actId="14100"/>
          <ac:graphicFrameMkLst>
            <pc:docMk/>
            <pc:sldMk cId="2343670649" sldId="451"/>
            <ac:graphicFrameMk id="6" creationId="{6894E528-1A2A-F89E-7CC3-1AFD0D2230A2}"/>
          </ac:graphicFrameMkLst>
        </pc:graphicFrameChg>
      </pc:sldChg>
      <pc:sldChg chg="addSp delSp modSp mod ord delAnim modAnim">
        <pc:chgData name="Quốc Khánh Lê" userId="4c7d32bd584a5e1d" providerId="LiveId" clId="{47C06CC1-C8DD-4EF1-B421-835BDF21FD46}" dt="2023-01-06T02:51:49.496" v="737"/>
        <pc:sldMkLst>
          <pc:docMk/>
          <pc:sldMk cId="3415497036" sldId="452"/>
        </pc:sldMkLst>
        <pc:spChg chg="del">
          <ac:chgData name="Quốc Khánh Lê" userId="4c7d32bd584a5e1d" providerId="LiveId" clId="{47C06CC1-C8DD-4EF1-B421-835BDF21FD46}" dt="2022-12-27T16:55:35.480" v="11" actId="21"/>
          <ac:spMkLst>
            <pc:docMk/>
            <pc:sldMk cId="3415497036" sldId="452"/>
            <ac:spMk id="2" creationId="{FFC5465F-F078-5753-4981-DF6ED20E5579}"/>
          </ac:spMkLst>
        </pc:spChg>
        <pc:spChg chg="add mod">
          <ac:chgData name="Quốc Khánh Lê" userId="4c7d32bd584a5e1d" providerId="LiveId" clId="{47C06CC1-C8DD-4EF1-B421-835BDF21FD46}" dt="2022-12-29T08:09:58.259" v="562" actId="207"/>
          <ac:spMkLst>
            <pc:docMk/>
            <pc:sldMk cId="3415497036" sldId="452"/>
            <ac:spMk id="3" creationId="{A7ED239B-A78E-744B-8BCB-2F53D815134B}"/>
          </ac:spMkLst>
        </pc:spChg>
        <pc:spChg chg="del">
          <ac:chgData name="Quốc Khánh Lê" userId="4c7d32bd584a5e1d" providerId="LiveId" clId="{47C06CC1-C8DD-4EF1-B421-835BDF21FD46}" dt="2022-12-27T16:55:39.014" v="12" actId="21"/>
          <ac:spMkLst>
            <pc:docMk/>
            <pc:sldMk cId="3415497036" sldId="452"/>
            <ac:spMk id="3" creationId="{BB34BA74-AA58-CFC6-6FE0-1EF3D94CBF8D}"/>
          </ac:spMkLst>
        </pc:spChg>
        <pc:spChg chg="add mod">
          <ac:chgData name="Quốc Khánh Lê" userId="4c7d32bd584a5e1d" providerId="LiveId" clId="{47C06CC1-C8DD-4EF1-B421-835BDF21FD46}" dt="2022-12-29T08:10:21.682" v="565" actId="1076"/>
          <ac:spMkLst>
            <pc:docMk/>
            <pc:sldMk cId="3415497036" sldId="452"/>
            <ac:spMk id="4" creationId="{03C0DA61-2FE5-047D-11E8-519BD79F4A1A}"/>
          </ac:spMkLst>
        </pc:spChg>
        <pc:spChg chg="add mod">
          <ac:chgData name="Quốc Khánh Lê" userId="4c7d32bd584a5e1d" providerId="LiveId" clId="{47C06CC1-C8DD-4EF1-B421-835BDF21FD46}" dt="2023-01-03T03:31:30.097" v="679"/>
          <ac:spMkLst>
            <pc:docMk/>
            <pc:sldMk cId="3415497036" sldId="452"/>
            <ac:spMk id="5" creationId="{DAA6C9E5-4F73-C463-A2AE-0933AAC735C5}"/>
          </ac:spMkLst>
        </pc:spChg>
        <pc:spChg chg="add del mod">
          <ac:chgData name="Quốc Khánh Lê" userId="4c7d32bd584a5e1d" providerId="LiveId" clId="{47C06CC1-C8DD-4EF1-B421-835BDF21FD46}" dt="2022-12-29T08:04:51.964" v="538" actId="21"/>
          <ac:spMkLst>
            <pc:docMk/>
            <pc:sldMk cId="3415497036" sldId="452"/>
            <ac:spMk id="7" creationId="{15CC4A7E-BAB8-A441-8007-228505E46870}"/>
          </ac:spMkLst>
        </pc:spChg>
      </pc:sldChg>
      <pc:sldChg chg="delSp del mod">
        <pc:chgData name="Quốc Khánh Lê" userId="4c7d32bd584a5e1d" providerId="LiveId" clId="{47C06CC1-C8DD-4EF1-B421-835BDF21FD46}" dt="2023-01-09T13:38:46.302" v="743" actId="2696"/>
        <pc:sldMkLst>
          <pc:docMk/>
          <pc:sldMk cId="3729502487" sldId="453"/>
        </pc:sldMkLst>
        <pc:spChg chg="del">
          <ac:chgData name="Quốc Khánh Lê" userId="4c7d32bd584a5e1d" providerId="LiveId" clId="{47C06CC1-C8DD-4EF1-B421-835BDF21FD46}" dt="2022-12-27T16:55:26.027" v="9" actId="21"/>
          <ac:spMkLst>
            <pc:docMk/>
            <pc:sldMk cId="3729502487" sldId="453"/>
            <ac:spMk id="2" creationId="{A6B04369-8159-C93B-11ED-954140C1192E}"/>
          </ac:spMkLst>
        </pc:spChg>
        <pc:spChg chg="del">
          <ac:chgData name="Quốc Khánh Lê" userId="4c7d32bd584a5e1d" providerId="LiveId" clId="{47C06CC1-C8DD-4EF1-B421-835BDF21FD46}" dt="2022-12-27T16:55:29.619" v="10" actId="21"/>
          <ac:spMkLst>
            <pc:docMk/>
            <pc:sldMk cId="3729502487" sldId="453"/>
            <ac:spMk id="3" creationId="{9DFE522D-4F52-DAB7-AAE6-426E1E640977}"/>
          </ac:spMkLst>
        </pc:spChg>
      </pc:sldChg>
      <pc:sldChg chg="add">
        <pc:chgData name="Quốc Khánh Lê" userId="4c7d32bd584a5e1d" providerId="LiveId" clId="{47C06CC1-C8DD-4EF1-B421-835BDF21FD46}" dt="2022-12-27T16:47:26.949" v="0"/>
        <pc:sldMkLst>
          <pc:docMk/>
          <pc:sldMk cId="0" sldId="454"/>
        </pc:sldMkLst>
      </pc:sldChg>
      <pc:sldChg chg="addSp modSp new mod modAnim">
        <pc:chgData name="Quốc Khánh Lê" userId="4c7d32bd584a5e1d" providerId="LiveId" clId="{47C06CC1-C8DD-4EF1-B421-835BDF21FD46}" dt="2022-12-28T14:06:42.441" v="41"/>
        <pc:sldMkLst>
          <pc:docMk/>
          <pc:sldMk cId="525467921" sldId="455"/>
        </pc:sldMkLst>
        <pc:spChg chg="add mod">
          <ac:chgData name="Quốc Khánh Lê" userId="4c7d32bd584a5e1d" providerId="LiveId" clId="{47C06CC1-C8DD-4EF1-B421-835BDF21FD46}" dt="2022-12-28T14:05:54.004" v="37" actId="14100"/>
          <ac:spMkLst>
            <pc:docMk/>
            <pc:sldMk cId="525467921" sldId="455"/>
            <ac:spMk id="2" creationId="{4A3F27FF-1735-3D46-C9D9-BAF7789DEFF2}"/>
          </ac:spMkLst>
        </pc:spChg>
        <pc:spChg chg="add mod">
          <ac:chgData name="Quốc Khánh Lê" userId="4c7d32bd584a5e1d" providerId="LiveId" clId="{47C06CC1-C8DD-4EF1-B421-835BDF21FD46}" dt="2022-12-28T14:05:59.200" v="38" actId="1076"/>
          <ac:spMkLst>
            <pc:docMk/>
            <pc:sldMk cId="525467921" sldId="455"/>
            <ac:spMk id="3" creationId="{E082440E-05E8-8BD0-0AE9-AE0B81A97CE8}"/>
          </ac:spMkLst>
        </pc:spChg>
      </pc:sldChg>
      <pc:sldChg chg="addSp delSp modSp new mod ord setBg modAnim">
        <pc:chgData name="Quốc Khánh Lê" userId="4c7d32bd584a5e1d" providerId="LiveId" clId="{47C06CC1-C8DD-4EF1-B421-835BDF21FD46}" dt="2022-12-29T08:17:23.483" v="583"/>
        <pc:sldMkLst>
          <pc:docMk/>
          <pc:sldMk cId="1758743690" sldId="456"/>
        </pc:sldMkLst>
        <pc:spChg chg="del">
          <ac:chgData name="Quốc Khánh Lê" userId="4c7d32bd584a5e1d" providerId="LiveId" clId="{47C06CC1-C8DD-4EF1-B421-835BDF21FD46}" dt="2022-12-28T14:14:47.010" v="76" actId="21"/>
          <ac:spMkLst>
            <pc:docMk/>
            <pc:sldMk cId="1758743690" sldId="456"/>
            <ac:spMk id="2" creationId="{688A5CB6-1C0E-8786-00EF-92AB87324C7D}"/>
          </ac:spMkLst>
        </pc:spChg>
        <pc:spChg chg="del">
          <ac:chgData name="Quốc Khánh Lê" userId="4c7d32bd584a5e1d" providerId="LiveId" clId="{47C06CC1-C8DD-4EF1-B421-835BDF21FD46}" dt="2022-12-28T14:14:51.406" v="77" actId="21"/>
          <ac:spMkLst>
            <pc:docMk/>
            <pc:sldMk cId="1758743690" sldId="456"/>
            <ac:spMk id="3" creationId="{43A5353E-2C7E-B327-60C0-5070A44A8158}"/>
          </ac:spMkLst>
        </pc:spChg>
        <pc:spChg chg="add mod">
          <ac:chgData name="Quốc Khánh Lê" userId="4c7d32bd584a5e1d" providerId="LiveId" clId="{47C06CC1-C8DD-4EF1-B421-835BDF21FD46}" dt="2022-12-28T14:19:51.837" v="115" actId="1076"/>
          <ac:spMkLst>
            <pc:docMk/>
            <pc:sldMk cId="1758743690" sldId="456"/>
            <ac:spMk id="6" creationId="{A4AD413F-D473-B147-E315-ED3FEE5C82BB}"/>
          </ac:spMkLst>
        </pc:spChg>
        <pc:spChg chg="add del">
          <ac:chgData name="Quốc Khánh Lê" userId="4c7d32bd584a5e1d" providerId="LiveId" clId="{47C06CC1-C8DD-4EF1-B421-835BDF21FD46}" dt="2022-12-28T14:17:13.534" v="88" actId="26606"/>
          <ac:spMkLst>
            <pc:docMk/>
            <pc:sldMk cId="1758743690" sldId="456"/>
            <ac:spMk id="13" creationId="{5BECDBB2-914C-44DE-B171-6F7946196F54}"/>
          </ac:spMkLst>
        </pc:spChg>
        <pc:spChg chg="add del">
          <ac:chgData name="Quốc Khánh Lê" userId="4c7d32bd584a5e1d" providerId="LiveId" clId="{47C06CC1-C8DD-4EF1-B421-835BDF21FD46}" dt="2022-12-28T14:17:22.628" v="92" actId="26606"/>
          <ac:spMkLst>
            <pc:docMk/>
            <pc:sldMk cId="1758743690" sldId="456"/>
            <ac:spMk id="24" creationId="{109F0470-FF39-4045-95A3-BA429726B0B5}"/>
          </ac:spMkLst>
        </pc:spChg>
        <pc:spChg chg="add del">
          <ac:chgData name="Quốc Khánh Lê" userId="4c7d32bd584a5e1d" providerId="LiveId" clId="{47C06CC1-C8DD-4EF1-B421-835BDF21FD46}" dt="2022-12-28T14:17:22.628" v="92" actId="26606"/>
          <ac:spMkLst>
            <pc:docMk/>
            <pc:sldMk cId="1758743690" sldId="456"/>
            <ac:spMk id="25" creationId="{435DF8F1-0CB0-4FA3-B6B9-8DCD92791EEE}"/>
          </ac:spMkLst>
        </pc:spChg>
        <pc:spChg chg="add del">
          <ac:chgData name="Quốc Khánh Lê" userId="4c7d32bd584a5e1d" providerId="LiveId" clId="{47C06CC1-C8DD-4EF1-B421-835BDF21FD46}" dt="2022-12-28T14:17:29.413" v="96" actId="26606"/>
          <ac:spMkLst>
            <pc:docMk/>
            <pc:sldMk cId="1758743690" sldId="456"/>
            <ac:spMk id="32" creationId="{5BECDBB2-914C-44DE-B171-6F7946196F54}"/>
          </ac:spMkLst>
        </pc:spChg>
        <pc:spChg chg="add del">
          <ac:chgData name="Quốc Khánh Lê" userId="4c7d32bd584a5e1d" providerId="LiveId" clId="{47C06CC1-C8DD-4EF1-B421-835BDF21FD46}" dt="2022-12-28T14:17:33.266" v="98" actId="26606"/>
          <ac:spMkLst>
            <pc:docMk/>
            <pc:sldMk cId="1758743690" sldId="456"/>
            <ac:spMk id="38" creationId="{DDDE267B-E820-4910-868D-BA40CFB936D7}"/>
          </ac:spMkLst>
        </pc:spChg>
        <pc:spChg chg="add del">
          <ac:chgData name="Quốc Khánh Lê" userId="4c7d32bd584a5e1d" providerId="LiveId" clId="{47C06CC1-C8DD-4EF1-B421-835BDF21FD46}" dt="2022-12-28T14:17:45.989" v="101" actId="26606"/>
          <ac:spMkLst>
            <pc:docMk/>
            <pc:sldMk cId="1758743690" sldId="456"/>
            <ac:spMk id="43" creationId="{109F0470-FF39-4045-95A3-BA429726B0B5}"/>
          </ac:spMkLst>
        </pc:spChg>
        <pc:spChg chg="add del">
          <ac:chgData name="Quốc Khánh Lê" userId="4c7d32bd584a5e1d" providerId="LiveId" clId="{47C06CC1-C8DD-4EF1-B421-835BDF21FD46}" dt="2022-12-28T14:17:45.989" v="101" actId="26606"/>
          <ac:spMkLst>
            <pc:docMk/>
            <pc:sldMk cId="1758743690" sldId="456"/>
            <ac:spMk id="44" creationId="{435DF8F1-0CB0-4FA3-B6B9-8DCD92791EEE}"/>
          </ac:spMkLst>
        </pc:spChg>
        <pc:spChg chg="add">
          <ac:chgData name="Quốc Khánh Lê" userId="4c7d32bd584a5e1d" providerId="LiveId" clId="{47C06CC1-C8DD-4EF1-B421-835BDF21FD46}" dt="2022-12-28T14:17:45.989" v="101" actId="26606"/>
          <ac:spMkLst>
            <pc:docMk/>
            <pc:sldMk cId="1758743690" sldId="456"/>
            <ac:spMk id="53" creationId="{5BECDBB2-914C-44DE-B171-6F7946196F54}"/>
          </ac:spMkLst>
        </pc:spChg>
        <pc:picChg chg="add mod">
          <ac:chgData name="Quốc Khánh Lê" userId="4c7d32bd584a5e1d" providerId="LiveId" clId="{47C06CC1-C8DD-4EF1-B421-835BDF21FD46}" dt="2022-12-28T14:19:08.365" v="108" actId="14100"/>
          <ac:picMkLst>
            <pc:docMk/>
            <pc:sldMk cId="1758743690" sldId="456"/>
            <ac:picMk id="4" creationId="{872ED262-426C-5B0C-8537-D005051335FB}"/>
          </ac:picMkLst>
        </pc:picChg>
        <pc:picChg chg="add del">
          <ac:chgData name="Quốc Khánh Lê" userId="4c7d32bd584a5e1d" providerId="LiveId" clId="{47C06CC1-C8DD-4EF1-B421-835BDF21FD46}" dt="2022-12-28T14:17:13.534" v="88" actId="26606"/>
          <ac:picMkLst>
            <pc:docMk/>
            <pc:sldMk cId="1758743690" sldId="456"/>
            <ac:picMk id="9" creationId="{93274B0C-1CB3-4AA4-A183-20B7FE5DB1D2}"/>
          </ac:picMkLst>
        </pc:picChg>
        <pc:picChg chg="add del">
          <ac:chgData name="Quốc Khánh Lê" userId="4c7d32bd584a5e1d" providerId="LiveId" clId="{47C06CC1-C8DD-4EF1-B421-835BDF21FD46}" dt="2022-12-28T14:17:13.534" v="88" actId="26606"/>
          <ac:picMkLst>
            <pc:docMk/>
            <pc:sldMk cId="1758743690" sldId="456"/>
            <ac:picMk id="11" creationId="{2E640319-3BB6-49BF-BAF4-D63FEC73E146}"/>
          </ac:picMkLst>
        </pc:picChg>
        <pc:picChg chg="add del">
          <ac:chgData name="Quốc Khánh Lê" userId="4c7d32bd584a5e1d" providerId="LiveId" clId="{47C06CC1-C8DD-4EF1-B421-835BDF21FD46}" dt="2022-12-28T14:17:13.534" v="88" actId="26606"/>
          <ac:picMkLst>
            <pc:docMk/>
            <pc:sldMk cId="1758743690" sldId="456"/>
            <ac:picMk id="15" creationId="{1D5C6008-3DE6-42B7-AED2-68544F325BC6}"/>
          </ac:picMkLst>
        </pc:picChg>
        <pc:picChg chg="add del">
          <ac:chgData name="Quốc Khánh Lê" userId="4c7d32bd584a5e1d" providerId="LiveId" clId="{47C06CC1-C8DD-4EF1-B421-835BDF21FD46}" dt="2022-12-28T14:17:13.534" v="88" actId="26606"/>
          <ac:picMkLst>
            <pc:docMk/>
            <pc:sldMk cId="1758743690" sldId="456"/>
            <ac:picMk id="17" creationId="{5D09915C-7FC3-45EF-BDD0-6393ACE446E7}"/>
          </ac:picMkLst>
        </pc:picChg>
        <pc:picChg chg="add del">
          <ac:chgData name="Quốc Khánh Lê" userId="4c7d32bd584a5e1d" providerId="LiveId" clId="{47C06CC1-C8DD-4EF1-B421-835BDF21FD46}" dt="2022-12-28T14:17:17.353" v="90" actId="26606"/>
          <ac:picMkLst>
            <pc:docMk/>
            <pc:sldMk cId="1758743690" sldId="456"/>
            <ac:picMk id="19" creationId="{93274B0C-1CB3-4AA4-A183-20B7FE5DB1D2}"/>
          </ac:picMkLst>
        </pc:picChg>
        <pc:picChg chg="add del">
          <ac:chgData name="Quốc Khánh Lê" userId="4c7d32bd584a5e1d" providerId="LiveId" clId="{47C06CC1-C8DD-4EF1-B421-835BDF21FD46}" dt="2022-12-28T14:17:17.353" v="90" actId="26606"/>
          <ac:picMkLst>
            <pc:docMk/>
            <pc:sldMk cId="1758743690" sldId="456"/>
            <ac:picMk id="20" creationId="{2E640319-3BB6-49BF-BAF4-D63FEC73E146}"/>
          </ac:picMkLst>
        </pc:picChg>
        <pc:picChg chg="add del">
          <ac:chgData name="Quốc Khánh Lê" userId="4c7d32bd584a5e1d" providerId="LiveId" clId="{47C06CC1-C8DD-4EF1-B421-835BDF21FD46}" dt="2022-12-28T14:17:22.628" v="92" actId="26606"/>
          <ac:picMkLst>
            <pc:docMk/>
            <pc:sldMk cId="1758743690" sldId="456"/>
            <ac:picMk id="22" creationId="{93274B0C-1CB3-4AA4-A183-20B7FE5DB1D2}"/>
          </ac:picMkLst>
        </pc:picChg>
        <pc:picChg chg="add del">
          <ac:chgData name="Quốc Khánh Lê" userId="4c7d32bd584a5e1d" providerId="LiveId" clId="{47C06CC1-C8DD-4EF1-B421-835BDF21FD46}" dt="2022-12-28T14:17:22.628" v="92" actId="26606"/>
          <ac:picMkLst>
            <pc:docMk/>
            <pc:sldMk cId="1758743690" sldId="456"/>
            <ac:picMk id="23" creationId="{2E640319-3BB6-49BF-BAF4-D63FEC73E146}"/>
          </ac:picMkLst>
        </pc:picChg>
        <pc:picChg chg="add del">
          <ac:chgData name="Quốc Khánh Lê" userId="4c7d32bd584a5e1d" providerId="LiveId" clId="{47C06CC1-C8DD-4EF1-B421-835BDF21FD46}" dt="2022-12-28T14:17:26.465" v="94" actId="26606"/>
          <ac:picMkLst>
            <pc:docMk/>
            <pc:sldMk cId="1758743690" sldId="456"/>
            <ac:picMk id="27" creationId="{93274B0C-1CB3-4AA4-A183-20B7FE5DB1D2}"/>
          </ac:picMkLst>
        </pc:picChg>
        <pc:picChg chg="add del">
          <ac:chgData name="Quốc Khánh Lê" userId="4c7d32bd584a5e1d" providerId="LiveId" clId="{47C06CC1-C8DD-4EF1-B421-835BDF21FD46}" dt="2022-12-28T14:17:26.465" v="94" actId="26606"/>
          <ac:picMkLst>
            <pc:docMk/>
            <pc:sldMk cId="1758743690" sldId="456"/>
            <ac:picMk id="28" creationId="{2E640319-3BB6-49BF-BAF4-D63FEC73E146}"/>
          </ac:picMkLst>
        </pc:picChg>
        <pc:picChg chg="add del">
          <ac:chgData name="Quốc Khánh Lê" userId="4c7d32bd584a5e1d" providerId="LiveId" clId="{47C06CC1-C8DD-4EF1-B421-835BDF21FD46}" dt="2022-12-28T14:17:29.413" v="96" actId="26606"/>
          <ac:picMkLst>
            <pc:docMk/>
            <pc:sldMk cId="1758743690" sldId="456"/>
            <ac:picMk id="30" creationId="{93274B0C-1CB3-4AA4-A183-20B7FE5DB1D2}"/>
          </ac:picMkLst>
        </pc:picChg>
        <pc:picChg chg="add del">
          <ac:chgData name="Quốc Khánh Lê" userId="4c7d32bd584a5e1d" providerId="LiveId" clId="{47C06CC1-C8DD-4EF1-B421-835BDF21FD46}" dt="2022-12-28T14:17:29.413" v="96" actId="26606"/>
          <ac:picMkLst>
            <pc:docMk/>
            <pc:sldMk cId="1758743690" sldId="456"/>
            <ac:picMk id="31" creationId="{2E640319-3BB6-49BF-BAF4-D63FEC73E146}"/>
          </ac:picMkLst>
        </pc:picChg>
        <pc:picChg chg="add del">
          <ac:chgData name="Quốc Khánh Lê" userId="4c7d32bd584a5e1d" providerId="LiveId" clId="{47C06CC1-C8DD-4EF1-B421-835BDF21FD46}" dt="2022-12-28T14:17:29.413" v="96" actId="26606"/>
          <ac:picMkLst>
            <pc:docMk/>
            <pc:sldMk cId="1758743690" sldId="456"/>
            <ac:picMk id="33" creationId="{1D5C6008-3DE6-42B7-AED2-68544F325BC6}"/>
          </ac:picMkLst>
        </pc:picChg>
        <pc:picChg chg="add del">
          <ac:chgData name="Quốc Khánh Lê" userId="4c7d32bd584a5e1d" providerId="LiveId" clId="{47C06CC1-C8DD-4EF1-B421-835BDF21FD46}" dt="2022-12-28T14:17:29.413" v="96" actId="26606"/>
          <ac:picMkLst>
            <pc:docMk/>
            <pc:sldMk cId="1758743690" sldId="456"/>
            <ac:picMk id="34" creationId="{5D09915C-7FC3-45EF-BDD0-6393ACE446E7}"/>
          </ac:picMkLst>
        </pc:picChg>
        <pc:picChg chg="add del">
          <ac:chgData name="Quốc Khánh Lê" userId="4c7d32bd584a5e1d" providerId="LiveId" clId="{47C06CC1-C8DD-4EF1-B421-835BDF21FD46}" dt="2022-12-28T14:17:33.266" v="98" actId="26606"/>
          <ac:picMkLst>
            <pc:docMk/>
            <pc:sldMk cId="1758743690" sldId="456"/>
            <ac:picMk id="36" creationId="{B1981535-B5AA-4E0C-ACE5-925CC19B20FE}"/>
          </ac:picMkLst>
        </pc:picChg>
        <pc:picChg chg="add del">
          <ac:chgData name="Quốc Khánh Lê" userId="4c7d32bd584a5e1d" providerId="LiveId" clId="{47C06CC1-C8DD-4EF1-B421-835BDF21FD46}" dt="2022-12-28T14:17:33.266" v="98" actId="26606"/>
          <ac:picMkLst>
            <pc:docMk/>
            <pc:sldMk cId="1758743690" sldId="456"/>
            <ac:picMk id="37" creationId="{BF97D060-AA7E-4411-BA62-28BD1EBD55D6}"/>
          </ac:picMkLst>
        </pc:picChg>
        <pc:picChg chg="add del">
          <ac:chgData name="Quốc Khánh Lê" userId="4c7d32bd584a5e1d" providerId="LiveId" clId="{47C06CC1-C8DD-4EF1-B421-835BDF21FD46}" dt="2022-12-28T14:17:33.266" v="98" actId="26606"/>
          <ac:picMkLst>
            <pc:docMk/>
            <pc:sldMk cId="1758743690" sldId="456"/>
            <ac:picMk id="39" creationId="{FF3E25D7-C2F8-445D-AA42-C1163028DA68}"/>
          </ac:picMkLst>
        </pc:picChg>
        <pc:picChg chg="add del">
          <ac:chgData name="Quốc Khánh Lê" userId="4c7d32bd584a5e1d" providerId="LiveId" clId="{47C06CC1-C8DD-4EF1-B421-835BDF21FD46}" dt="2022-12-28T14:17:45.989" v="101" actId="26606"/>
          <ac:picMkLst>
            <pc:docMk/>
            <pc:sldMk cId="1758743690" sldId="456"/>
            <ac:picMk id="41" creationId="{93274B0C-1CB3-4AA4-A183-20B7FE5DB1D2}"/>
          </ac:picMkLst>
        </pc:picChg>
        <pc:picChg chg="add del">
          <ac:chgData name="Quốc Khánh Lê" userId="4c7d32bd584a5e1d" providerId="LiveId" clId="{47C06CC1-C8DD-4EF1-B421-835BDF21FD46}" dt="2022-12-28T14:17:45.989" v="101" actId="26606"/>
          <ac:picMkLst>
            <pc:docMk/>
            <pc:sldMk cId="1758743690" sldId="456"/>
            <ac:picMk id="42" creationId="{2E640319-3BB6-49BF-BAF4-D63FEC73E146}"/>
          </ac:picMkLst>
        </pc:picChg>
        <pc:picChg chg="add">
          <ac:chgData name="Quốc Khánh Lê" userId="4c7d32bd584a5e1d" providerId="LiveId" clId="{47C06CC1-C8DD-4EF1-B421-835BDF21FD46}" dt="2022-12-28T14:17:45.989" v="101" actId="26606"/>
          <ac:picMkLst>
            <pc:docMk/>
            <pc:sldMk cId="1758743690" sldId="456"/>
            <ac:picMk id="49" creationId="{93274B0C-1CB3-4AA4-A183-20B7FE5DB1D2}"/>
          </ac:picMkLst>
        </pc:picChg>
        <pc:picChg chg="add">
          <ac:chgData name="Quốc Khánh Lê" userId="4c7d32bd584a5e1d" providerId="LiveId" clId="{47C06CC1-C8DD-4EF1-B421-835BDF21FD46}" dt="2022-12-28T14:17:45.989" v="101" actId="26606"/>
          <ac:picMkLst>
            <pc:docMk/>
            <pc:sldMk cId="1758743690" sldId="456"/>
            <ac:picMk id="51" creationId="{2E640319-3BB6-49BF-BAF4-D63FEC73E146}"/>
          </ac:picMkLst>
        </pc:picChg>
        <pc:picChg chg="add">
          <ac:chgData name="Quốc Khánh Lê" userId="4c7d32bd584a5e1d" providerId="LiveId" clId="{47C06CC1-C8DD-4EF1-B421-835BDF21FD46}" dt="2022-12-28T14:17:45.989" v="101" actId="26606"/>
          <ac:picMkLst>
            <pc:docMk/>
            <pc:sldMk cId="1758743690" sldId="456"/>
            <ac:picMk id="55" creationId="{1D5C6008-3DE6-42B7-AED2-68544F325BC6}"/>
          </ac:picMkLst>
        </pc:picChg>
        <pc:picChg chg="add">
          <ac:chgData name="Quốc Khánh Lê" userId="4c7d32bd584a5e1d" providerId="LiveId" clId="{47C06CC1-C8DD-4EF1-B421-835BDF21FD46}" dt="2022-12-28T14:17:45.989" v="101" actId="26606"/>
          <ac:picMkLst>
            <pc:docMk/>
            <pc:sldMk cId="1758743690" sldId="456"/>
            <ac:picMk id="57" creationId="{5D09915C-7FC3-45EF-BDD0-6393ACE446E7}"/>
          </ac:picMkLst>
        </pc:picChg>
      </pc:sldChg>
      <pc:sldChg chg="addSp delSp modSp new mod ord setBg modAnim setClrOvrMap">
        <pc:chgData name="Quốc Khánh Lê" userId="4c7d32bd584a5e1d" providerId="LiveId" clId="{47C06CC1-C8DD-4EF1-B421-835BDF21FD46}" dt="2022-12-29T08:18:32.328" v="588"/>
        <pc:sldMkLst>
          <pc:docMk/>
          <pc:sldMk cId="2065356495" sldId="457"/>
        </pc:sldMkLst>
        <pc:spChg chg="del">
          <ac:chgData name="Quốc Khánh Lê" userId="4c7d32bd584a5e1d" providerId="LiveId" clId="{47C06CC1-C8DD-4EF1-B421-835BDF21FD46}" dt="2022-12-28T14:14:57.836" v="78" actId="21"/>
          <ac:spMkLst>
            <pc:docMk/>
            <pc:sldMk cId="2065356495" sldId="457"/>
            <ac:spMk id="2" creationId="{A4D26A8B-28F1-E8F8-5F1C-5C7820C299D7}"/>
          </ac:spMkLst>
        </pc:spChg>
        <pc:spChg chg="del">
          <ac:chgData name="Quốc Khánh Lê" userId="4c7d32bd584a5e1d" providerId="LiveId" clId="{47C06CC1-C8DD-4EF1-B421-835BDF21FD46}" dt="2022-12-28T14:15:01.729" v="79" actId="21"/>
          <ac:spMkLst>
            <pc:docMk/>
            <pc:sldMk cId="2065356495" sldId="457"/>
            <ac:spMk id="3" creationId="{8909B1BD-DDA1-B09D-6192-A9C213116037}"/>
          </ac:spMkLst>
        </pc:spChg>
        <pc:spChg chg="add del">
          <ac:chgData name="Quốc Khánh Lê" userId="4c7d32bd584a5e1d" providerId="LiveId" clId="{47C06CC1-C8DD-4EF1-B421-835BDF21FD46}" dt="2022-12-28T14:23:57.039" v="133" actId="26606"/>
          <ac:spMkLst>
            <pc:docMk/>
            <pc:sldMk cId="2065356495" sldId="457"/>
            <ac:spMk id="9" creationId="{3AE888BE-8005-4CCE-896C-080324E3425D}"/>
          </ac:spMkLst>
        </pc:spChg>
        <pc:spChg chg="add del">
          <ac:chgData name="Quốc Khánh Lê" userId="4c7d32bd584a5e1d" providerId="LiveId" clId="{47C06CC1-C8DD-4EF1-B421-835BDF21FD46}" dt="2022-12-28T14:23:57.039" v="133" actId="26606"/>
          <ac:spMkLst>
            <pc:docMk/>
            <pc:sldMk cId="2065356495" sldId="457"/>
            <ac:spMk id="11" creationId="{C8FC86E6-E998-4206-91E0-B59D470E1D0A}"/>
          </ac:spMkLst>
        </pc:spChg>
        <pc:spChg chg="add del">
          <ac:chgData name="Quốc Khánh Lê" userId="4c7d32bd584a5e1d" providerId="LiveId" clId="{47C06CC1-C8DD-4EF1-B421-835BDF21FD46}" dt="2022-12-28T14:23:57.039" v="133" actId="26606"/>
          <ac:spMkLst>
            <pc:docMk/>
            <pc:sldMk cId="2065356495" sldId="457"/>
            <ac:spMk id="13" creationId="{D6428EA6-A7A9-452D-9FE2-796359011DF5}"/>
          </ac:spMkLst>
        </pc:spChg>
        <pc:spChg chg="add del">
          <ac:chgData name="Quốc Khánh Lê" userId="4c7d32bd584a5e1d" providerId="LiveId" clId="{47C06CC1-C8DD-4EF1-B421-835BDF21FD46}" dt="2022-12-28T14:23:46.103" v="131" actId="26606"/>
          <ac:spMkLst>
            <pc:docMk/>
            <pc:sldMk cId="2065356495" sldId="457"/>
            <ac:spMk id="14" creationId="{19D6B36D-243D-4AB3-9FA7-FB32EF5CF808}"/>
          </ac:spMkLst>
        </pc:spChg>
        <pc:spChg chg="add del">
          <ac:chgData name="Quốc Khánh Lê" userId="4c7d32bd584a5e1d" providerId="LiveId" clId="{47C06CC1-C8DD-4EF1-B421-835BDF21FD46}" dt="2022-12-28T14:23:46.103" v="131" actId="26606"/>
          <ac:spMkLst>
            <pc:docMk/>
            <pc:sldMk cId="2065356495" sldId="457"/>
            <ac:spMk id="16" creationId="{68328CA6-A83B-4882-9781-036BB56B4B17}"/>
          </ac:spMkLst>
        </pc:spChg>
        <pc:spChg chg="add del">
          <ac:chgData name="Quốc Khánh Lê" userId="4c7d32bd584a5e1d" providerId="LiveId" clId="{47C06CC1-C8DD-4EF1-B421-835BDF21FD46}" dt="2022-12-28T14:23:46.103" v="131" actId="26606"/>
          <ac:spMkLst>
            <pc:docMk/>
            <pc:sldMk cId="2065356495" sldId="457"/>
            <ac:spMk id="18" creationId="{59BA918D-5DA7-4B11-B23B-D747735CA5ED}"/>
          </ac:spMkLst>
        </pc:spChg>
        <pc:spChg chg="add del">
          <ac:chgData name="Quốc Khánh Lê" userId="4c7d32bd584a5e1d" providerId="LiveId" clId="{47C06CC1-C8DD-4EF1-B421-835BDF21FD46}" dt="2022-12-28T14:24:01.673" v="135" actId="26606"/>
          <ac:spMkLst>
            <pc:docMk/>
            <pc:sldMk cId="2065356495" sldId="457"/>
            <ac:spMk id="19" creationId="{3DACB4BF-B663-4E4E-97D0-48B50D603A25}"/>
          </ac:spMkLst>
        </pc:spChg>
        <pc:spChg chg="add mod">
          <ac:chgData name="Quốc Khánh Lê" userId="4c7d32bd584a5e1d" providerId="LiveId" clId="{47C06CC1-C8DD-4EF1-B421-835BDF21FD46}" dt="2022-12-28T14:27:22.868" v="160" actId="1076"/>
          <ac:spMkLst>
            <pc:docMk/>
            <pc:sldMk cId="2065356495" sldId="457"/>
            <ac:spMk id="22" creationId="{CB16B5E8-98DB-31BC-4B46-C5C86A880F46}"/>
          </ac:spMkLst>
        </pc:spChg>
        <pc:spChg chg="add del">
          <ac:chgData name="Quốc Khánh Lê" userId="4c7d32bd584a5e1d" providerId="LiveId" clId="{47C06CC1-C8DD-4EF1-B421-835BDF21FD46}" dt="2022-12-28T14:24:08.331" v="139" actId="26606"/>
          <ac:spMkLst>
            <pc:docMk/>
            <pc:sldMk cId="2065356495" sldId="457"/>
            <ac:spMk id="28" creationId="{02CFEED9-04A7-41BB-8904-BC45FD855577}"/>
          </ac:spMkLst>
        </pc:spChg>
        <pc:spChg chg="add del">
          <ac:chgData name="Quốc Khánh Lê" userId="4c7d32bd584a5e1d" providerId="LiveId" clId="{47C06CC1-C8DD-4EF1-B421-835BDF21FD46}" dt="2022-12-28T14:24:08.331" v="139" actId="26606"/>
          <ac:spMkLst>
            <pc:docMk/>
            <pc:sldMk cId="2065356495" sldId="457"/>
            <ac:spMk id="29" creationId="{887C575F-04F0-48E4-8E20-2BB2A5E208AC}"/>
          </ac:spMkLst>
        </pc:spChg>
        <pc:spChg chg="add del">
          <ac:chgData name="Quốc Khánh Lê" userId="4c7d32bd584a5e1d" providerId="LiveId" clId="{47C06CC1-C8DD-4EF1-B421-835BDF21FD46}" dt="2022-12-28T14:24:08.331" v="139" actId="26606"/>
          <ac:spMkLst>
            <pc:docMk/>
            <pc:sldMk cId="2065356495" sldId="457"/>
            <ac:spMk id="30" creationId="{41878295-103B-4373-A162-1AEE806C18C1}"/>
          </ac:spMkLst>
        </pc:spChg>
        <pc:spChg chg="add del">
          <ac:chgData name="Quốc Khánh Lê" userId="4c7d32bd584a5e1d" providerId="LiveId" clId="{47C06CC1-C8DD-4EF1-B421-835BDF21FD46}" dt="2022-12-28T14:24:54.774" v="144" actId="26606"/>
          <ac:spMkLst>
            <pc:docMk/>
            <pc:sldMk cId="2065356495" sldId="457"/>
            <ac:spMk id="34" creationId="{58CA3263-84A3-464A-8D0C-41F2F436E04C}"/>
          </ac:spMkLst>
        </pc:spChg>
        <pc:spChg chg="add del">
          <ac:chgData name="Quốc Khánh Lê" userId="4c7d32bd584a5e1d" providerId="LiveId" clId="{47C06CC1-C8DD-4EF1-B421-835BDF21FD46}" dt="2022-12-28T14:24:54.743" v="143" actId="26606"/>
          <ac:spMkLst>
            <pc:docMk/>
            <pc:sldMk cId="2065356495" sldId="457"/>
            <ac:spMk id="44" creationId="{3DACB4BF-B663-4E4E-97D0-48B50D603A25}"/>
          </ac:spMkLst>
        </pc:spChg>
        <pc:spChg chg="add">
          <ac:chgData name="Quốc Khánh Lê" userId="4c7d32bd584a5e1d" providerId="LiveId" clId="{47C06CC1-C8DD-4EF1-B421-835BDF21FD46}" dt="2022-12-28T14:24:54.774" v="144" actId="26606"/>
          <ac:spMkLst>
            <pc:docMk/>
            <pc:sldMk cId="2065356495" sldId="457"/>
            <ac:spMk id="48" creationId="{59BA918D-5DA7-4B11-B23B-D747735CA5ED}"/>
          </ac:spMkLst>
        </pc:spChg>
        <pc:spChg chg="add">
          <ac:chgData name="Quốc Khánh Lê" userId="4c7d32bd584a5e1d" providerId="LiveId" clId="{47C06CC1-C8DD-4EF1-B421-835BDF21FD46}" dt="2022-12-28T14:24:54.774" v="144" actId="26606"/>
          <ac:spMkLst>
            <pc:docMk/>
            <pc:sldMk cId="2065356495" sldId="457"/>
            <ac:spMk id="51" creationId="{19D6B36D-243D-4AB3-9FA7-FB32EF5CF808}"/>
          </ac:spMkLst>
        </pc:spChg>
        <pc:spChg chg="add">
          <ac:chgData name="Quốc Khánh Lê" userId="4c7d32bd584a5e1d" providerId="LiveId" clId="{47C06CC1-C8DD-4EF1-B421-835BDF21FD46}" dt="2022-12-28T14:24:54.774" v="144" actId="26606"/>
          <ac:spMkLst>
            <pc:docMk/>
            <pc:sldMk cId="2065356495" sldId="457"/>
            <ac:spMk id="52" creationId="{68328CA6-A83B-4882-9781-036BB56B4B17}"/>
          </ac:spMkLst>
        </pc:spChg>
        <pc:picChg chg="add mod ord">
          <ac:chgData name="Quốc Khánh Lê" userId="4c7d32bd584a5e1d" providerId="LiveId" clId="{47C06CC1-C8DD-4EF1-B421-835BDF21FD46}" dt="2022-12-28T14:25:16.116" v="147" actId="14100"/>
          <ac:picMkLst>
            <pc:docMk/>
            <pc:sldMk cId="2065356495" sldId="457"/>
            <ac:picMk id="4" creationId="{E51A8F83-5C0E-B66D-D154-C8EBFDF1300E}"/>
          </ac:picMkLst>
        </pc:picChg>
        <pc:picChg chg="add mod ord">
          <ac:chgData name="Quốc Khánh Lê" userId="4c7d32bd584a5e1d" providerId="LiveId" clId="{47C06CC1-C8DD-4EF1-B421-835BDF21FD46}" dt="2022-12-28T14:25:11.282" v="146" actId="14100"/>
          <ac:picMkLst>
            <pc:docMk/>
            <pc:sldMk cId="2065356495" sldId="457"/>
            <ac:picMk id="5" creationId="{618B2D45-4D1B-F894-CD2F-BFE330C1EC7F}"/>
          </ac:picMkLst>
        </pc:picChg>
        <pc:picChg chg="add del">
          <ac:chgData name="Quốc Khánh Lê" userId="4c7d32bd584a5e1d" providerId="LiveId" clId="{47C06CC1-C8DD-4EF1-B421-835BDF21FD46}" dt="2022-12-28T14:23:57.039" v="133" actId="26606"/>
          <ac:picMkLst>
            <pc:docMk/>
            <pc:sldMk cId="2065356495" sldId="457"/>
            <ac:picMk id="7" creationId="{68FBBF1E-1555-488E-8C0C-058E5710BE8D}"/>
          </ac:picMkLst>
        </pc:picChg>
        <pc:picChg chg="add del">
          <ac:chgData name="Quốc Khánh Lê" userId="4c7d32bd584a5e1d" providerId="LiveId" clId="{47C06CC1-C8DD-4EF1-B421-835BDF21FD46}" dt="2022-12-28T14:23:57.039" v="133" actId="26606"/>
          <ac:picMkLst>
            <pc:docMk/>
            <pc:sldMk cId="2065356495" sldId="457"/>
            <ac:picMk id="8" creationId="{F53966F8-4E34-4797-9621-E8C53362EBAE}"/>
          </ac:picMkLst>
        </pc:picChg>
        <pc:picChg chg="add del">
          <ac:chgData name="Quốc Khánh Lê" userId="4c7d32bd584a5e1d" providerId="LiveId" clId="{47C06CC1-C8DD-4EF1-B421-835BDF21FD46}" dt="2022-12-28T14:23:46.103" v="131" actId="26606"/>
          <ac:picMkLst>
            <pc:docMk/>
            <pc:sldMk cId="2065356495" sldId="457"/>
            <ac:picMk id="10" creationId="{0C625AC3-22F8-400B-B551-764979C92BCA}"/>
          </ac:picMkLst>
        </pc:picChg>
        <pc:picChg chg="add del">
          <ac:chgData name="Quốc Khánh Lê" userId="4c7d32bd584a5e1d" providerId="LiveId" clId="{47C06CC1-C8DD-4EF1-B421-835BDF21FD46}" dt="2022-12-28T14:23:46.103" v="131" actId="26606"/>
          <ac:picMkLst>
            <pc:docMk/>
            <pc:sldMk cId="2065356495" sldId="457"/>
            <ac:picMk id="12" creationId="{D65CC16C-9244-40EE-9E86-D2858430278E}"/>
          </ac:picMkLst>
        </pc:picChg>
        <pc:picChg chg="add del">
          <ac:chgData name="Quốc Khánh Lê" userId="4c7d32bd584a5e1d" providerId="LiveId" clId="{47C06CC1-C8DD-4EF1-B421-835BDF21FD46}" dt="2022-12-28T14:24:01.673" v="135" actId="26606"/>
          <ac:picMkLst>
            <pc:docMk/>
            <pc:sldMk cId="2065356495" sldId="457"/>
            <ac:picMk id="15" creationId="{0C625AC3-22F8-400B-B551-764979C92BCA}"/>
          </ac:picMkLst>
        </pc:picChg>
        <pc:picChg chg="add del">
          <ac:chgData name="Quốc Khánh Lê" userId="4c7d32bd584a5e1d" providerId="LiveId" clId="{47C06CC1-C8DD-4EF1-B421-835BDF21FD46}" dt="2022-12-28T14:24:01.673" v="135" actId="26606"/>
          <ac:picMkLst>
            <pc:docMk/>
            <pc:sldMk cId="2065356495" sldId="457"/>
            <ac:picMk id="17" creationId="{D65CC16C-9244-40EE-9E86-D2858430278E}"/>
          </ac:picMkLst>
        </pc:picChg>
        <pc:picChg chg="add del">
          <ac:chgData name="Quốc Khánh Lê" userId="4c7d32bd584a5e1d" providerId="LiveId" clId="{47C06CC1-C8DD-4EF1-B421-835BDF21FD46}" dt="2022-12-28T14:24:01.673" v="135" actId="26606"/>
          <ac:picMkLst>
            <pc:docMk/>
            <pc:sldMk cId="2065356495" sldId="457"/>
            <ac:picMk id="20" creationId="{D0A5348A-9533-464E-9D6D-2961C456678E}"/>
          </ac:picMkLst>
        </pc:picChg>
        <pc:picChg chg="add del">
          <ac:chgData name="Quốc Khánh Lê" userId="4c7d32bd584a5e1d" providerId="LiveId" clId="{47C06CC1-C8DD-4EF1-B421-835BDF21FD46}" dt="2022-12-28T14:24:01.673" v="135" actId="26606"/>
          <ac:picMkLst>
            <pc:docMk/>
            <pc:sldMk cId="2065356495" sldId="457"/>
            <ac:picMk id="21" creationId="{3FD1517F-255B-4B7F-BF5F-8B12F3DD62D0}"/>
          </ac:picMkLst>
        </pc:picChg>
        <pc:picChg chg="add del">
          <ac:chgData name="Quốc Khánh Lê" userId="4c7d32bd584a5e1d" providerId="LiveId" clId="{47C06CC1-C8DD-4EF1-B421-835BDF21FD46}" dt="2022-12-28T14:24:04.828" v="137" actId="26606"/>
          <ac:picMkLst>
            <pc:docMk/>
            <pc:sldMk cId="2065356495" sldId="457"/>
            <ac:picMk id="23" creationId="{0C625AC3-22F8-400B-B551-764979C92BCA}"/>
          </ac:picMkLst>
        </pc:picChg>
        <pc:picChg chg="add del">
          <ac:chgData name="Quốc Khánh Lê" userId="4c7d32bd584a5e1d" providerId="LiveId" clId="{47C06CC1-C8DD-4EF1-B421-835BDF21FD46}" dt="2022-12-28T14:24:04.828" v="137" actId="26606"/>
          <ac:picMkLst>
            <pc:docMk/>
            <pc:sldMk cId="2065356495" sldId="457"/>
            <ac:picMk id="24" creationId="{D65CC16C-9244-40EE-9E86-D2858430278E}"/>
          </ac:picMkLst>
        </pc:picChg>
        <pc:picChg chg="add del">
          <ac:chgData name="Quốc Khánh Lê" userId="4c7d32bd584a5e1d" providerId="LiveId" clId="{47C06CC1-C8DD-4EF1-B421-835BDF21FD46}" dt="2022-12-28T14:24:08.331" v="139" actId="26606"/>
          <ac:picMkLst>
            <pc:docMk/>
            <pc:sldMk cId="2065356495" sldId="457"/>
            <ac:picMk id="26" creationId="{0C625AC3-22F8-400B-B551-764979C92BCA}"/>
          </ac:picMkLst>
        </pc:picChg>
        <pc:picChg chg="add del">
          <ac:chgData name="Quốc Khánh Lê" userId="4c7d32bd584a5e1d" providerId="LiveId" clId="{47C06CC1-C8DD-4EF1-B421-835BDF21FD46}" dt="2022-12-28T14:24:08.331" v="139" actId="26606"/>
          <ac:picMkLst>
            <pc:docMk/>
            <pc:sldMk cId="2065356495" sldId="457"/>
            <ac:picMk id="27" creationId="{D65CC16C-9244-40EE-9E86-D2858430278E}"/>
          </ac:picMkLst>
        </pc:picChg>
        <pc:picChg chg="add del">
          <ac:chgData name="Quốc Khánh Lê" userId="4c7d32bd584a5e1d" providerId="LiveId" clId="{47C06CC1-C8DD-4EF1-B421-835BDF21FD46}" dt="2022-12-28T14:24:54.774" v="144" actId="26606"/>
          <ac:picMkLst>
            <pc:docMk/>
            <pc:sldMk cId="2065356495" sldId="457"/>
            <ac:picMk id="32" creationId="{0C625AC3-22F8-400B-B551-764979C92BCA}"/>
          </ac:picMkLst>
        </pc:picChg>
        <pc:picChg chg="add del">
          <ac:chgData name="Quốc Khánh Lê" userId="4c7d32bd584a5e1d" providerId="LiveId" clId="{47C06CC1-C8DD-4EF1-B421-835BDF21FD46}" dt="2022-12-28T14:24:54.774" v="144" actId="26606"/>
          <ac:picMkLst>
            <pc:docMk/>
            <pc:sldMk cId="2065356495" sldId="457"/>
            <ac:picMk id="33" creationId="{D65CC16C-9244-40EE-9E86-D2858430278E}"/>
          </ac:picMkLst>
        </pc:picChg>
        <pc:picChg chg="add del">
          <ac:chgData name="Quốc Khánh Lê" userId="4c7d32bd584a5e1d" providerId="LiveId" clId="{47C06CC1-C8DD-4EF1-B421-835BDF21FD46}" dt="2022-12-28T14:24:54.774" v="144" actId="26606"/>
          <ac:picMkLst>
            <pc:docMk/>
            <pc:sldMk cId="2065356495" sldId="457"/>
            <ac:picMk id="35" creationId="{6CF9BBE8-8459-456C-9BBD-DF5C2AB435B0}"/>
          </ac:picMkLst>
        </pc:picChg>
        <pc:picChg chg="add del">
          <ac:chgData name="Quốc Khánh Lê" userId="4c7d32bd584a5e1d" providerId="LiveId" clId="{47C06CC1-C8DD-4EF1-B421-835BDF21FD46}" dt="2022-12-28T14:24:54.743" v="143" actId="26606"/>
          <ac:picMkLst>
            <pc:docMk/>
            <pc:sldMk cId="2065356495" sldId="457"/>
            <ac:picMk id="40" creationId="{0C625AC3-22F8-400B-B551-764979C92BCA}"/>
          </ac:picMkLst>
        </pc:picChg>
        <pc:picChg chg="add del">
          <ac:chgData name="Quốc Khánh Lê" userId="4c7d32bd584a5e1d" providerId="LiveId" clId="{47C06CC1-C8DD-4EF1-B421-835BDF21FD46}" dt="2022-12-28T14:24:54.743" v="143" actId="26606"/>
          <ac:picMkLst>
            <pc:docMk/>
            <pc:sldMk cId="2065356495" sldId="457"/>
            <ac:picMk id="42" creationId="{D65CC16C-9244-40EE-9E86-D2858430278E}"/>
          </ac:picMkLst>
        </pc:picChg>
        <pc:picChg chg="add del">
          <ac:chgData name="Quốc Khánh Lê" userId="4c7d32bd584a5e1d" providerId="LiveId" clId="{47C06CC1-C8DD-4EF1-B421-835BDF21FD46}" dt="2022-12-28T14:24:54.743" v="143" actId="26606"/>
          <ac:picMkLst>
            <pc:docMk/>
            <pc:sldMk cId="2065356495" sldId="457"/>
            <ac:picMk id="46" creationId="{D0A5348A-9533-464E-9D6D-2961C456678E}"/>
          </ac:picMkLst>
        </pc:picChg>
        <pc:picChg chg="add">
          <ac:chgData name="Quốc Khánh Lê" userId="4c7d32bd584a5e1d" providerId="LiveId" clId="{47C06CC1-C8DD-4EF1-B421-835BDF21FD46}" dt="2022-12-28T14:24:54.774" v="144" actId="26606"/>
          <ac:picMkLst>
            <pc:docMk/>
            <pc:sldMk cId="2065356495" sldId="457"/>
            <ac:picMk id="49" creationId="{0C625AC3-22F8-400B-B551-764979C92BCA}"/>
          </ac:picMkLst>
        </pc:picChg>
        <pc:picChg chg="add">
          <ac:chgData name="Quốc Khánh Lê" userId="4c7d32bd584a5e1d" providerId="LiveId" clId="{47C06CC1-C8DD-4EF1-B421-835BDF21FD46}" dt="2022-12-28T14:24:54.774" v="144" actId="26606"/>
          <ac:picMkLst>
            <pc:docMk/>
            <pc:sldMk cId="2065356495" sldId="457"/>
            <ac:picMk id="50" creationId="{D65CC16C-9244-40EE-9E86-D2858430278E}"/>
          </ac:picMkLst>
        </pc:picChg>
      </pc:sldChg>
      <pc:sldChg chg="addSp delSp modSp new mod ord setBg modAnim">
        <pc:chgData name="Quốc Khánh Lê" userId="4c7d32bd584a5e1d" providerId="LiveId" clId="{47C06CC1-C8DD-4EF1-B421-835BDF21FD46}" dt="2022-12-29T08:17:58.085" v="585"/>
        <pc:sldMkLst>
          <pc:docMk/>
          <pc:sldMk cId="4230699356" sldId="458"/>
        </pc:sldMkLst>
        <pc:spChg chg="del">
          <ac:chgData name="Quốc Khánh Lê" userId="4c7d32bd584a5e1d" providerId="LiveId" clId="{47C06CC1-C8DD-4EF1-B421-835BDF21FD46}" dt="2022-12-28T14:15:08.951" v="80" actId="21"/>
          <ac:spMkLst>
            <pc:docMk/>
            <pc:sldMk cId="4230699356" sldId="458"/>
            <ac:spMk id="2" creationId="{0F640053-9123-C865-89F9-AE2601EA7BAE}"/>
          </ac:spMkLst>
        </pc:spChg>
        <pc:spChg chg="del">
          <ac:chgData name="Quốc Khánh Lê" userId="4c7d32bd584a5e1d" providerId="LiveId" clId="{47C06CC1-C8DD-4EF1-B421-835BDF21FD46}" dt="2022-12-28T14:15:13.037" v="81" actId="21"/>
          <ac:spMkLst>
            <pc:docMk/>
            <pc:sldMk cId="4230699356" sldId="458"/>
            <ac:spMk id="3" creationId="{6EE527F9-AE75-9961-F002-F9D9AC1582A7}"/>
          </ac:spMkLst>
        </pc:spChg>
        <pc:spChg chg="add mod">
          <ac:chgData name="Quốc Khánh Lê" userId="4c7d32bd584a5e1d" providerId="LiveId" clId="{47C06CC1-C8DD-4EF1-B421-835BDF21FD46}" dt="2022-12-28T14:30:07.049" v="177" actId="1076"/>
          <ac:spMkLst>
            <pc:docMk/>
            <pc:sldMk cId="4230699356" sldId="458"/>
            <ac:spMk id="6" creationId="{D699BDC2-9C28-0F61-3BBD-C330318C5184}"/>
          </ac:spMkLst>
        </pc:spChg>
        <pc:spChg chg="add del">
          <ac:chgData name="Quốc Khánh Lê" userId="4c7d32bd584a5e1d" providerId="LiveId" clId="{47C06CC1-C8DD-4EF1-B421-835BDF21FD46}" dt="2022-12-28T14:28:34.114" v="163" actId="26606"/>
          <ac:spMkLst>
            <pc:docMk/>
            <pc:sldMk cId="4230699356" sldId="458"/>
            <ac:spMk id="13" creationId="{5BECDBB2-914C-44DE-B171-6F7946196F54}"/>
          </ac:spMkLst>
        </pc:spChg>
        <pc:spChg chg="add">
          <ac:chgData name="Quốc Khánh Lê" userId="4c7d32bd584a5e1d" providerId="LiveId" clId="{47C06CC1-C8DD-4EF1-B421-835BDF21FD46}" dt="2022-12-28T14:28:34.144" v="164" actId="26606"/>
          <ac:spMkLst>
            <pc:docMk/>
            <pc:sldMk cId="4230699356" sldId="458"/>
            <ac:spMk id="21" creationId="{109F0470-FF39-4045-95A3-BA429726B0B5}"/>
          </ac:spMkLst>
        </pc:spChg>
        <pc:spChg chg="add">
          <ac:chgData name="Quốc Khánh Lê" userId="4c7d32bd584a5e1d" providerId="LiveId" clId="{47C06CC1-C8DD-4EF1-B421-835BDF21FD46}" dt="2022-12-28T14:28:34.144" v="164" actId="26606"/>
          <ac:spMkLst>
            <pc:docMk/>
            <pc:sldMk cId="4230699356" sldId="458"/>
            <ac:spMk id="22" creationId="{435DF8F1-0CB0-4FA3-B6B9-8DCD92791EEE}"/>
          </ac:spMkLst>
        </pc:spChg>
        <pc:picChg chg="add mod">
          <ac:chgData name="Quốc Khánh Lê" userId="4c7d32bd584a5e1d" providerId="LiveId" clId="{47C06CC1-C8DD-4EF1-B421-835BDF21FD46}" dt="2022-12-28T14:29:24.701" v="170" actId="1076"/>
          <ac:picMkLst>
            <pc:docMk/>
            <pc:sldMk cId="4230699356" sldId="458"/>
            <ac:picMk id="4" creationId="{7C6482F5-2B56-24DC-31BA-95F2C40F5CCB}"/>
          </ac:picMkLst>
        </pc:picChg>
        <pc:picChg chg="add del">
          <ac:chgData name="Quốc Khánh Lê" userId="4c7d32bd584a5e1d" providerId="LiveId" clId="{47C06CC1-C8DD-4EF1-B421-835BDF21FD46}" dt="2022-12-28T14:28:34.114" v="163" actId="26606"/>
          <ac:picMkLst>
            <pc:docMk/>
            <pc:sldMk cId="4230699356" sldId="458"/>
            <ac:picMk id="9" creationId="{93274B0C-1CB3-4AA4-A183-20B7FE5DB1D2}"/>
          </ac:picMkLst>
        </pc:picChg>
        <pc:picChg chg="add del">
          <ac:chgData name="Quốc Khánh Lê" userId="4c7d32bd584a5e1d" providerId="LiveId" clId="{47C06CC1-C8DD-4EF1-B421-835BDF21FD46}" dt="2022-12-28T14:28:34.114" v="163" actId="26606"/>
          <ac:picMkLst>
            <pc:docMk/>
            <pc:sldMk cId="4230699356" sldId="458"/>
            <ac:picMk id="11" creationId="{2E640319-3BB6-49BF-BAF4-D63FEC73E146}"/>
          </ac:picMkLst>
        </pc:picChg>
        <pc:picChg chg="add del">
          <ac:chgData name="Quốc Khánh Lê" userId="4c7d32bd584a5e1d" providerId="LiveId" clId="{47C06CC1-C8DD-4EF1-B421-835BDF21FD46}" dt="2022-12-28T14:28:34.114" v="163" actId="26606"/>
          <ac:picMkLst>
            <pc:docMk/>
            <pc:sldMk cId="4230699356" sldId="458"/>
            <ac:picMk id="15" creationId="{1D5C6008-3DE6-42B7-AED2-68544F325BC6}"/>
          </ac:picMkLst>
        </pc:picChg>
        <pc:picChg chg="add del">
          <ac:chgData name="Quốc Khánh Lê" userId="4c7d32bd584a5e1d" providerId="LiveId" clId="{47C06CC1-C8DD-4EF1-B421-835BDF21FD46}" dt="2022-12-28T14:28:34.114" v="163" actId="26606"/>
          <ac:picMkLst>
            <pc:docMk/>
            <pc:sldMk cId="4230699356" sldId="458"/>
            <ac:picMk id="17" creationId="{5D09915C-7FC3-45EF-BDD0-6393ACE446E7}"/>
          </ac:picMkLst>
        </pc:picChg>
        <pc:picChg chg="add">
          <ac:chgData name="Quốc Khánh Lê" userId="4c7d32bd584a5e1d" providerId="LiveId" clId="{47C06CC1-C8DD-4EF1-B421-835BDF21FD46}" dt="2022-12-28T14:28:34.144" v="164" actId="26606"/>
          <ac:picMkLst>
            <pc:docMk/>
            <pc:sldMk cId="4230699356" sldId="458"/>
            <ac:picMk id="19" creationId="{93274B0C-1CB3-4AA4-A183-20B7FE5DB1D2}"/>
          </ac:picMkLst>
        </pc:picChg>
        <pc:picChg chg="add">
          <ac:chgData name="Quốc Khánh Lê" userId="4c7d32bd584a5e1d" providerId="LiveId" clId="{47C06CC1-C8DD-4EF1-B421-835BDF21FD46}" dt="2022-12-28T14:28:34.144" v="164" actId="26606"/>
          <ac:picMkLst>
            <pc:docMk/>
            <pc:sldMk cId="4230699356" sldId="458"/>
            <ac:picMk id="20" creationId="{2E640319-3BB6-49BF-BAF4-D63FEC73E146}"/>
          </ac:picMkLst>
        </pc:picChg>
      </pc:sldChg>
      <pc:sldChg chg="addSp delSp modSp new mod ord modAnim">
        <pc:chgData name="Quốc Khánh Lê" userId="4c7d32bd584a5e1d" providerId="LiveId" clId="{47C06CC1-C8DD-4EF1-B421-835BDF21FD46}" dt="2022-12-28T16:18:25.926" v="445"/>
        <pc:sldMkLst>
          <pc:docMk/>
          <pc:sldMk cId="3623891960" sldId="459"/>
        </pc:sldMkLst>
        <pc:spChg chg="del">
          <ac:chgData name="Quốc Khánh Lê" userId="4c7d32bd584a5e1d" providerId="LiveId" clId="{47C06CC1-C8DD-4EF1-B421-835BDF21FD46}" dt="2022-12-28T14:36:02.743" v="202" actId="21"/>
          <ac:spMkLst>
            <pc:docMk/>
            <pc:sldMk cId="3623891960" sldId="459"/>
            <ac:spMk id="2" creationId="{FCF5F79C-05E8-CFE4-6876-475886623C63}"/>
          </ac:spMkLst>
        </pc:spChg>
        <pc:spChg chg="del">
          <ac:chgData name="Quốc Khánh Lê" userId="4c7d32bd584a5e1d" providerId="LiveId" clId="{47C06CC1-C8DD-4EF1-B421-835BDF21FD46}" dt="2022-12-28T14:36:07.270" v="203" actId="21"/>
          <ac:spMkLst>
            <pc:docMk/>
            <pc:sldMk cId="3623891960" sldId="459"/>
            <ac:spMk id="3" creationId="{A6DEA935-FE34-5B81-520C-6764EB93E604}"/>
          </ac:spMkLst>
        </pc:spChg>
        <pc:spChg chg="add mod">
          <ac:chgData name="Quốc Khánh Lê" userId="4c7d32bd584a5e1d" providerId="LiveId" clId="{47C06CC1-C8DD-4EF1-B421-835BDF21FD46}" dt="2022-12-28T15:02:38.543" v="302" actId="1076"/>
          <ac:spMkLst>
            <pc:docMk/>
            <pc:sldMk cId="3623891960" sldId="459"/>
            <ac:spMk id="4" creationId="{8EDA9326-6938-47AE-7361-F6847C93FC44}"/>
          </ac:spMkLst>
        </pc:spChg>
        <pc:spChg chg="add mod">
          <ac:chgData name="Quốc Khánh Lê" userId="4c7d32bd584a5e1d" providerId="LiveId" clId="{47C06CC1-C8DD-4EF1-B421-835BDF21FD46}" dt="2022-12-28T15:02:45.172" v="303" actId="1076"/>
          <ac:spMkLst>
            <pc:docMk/>
            <pc:sldMk cId="3623891960" sldId="459"/>
            <ac:spMk id="5" creationId="{20588ACE-5573-A3A8-9232-9655DC012889}"/>
          </ac:spMkLst>
        </pc:spChg>
      </pc:sldChg>
      <pc:sldChg chg="delSp new del mod">
        <pc:chgData name="Quốc Khánh Lê" userId="4c7d32bd584a5e1d" providerId="LiveId" clId="{47C06CC1-C8DD-4EF1-B421-835BDF21FD46}" dt="2023-01-09T13:38:49.076" v="744" actId="2696"/>
        <pc:sldMkLst>
          <pc:docMk/>
          <pc:sldMk cId="876733297" sldId="460"/>
        </pc:sldMkLst>
        <pc:spChg chg="del">
          <ac:chgData name="Quốc Khánh Lê" userId="4c7d32bd584a5e1d" providerId="LiveId" clId="{47C06CC1-C8DD-4EF1-B421-835BDF21FD46}" dt="2022-12-28T14:36:12.208" v="204" actId="21"/>
          <ac:spMkLst>
            <pc:docMk/>
            <pc:sldMk cId="876733297" sldId="460"/>
            <ac:spMk id="2" creationId="{3466F875-72AE-081D-05B4-0981F90DD10E}"/>
          </ac:spMkLst>
        </pc:spChg>
        <pc:spChg chg="del">
          <ac:chgData name="Quốc Khánh Lê" userId="4c7d32bd584a5e1d" providerId="LiveId" clId="{47C06CC1-C8DD-4EF1-B421-835BDF21FD46}" dt="2022-12-28T14:36:16.045" v="205" actId="21"/>
          <ac:spMkLst>
            <pc:docMk/>
            <pc:sldMk cId="876733297" sldId="460"/>
            <ac:spMk id="3" creationId="{318EDF4F-5F0A-5AAC-4476-3E10C57B62BC}"/>
          </ac:spMkLst>
        </pc:spChg>
      </pc:sldChg>
      <pc:sldChg chg="delSp new del mod">
        <pc:chgData name="Quốc Khánh Lê" userId="4c7d32bd584a5e1d" providerId="LiveId" clId="{47C06CC1-C8DD-4EF1-B421-835BDF21FD46}" dt="2023-01-09T13:38:52.933" v="745" actId="2696"/>
        <pc:sldMkLst>
          <pc:docMk/>
          <pc:sldMk cId="3357490179" sldId="461"/>
        </pc:sldMkLst>
        <pc:spChg chg="del">
          <ac:chgData name="Quốc Khánh Lê" userId="4c7d32bd584a5e1d" providerId="LiveId" clId="{47C06CC1-C8DD-4EF1-B421-835BDF21FD46}" dt="2022-12-28T14:36:22.067" v="206" actId="21"/>
          <ac:spMkLst>
            <pc:docMk/>
            <pc:sldMk cId="3357490179" sldId="461"/>
            <ac:spMk id="2" creationId="{D02057AB-A056-0303-7F07-429D6394B3E2}"/>
          </ac:spMkLst>
        </pc:spChg>
        <pc:spChg chg="del">
          <ac:chgData name="Quốc Khánh Lê" userId="4c7d32bd584a5e1d" providerId="LiveId" clId="{47C06CC1-C8DD-4EF1-B421-835BDF21FD46}" dt="2022-12-28T14:36:25.793" v="207" actId="21"/>
          <ac:spMkLst>
            <pc:docMk/>
            <pc:sldMk cId="3357490179" sldId="461"/>
            <ac:spMk id="3" creationId="{849A2B9F-0A91-6AA5-E952-310153BC981A}"/>
          </ac:spMkLst>
        </pc:spChg>
      </pc:sldChg>
      <pc:sldChg chg="modSp add del mod ord">
        <pc:chgData name="Quốc Khánh Lê" userId="4c7d32bd584a5e1d" providerId="LiveId" clId="{47C06CC1-C8DD-4EF1-B421-835BDF21FD46}" dt="2022-12-28T14:43:33.864" v="214" actId="2696"/>
        <pc:sldMkLst>
          <pc:docMk/>
          <pc:sldMk cId="2781510345" sldId="462"/>
        </pc:sldMkLst>
        <pc:spChg chg="mod">
          <ac:chgData name="Quốc Khánh Lê" userId="4c7d32bd584a5e1d" providerId="LiveId" clId="{47C06CC1-C8DD-4EF1-B421-835BDF21FD46}" dt="2022-12-28T14:43:01.247" v="211" actId="14100"/>
          <ac:spMkLst>
            <pc:docMk/>
            <pc:sldMk cId="2781510345" sldId="462"/>
            <ac:spMk id="5" creationId="{00000000-0000-0000-0000-000000000000}"/>
          </ac:spMkLst>
        </pc:spChg>
      </pc:sldChg>
      <pc:sldChg chg="addSp delSp modSp new mod ord modAnim">
        <pc:chgData name="Quốc Khánh Lê" userId="4c7d32bd584a5e1d" providerId="LiveId" clId="{47C06CC1-C8DD-4EF1-B421-835BDF21FD46}" dt="2022-12-28T16:18:29.495" v="447"/>
        <pc:sldMkLst>
          <pc:docMk/>
          <pc:sldMk cId="3659455436" sldId="462"/>
        </pc:sldMkLst>
        <pc:spChg chg="del">
          <ac:chgData name="Quốc Khánh Lê" userId="4c7d32bd584a5e1d" providerId="LiveId" clId="{47C06CC1-C8DD-4EF1-B421-835BDF21FD46}" dt="2022-12-28T14:54:47.231" v="232" actId="21"/>
          <ac:spMkLst>
            <pc:docMk/>
            <pc:sldMk cId="3659455436" sldId="462"/>
            <ac:spMk id="2" creationId="{EAB4E1E9-0956-0FC2-5F20-85D42A4E66D0}"/>
          </ac:spMkLst>
        </pc:spChg>
        <pc:spChg chg="del">
          <ac:chgData name="Quốc Khánh Lê" userId="4c7d32bd584a5e1d" providerId="LiveId" clId="{47C06CC1-C8DD-4EF1-B421-835BDF21FD46}" dt="2022-12-28T14:54:53.787" v="233" actId="21"/>
          <ac:spMkLst>
            <pc:docMk/>
            <pc:sldMk cId="3659455436" sldId="462"/>
            <ac:spMk id="3" creationId="{78F7D70D-EDF2-3DF5-B036-64AF4B4689A5}"/>
          </ac:spMkLst>
        </pc:spChg>
        <pc:spChg chg="add mod">
          <ac:chgData name="Quốc Khánh Lê" userId="4c7d32bd584a5e1d" providerId="LiveId" clId="{47C06CC1-C8DD-4EF1-B421-835BDF21FD46}" dt="2022-12-28T14:56:59.419" v="255" actId="1076"/>
          <ac:spMkLst>
            <pc:docMk/>
            <pc:sldMk cId="3659455436" sldId="462"/>
            <ac:spMk id="4" creationId="{1B099B2C-64FA-8B0E-24E8-6DF783CB7041}"/>
          </ac:spMkLst>
        </pc:spChg>
        <pc:spChg chg="add mod">
          <ac:chgData name="Quốc Khánh Lê" userId="4c7d32bd584a5e1d" providerId="LiveId" clId="{47C06CC1-C8DD-4EF1-B421-835BDF21FD46}" dt="2022-12-28T14:59:26.831" v="264" actId="1076"/>
          <ac:spMkLst>
            <pc:docMk/>
            <pc:sldMk cId="3659455436" sldId="462"/>
            <ac:spMk id="5" creationId="{86AC92BE-0D50-9D7E-309A-1DB26EFC7FA6}"/>
          </ac:spMkLst>
        </pc:spChg>
      </pc:sldChg>
      <pc:sldChg chg="addSp modSp new mod">
        <pc:chgData name="Quốc Khánh Lê" userId="4c7d32bd584a5e1d" providerId="LiveId" clId="{47C06CC1-C8DD-4EF1-B421-835BDF21FD46}" dt="2022-12-28T15:23:32.135" v="428" actId="1076"/>
        <pc:sldMkLst>
          <pc:docMk/>
          <pc:sldMk cId="1052383486" sldId="463"/>
        </pc:sldMkLst>
        <pc:spChg chg="add mod">
          <ac:chgData name="Quốc Khánh Lê" userId="4c7d32bd584a5e1d" providerId="LiveId" clId="{47C06CC1-C8DD-4EF1-B421-835BDF21FD46}" dt="2022-12-28T15:23:32.135" v="428" actId="1076"/>
          <ac:spMkLst>
            <pc:docMk/>
            <pc:sldMk cId="1052383486" sldId="463"/>
            <ac:spMk id="2" creationId="{776B2E21-3EF5-A2C7-5F1A-78572B8B5D67}"/>
          </ac:spMkLst>
        </pc:spChg>
      </pc:sldChg>
      <pc:sldChg chg="addSp modSp new mod modAnim">
        <pc:chgData name="Quốc Khánh Lê" userId="4c7d32bd584a5e1d" providerId="LiveId" clId="{47C06CC1-C8DD-4EF1-B421-835BDF21FD46}" dt="2023-01-03T03:33:55.721" v="686"/>
        <pc:sldMkLst>
          <pc:docMk/>
          <pc:sldMk cId="681230308" sldId="464"/>
        </pc:sldMkLst>
        <pc:graphicFrameChg chg="add mod modGraphic">
          <ac:chgData name="Quốc Khánh Lê" userId="4c7d32bd584a5e1d" providerId="LiveId" clId="{47C06CC1-C8DD-4EF1-B421-835BDF21FD46}" dt="2022-12-29T08:39:17.011" v="643" actId="1076"/>
          <ac:graphicFrameMkLst>
            <pc:docMk/>
            <pc:sldMk cId="681230308" sldId="464"/>
            <ac:graphicFrameMk id="2" creationId="{2A994ED0-52C3-31FB-3268-66F05D409D54}"/>
          </ac:graphicFrameMkLst>
        </pc:graphicFrameChg>
      </pc:sldChg>
      <pc:sldChg chg="addSp delSp modSp new mod modAnim">
        <pc:chgData name="Quốc Khánh Lê" userId="4c7d32bd584a5e1d" providerId="LiveId" clId="{47C06CC1-C8DD-4EF1-B421-835BDF21FD46}" dt="2023-01-03T03:50:16.990" v="731" actId="115"/>
        <pc:sldMkLst>
          <pc:docMk/>
          <pc:sldMk cId="4253358089" sldId="465"/>
        </pc:sldMkLst>
        <pc:spChg chg="del">
          <ac:chgData name="Quốc Khánh Lê" userId="4c7d32bd584a5e1d" providerId="LiveId" clId="{47C06CC1-C8DD-4EF1-B421-835BDF21FD46}" dt="2023-01-03T03:45:57.833" v="702" actId="21"/>
          <ac:spMkLst>
            <pc:docMk/>
            <pc:sldMk cId="4253358089" sldId="465"/>
            <ac:spMk id="2" creationId="{E6D6D3CA-200C-D494-1E40-D6BBC2B87941}"/>
          </ac:spMkLst>
        </pc:spChg>
        <pc:spChg chg="del">
          <ac:chgData name="Quốc Khánh Lê" userId="4c7d32bd584a5e1d" providerId="LiveId" clId="{47C06CC1-C8DD-4EF1-B421-835BDF21FD46}" dt="2023-01-03T03:46:01.967" v="703" actId="21"/>
          <ac:spMkLst>
            <pc:docMk/>
            <pc:sldMk cId="4253358089" sldId="465"/>
            <ac:spMk id="3" creationId="{92C8BF38-D0EB-0FB1-85CF-AF7E15AC775D}"/>
          </ac:spMkLst>
        </pc:spChg>
        <pc:spChg chg="add mod">
          <ac:chgData name="Quốc Khánh Lê" userId="4c7d32bd584a5e1d" providerId="LiveId" clId="{47C06CC1-C8DD-4EF1-B421-835BDF21FD46}" dt="2023-01-03T03:50:16.990" v="731" actId="115"/>
          <ac:spMkLst>
            <pc:docMk/>
            <pc:sldMk cId="4253358089" sldId="465"/>
            <ac:spMk id="4" creationId="{1A4438A5-87D1-EA4D-6945-7699E04BF277}"/>
          </ac:spMkLst>
        </pc:spChg>
      </pc:sldChg>
    </pc:docChg>
  </pc:docChgLst>
  <pc:docChgLst>
    <pc:chgData name="Quốc Khánh Lê" userId="4c7d32bd584a5e1d" providerId="LiveId" clId="{D49A010A-3217-4071-BEDC-04CF2493A839}"/>
    <pc:docChg chg="addSld modSld">
      <pc:chgData name="Quốc Khánh Lê" userId="4c7d32bd584a5e1d" providerId="LiveId" clId="{D49A010A-3217-4071-BEDC-04CF2493A839}" dt="2023-02-01T09:33:00.638" v="20" actId="115"/>
      <pc:docMkLst>
        <pc:docMk/>
      </pc:docMkLst>
      <pc:sldChg chg="modSp">
        <pc:chgData name="Quốc Khánh Lê" userId="4c7d32bd584a5e1d" providerId="LiveId" clId="{D49A010A-3217-4071-BEDC-04CF2493A839}" dt="2023-02-01T09:30:36.763" v="15" actId="115"/>
        <pc:sldMkLst>
          <pc:docMk/>
          <pc:sldMk cId="3401842969" sldId="263"/>
        </pc:sldMkLst>
        <pc:spChg chg="mod">
          <ac:chgData name="Quốc Khánh Lê" userId="4c7d32bd584a5e1d" providerId="LiveId" clId="{D49A010A-3217-4071-BEDC-04CF2493A839}" dt="2023-02-01T09:30:36.763" v="15" actId="115"/>
          <ac:spMkLst>
            <pc:docMk/>
            <pc:sldMk cId="3401842969" sldId="263"/>
            <ac:spMk id="5" creationId="{C87F25F5-6BDB-16AC-F71D-5FBA29E2C56F}"/>
          </ac:spMkLst>
        </pc:spChg>
      </pc:sldChg>
      <pc:sldChg chg="modSp">
        <pc:chgData name="Quốc Khánh Lê" userId="4c7d32bd584a5e1d" providerId="LiveId" clId="{D49A010A-3217-4071-BEDC-04CF2493A839}" dt="2023-02-01T09:31:54.211" v="19" actId="20577"/>
        <pc:sldMkLst>
          <pc:docMk/>
          <pc:sldMk cId="1347884967" sldId="299"/>
        </pc:sldMkLst>
        <pc:spChg chg="mod">
          <ac:chgData name="Quốc Khánh Lê" userId="4c7d32bd584a5e1d" providerId="LiveId" clId="{D49A010A-3217-4071-BEDC-04CF2493A839}" dt="2023-02-01T09:31:54.211" v="19" actId="20577"/>
          <ac:spMkLst>
            <pc:docMk/>
            <pc:sldMk cId="1347884967" sldId="299"/>
            <ac:spMk id="3" creationId="{00000000-0000-0000-0000-000000000000}"/>
          </ac:spMkLst>
        </pc:spChg>
      </pc:sldChg>
      <pc:sldChg chg="modSp">
        <pc:chgData name="Quốc Khánh Lê" userId="4c7d32bd584a5e1d" providerId="LiveId" clId="{D49A010A-3217-4071-BEDC-04CF2493A839}" dt="2023-02-01T09:33:00.638" v="20" actId="115"/>
        <pc:sldMkLst>
          <pc:docMk/>
          <pc:sldMk cId="923318449" sldId="300"/>
        </pc:sldMkLst>
        <pc:spChg chg="mod">
          <ac:chgData name="Quốc Khánh Lê" userId="4c7d32bd584a5e1d" providerId="LiveId" clId="{D49A010A-3217-4071-BEDC-04CF2493A839}" dt="2023-02-01T09:33:00.638" v="20" actId="115"/>
          <ac:spMkLst>
            <pc:docMk/>
            <pc:sldMk cId="923318449" sldId="300"/>
            <ac:spMk id="3" creationId="{00000000-0000-0000-0000-000000000000}"/>
          </ac:spMkLst>
        </pc:spChg>
      </pc:sldChg>
      <pc:sldChg chg="add">
        <pc:chgData name="Quốc Khánh Lê" userId="4c7d32bd584a5e1d" providerId="LiveId" clId="{D49A010A-3217-4071-BEDC-04CF2493A839}" dt="2023-01-17T16:03:13.824" v="0"/>
        <pc:sldMkLst>
          <pc:docMk/>
          <pc:sldMk cId="1676345519" sldId="436"/>
        </pc:sldMkLst>
      </pc:sldChg>
      <pc:sldChg chg="modSp">
        <pc:chgData name="Quốc Khánh Lê" userId="4c7d32bd584a5e1d" providerId="LiveId" clId="{D49A010A-3217-4071-BEDC-04CF2493A839}" dt="2023-02-01T09:29:27.506" v="9" actId="207"/>
        <pc:sldMkLst>
          <pc:docMk/>
          <pc:sldMk cId="4253358089" sldId="465"/>
        </pc:sldMkLst>
        <pc:spChg chg="mod">
          <ac:chgData name="Quốc Khánh Lê" userId="4c7d32bd584a5e1d" providerId="LiveId" clId="{D49A010A-3217-4071-BEDC-04CF2493A839}" dt="2023-02-01T09:29:27.506" v="9" actId="207"/>
          <ac:spMkLst>
            <pc:docMk/>
            <pc:sldMk cId="4253358089" sldId="465"/>
            <ac:spMk id="4" creationId="{1A4438A5-87D1-EA4D-6945-7699E04BF277}"/>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DB02C2-F35E-4293-9B42-9589D8484B64}" type="datetimeFigureOut">
              <a:rPr lang="vi-VN" smtClean="0"/>
              <a:t>15/04/2023</a:t>
            </a:fld>
            <a:endParaRPr lang="vi-VN"/>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33339-62C4-4CE9-BF0B-1A24A7D385C8}" type="slidenum">
              <a:rPr lang="vi-VN" smtClean="0"/>
              <a:t>‹#›</a:t>
            </a:fld>
            <a:endParaRPr lang="vi-VN"/>
          </a:p>
        </p:txBody>
      </p:sp>
    </p:spTree>
    <p:extLst>
      <p:ext uri="{BB962C8B-B14F-4D97-AF65-F5344CB8AC3E}">
        <p14:creationId xmlns:p14="http://schemas.microsoft.com/office/powerpoint/2010/main" val="1085501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vi-VN"/>
              <a:t>Bấm để sửa kiểu tiêu đề Bản cái</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0171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Ảnh Toàn cảnh cùng với Chú thích">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723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vi-VN"/>
              <a:t>Bấm để sửa kiểu tiêu đề Bản cái</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84068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rích dẫn cùng với Chú thích">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vi-VN"/>
              <a:t>Bấm để sửa kiểu tiêu đề Bản cái</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73493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vi-VN"/>
              <a:t>Bấm để sửa kiểu tiêu đề Bản cái</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1341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ột">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vi-VN"/>
              <a:t>Bấm để sửa kiểu tiêu đề Bản cái</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3" name="Date Placeholder 2"/>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72562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ột Hình ảnh">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vi-VN"/>
              <a:t>Bấm để sửa kiểu tiêu đề Bản cái</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3" name="Date Placeholder 2"/>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372312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vi-VN"/>
              <a:t>Bấm để sửa kiểu tiêu đề Bản cái</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00827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vi-VN"/>
              <a:t>Bấm để sửa kiểu tiêu đề Bản cái</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24767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1_Hai Nội dung">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4/15/2023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134418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vi-VN"/>
              <a:t>Bấm để sửa kiểu tiêu đề Bản cái</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25732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vi-VN"/>
              <a:t>Bấm để sửa kiểu tiêu đề Bản cái</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567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vi-VN"/>
              <a:t>Bấm để sửa kiểu tiêu đề Bản cái</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3835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2" name="Content Placeholder 3"/>
          <p:cNvSpPr>
            <a:spLocks noGrp="1"/>
          </p:cNvSpPr>
          <p:nvPr>
            <p:ph sz="quarter" idx="13"/>
          </p:nvPr>
        </p:nvSpPr>
        <p:spPr>
          <a:xfrm>
            <a:off x="913774" y="3051012"/>
            <a:ext cx="5106027" cy="274018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13" name="Content Placeholder 5"/>
          <p:cNvSpPr>
            <a:spLocks noGrp="1"/>
          </p:cNvSpPr>
          <p:nvPr>
            <p:ph sz="quarter" idx="14"/>
          </p:nvPr>
        </p:nvSpPr>
        <p:spPr>
          <a:xfrm>
            <a:off x="6172200" y="3051012"/>
            <a:ext cx="5105401" cy="2740187"/>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54074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29992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32283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vi-VN"/>
              <a:t>Bấm để sửa kiểu tiêu đề Bản cái</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24325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vi-VN"/>
              <a:t>Bấm biểu tượng để thêm hình ảnh</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48A87A34-81AB-432B-8DAE-1953F412C126}" type="datetimeFigureOut">
              <a:rPr lang="en-US" smtClean="0"/>
              <a:t>4/15/2023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783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vi-VN"/>
              <a:t>Bấm để sửa kiểu tiêu đề Bản cái</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4/15/2023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0861153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audio" Target="../media/audio1.wav"/><Relationship Id="rId7" Type="http://schemas.openxmlformats.org/officeDocument/2006/relationships/image" Target="../media/image5.jpeg"/><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CAB4531-A40C-59EE-A724-E470DB37BE68}"/>
              </a:ext>
            </a:extLst>
          </p:cNvPr>
          <p:cNvSpPr txBox="1"/>
          <p:nvPr/>
        </p:nvSpPr>
        <p:spPr>
          <a:xfrm>
            <a:off x="4755299" y="1481368"/>
            <a:ext cx="2922233" cy="645113"/>
          </a:xfrm>
          <a:prstGeom prst="rect">
            <a:avLst/>
          </a:prstGeom>
          <a:noFill/>
        </p:spPr>
        <p:txBody>
          <a:bodyPr wrap="square">
            <a:spAutoFit/>
          </a:bodyPr>
          <a:lstStyle/>
          <a:p>
            <a:pPr algn="ctr">
              <a:lnSpc>
                <a:spcPct val="107000"/>
              </a:lnSpc>
              <a:spcAft>
                <a:spcPts val="800"/>
              </a:spcAft>
            </a:pPr>
            <a:r>
              <a:rPr lang="en-US" sz="3600" b="1" dirty="0" smtClean="0">
                <a:solidFill>
                  <a:srgbClr val="C00000"/>
                </a:solidFill>
                <a:latin typeface="Times New Roman" panose="02020603050405020304" pitchFamily="18" charset="0"/>
                <a:ea typeface="Arial" panose="020B0604020202020204" pitchFamily="34" charset="0"/>
                <a:cs typeface="Times New Roman" panose="02020603050405020304" pitchFamily="18" charset="0"/>
              </a:rPr>
              <a:t>Tiết </a:t>
            </a:r>
            <a:r>
              <a:rPr lang="en-US" sz="3600" b="1" dirty="0" smtClean="0">
                <a:solidFill>
                  <a:srgbClr val="C00000"/>
                </a:solidFill>
                <a:latin typeface="Times New Roman" panose="02020603050405020304" pitchFamily="18" charset="0"/>
                <a:ea typeface="Arial" panose="020B0604020202020204" pitchFamily="34" charset="0"/>
                <a:cs typeface="Times New Roman" panose="02020603050405020304" pitchFamily="18" charset="0"/>
              </a:rPr>
              <a:t>32</a:t>
            </a:r>
            <a:endParaRPr lang="vi-VN" sz="3600" b="1" dirty="0">
              <a:solidFill>
                <a:srgbClr val="C0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32C67303-F00F-38AC-783D-8B2116143EC1}"/>
              </a:ext>
            </a:extLst>
          </p:cNvPr>
          <p:cNvSpPr txBox="1"/>
          <p:nvPr/>
        </p:nvSpPr>
        <p:spPr>
          <a:xfrm>
            <a:off x="361071" y="2590237"/>
            <a:ext cx="11830929" cy="923330"/>
          </a:xfrm>
          <a:prstGeom prst="rect">
            <a:avLst/>
          </a:prstGeom>
          <a:noFill/>
        </p:spPr>
        <p:txBody>
          <a:bodyPr wrap="square">
            <a:spAutoFit/>
          </a:bodyPr>
          <a:lstStyle/>
          <a:p>
            <a:pPr algn="ctr"/>
            <a:r>
              <a:rPr lang="en-US" sz="5400" b="1" dirty="0" smtClean="0">
                <a:solidFill>
                  <a:srgbClr val="002060"/>
                </a:solidFill>
                <a:latin typeface="Times New Roman" panose="02020603050405020304" pitchFamily="18" charset="0"/>
                <a:cs typeface="Times New Roman" panose="02020603050405020304" pitchFamily="18" charset="0"/>
              </a:rPr>
              <a:t>ÔN TẬP</a:t>
            </a:r>
            <a:endParaRPr lang="en-US" sz="5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6378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6" name="Hộp Văn bản 4">
            <a:extLst>
              <a:ext uri="{FF2B5EF4-FFF2-40B4-BE49-F238E27FC236}">
                <a16:creationId xmlns:a16="http://schemas.microsoft.com/office/drawing/2014/main" id="{68CA5211-91B4-E574-35FA-06C9C2084CDC}"/>
              </a:ext>
            </a:extLst>
          </p:cNvPr>
          <p:cNvSpPr txBox="1"/>
          <p:nvPr/>
        </p:nvSpPr>
        <p:spPr>
          <a:xfrm>
            <a:off x="1434952" y="2009962"/>
            <a:ext cx="6259597" cy="954107"/>
          </a:xfrm>
          <a:prstGeom prst="rect">
            <a:avLst/>
          </a:prstGeom>
          <a:noFill/>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Trình bày nét đẹp văn hóa của người Hà Nội </a:t>
            </a:r>
            <a:r>
              <a:rPr lang="en-US" sz="2800" dirty="0" smtClean="0">
                <a:solidFill>
                  <a:srgbClr val="FF0000"/>
                </a:solidFill>
                <a:latin typeface="Times New Roman" panose="02020603050405020304" pitchFamily="18" charset="0"/>
                <a:cs typeface="Times New Roman" panose="02020603050405020304" pitchFamily="18" charset="0"/>
              </a:rPr>
              <a:t>ngày nay?</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7" name="Hộp Văn bản 5">
            <a:extLst>
              <a:ext uri="{FF2B5EF4-FFF2-40B4-BE49-F238E27FC236}">
                <a16:creationId xmlns:a16="http://schemas.microsoft.com/office/drawing/2014/main" id="{6752EF37-BF48-318F-7E61-2F5406B321BB}"/>
              </a:ext>
            </a:extLst>
          </p:cNvPr>
          <p:cNvSpPr txBox="1"/>
          <p:nvPr/>
        </p:nvSpPr>
        <p:spPr>
          <a:xfrm>
            <a:off x="1716785" y="3974540"/>
            <a:ext cx="8725662" cy="954107"/>
          </a:xfrm>
          <a:prstGeom prst="rect">
            <a:avLst/>
          </a:prstGeom>
          <a:noFill/>
        </p:spPr>
        <p:txBody>
          <a:bodyPr wrap="square">
            <a:spAutoFit/>
          </a:bodyPr>
          <a:lstStyle/>
          <a:p>
            <a:r>
              <a:rPr lang="en-US" sz="2800" dirty="0" smtClean="0">
                <a:latin typeface="Times New Roman" panose="02020603050405020304" pitchFamily="18" charset="0"/>
                <a:cs typeface="Times New Roman" panose="02020603050405020304" pitchFamily="18" charset="0"/>
              </a:rPr>
              <a:t>- Sự </a:t>
            </a:r>
            <a:r>
              <a:rPr lang="en-US" sz="2800" dirty="0">
                <a:latin typeface="Times New Roman" panose="02020603050405020304" pitchFamily="18" charset="0"/>
                <a:cs typeface="Times New Roman" panose="02020603050405020304" pitchFamily="18" charset="0"/>
              </a:rPr>
              <a:t>thanh lịch duyên dáng trong chiếc áo dài, sự kính trên nhường dưới trong mỗi bữa ăn gia </a:t>
            </a:r>
            <a:r>
              <a:rPr lang="en-US" sz="2800" dirty="0" smtClean="0">
                <a:latin typeface="Times New Roman" panose="02020603050405020304" pitchFamily="18" charset="0"/>
                <a:cs typeface="Times New Roman" panose="02020603050405020304" pitchFamily="18" charset="0"/>
              </a:rPr>
              <a:t>đình.</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137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32C67303-F00F-38AC-783D-8B2116143EC1}"/>
              </a:ext>
            </a:extLst>
          </p:cNvPr>
          <p:cNvSpPr txBox="1"/>
          <p:nvPr/>
        </p:nvSpPr>
        <p:spPr>
          <a:xfrm>
            <a:off x="0" y="1492958"/>
            <a:ext cx="11830929" cy="584775"/>
          </a:xfrm>
          <a:prstGeom prst="rect">
            <a:avLst/>
          </a:prstGeom>
          <a:noFill/>
        </p:spPr>
        <p:txBody>
          <a:bodyPr wrap="square">
            <a:spAutoFit/>
          </a:bodyPr>
          <a:lstStyle/>
          <a:p>
            <a:pPr algn="ctr"/>
            <a:r>
              <a:rPr lang="en-US" sz="3200" b="1" dirty="0" smtClean="0">
                <a:solidFill>
                  <a:srgbClr val="FF0000"/>
                </a:solidFill>
                <a:latin typeface="Times New Roman" panose="02020603050405020304" pitchFamily="18" charset="0"/>
                <a:cs typeface="Times New Roman" panose="02020603050405020304" pitchFamily="18" charset="0"/>
              </a:rPr>
              <a:t>II. CÁC </a:t>
            </a:r>
            <a:r>
              <a:rPr lang="en-US" sz="3200" b="1" dirty="0" smtClean="0">
                <a:solidFill>
                  <a:srgbClr val="FF0000"/>
                </a:solidFill>
                <a:latin typeface="Times New Roman" panose="02020603050405020304" pitchFamily="18" charset="0"/>
                <a:cs typeface="Times New Roman" panose="02020603050405020304" pitchFamily="18" charset="0"/>
              </a:rPr>
              <a:t>HOẠT ĐỘNG KINH TẾ CỦA HÀ NỘI VÀ BA VÌ</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5073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85881" y="147890"/>
            <a:ext cx="11820238" cy="707886"/>
          </a:xfrm>
          <a:prstGeom prst="rect">
            <a:avLst/>
          </a:prstGeom>
          <a:noFill/>
        </p:spPr>
        <p:txBody>
          <a:bodyPr wrap="square">
            <a:spAutoFit/>
          </a:bodyPr>
          <a:lstStyle/>
          <a:p>
            <a:r>
              <a:rPr lang="en-US" sz="4000" dirty="0">
                <a:solidFill>
                  <a:srgbClr val="FF0000"/>
                </a:solidFill>
                <a:latin typeface="Times New Roman" panose="02020603050405020304" pitchFamily="18" charset="0"/>
                <a:cs typeface="Times New Roman" panose="02020603050405020304" pitchFamily="18" charset="0"/>
              </a:rPr>
              <a:t>1</a:t>
            </a:r>
            <a:r>
              <a:rPr lang="en-US" sz="4000" dirty="0" smtClean="0">
                <a:solidFill>
                  <a:srgbClr val="FF0000"/>
                </a:solidFill>
                <a:latin typeface="Times New Roman" panose="02020603050405020304" pitchFamily="18" charset="0"/>
                <a:cs typeface="Times New Roman" panose="02020603050405020304" pitchFamily="18" charset="0"/>
              </a:rPr>
              <a:t>. </a:t>
            </a:r>
            <a:r>
              <a:rPr lang="en-US" sz="4000" dirty="0" smtClean="0">
                <a:solidFill>
                  <a:srgbClr val="FF0000"/>
                </a:solidFill>
                <a:latin typeface="Times New Roman" panose="02020603050405020304" pitchFamily="18" charset="0"/>
                <a:cs typeface="Times New Roman" panose="02020603050405020304" pitchFamily="18" charset="0"/>
              </a:rPr>
              <a:t>Hoạt động kinh tế của Hà </a:t>
            </a:r>
            <a:r>
              <a:rPr lang="en-US" sz="4000" dirty="0">
                <a:solidFill>
                  <a:srgbClr val="FF0000"/>
                </a:solidFill>
                <a:latin typeface="Times New Roman" panose="02020603050405020304" pitchFamily="18" charset="0"/>
                <a:cs typeface="Times New Roman" panose="02020603050405020304" pitchFamily="18" charset="0"/>
              </a:rPr>
              <a:t>N</a:t>
            </a:r>
            <a:r>
              <a:rPr lang="en-US" sz="4000" dirty="0" smtClean="0">
                <a:solidFill>
                  <a:srgbClr val="FF0000"/>
                </a:solidFill>
                <a:latin typeface="Times New Roman" panose="02020603050405020304" pitchFamily="18" charset="0"/>
                <a:cs typeface="Times New Roman" panose="02020603050405020304" pitchFamily="18" charset="0"/>
              </a:rPr>
              <a:t>ội.</a:t>
            </a:r>
            <a:endParaRPr lang="vi-VN" sz="4000" dirty="0">
              <a:solidFill>
                <a:srgbClr val="C00000"/>
              </a:solidFill>
            </a:endParaRPr>
          </a:p>
        </p:txBody>
      </p:sp>
      <p:sp>
        <p:nvSpPr>
          <p:cNvPr id="5" name="Hộp Văn bản 5">
            <a:extLst>
              <a:ext uri="{FF2B5EF4-FFF2-40B4-BE49-F238E27FC236}">
                <a16:creationId xmlns:a16="http://schemas.microsoft.com/office/drawing/2014/main" id="{6752EF37-BF48-318F-7E61-2F5406B321BB}"/>
              </a:ext>
            </a:extLst>
          </p:cNvPr>
          <p:cNvSpPr txBox="1"/>
          <p:nvPr/>
        </p:nvSpPr>
        <p:spPr>
          <a:xfrm>
            <a:off x="570746" y="3206846"/>
            <a:ext cx="10410093" cy="2062103"/>
          </a:xfrm>
          <a:prstGeom prst="rect">
            <a:avLst/>
          </a:prstGeom>
          <a:noFill/>
        </p:spPr>
        <p:txBody>
          <a:bodyPr wrap="square">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vi-VN" sz="3200" dirty="0">
                <a:latin typeface="+mj-lt"/>
              </a:rPr>
              <a:t>Kinh tế đô thị được hiểu là tổ hợp một số ngành kinh tế phi nông </a:t>
            </a:r>
            <a:r>
              <a:rPr lang="vi-VN" sz="3200" dirty="0" smtClean="0">
                <a:latin typeface="+mj-lt"/>
              </a:rPr>
              <a:t>nghiệp. </a:t>
            </a:r>
            <a:r>
              <a:rPr lang="vi-VN" sz="3200" dirty="0">
                <a:latin typeface="+mj-lt"/>
              </a:rPr>
              <a:t>Kinh tế đô thị không chỉ có ngành sản xuất vật chất, kinh doanh mà còn bao gồm các ngành sinh hoạt xã hội như dịch vụ, du lịch, tiền tệ, bảo vệ môi trường</a:t>
            </a:r>
            <a:r>
              <a:rPr lang="vi-VN" sz="3200" dirty="0" smtClean="0">
                <a:latin typeface="+mj-lt"/>
              </a:rPr>
              <a:t>…</a:t>
            </a:r>
            <a:endParaRPr lang="en-US" sz="3200" dirty="0">
              <a:solidFill>
                <a:srgbClr val="002060"/>
              </a:solidFill>
              <a:latin typeface="+mj-lt"/>
              <a:cs typeface="Times New Roman" panose="02020603050405020304" pitchFamily="18" charset="0"/>
            </a:endParaRPr>
          </a:p>
        </p:txBody>
      </p:sp>
      <p:sp>
        <p:nvSpPr>
          <p:cNvPr id="6" name="Hộp Văn bản 3">
            <a:extLst>
              <a:ext uri="{FF2B5EF4-FFF2-40B4-BE49-F238E27FC236}">
                <a16:creationId xmlns:a16="http://schemas.microsoft.com/office/drawing/2014/main" id="{6E2C7B56-E5E2-3586-B25E-ACA190B8C3D2}"/>
              </a:ext>
            </a:extLst>
          </p:cNvPr>
          <p:cNvSpPr txBox="1"/>
          <p:nvPr/>
        </p:nvSpPr>
        <p:spPr>
          <a:xfrm>
            <a:off x="704040" y="1136313"/>
            <a:ext cx="11820238" cy="707886"/>
          </a:xfrm>
          <a:prstGeom prst="rect">
            <a:avLst/>
          </a:prstGeom>
          <a:noFill/>
        </p:spPr>
        <p:txBody>
          <a:bodyPr wrap="square">
            <a:spAutoFit/>
          </a:bodyPr>
          <a:lstStyle/>
          <a:p>
            <a:r>
              <a:rPr lang="vi-VN" sz="4000" dirty="0">
                <a:solidFill>
                  <a:srgbClr val="FF0000"/>
                </a:solidFill>
                <a:latin typeface="Times New Roman" panose="02020603050405020304" pitchFamily="18" charset="0"/>
                <a:cs typeface="Times New Roman" panose="02020603050405020304" pitchFamily="18" charset="0"/>
              </a:rPr>
              <a:t>Kinh tế đô thị được </a:t>
            </a:r>
            <a:r>
              <a:rPr lang="vi-VN" sz="4000" dirty="0" smtClean="0">
                <a:solidFill>
                  <a:srgbClr val="FF0000"/>
                </a:solidFill>
                <a:latin typeface="Times New Roman" panose="02020603050405020304" pitchFamily="18" charset="0"/>
                <a:cs typeface="Times New Roman" panose="02020603050405020304" pitchFamily="18" charset="0"/>
              </a:rPr>
              <a:t>hiểu</a:t>
            </a:r>
            <a:r>
              <a:rPr lang="en-US" sz="4000" dirty="0" smtClean="0">
                <a:solidFill>
                  <a:srgbClr val="FF0000"/>
                </a:solidFill>
                <a:latin typeface="Times New Roman" panose="02020603050405020304" pitchFamily="18" charset="0"/>
                <a:cs typeface="Times New Roman" panose="02020603050405020304" pitchFamily="18" charset="0"/>
              </a:rPr>
              <a:t> như thế nào</a:t>
            </a:r>
            <a:endParaRPr lang="vi-VN" sz="4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6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3">
            <a:extLst>
              <a:ext uri="{FF2B5EF4-FFF2-40B4-BE49-F238E27FC236}">
                <a16:creationId xmlns:a16="http://schemas.microsoft.com/office/drawing/2014/main" id="{6E2C7B56-E5E2-3586-B25E-ACA190B8C3D2}"/>
              </a:ext>
            </a:extLst>
          </p:cNvPr>
          <p:cNvSpPr txBox="1"/>
          <p:nvPr/>
        </p:nvSpPr>
        <p:spPr>
          <a:xfrm>
            <a:off x="677915" y="1763330"/>
            <a:ext cx="11820238" cy="707886"/>
          </a:xfrm>
          <a:prstGeom prst="rect">
            <a:avLst/>
          </a:prstGeom>
          <a:noFill/>
        </p:spPr>
        <p:txBody>
          <a:bodyPr wrap="square">
            <a:spAutoFit/>
          </a:bodyPr>
          <a:lstStyle/>
          <a:p>
            <a:r>
              <a:rPr lang="vi-VN" sz="4000" dirty="0">
                <a:solidFill>
                  <a:srgbClr val="FF0000"/>
                </a:solidFill>
                <a:latin typeface="Times New Roman" panose="02020603050405020304" pitchFamily="18" charset="0"/>
                <a:cs typeface="Times New Roman" panose="02020603050405020304" pitchFamily="18" charset="0"/>
              </a:rPr>
              <a:t>Hà </a:t>
            </a:r>
            <a:r>
              <a:rPr lang="vi-VN" sz="4000" dirty="0" smtClean="0">
                <a:solidFill>
                  <a:srgbClr val="FF0000"/>
                </a:solidFill>
                <a:latin typeface="Times New Roman" panose="02020603050405020304" pitchFamily="18" charset="0"/>
                <a:cs typeface="Times New Roman" panose="02020603050405020304" pitchFamily="18" charset="0"/>
              </a:rPr>
              <a:t>Nội </a:t>
            </a:r>
            <a:r>
              <a:rPr lang="vi-VN" sz="4000" dirty="0">
                <a:solidFill>
                  <a:srgbClr val="FF0000"/>
                </a:solidFill>
                <a:latin typeface="Times New Roman" panose="02020603050405020304" pitchFamily="18" charset="0"/>
                <a:cs typeface="Times New Roman" panose="02020603050405020304" pitchFamily="18" charset="0"/>
              </a:rPr>
              <a:t>có ưu </a:t>
            </a:r>
            <a:r>
              <a:rPr lang="vi-VN" sz="4000" dirty="0" smtClean="0">
                <a:solidFill>
                  <a:srgbClr val="FF0000"/>
                </a:solidFill>
                <a:latin typeface="Times New Roman" panose="02020603050405020304" pitchFamily="18" charset="0"/>
                <a:cs typeface="Times New Roman" panose="02020603050405020304" pitchFamily="18" charset="0"/>
              </a:rPr>
              <a:t>thế</a:t>
            </a:r>
            <a:r>
              <a:rPr lang="en-US" sz="4000" dirty="0" smtClean="0">
                <a:solidFill>
                  <a:srgbClr val="FF0000"/>
                </a:solidFill>
                <a:latin typeface="Times New Roman" panose="02020603050405020304" pitchFamily="18" charset="0"/>
                <a:cs typeface="Times New Roman" panose="02020603050405020304" pitchFamily="18" charset="0"/>
              </a:rPr>
              <a:t> gì để phát triển kinh tế?</a:t>
            </a:r>
            <a:endParaRPr lang="vi-VN" sz="4000" dirty="0">
              <a:solidFill>
                <a:srgbClr val="FF0000"/>
              </a:solidFill>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752EF37-BF48-318F-7E61-2F5406B321BB}"/>
              </a:ext>
            </a:extLst>
          </p:cNvPr>
          <p:cNvSpPr txBox="1"/>
          <p:nvPr/>
        </p:nvSpPr>
        <p:spPr>
          <a:xfrm>
            <a:off x="570746" y="3206846"/>
            <a:ext cx="10410093" cy="2062103"/>
          </a:xfrm>
          <a:prstGeom prst="rect">
            <a:avLst/>
          </a:prstGeom>
          <a:noFill/>
        </p:spPr>
        <p:txBody>
          <a:bodyPr wrap="square">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Hà </a:t>
            </a:r>
            <a:r>
              <a:rPr lang="vi-VN" sz="3200" dirty="0" smtClean="0">
                <a:latin typeface="Times New Roman" panose="02020603050405020304" pitchFamily="18" charset="0"/>
                <a:cs typeface="Times New Roman" panose="02020603050405020304" pitchFamily="18" charset="0"/>
              </a:rPr>
              <a:t>Nội </a:t>
            </a:r>
            <a:r>
              <a:rPr lang="vi-VN" sz="3200" dirty="0">
                <a:latin typeface="Times New Roman" panose="02020603050405020304" pitchFamily="18" charset="0"/>
                <a:cs typeface="Times New Roman" panose="02020603050405020304" pitchFamily="18" charset="0"/>
              </a:rPr>
              <a:t>có ưu thế về vị trí địa lý khi là đầu mối giao thương, kết nối với các tỉnh, thành phố và quốc tế. </a:t>
            </a:r>
            <a:r>
              <a:rPr lang="en-US" sz="3200" dirty="0">
                <a:latin typeface="Times New Roman" panose="02020603050405020304" pitchFamily="18" charset="0"/>
                <a:cs typeface="Times New Roman" panose="02020603050405020304" pitchFamily="18" charset="0"/>
              </a:rPr>
              <a:t>V</a:t>
            </a:r>
            <a:r>
              <a:rPr lang="vi-VN" sz="3200" dirty="0" smtClean="0">
                <a:latin typeface="Times New Roman" panose="02020603050405020304" pitchFamily="18" charset="0"/>
                <a:cs typeface="Times New Roman" panose="02020603050405020304" pitchFamily="18" charset="0"/>
              </a:rPr>
              <a:t>ới </a:t>
            </a:r>
            <a:r>
              <a:rPr lang="vi-VN" sz="3200" dirty="0">
                <a:latin typeface="Times New Roman" panose="02020603050405020304" pitchFamily="18" charset="0"/>
                <a:cs typeface="Times New Roman" panose="02020603050405020304" pitchFamily="18" charset="0"/>
              </a:rPr>
              <a:t>các trung tâm đô thị mới hiện đại như Tây Hồ Tây, hai bên đường Nhật Tân - Nội Bài…</a:t>
            </a:r>
            <a:endParaRPr lang="en-US"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1290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494717" y="1679203"/>
            <a:ext cx="9451957" cy="812530"/>
          </a:xfrm>
          <a:prstGeom prst="rect">
            <a:avLst/>
          </a:prstGeom>
          <a:noFill/>
        </p:spPr>
        <p:txBody>
          <a:bodyPr wrap="square">
            <a:spAutoFit/>
          </a:bodyPr>
          <a:lstStyle/>
          <a:p>
            <a:pPr algn="just">
              <a:lnSpc>
                <a:spcPct val="130000"/>
              </a:lnSpc>
            </a:pPr>
            <a:r>
              <a:rPr lang="en-US" sz="3600" dirty="0" smtClean="0">
                <a:solidFill>
                  <a:srgbClr val="FF0000"/>
                </a:solidFill>
                <a:latin typeface="Times New Roman" panose="02020603050405020304" pitchFamily="18" charset="0"/>
                <a:cs typeface="Times New Roman" panose="02020603050405020304" pitchFamily="18" charset="0"/>
              </a:rPr>
              <a:t>Các ngành nghề nào được ưu tiên phát triển? </a:t>
            </a:r>
            <a:endParaRPr lang="vi-VN"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5">
            <a:extLst>
              <a:ext uri="{FF2B5EF4-FFF2-40B4-BE49-F238E27FC236}">
                <a16:creationId xmlns:a16="http://schemas.microsoft.com/office/drawing/2014/main" id="{6752EF37-BF48-318F-7E61-2F5406B321BB}"/>
              </a:ext>
            </a:extLst>
          </p:cNvPr>
          <p:cNvSpPr txBox="1"/>
          <p:nvPr/>
        </p:nvSpPr>
        <p:spPr>
          <a:xfrm>
            <a:off x="0" y="3359403"/>
            <a:ext cx="11848011" cy="2836739"/>
          </a:xfrm>
          <a:prstGeom prst="rect">
            <a:avLst/>
          </a:prstGeom>
          <a:noFill/>
        </p:spPr>
        <p:txBody>
          <a:bodyPr wrap="square">
            <a:spAutoFit/>
          </a:bodyPr>
          <a:lstStyle/>
          <a:p>
            <a:pPr algn="just">
              <a:lnSpc>
                <a:spcPct val="130000"/>
              </a:lnSpc>
            </a:pPr>
            <a:r>
              <a:rPr lang="en-US" dirty="0" smtClean="0"/>
              <a:t>	</a:t>
            </a:r>
            <a:r>
              <a:rPr lang="en-US" sz="2800" dirty="0" smtClean="0"/>
              <a:t>M</a:t>
            </a:r>
            <a:r>
              <a:rPr lang="vi-VN" sz="2800" dirty="0" smtClean="0"/>
              <a:t>ột </a:t>
            </a:r>
            <a:r>
              <a:rPr lang="vi-VN" sz="2800" dirty="0"/>
              <a:t>số ngành, lĩnh vực kinh tế đô thị, như du lịch, thương mại, bưu chính, viễn thông, tài chính, ngân hàng, khoa học - công nghệ, giáo dục - đào tạo, y tế, dịch vụ công… đã được xác định tập trung ưu tiên phát triển. Trong đó, du lịch trở thành ngành kinh tế mũi nhọn, với nhiều loại hình, như du lịch văn hóa, lịch sử, sinh thái</a:t>
            </a:r>
            <a:r>
              <a:rPr lang="vi-VN" sz="2800" dirty="0" smtClean="0"/>
              <a:t>…</a:t>
            </a:r>
            <a:endParaRPr lang="vi-VN"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783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17567" y="1679203"/>
            <a:ext cx="10829108" cy="812530"/>
          </a:xfrm>
          <a:prstGeom prst="rect">
            <a:avLst/>
          </a:prstGeom>
          <a:noFill/>
        </p:spPr>
        <p:txBody>
          <a:bodyPr wrap="square">
            <a:spAutoFit/>
          </a:bodyPr>
          <a:lstStyle/>
          <a:p>
            <a:pPr algn="just">
              <a:lnSpc>
                <a:spcPct val="130000"/>
              </a:lnSpc>
            </a:pPr>
            <a:r>
              <a:rPr lang="en-US" sz="3600" dirty="0" smtClean="0">
                <a:solidFill>
                  <a:srgbClr val="FF0000"/>
                </a:solidFill>
                <a:latin typeface="Times New Roman" panose="02020603050405020304" pitchFamily="18" charset="0"/>
                <a:cs typeface="Times New Roman" panose="02020603050405020304" pitchFamily="18" charset="0"/>
              </a:rPr>
              <a:t>Mục tiêu dự kiến về kinh tế đến năm 2025 của thành phố? </a:t>
            </a:r>
            <a:endParaRPr lang="vi-VN" sz="3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5">
            <a:extLst>
              <a:ext uri="{FF2B5EF4-FFF2-40B4-BE49-F238E27FC236}">
                <a16:creationId xmlns:a16="http://schemas.microsoft.com/office/drawing/2014/main" id="{6752EF37-BF48-318F-7E61-2F5406B321BB}"/>
              </a:ext>
            </a:extLst>
          </p:cNvPr>
          <p:cNvSpPr txBox="1"/>
          <p:nvPr/>
        </p:nvSpPr>
        <p:spPr>
          <a:xfrm>
            <a:off x="0" y="3359403"/>
            <a:ext cx="11848011" cy="1212640"/>
          </a:xfrm>
          <a:prstGeom prst="rect">
            <a:avLst/>
          </a:prstGeom>
          <a:noFill/>
        </p:spPr>
        <p:txBody>
          <a:bodyPr wrap="square">
            <a:spAutoFit/>
          </a:bodyPr>
          <a:lstStyle/>
          <a:p>
            <a:pPr algn="just">
              <a:lnSpc>
                <a:spcPct val="130000"/>
              </a:lnSpc>
            </a:pPr>
            <a:r>
              <a:rPr lang="en-US" dirty="0" smtClean="0"/>
              <a:t>	</a:t>
            </a:r>
            <a:r>
              <a:rPr lang="vi-VN" sz="2800" dirty="0">
                <a:latin typeface="Times New Roman" panose="02020603050405020304" pitchFamily="18" charset="0"/>
                <a:cs typeface="Times New Roman" panose="02020603050405020304" pitchFamily="18" charset="0"/>
              </a:rPr>
              <a:t>Mục tiêu thành phố dự kiến là đến năm 2025, Hà Nội trở thành trung tâm thương mại lớn về giao thương và kinh tế của cả nước, khu vực Đông Nam Á. </a:t>
            </a:r>
            <a:endParaRPr lang="vi-VN" sz="28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580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17567" y="1679203"/>
            <a:ext cx="10829108" cy="740652"/>
          </a:xfrm>
          <a:prstGeom prst="rect">
            <a:avLst/>
          </a:prstGeom>
          <a:noFill/>
        </p:spPr>
        <p:txBody>
          <a:bodyPr wrap="square">
            <a:spAutoFit/>
          </a:bodyPr>
          <a:lstStyle/>
          <a:p>
            <a:pPr algn="just">
              <a:lnSpc>
                <a:spcPct val="130000"/>
              </a:lnSpc>
            </a:pPr>
            <a:r>
              <a:rPr lang="en-US" sz="3600" dirty="0">
                <a:solidFill>
                  <a:srgbClr val="FF0000"/>
                </a:solidFill>
                <a:latin typeface="Times New Roman" panose="02020603050405020304" pitchFamily="18" charset="0"/>
                <a:cs typeface="Times New Roman" panose="02020603050405020304" pitchFamily="18" charset="0"/>
              </a:rPr>
              <a:t>Nêu địa thế của Ba Vì? </a:t>
            </a:r>
            <a:endParaRPr lang="vi-VN" sz="3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5">
            <a:extLst>
              <a:ext uri="{FF2B5EF4-FFF2-40B4-BE49-F238E27FC236}">
                <a16:creationId xmlns:a16="http://schemas.microsoft.com/office/drawing/2014/main" id="{6752EF37-BF48-318F-7E61-2F5406B321BB}"/>
              </a:ext>
            </a:extLst>
          </p:cNvPr>
          <p:cNvSpPr txBox="1"/>
          <p:nvPr/>
        </p:nvSpPr>
        <p:spPr>
          <a:xfrm>
            <a:off x="0" y="3359403"/>
            <a:ext cx="11848011" cy="1077218"/>
          </a:xfrm>
          <a:prstGeom prst="rect">
            <a:avLst/>
          </a:prstGeom>
          <a:noFill/>
        </p:spPr>
        <p:txBody>
          <a:bodyPr wrap="square">
            <a:spAutoFit/>
          </a:bodyPr>
          <a:lstStyle/>
          <a:p>
            <a:r>
              <a:rPr lang="en-US" dirty="0" smtClean="0"/>
              <a:t>	</a:t>
            </a:r>
            <a:r>
              <a:rPr lang="en-US" sz="3200" dirty="0">
                <a:latin typeface="Times New Roman" panose="02020603050405020304" pitchFamily="18" charset="0"/>
                <a:cs typeface="Times New Roman" panose="02020603050405020304" pitchFamily="18" charset="0"/>
              </a:rPr>
              <a:t>Ba Vì là huyện thuộc vùng bán sơn địa ở phía Tây Bắc Thủ đô Hà Nội, sở hữu nguồn tài nguyên thiên nhiên du lịch rất phong phú. </a:t>
            </a:r>
          </a:p>
        </p:txBody>
      </p:sp>
      <p:sp>
        <p:nvSpPr>
          <p:cNvPr id="6" name="Hộp Văn bản 3">
            <a:extLst>
              <a:ext uri="{FF2B5EF4-FFF2-40B4-BE49-F238E27FC236}">
                <a16:creationId xmlns:a16="http://schemas.microsoft.com/office/drawing/2014/main" id="{6E2C7B56-E5E2-3586-B25E-ACA190B8C3D2}"/>
              </a:ext>
            </a:extLst>
          </p:cNvPr>
          <p:cNvSpPr txBox="1"/>
          <p:nvPr/>
        </p:nvSpPr>
        <p:spPr>
          <a:xfrm>
            <a:off x="371762" y="465703"/>
            <a:ext cx="11820238" cy="707886"/>
          </a:xfrm>
          <a:prstGeom prst="rect">
            <a:avLst/>
          </a:prstGeom>
          <a:noFill/>
        </p:spPr>
        <p:txBody>
          <a:bodyPr wrap="square">
            <a:spAutoFit/>
          </a:bodyPr>
          <a:lstStyle/>
          <a:p>
            <a:r>
              <a:rPr lang="en-US" sz="4000" dirty="0">
                <a:solidFill>
                  <a:srgbClr val="FF0000"/>
                </a:solidFill>
                <a:latin typeface="Times New Roman" panose="02020603050405020304" pitchFamily="18" charset="0"/>
                <a:cs typeface="Times New Roman" panose="02020603050405020304" pitchFamily="18" charset="0"/>
              </a:rPr>
              <a:t>2</a:t>
            </a:r>
            <a:r>
              <a:rPr lang="en-US" sz="4000" dirty="0" smtClean="0">
                <a:solidFill>
                  <a:srgbClr val="FF0000"/>
                </a:solidFill>
                <a:latin typeface="Times New Roman" panose="02020603050405020304" pitchFamily="18" charset="0"/>
                <a:cs typeface="Times New Roman" panose="02020603050405020304" pitchFamily="18" charset="0"/>
              </a:rPr>
              <a:t>. </a:t>
            </a:r>
            <a:r>
              <a:rPr lang="en-US" sz="4000" dirty="0" smtClean="0">
                <a:solidFill>
                  <a:srgbClr val="FF0000"/>
                </a:solidFill>
                <a:latin typeface="Times New Roman" panose="02020603050405020304" pitchFamily="18" charset="0"/>
                <a:cs typeface="Times New Roman" panose="02020603050405020304" pitchFamily="18" charset="0"/>
              </a:rPr>
              <a:t>Hoạt động kinh tế của Ba Vì.</a:t>
            </a:r>
            <a:endParaRPr lang="vi-VN" sz="4000" dirty="0">
              <a:solidFill>
                <a:srgbClr val="C00000"/>
              </a:solidFill>
            </a:endParaRPr>
          </a:p>
        </p:txBody>
      </p:sp>
    </p:spTree>
    <p:extLst>
      <p:ext uri="{BB962C8B-B14F-4D97-AF65-F5344CB8AC3E}">
        <p14:creationId xmlns:p14="http://schemas.microsoft.com/office/powerpoint/2010/main" val="97004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5">
            <a:extLst>
              <a:ext uri="{FF2B5EF4-FFF2-40B4-BE49-F238E27FC236}">
                <a16:creationId xmlns:a16="http://schemas.microsoft.com/office/drawing/2014/main" id="{6752EF37-BF48-318F-7E61-2F5406B321BB}"/>
              </a:ext>
            </a:extLst>
          </p:cNvPr>
          <p:cNvSpPr txBox="1"/>
          <p:nvPr/>
        </p:nvSpPr>
        <p:spPr>
          <a:xfrm>
            <a:off x="199963" y="3801620"/>
            <a:ext cx="11254154" cy="1077218"/>
          </a:xfrm>
          <a:prstGeom prst="rect">
            <a:avLst/>
          </a:prstGeom>
          <a:noFill/>
        </p:spPr>
        <p:txBody>
          <a:bodyPr wrap="square">
            <a:spAutoFit/>
          </a:bodyPr>
          <a:lstStyle/>
          <a:p>
            <a:r>
              <a:rPr lang="en-US" dirty="0"/>
              <a:t>“</a:t>
            </a:r>
            <a:r>
              <a:rPr lang="en-US" sz="3200" dirty="0">
                <a:latin typeface="Times New Roman" panose="02020603050405020304" pitchFamily="18" charset="0"/>
                <a:cs typeface="Times New Roman" panose="02020603050405020304" pitchFamily="18" charset="0"/>
              </a:rPr>
              <a:t>Nhắc đến Ba Vì, </a:t>
            </a:r>
            <a:r>
              <a:rPr lang="en-US" sz="3200" dirty="0" smtClean="0">
                <a:latin typeface="Times New Roman" panose="02020603050405020304" pitchFamily="18" charset="0"/>
                <a:cs typeface="Times New Roman" panose="02020603050405020304" pitchFamily="18" charset="0"/>
              </a:rPr>
              <a:t>người ta nghĩ </a:t>
            </a:r>
            <a:r>
              <a:rPr lang="en-US" sz="3200" dirty="0">
                <a:latin typeface="Times New Roman" panose="02020603050405020304" pitchFamily="18" charset="0"/>
                <a:cs typeface="Times New Roman" panose="02020603050405020304" pitchFamily="18" charset="0"/>
              </a:rPr>
              <a:t>ngay đến vùng đất giàu tiềm năng du lịch về sinh thái - nghỉ dưỡng và đậm đà bản sắc dân tộc. </a:t>
            </a:r>
            <a:endParaRPr lang="en-US" sz="3200" dirty="0" smtClean="0">
              <a:latin typeface="Times New Roman" panose="02020603050405020304" pitchFamily="18" charset="0"/>
              <a:cs typeface="Times New Roman" panose="02020603050405020304" pitchFamily="18" charset="0"/>
            </a:endParaRPr>
          </a:p>
        </p:txBody>
      </p:sp>
      <p:sp>
        <p:nvSpPr>
          <p:cNvPr id="5" name="Rectangle 4"/>
          <p:cNvSpPr/>
          <p:nvPr/>
        </p:nvSpPr>
        <p:spPr>
          <a:xfrm>
            <a:off x="604911" y="1776171"/>
            <a:ext cx="8385436" cy="523220"/>
          </a:xfrm>
          <a:prstGeom prst="rect">
            <a:avLst/>
          </a:prstGeom>
        </p:spPr>
        <p:txBody>
          <a:bodyPr wrap="square">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Nhắc đến ba vì du khách nghĩ tới vấn đề gì ?</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440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17567" y="1679203"/>
            <a:ext cx="10829108" cy="1460849"/>
          </a:xfrm>
          <a:prstGeom prst="rect">
            <a:avLst/>
          </a:prstGeom>
          <a:noFill/>
        </p:spPr>
        <p:txBody>
          <a:bodyPr wrap="square">
            <a:spAutoFit/>
          </a:bodyPr>
          <a:lstStyle/>
          <a:p>
            <a:pPr algn="just">
              <a:lnSpc>
                <a:spcPct val="130000"/>
              </a:lnSpc>
            </a:pPr>
            <a:r>
              <a:rPr lang="en-US" sz="3600" dirty="0" smtClean="0">
                <a:solidFill>
                  <a:srgbClr val="FF0000"/>
                </a:solidFill>
                <a:latin typeface="Times New Roman" panose="02020603050405020304" pitchFamily="18" charset="0"/>
                <a:cs typeface="Times New Roman" panose="02020603050405020304" pitchFamily="18" charset="0"/>
              </a:rPr>
              <a:t>Theo em Ba Vì thuận lợi cho các ngành kinh tế nào phát triển? </a:t>
            </a:r>
            <a:endParaRPr lang="vi-VN" sz="3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5">
            <a:extLst>
              <a:ext uri="{FF2B5EF4-FFF2-40B4-BE49-F238E27FC236}">
                <a16:creationId xmlns:a16="http://schemas.microsoft.com/office/drawing/2014/main" id="{6752EF37-BF48-318F-7E61-2F5406B321BB}"/>
              </a:ext>
            </a:extLst>
          </p:cNvPr>
          <p:cNvSpPr txBox="1"/>
          <p:nvPr/>
        </p:nvSpPr>
        <p:spPr>
          <a:xfrm>
            <a:off x="0" y="3359403"/>
            <a:ext cx="11848011" cy="1569660"/>
          </a:xfrm>
          <a:prstGeom prst="rect">
            <a:avLst/>
          </a:prstGeom>
          <a:noFill/>
        </p:spPr>
        <p:txBody>
          <a:bodyPr wrap="square">
            <a:spAutoFit/>
          </a:bodyPr>
          <a:lstStyle/>
          <a:p>
            <a:r>
              <a:rPr lang="en-US" dirty="0" smtClean="0"/>
              <a:t>	</a:t>
            </a:r>
            <a:r>
              <a:rPr lang="en-US" sz="3200" dirty="0">
                <a:latin typeface="Times New Roman" panose="02020603050405020304" pitchFamily="18" charset="0"/>
                <a:cs typeface="Times New Roman" panose="02020603050405020304" pitchFamily="18" charset="0"/>
              </a:rPr>
              <a:t> Ba Vì là huyện thuộc vùng bán sơn địa ở phía Tây Bắc Thủ đô Hà </a:t>
            </a:r>
            <a:r>
              <a:rPr lang="en-US" sz="3200" dirty="0" smtClean="0">
                <a:latin typeface="Times New Roman" panose="02020603050405020304" pitchFamily="18" charset="0"/>
                <a:cs typeface="Times New Roman" panose="02020603050405020304" pitchFamily="18" charset="0"/>
              </a:rPr>
              <a:t>Nội quỹ đất còn rất nhiều, nên rất phù hợp với nông nghiệp với phát triển Du lịch.</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624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17567" y="1679203"/>
            <a:ext cx="10829108" cy="1532727"/>
          </a:xfrm>
          <a:prstGeom prst="rect">
            <a:avLst/>
          </a:prstGeom>
          <a:noFill/>
        </p:spPr>
        <p:txBody>
          <a:bodyPr wrap="square">
            <a:spAutoFit/>
          </a:bodyPr>
          <a:lstStyle/>
          <a:p>
            <a:pPr algn="just">
              <a:lnSpc>
                <a:spcPct val="130000"/>
              </a:lnSpc>
            </a:pPr>
            <a:r>
              <a:rPr lang="en-US" sz="3600" dirty="0" smtClean="0">
                <a:solidFill>
                  <a:srgbClr val="FF0000"/>
                </a:solidFill>
                <a:latin typeface="Times New Roman" panose="02020603050405020304" pitchFamily="18" charset="0"/>
                <a:cs typeface="Times New Roman" panose="02020603050405020304" pitchFamily="18" charset="0"/>
              </a:rPr>
              <a:t>Em hãy kể tên một số khu du lịch, khu nghỉ dưỡng mà em biết mà em biết? </a:t>
            </a:r>
            <a:endParaRPr lang="vi-VN" sz="3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5">
            <a:extLst>
              <a:ext uri="{FF2B5EF4-FFF2-40B4-BE49-F238E27FC236}">
                <a16:creationId xmlns:a16="http://schemas.microsoft.com/office/drawing/2014/main" id="{6752EF37-BF48-318F-7E61-2F5406B321BB}"/>
              </a:ext>
            </a:extLst>
          </p:cNvPr>
          <p:cNvSpPr txBox="1"/>
          <p:nvPr/>
        </p:nvSpPr>
        <p:spPr>
          <a:xfrm>
            <a:off x="0" y="3359403"/>
            <a:ext cx="11848011" cy="2554545"/>
          </a:xfrm>
          <a:prstGeom prst="rect">
            <a:avLst/>
          </a:prstGeom>
          <a:noFill/>
        </p:spPr>
        <p:txBody>
          <a:bodyPr wrap="square">
            <a:spAutoFit/>
          </a:bodyPr>
          <a:lstStyle/>
          <a:p>
            <a:r>
              <a:rPr lang="en-US" dirty="0" smtClean="0"/>
              <a:t>	</a:t>
            </a:r>
            <a:r>
              <a:rPr lang="en-US" sz="3200" dirty="0">
                <a:latin typeface="Times New Roman" panose="02020603050405020304" pitchFamily="18" charset="0"/>
                <a:cs typeface="Times New Roman" panose="02020603050405020304" pitchFamily="18" charset="0"/>
              </a:rPr>
              <a:t> Ba Vì </a:t>
            </a:r>
            <a:r>
              <a:rPr lang="en-US" sz="3200" dirty="0" smtClean="0">
                <a:latin typeface="Times New Roman" panose="02020603050405020304" pitchFamily="18" charset="0"/>
                <a:cs typeface="Times New Roman" panose="02020603050405020304" pitchFamily="18" charset="0"/>
              </a:rPr>
              <a:t>có những khu du lich, nghỉ dưỡng như: Ao Vua, Khoang Xanh, </a:t>
            </a:r>
            <a:r>
              <a:rPr lang="en-US" sz="3200" dirty="0">
                <a:latin typeface="Times New Roman" panose="02020603050405020304" pitchFamily="18" charset="0"/>
                <a:cs typeface="Times New Roman" panose="02020603050405020304" pitchFamily="18" charset="0"/>
              </a:rPr>
              <a:t>Du lịch chăm sóc sức khỏe; tắm thảo </a:t>
            </a:r>
            <a:r>
              <a:rPr lang="en-US" sz="3200" dirty="0" smtClean="0">
                <a:latin typeface="Times New Roman" panose="02020603050405020304" pitchFamily="18" charset="0"/>
                <a:cs typeface="Times New Roman" panose="02020603050405020304" pitchFamily="18" charset="0"/>
              </a:rPr>
              <a:t>dược, </a:t>
            </a:r>
            <a:r>
              <a:rPr lang="en-US" sz="3200" dirty="0">
                <a:latin typeface="Times New Roman" panose="02020603050405020304" pitchFamily="18" charset="0"/>
                <a:cs typeface="Times New Roman" panose="02020603050405020304" pitchFamily="18" charset="0"/>
              </a:rPr>
              <a:t>nghỉ dưỡng tại Thiên Sơn - Suối Ngà, Tản Đà Resort, </a:t>
            </a:r>
            <a:r>
              <a:rPr lang="en-US" sz="3200" dirty="0" smtClean="0">
                <a:latin typeface="Times New Roman" panose="02020603050405020304" pitchFamily="18" charset="0"/>
                <a:cs typeface="Times New Roman" panose="02020603050405020304" pitchFamily="18" charset="0"/>
              </a:rPr>
              <a:t>du </a:t>
            </a:r>
            <a:r>
              <a:rPr lang="en-US" sz="3200" dirty="0">
                <a:latin typeface="Times New Roman" panose="02020603050405020304" pitchFamily="18" charset="0"/>
                <a:cs typeface="Times New Roman" panose="02020603050405020304" pitchFamily="18" charset="0"/>
              </a:rPr>
              <a:t>lịch nông nghiệp, du lịch văn hóa - tâm linh tại các xã Vân Hòa, Yên Bài, Ba Vì, Ba Trại, Cổ Đô, Minh Quang…” </a:t>
            </a:r>
          </a:p>
        </p:txBody>
      </p:sp>
    </p:spTree>
    <p:extLst>
      <p:ext uri="{BB962C8B-B14F-4D97-AF65-F5344CB8AC3E}">
        <p14:creationId xmlns:p14="http://schemas.microsoft.com/office/powerpoint/2010/main" val="259459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32C67303-F00F-38AC-783D-8B2116143EC1}"/>
              </a:ext>
            </a:extLst>
          </p:cNvPr>
          <p:cNvSpPr txBox="1"/>
          <p:nvPr/>
        </p:nvSpPr>
        <p:spPr>
          <a:xfrm>
            <a:off x="-539598" y="434866"/>
            <a:ext cx="11830929" cy="584775"/>
          </a:xfrm>
          <a:prstGeom prst="rect">
            <a:avLst/>
          </a:prstGeom>
          <a:noFill/>
        </p:spPr>
        <p:txBody>
          <a:bodyPr wrap="square">
            <a:spAutoFit/>
          </a:bodyPr>
          <a:lstStyle/>
          <a:p>
            <a:pPr algn="ctr"/>
            <a:r>
              <a:rPr lang="en-US" sz="3200" b="1" dirty="0" smtClean="0">
                <a:solidFill>
                  <a:srgbClr val="FF0000"/>
                </a:solidFill>
                <a:latin typeface="Times New Roman" panose="02020603050405020304" pitchFamily="18" charset="0"/>
                <a:cs typeface="Times New Roman" panose="02020603050405020304" pitchFamily="18" charset="0"/>
              </a:rPr>
              <a:t>I. DÂN </a:t>
            </a:r>
            <a:r>
              <a:rPr lang="en-US" sz="3200" b="1" dirty="0" smtClean="0">
                <a:solidFill>
                  <a:srgbClr val="FF0000"/>
                </a:solidFill>
                <a:latin typeface="Times New Roman" panose="02020603050405020304" pitchFamily="18" charset="0"/>
                <a:cs typeface="Times New Roman" panose="02020603050405020304" pitchFamily="18" charset="0"/>
              </a:rPr>
              <a:t>CƯ VÀ VĂN HÓA CỦA HÀ NỘI</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009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17567" y="1679203"/>
            <a:ext cx="10829108" cy="1532727"/>
          </a:xfrm>
          <a:prstGeom prst="rect">
            <a:avLst/>
          </a:prstGeom>
          <a:noFill/>
        </p:spPr>
        <p:txBody>
          <a:bodyPr wrap="square">
            <a:spAutoFit/>
          </a:bodyPr>
          <a:lstStyle/>
          <a:p>
            <a:pPr algn="just">
              <a:lnSpc>
                <a:spcPct val="130000"/>
              </a:lnSpc>
            </a:pPr>
            <a:r>
              <a:rPr lang="en-US" sz="3600" dirty="0" smtClean="0">
                <a:solidFill>
                  <a:srgbClr val="FF0000"/>
                </a:solidFill>
                <a:latin typeface="Times New Roman" panose="02020603050405020304" pitchFamily="18" charset="0"/>
                <a:cs typeface="Times New Roman" panose="02020603050405020304" pitchFamily="18" charset="0"/>
              </a:rPr>
              <a:t>Ngoài những tài nguyên thiên nhiên Ba Vì còn sở Hữu di sản văn hóa gì? </a:t>
            </a:r>
            <a:endParaRPr lang="vi-VN" sz="3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5">
            <a:extLst>
              <a:ext uri="{FF2B5EF4-FFF2-40B4-BE49-F238E27FC236}">
                <a16:creationId xmlns:a16="http://schemas.microsoft.com/office/drawing/2014/main" id="{6752EF37-BF48-318F-7E61-2F5406B321BB}"/>
              </a:ext>
            </a:extLst>
          </p:cNvPr>
          <p:cNvSpPr txBox="1"/>
          <p:nvPr/>
        </p:nvSpPr>
        <p:spPr>
          <a:xfrm>
            <a:off x="0" y="3359403"/>
            <a:ext cx="11848011" cy="1569660"/>
          </a:xfrm>
          <a:prstGeom prst="rect">
            <a:avLst/>
          </a:prstGeom>
          <a:noFill/>
        </p:spPr>
        <p:txBody>
          <a:bodyPr wrap="square">
            <a:spAutoFit/>
          </a:bodyPr>
          <a:lstStyle/>
          <a:p>
            <a:r>
              <a:rPr lang="en-US" dirty="0" smtClean="0"/>
              <a:t>	</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Ba </a:t>
            </a:r>
            <a:r>
              <a:rPr lang="en-US" sz="3200" dirty="0">
                <a:latin typeface="Times New Roman" panose="02020603050405020304" pitchFamily="18" charset="0"/>
                <a:cs typeface="Times New Roman" panose="02020603050405020304" pitchFamily="18" charset="0"/>
              </a:rPr>
              <a:t>Vì còn sở hữu nhiều di sản văn hóa phi vật thể đặc </a:t>
            </a:r>
            <a:r>
              <a:rPr lang="en-US" sz="3200" dirty="0" smtClean="0">
                <a:latin typeface="Times New Roman" panose="02020603050405020304" pitchFamily="18" charset="0"/>
                <a:cs typeface="Times New Roman" panose="02020603050405020304" pitchFamily="18" charset="0"/>
              </a:rPr>
              <a:t>sắc như: </a:t>
            </a:r>
            <a:r>
              <a:rPr lang="en-US" sz="3200" dirty="0">
                <a:latin typeface="Times New Roman" panose="02020603050405020304" pitchFamily="18" charset="0"/>
                <a:cs typeface="Times New Roman" panose="02020603050405020304" pitchFamily="18" charset="0"/>
              </a:rPr>
              <a:t>T</a:t>
            </a:r>
            <a:r>
              <a:rPr lang="en-US" sz="3200" dirty="0" smtClean="0">
                <a:latin typeface="Times New Roman" panose="02020603050405020304" pitchFamily="18" charset="0"/>
                <a:cs typeface="Times New Roman" panose="02020603050405020304" pitchFamily="18" charset="0"/>
              </a:rPr>
              <a:t>ín </a:t>
            </a:r>
            <a:r>
              <a:rPr lang="en-US" sz="3200" dirty="0">
                <a:latin typeface="Times New Roman" panose="02020603050405020304" pitchFamily="18" charset="0"/>
                <a:cs typeface="Times New Roman" panose="02020603050405020304" pitchFamily="18" charset="0"/>
              </a:rPr>
              <a:t>ngưỡng thờ Tản Viên Sơn Thánh hay các phong tục, tập quán đặc sắc của người Dao, Mường sinh </a:t>
            </a:r>
            <a:r>
              <a:rPr lang="en-US" sz="3200" dirty="0" smtClean="0">
                <a:latin typeface="Times New Roman" panose="02020603050405020304" pitchFamily="18" charset="0"/>
                <a:cs typeface="Times New Roman" panose="02020603050405020304" pitchFamily="18" charset="0"/>
              </a:rPr>
              <a:t>sống.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968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17567" y="1679203"/>
            <a:ext cx="10829108" cy="1460849"/>
          </a:xfrm>
          <a:prstGeom prst="rect">
            <a:avLst/>
          </a:prstGeom>
          <a:noFill/>
        </p:spPr>
        <p:txBody>
          <a:bodyPr wrap="square">
            <a:spAutoFit/>
          </a:bodyPr>
          <a:lstStyle/>
          <a:p>
            <a:pPr algn="just">
              <a:lnSpc>
                <a:spcPct val="130000"/>
              </a:lnSpc>
            </a:pPr>
            <a:r>
              <a:rPr lang="en-US" sz="3600" dirty="0" smtClean="0">
                <a:solidFill>
                  <a:srgbClr val="FF0000"/>
                </a:solidFill>
                <a:latin typeface="Times New Roman" panose="02020603050405020304" pitchFamily="18" charset="0"/>
                <a:cs typeface="Times New Roman" panose="02020603050405020304" pitchFamily="18" charset="0"/>
              </a:rPr>
              <a:t>Ba Vì phấn đấu phát triển ngành kinh tế nào là ngành mũi nhọn? </a:t>
            </a:r>
            <a:endParaRPr lang="vi-VN" sz="3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5">
            <a:extLst>
              <a:ext uri="{FF2B5EF4-FFF2-40B4-BE49-F238E27FC236}">
                <a16:creationId xmlns:a16="http://schemas.microsoft.com/office/drawing/2014/main" id="{6752EF37-BF48-318F-7E61-2F5406B321BB}"/>
              </a:ext>
            </a:extLst>
          </p:cNvPr>
          <p:cNvSpPr txBox="1"/>
          <p:nvPr/>
        </p:nvSpPr>
        <p:spPr>
          <a:xfrm>
            <a:off x="0" y="3359403"/>
            <a:ext cx="11848011" cy="3539430"/>
          </a:xfrm>
          <a:prstGeom prst="rect">
            <a:avLst/>
          </a:prstGeom>
          <a:noFill/>
        </p:spPr>
        <p:txBody>
          <a:bodyPr wrap="square">
            <a:spAutoFit/>
          </a:bodyPr>
          <a:lstStyle/>
          <a:p>
            <a:r>
              <a:rPr lang="en-US" dirty="0" smtClean="0"/>
              <a:t>	</a:t>
            </a:r>
            <a:r>
              <a:rPr lang="en-US" sz="3200" dirty="0">
                <a:latin typeface="Times New Roman" panose="02020603050405020304" pitchFamily="18" charset="0"/>
                <a:cs typeface="Times New Roman" panose="02020603050405020304" pitchFamily="18" charset="0"/>
              </a:rPr>
              <a:t> Huyện Ba Vì phấn đấu phát triển du lịch thành ngành kinh tế mũi nhọn, trọng điểm. </a:t>
            </a:r>
            <a:endParaRPr lang="en-US" sz="3200" dirty="0" smtClean="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Huyện </a:t>
            </a:r>
            <a:r>
              <a:rPr lang="en-US" sz="3200" dirty="0">
                <a:latin typeface="Times New Roman" panose="02020603050405020304" pitchFamily="18" charset="0"/>
                <a:cs typeface="Times New Roman" panose="02020603050405020304" pitchFamily="18" charset="0"/>
              </a:rPr>
              <a:t>cũng định hướng phát triển các khu du lịch quy mô lớn hiện đại và đa dạng hóa dịch vụ, sản phẩm</a:t>
            </a:r>
            <a:r>
              <a:rPr lang="en-US" sz="3200" dirty="0" smtClean="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Trong đó tập trung xây dựng các sản phẩm du lịch có chất lượng cao nhằm thu hút khách du lịch trong nước và quốc tế, góp phần phát triển kinh tế - xã hội nhanh, bền vững</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319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WordArt 2">
            <a:extLst>
              <a:ext uri="{FF2B5EF4-FFF2-40B4-BE49-F238E27FC236}">
                <a16:creationId xmlns:a16="http://schemas.microsoft.com/office/drawing/2014/main" id="{DBDCEBA9-5EFE-4A84-9B8B-CA53883BAF51}"/>
              </a:ext>
            </a:extLst>
          </p:cNvPr>
          <p:cNvSpPr>
            <a:spLocks noChangeArrowheads="1" noChangeShapeType="1" noTextEdit="1"/>
          </p:cNvSpPr>
          <p:nvPr/>
        </p:nvSpPr>
        <p:spPr bwMode="auto">
          <a:xfrm>
            <a:off x="3009900" y="1028701"/>
            <a:ext cx="6343650" cy="1152525"/>
          </a:xfrm>
          <a:prstGeom prst="rect">
            <a:avLst/>
          </a:prstGeom>
        </p:spPr>
        <p:txBody>
          <a:bodyPr wrap="none" fromWordArt="1">
            <a:prstTxWarp prst="textPlain">
              <a:avLst>
                <a:gd name="adj" fmla="val 50000"/>
              </a:avLst>
            </a:prstTxWarp>
          </a:bodyPr>
          <a:lstStyle/>
          <a:p>
            <a:pPr algn="ctr"/>
            <a:r>
              <a:rPr lang="vi-VN" sz="2100" b="1" kern="10" dirty="0">
                <a:ln w="19050">
                  <a:solidFill>
                    <a:srgbClr val="FF6600"/>
                  </a:solidFill>
                  <a:round/>
                  <a:headEnd/>
                  <a:tailEnd/>
                </a:ln>
                <a:gradFill rotWithShape="1">
                  <a:gsLst>
                    <a:gs pos="0">
                      <a:srgbClr val="FFFF00"/>
                    </a:gs>
                    <a:gs pos="50000">
                      <a:srgbClr val="FF0000"/>
                    </a:gs>
                    <a:gs pos="100000">
                      <a:srgbClr val="FFFF00"/>
                    </a:gs>
                  </a:gsLst>
                  <a:lin ang="0" scaled="1"/>
                </a:gradFill>
                <a:effectLst>
                  <a:outerShdw dist="35921" dir="2700000" algn="ctr" rotWithShape="0">
                    <a:srgbClr val="990000"/>
                  </a:outerShdw>
                </a:effectLst>
                <a:ea typeface="+mn-lt"/>
                <a:cs typeface="+mn-lt"/>
              </a:rPr>
              <a:t>GIỜ HỌC ĐÃ KẾT </a:t>
            </a:r>
            <a:r>
              <a:rPr lang="vi-VN" sz="2100" b="1" kern="10" dirty="0" smtClean="0">
                <a:ln w="19050">
                  <a:solidFill>
                    <a:srgbClr val="FF6600"/>
                  </a:solidFill>
                  <a:round/>
                  <a:headEnd/>
                  <a:tailEnd/>
                </a:ln>
                <a:gradFill rotWithShape="1">
                  <a:gsLst>
                    <a:gs pos="0">
                      <a:srgbClr val="FFFF00"/>
                    </a:gs>
                    <a:gs pos="50000">
                      <a:srgbClr val="FF0000"/>
                    </a:gs>
                    <a:gs pos="100000">
                      <a:srgbClr val="FFFF00"/>
                    </a:gs>
                  </a:gsLst>
                  <a:lin ang="0" scaled="1"/>
                </a:gradFill>
                <a:effectLst>
                  <a:outerShdw dist="35921" dir="2700000" algn="ctr" rotWithShape="0">
                    <a:srgbClr val="990000"/>
                  </a:outerShdw>
                </a:effectLst>
                <a:ea typeface="+mn-lt"/>
                <a:cs typeface="+mn-lt"/>
              </a:rPr>
              <a:t>THÚC</a:t>
            </a:r>
            <a:endParaRPr lang="vi-VN" sz="2100" b="1" kern="10" dirty="0">
              <a:ln w="19050">
                <a:solidFill>
                  <a:srgbClr val="FF6600"/>
                </a:solidFill>
                <a:round/>
                <a:headEnd/>
                <a:tailEnd/>
              </a:ln>
              <a:gradFill rotWithShape="1">
                <a:gsLst>
                  <a:gs pos="0">
                    <a:srgbClr val="FFFF00"/>
                  </a:gs>
                  <a:gs pos="50000">
                    <a:srgbClr val="FF0000"/>
                  </a:gs>
                  <a:gs pos="100000">
                    <a:srgbClr val="FFFF00"/>
                  </a:gs>
                </a:gsLst>
                <a:lin ang="0" scaled="1"/>
              </a:gradFill>
              <a:effectLst>
                <a:outerShdw dist="35921" dir="2700000" algn="ctr" rotWithShape="0">
                  <a:srgbClr val="990000"/>
                </a:outerShdw>
              </a:effectLst>
              <a:ea typeface="+mn-lt"/>
              <a:cs typeface="+mn-lt"/>
            </a:endParaRPr>
          </a:p>
        </p:txBody>
      </p:sp>
      <p:graphicFrame>
        <p:nvGraphicFramePr>
          <p:cNvPr id="41987" name="Object 3">
            <a:extLst>
              <a:ext uri="{FF2B5EF4-FFF2-40B4-BE49-F238E27FC236}">
                <a16:creationId xmlns:a16="http://schemas.microsoft.com/office/drawing/2014/main" id="{8039B34E-6828-48C0-B377-C3872CA70F56}"/>
              </a:ext>
            </a:extLst>
          </p:cNvPr>
          <p:cNvGraphicFramePr>
            <a:graphicFrameLocks noGrp="1" noChangeAspect="1"/>
          </p:cNvGraphicFramePr>
          <p:nvPr>
            <p:ph sz="half" idx="1"/>
          </p:nvPr>
        </p:nvGraphicFramePr>
        <p:xfrm>
          <a:off x="3357563" y="3086100"/>
          <a:ext cx="887412" cy="666750"/>
        </p:xfrm>
        <a:graphic>
          <a:graphicData uri="http://schemas.openxmlformats.org/presentationml/2006/ole">
            <mc:AlternateContent xmlns:mc="http://schemas.openxmlformats.org/markup-compatibility/2006">
              <mc:Choice xmlns:v="urn:schemas-microsoft-com:vml" Requires="v">
                <p:oleObj spid="_x0000_s1074" name="CorelDRAW" r:id="rId4" imgW="4691160" imgH="3524400" progId="CorelDRAW.Graphic.12">
                  <p:embed/>
                </p:oleObj>
              </mc:Choice>
              <mc:Fallback>
                <p:oleObj name="CorelDRAW" r:id="rId4" imgW="4691160" imgH="3524400" progId="CorelDRAW.Graphic.12">
                  <p:embed/>
                  <p:pic>
                    <p:nvPicPr>
                      <p:cNvPr id="41987" name="Object 3">
                        <a:extLst>
                          <a:ext uri="{FF2B5EF4-FFF2-40B4-BE49-F238E27FC236}">
                            <a16:creationId xmlns:a16="http://schemas.microsoft.com/office/drawing/2014/main" id="{8039B34E-6828-48C0-B377-C3872CA70F56}"/>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7563" y="3086100"/>
                        <a:ext cx="88741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988" name="Object 4">
            <a:extLst>
              <a:ext uri="{FF2B5EF4-FFF2-40B4-BE49-F238E27FC236}">
                <a16:creationId xmlns:a16="http://schemas.microsoft.com/office/drawing/2014/main" id="{60ED65A7-7777-45FD-B385-D842D164C347}"/>
              </a:ext>
            </a:extLst>
          </p:cNvPr>
          <p:cNvGraphicFramePr>
            <a:graphicFrameLocks noGrp="1" noChangeAspect="1"/>
          </p:cNvGraphicFramePr>
          <p:nvPr>
            <p:ph sz="half" idx="2"/>
          </p:nvPr>
        </p:nvGraphicFramePr>
        <p:xfrm>
          <a:off x="7885113" y="3086100"/>
          <a:ext cx="862012" cy="647700"/>
        </p:xfrm>
        <a:graphic>
          <a:graphicData uri="http://schemas.openxmlformats.org/presentationml/2006/ole">
            <mc:AlternateContent xmlns:mc="http://schemas.openxmlformats.org/markup-compatibility/2006">
              <mc:Choice xmlns:v="urn:schemas-microsoft-com:vml" Requires="v">
                <p:oleObj spid="_x0000_s1075" name="CorelDRAW" r:id="rId6" imgW="4691160" imgH="3524400" progId="CorelDRAW.Graphic.12">
                  <p:embed/>
                </p:oleObj>
              </mc:Choice>
              <mc:Fallback>
                <p:oleObj name="CorelDRAW" r:id="rId6" imgW="4691160" imgH="3524400" progId="CorelDRAW.Graphic.12">
                  <p:embed/>
                  <p:pic>
                    <p:nvPicPr>
                      <p:cNvPr id="41988" name="Object 4">
                        <a:extLst>
                          <a:ext uri="{FF2B5EF4-FFF2-40B4-BE49-F238E27FC236}">
                            <a16:creationId xmlns:a16="http://schemas.microsoft.com/office/drawing/2014/main" id="{60ED65A7-7777-45FD-B385-D842D164C347}"/>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5113" y="3086100"/>
                        <a:ext cx="8620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9" name="Music">
            <a:extLst>
              <a:ext uri="{FF2B5EF4-FFF2-40B4-BE49-F238E27FC236}">
                <a16:creationId xmlns:a16="http://schemas.microsoft.com/office/drawing/2014/main" id="{E146554D-6568-4B38-8751-BA41E0DD91C3}"/>
              </a:ext>
            </a:extLst>
          </p:cNvPr>
          <p:cNvSpPr>
            <a:spLocks noEditPoints="1" noChangeArrowheads="1"/>
          </p:cNvSpPr>
          <p:nvPr/>
        </p:nvSpPr>
        <p:spPr bwMode="auto">
          <a:xfrm rot="11236284">
            <a:off x="4324351" y="44005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0" name="Music">
            <a:extLst>
              <a:ext uri="{FF2B5EF4-FFF2-40B4-BE49-F238E27FC236}">
                <a16:creationId xmlns:a16="http://schemas.microsoft.com/office/drawing/2014/main" id="{8267AC64-E278-414B-9988-BEC7086217D0}"/>
              </a:ext>
            </a:extLst>
          </p:cNvPr>
          <p:cNvSpPr>
            <a:spLocks noEditPoints="1" noChangeArrowheads="1"/>
          </p:cNvSpPr>
          <p:nvPr/>
        </p:nvSpPr>
        <p:spPr bwMode="auto">
          <a:xfrm rot="11236284">
            <a:off x="5753101" y="47434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1" name="Music">
            <a:extLst>
              <a:ext uri="{FF2B5EF4-FFF2-40B4-BE49-F238E27FC236}">
                <a16:creationId xmlns:a16="http://schemas.microsoft.com/office/drawing/2014/main" id="{9033950B-91A8-43BD-A623-99FF62C2AD10}"/>
              </a:ext>
            </a:extLst>
          </p:cNvPr>
          <p:cNvSpPr>
            <a:spLocks noEditPoints="1" noChangeArrowheads="1"/>
          </p:cNvSpPr>
          <p:nvPr/>
        </p:nvSpPr>
        <p:spPr bwMode="auto">
          <a:xfrm rot="11236284">
            <a:off x="7467601" y="44577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2" name="Music">
            <a:extLst>
              <a:ext uri="{FF2B5EF4-FFF2-40B4-BE49-F238E27FC236}">
                <a16:creationId xmlns:a16="http://schemas.microsoft.com/office/drawing/2014/main" id="{CFD6429B-E300-4CC1-B86C-42807B4B3C50}"/>
              </a:ext>
            </a:extLst>
          </p:cNvPr>
          <p:cNvSpPr>
            <a:spLocks noEditPoints="1" noChangeArrowheads="1"/>
          </p:cNvSpPr>
          <p:nvPr/>
        </p:nvSpPr>
        <p:spPr bwMode="auto">
          <a:xfrm rot="11236284">
            <a:off x="8782051" y="38290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pic>
        <p:nvPicPr>
          <p:cNvPr id="14345" name="Picture 9">
            <a:extLst>
              <a:ext uri="{FF2B5EF4-FFF2-40B4-BE49-F238E27FC236}">
                <a16:creationId xmlns:a16="http://schemas.microsoft.com/office/drawing/2014/main" id="{320718E9-B6E2-4216-94A0-6B69C7E14C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8700" y="2743201"/>
            <a:ext cx="2514600" cy="155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4" name="Music">
            <a:extLst>
              <a:ext uri="{FF2B5EF4-FFF2-40B4-BE49-F238E27FC236}">
                <a16:creationId xmlns:a16="http://schemas.microsoft.com/office/drawing/2014/main" id="{06F251EF-DC8C-4C6E-AD32-8E45F15F2249}"/>
              </a:ext>
            </a:extLst>
          </p:cNvPr>
          <p:cNvSpPr>
            <a:spLocks noEditPoints="1" noChangeArrowheads="1"/>
          </p:cNvSpPr>
          <p:nvPr/>
        </p:nvSpPr>
        <p:spPr bwMode="auto">
          <a:xfrm rot="11236284">
            <a:off x="5981701" y="24003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5" name="Music">
            <a:extLst>
              <a:ext uri="{FF2B5EF4-FFF2-40B4-BE49-F238E27FC236}">
                <a16:creationId xmlns:a16="http://schemas.microsoft.com/office/drawing/2014/main" id="{5B4D8854-B464-4EF3-A950-393C99DB8F4C}"/>
              </a:ext>
            </a:extLst>
          </p:cNvPr>
          <p:cNvSpPr>
            <a:spLocks noEditPoints="1" noChangeArrowheads="1"/>
          </p:cNvSpPr>
          <p:nvPr/>
        </p:nvSpPr>
        <p:spPr bwMode="auto">
          <a:xfrm rot="11236284">
            <a:off x="3581401" y="41148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6" name="Music">
            <a:extLst>
              <a:ext uri="{FF2B5EF4-FFF2-40B4-BE49-F238E27FC236}">
                <a16:creationId xmlns:a16="http://schemas.microsoft.com/office/drawing/2014/main" id="{C766C014-9E73-491D-A4E7-6D59D0BB642C}"/>
              </a:ext>
            </a:extLst>
          </p:cNvPr>
          <p:cNvSpPr>
            <a:spLocks noEditPoints="1" noChangeArrowheads="1"/>
          </p:cNvSpPr>
          <p:nvPr/>
        </p:nvSpPr>
        <p:spPr bwMode="auto">
          <a:xfrm rot="11236284">
            <a:off x="8096251" y="41148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7" name="Music">
            <a:extLst>
              <a:ext uri="{FF2B5EF4-FFF2-40B4-BE49-F238E27FC236}">
                <a16:creationId xmlns:a16="http://schemas.microsoft.com/office/drawing/2014/main" id="{8C70869D-408A-41EB-BD73-6BF7703D3199}"/>
              </a:ext>
            </a:extLst>
          </p:cNvPr>
          <p:cNvSpPr>
            <a:spLocks noEditPoints="1" noChangeArrowheads="1"/>
          </p:cNvSpPr>
          <p:nvPr/>
        </p:nvSpPr>
        <p:spPr bwMode="auto">
          <a:xfrm rot="11236284">
            <a:off x="5010151" y="46291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8" name="Music">
            <a:extLst>
              <a:ext uri="{FF2B5EF4-FFF2-40B4-BE49-F238E27FC236}">
                <a16:creationId xmlns:a16="http://schemas.microsoft.com/office/drawing/2014/main" id="{E83DCC3E-4E40-4E91-85AF-9925CFF7805B}"/>
              </a:ext>
            </a:extLst>
          </p:cNvPr>
          <p:cNvSpPr>
            <a:spLocks noEditPoints="1" noChangeArrowheads="1"/>
          </p:cNvSpPr>
          <p:nvPr/>
        </p:nvSpPr>
        <p:spPr bwMode="auto">
          <a:xfrm rot="11236284">
            <a:off x="6553201" y="462915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1999" name="Music">
            <a:extLst>
              <a:ext uri="{FF2B5EF4-FFF2-40B4-BE49-F238E27FC236}">
                <a16:creationId xmlns:a16="http://schemas.microsoft.com/office/drawing/2014/main" id="{2CCDCFD1-71B1-4AA2-BF0A-E9B6D21712B5}"/>
              </a:ext>
            </a:extLst>
          </p:cNvPr>
          <p:cNvSpPr>
            <a:spLocks noEditPoints="1" noChangeArrowheads="1"/>
          </p:cNvSpPr>
          <p:nvPr/>
        </p:nvSpPr>
        <p:spPr bwMode="auto">
          <a:xfrm rot="11236284">
            <a:off x="3467101" y="24003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2000" name="Music">
            <a:extLst>
              <a:ext uri="{FF2B5EF4-FFF2-40B4-BE49-F238E27FC236}">
                <a16:creationId xmlns:a16="http://schemas.microsoft.com/office/drawing/2014/main" id="{3A152C64-E2F2-4BFB-9925-1AD1A5D431C6}"/>
              </a:ext>
            </a:extLst>
          </p:cNvPr>
          <p:cNvSpPr>
            <a:spLocks noEditPoints="1" noChangeArrowheads="1"/>
          </p:cNvSpPr>
          <p:nvPr/>
        </p:nvSpPr>
        <p:spPr bwMode="auto">
          <a:xfrm rot="11236284">
            <a:off x="8382001" y="24003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sp>
        <p:nvSpPr>
          <p:cNvPr id="42001" name="Music">
            <a:extLst>
              <a:ext uri="{FF2B5EF4-FFF2-40B4-BE49-F238E27FC236}">
                <a16:creationId xmlns:a16="http://schemas.microsoft.com/office/drawing/2014/main" id="{6C071743-20AA-4B86-B92C-5E72E17CF564}"/>
              </a:ext>
            </a:extLst>
          </p:cNvPr>
          <p:cNvSpPr>
            <a:spLocks noEditPoints="1" noChangeArrowheads="1"/>
          </p:cNvSpPr>
          <p:nvPr/>
        </p:nvSpPr>
        <p:spPr bwMode="auto">
          <a:xfrm rot="11236284">
            <a:off x="2895601" y="3771900"/>
            <a:ext cx="464344" cy="6286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0 h 21600"/>
              <a:gd name="T10" fmla="*/ 0 60000 65536"/>
              <a:gd name="T11" fmla="*/ 0 60000 65536"/>
              <a:gd name="T12" fmla="*/ 0 60000 65536"/>
              <a:gd name="T13" fmla="*/ 0 60000 65536"/>
              <a:gd name="T14" fmla="*/ 0 60000 65536"/>
              <a:gd name="T15" fmla="*/ 7975 w 21600"/>
              <a:gd name="T16" fmla="*/ 923 h 21600"/>
              <a:gd name="T17" fmla="*/ 20935 w 21600"/>
              <a:gd name="T18" fmla="*/ 5354 h 21600"/>
            </a:gdLst>
            <a:ahLst/>
            <a:cxnLst>
              <a:cxn ang="T10">
                <a:pos x="T0" y="T1"/>
              </a:cxn>
              <a:cxn ang="T11">
                <a:pos x="T2" y="T3"/>
              </a:cxn>
              <a:cxn ang="T12">
                <a:pos x="T4" y="T5"/>
              </a:cxn>
              <a:cxn ang="T13">
                <a:pos x="T6" y="T7"/>
              </a:cxn>
              <a:cxn ang="T14">
                <a:pos x="T8" y="T9"/>
              </a:cxn>
            </a:cxnLst>
            <a:rect l="T15" t="T16" r="T17" b="T18"/>
            <a:pathLst>
              <a:path w="21600" h="2160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gradFill rotWithShape="1">
            <a:gsLst>
              <a:gs pos="0">
                <a:srgbClr val="FF3300">
                  <a:alpha val="99001"/>
                </a:srgbClr>
              </a:gs>
              <a:gs pos="100000">
                <a:srgbClr val="FFFF00"/>
              </a:gs>
            </a:gsLst>
            <a:lin ang="5400000" scaled="1"/>
          </a:gradFill>
          <a:ln w="9525">
            <a:solidFill>
              <a:srgbClr val="FF00FF"/>
            </a:solidFill>
            <a:miter lim="800000"/>
            <a:headEnd/>
            <a:tailEnd/>
          </a:ln>
          <a:effectLst>
            <a:outerShdw dist="107763" dir="2700000" algn="ctr" rotWithShape="0">
              <a:srgbClr val="808080"/>
            </a:outerShdw>
          </a:effectLst>
        </p:spPr>
        <p:txBody>
          <a:bodyPr/>
          <a:lstStyle/>
          <a:p>
            <a:endParaRPr lang="vi-VN" sz="1350"/>
          </a:p>
        </p:txBody>
      </p:sp>
      <p:pic>
        <p:nvPicPr>
          <p:cNvPr id="18" name="Picture 21">
            <a:extLst>
              <a:ext uri="{FF2B5EF4-FFF2-40B4-BE49-F238E27FC236}">
                <a16:creationId xmlns:a16="http://schemas.microsoft.com/office/drawing/2014/main" id="{164DF0B4-F820-4771-AE8C-26C97179BF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5617" y="1028701"/>
            <a:ext cx="10959742" cy="592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2000" fill="hold"/>
                                        <p:tgtEl>
                                          <p:spTgt spid="41986"/>
                                        </p:tgtEl>
                                        <p:attrNameLst>
                                          <p:attrName>ppt_x</p:attrName>
                                        </p:attrNameLst>
                                      </p:cBhvr>
                                      <p:tavLst>
                                        <p:tav tm="0">
                                          <p:val>
                                            <p:strVal val="#ppt_x-.2"/>
                                          </p:val>
                                        </p:tav>
                                        <p:tav tm="100000">
                                          <p:val>
                                            <p:strVal val="#ppt_x"/>
                                          </p:val>
                                        </p:tav>
                                      </p:tavLst>
                                    </p:anim>
                                    <p:anim calcmode="lin" valueType="num">
                                      <p:cBhvr>
                                        <p:cTn id="8" dur="2000" fill="hold"/>
                                        <p:tgtEl>
                                          <p:spTgt spid="41986"/>
                                        </p:tgtEl>
                                        <p:attrNameLst>
                                          <p:attrName>ppt_y</p:attrName>
                                        </p:attrNameLst>
                                      </p:cBhvr>
                                      <p:tavLst>
                                        <p:tav tm="0">
                                          <p:val>
                                            <p:strVal val="#ppt_y"/>
                                          </p:val>
                                        </p:tav>
                                        <p:tav tm="100000">
                                          <p:val>
                                            <p:strVal val="#ppt_y"/>
                                          </p:val>
                                        </p:tav>
                                      </p:tavLst>
                                    </p:anim>
                                    <p:animEffect transition="in" filter="wipe(right)" prLst="gradientSize: 0.1">
                                      <p:cBhvr>
                                        <p:cTn id="9" dur="2000"/>
                                        <p:tgtEl>
                                          <p:spTgt spid="41986"/>
                                        </p:tgtEl>
                                      </p:cBhvr>
                                    </p:animEffect>
                                  </p:childTnLst>
                                  <p:subTnLst>
                                    <p:audio>
                                      <p:cMediaNode>
                                        <p:cTn display="0" masterRel="sameClick">
                                          <p:stCondLst>
                                            <p:cond evt="begin" delay="0">
                                              <p:tn val="5"/>
                                            </p:cond>
                                          </p:stCondLst>
                                          <p:endCondLst>
                                            <p:cond evt="onStopAudio" delay="0">
                                              <p:tgtEl>
                                                <p:sldTgt/>
                                              </p:tgtEl>
                                            </p:cond>
                                          </p:endCondLst>
                                        </p:cTn>
                                        <p:tgtEl>
                                          <p:sndTgt r:embed="rId3" name="nhac mua xuan ket.nhowav.wav"/>
                                        </p:tgtEl>
                                      </p:cMediaNode>
                                    </p:audio>
                                  </p:subTnLst>
                                </p:cTn>
                              </p:par>
                              <p:par>
                                <p:cTn id="10" presetID="9" presetClass="emph" presetSubtype="0" nodeType="withEffect">
                                  <p:stCondLst>
                                    <p:cond delay="0"/>
                                  </p:stCondLst>
                                  <p:childTnLst>
                                    <p:set>
                                      <p:cBhvr rctx="PPT">
                                        <p:cTn id="11" dur="indefinite"/>
                                        <p:tgtEl>
                                          <p:spTgt spid="41987"/>
                                        </p:tgtEl>
                                        <p:attrNameLst>
                                          <p:attrName>style.opacity</p:attrName>
                                        </p:attrNameLst>
                                      </p:cBhvr>
                                      <p:to>
                                        <p:strVal val="0.5"/>
                                      </p:to>
                                    </p:set>
                                    <p:animEffect filter="image" prLst="opacity: 0.5">
                                      <p:cBhvr rctx="IE">
                                        <p:cTn id="12" dur="indefinite"/>
                                        <p:tgtEl>
                                          <p:spTgt spid="41987"/>
                                        </p:tgtEl>
                                      </p:cBhvr>
                                    </p:animEffect>
                                  </p:childTnLst>
                                </p:cTn>
                              </p:par>
                              <p:par>
                                <p:cTn id="13" presetID="26" presetClass="emph" presetSubtype="0" repeatCount="indefinite" fill="hold" nodeType="withEffect">
                                  <p:stCondLst>
                                    <p:cond delay="0"/>
                                  </p:stCondLst>
                                  <p:childTnLst>
                                    <p:animEffect transition="out" filter="fade">
                                      <p:cBhvr>
                                        <p:cTn id="14" dur="2000" tmFilter="0, 0; .2, .5; .8, .5; 1, 0"/>
                                        <p:tgtEl>
                                          <p:spTgt spid="41987"/>
                                        </p:tgtEl>
                                      </p:cBhvr>
                                    </p:animEffect>
                                    <p:animScale>
                                      <p:cBhvr>
                                        <p:cTn id="15" dur="1000" autoRev="1" fill="hold"/>
                                        <p:tgtEl>
                                          <p:spTgt spid="41987"/>
                                        </p:tgtEl>
                                      </p:cBhvr>
                                      <p:by x="105000" y="105000"/>
                                    </p:animScale>
                                  </p:childTnLst>
                                </p:cTn>
                              </p:par>
                              <p:par>
                                <p:cTn id="16" presetID="9" presetClass="emph" presetSubtype="0" nodeType="withEffect">
                                  <p:stCondLst>
                                    <p:cond delay="0"/>
                                  </p:stCondLst>
                                  <p:childTnLst>
                                    <p:set>
                                      <p:cBhvr rctx="PPT">
                                        <p:cTn id="17" dur="indefinite"/>
                                        <p:tgtEl>
                                          <p:spTgt spid="41988"/>
                                        </p:tgtEl>
                                        <p:attrNameLst>
                                          <p:attrName>style.opacity</p:attrName>
                                        </p:attrNameLst>
                                      </p:cBhvr>
                                      <p:to>
                                        <p:strVal val="0.5"/>
                                      </p:to>
                                    </p:set>
                                    <p:animEffect filter="image" prLst="opacity: 0.5">
                                      <p:cBhvr rctx="IE">
                                        <p:cTn id="18" dur="indefinite"/>
                                        <p:tgtEl>
                                          <p:spTgt spid="41988"/>
                                        </p:tgtEl>
                                      </p:cBhvr>
                                    </p:animEffect>
                                  </p:childTnLst>
                                </p:cTn>
                              </p:par>
                              <p:par>
                                <p:cTn id="19" presetID="26" presetClass="emph" presetSubtype="0" repeatCount="indefinite" fill="hold" nodeType="withEffect">
                                  <p:stCondLst>
                                    <p:cond delay="0"/>
                                  </p:stCondLst>
                                  <p:childTnLst>
                                    <p:animEffect transition="out" filter="fade">
                                      <p:cBhvr>
                                        <p:cTn id="20" dur="2000" tmFilter="0, 0; .2, .5; .8, .5; 1, 0"/>
                                        <p:tgtEl>
                                          <p:spTgt spid="41988"/>
                                        </p:tgtEl>
                                      </p:cBhvr>
                                    </p:animEffect>
                                    <p:animScale>
                                      <p:cBhvr>
                                        <p:cTn id="21" dur="1000" autoRev="1" fill="hold"/>
                                        <p:tgtEl>
                                          <p:spTgt spid="41988"/>
                                        </p:tgtEl>
                                      </p:cBhvr>
                                      <p:by x="105000" y="105000"/>
                                    </p:animScale>
                                  </p:childTnLst>
                                </p:cTn>
                              </p:par>
                              <p:par>
                                <p:cTn id="22" presetID="8" presetClass="emph" presetSubtype="0" repeatCount="indefinite" fill="hold" nodeType="withEffect">
                                  <p:stCondLst>
                                    <p:cond delay="0"/>
                                  </p:stCondLst>
                                  <p:iterate type="lt">
                                    <p:tmPct val="0"/>
                                  </p:iterate>
                                  <p:childTnLst>
                                    <p:animRot by="21600000">
                                      <p:cBhvr>
                                        <p:cTn id="23" dur="2000" fill="hold"/>
                                        <p:tgtEl>
                                          <p:spTgt spid="41989"/>
                                        </p:tgtEl>
                                        <p:attrNameLst>
                                          <p:attrName>r</p:attrName>
                                        </p:attrNameLst>
                                      </p:cBhvr>
                                    </p:animRot>
                                  </p:childTnLst>
                                </p:cTn>
                              </p:par>
                              <p:par>
                                <p:cTn id="24" presetID="31" presetClass="entr" presetSubtype="0" repeatCount="indefinite" fill="hold" nodeType="withEffect">
                                  <p:stCondLst>
                                    <p:cond delay="0"/>
                                  </p:stCondLst>
                                  <p:iterate type="lt">
                                    <p:tmPct val="5000"/>
                                  </p:iterate>
                                  <p:childTnLst>
                                    <p:set>
                                      <p:cBhvr>
                                        <p:cTn id="25" dur="1" fill="hold">
                                          <p:stCondLst>
                                            <p:cond delay="0"/>
                                          </p:stCondLst>
                                        </p:cTn>
                                        <p:tgtEl>
                                          <p:spTgt spid="41989"/>
                                        </p:tgtEl>
                                        <p:attrNameLst>
                                          <p:attrName>style.visibility</p:attrName>
                                        </p:attrNameLst>
                                      </p:cBhvr>
                                      <p:to>
                                        <p:strVal val="visible"/>
                                      </p:to>
                                    </p:set>
                                    <p:anim calcmode="lin" valueType="num">
                                      <p:cBhvr>
                                        <p:cTn id="26" dur="2000" fill="hold"/>
                                        <p:tgtEl>
                                          <p:spTgt spid="41989"/>
                                        </p:tgtEl>
                                        <p:attrNameLst>
                                          <p:attrName>ppt_w</p:attrName>
                                        </p:attrNameLst>
                                      </p:cBhvr>
                                      <p:tavLst>
                                        <p:tav tm="0">
                                          <p:val>
                                            <p:fltVal val="0"/>
                                          </p:val>
                                        </p:tav>
                                        <p:tav tm="100000">
                                          <p:val>
                                            <p:strVal val="#ppt_w"/>
                                          </p:val>
                                        </p:tav>
                                      </p:tavLst>
                                    </p:anim>
                                    <p:anim calcmode="lin" valueType="num">
                                      <p:cBhvr>
                                        <p:cTn id="27" dur="2000" fill="hold"/>
                                        <p:tgtEl>
                                          <p:spTgt spid="41989"/>
                                        </p:tgtEl>
                                        <p:attrNameLst>
                                          <p:attrName>ppt_h</p:attrName>
                                        </p:attrNameLst>
                                      </p:cBhvr>
                                      <p:tavLst>
                                        <p:tav tm="0">
                                          <p:val>
                                            <p:fltVal val="0"/>
                                          </p:val>
                                        </p:tav>
                                        <p:tav tm="100000">
                                          <p:val>
                                            <p:strVal val="#ppt_h"/>
                                          </p:val>
                                        </p:tav>
                                      </p:tavLst>
                                    </p:anim>
                                    <p:anim calcmode="lin" valueType="num">
                                      <p:cBhvr>
                                        <p:cTn id="28" dur="2000" fill="hold"/>
                                        <p:tgtEl>
                                          <p:spTgt spid="41989"/>
                                        </p:tgtEl>
                                        <p:attrNameLst>
                                          <p:attrName>style.rotation</p:attrName>
                                        </p:attrNameLst>
                                      </p:cBhvr>
                                      <p:tavLst>
                                        <p:tav tm="0">
                                          <p:val>
                                            <p:fltVal val="90"/>
                                          </p:val>
                                        </p:tav>
                                        <p:tav tm="100000">
                                          <p:val>
                                            <p:fltVal val="0"/>
                                          </p:val>
                                        </p:tav>
                                      </p:tavLst>
                                    </p:anim>
                                    <p:animEffect transition="in" filter="fade">
                                      <p:cBhvr>
                                        <p:cTn id="29" dur="2000"/>
                                        <p:tgtEl>
                                          <p:spTgt spid="41989"/>
                                        </p:tgtEl>
                                      </p:cBhvr>
                                    </p:animEffect>
                                  </p:childTnLst>
                                </p:cTn>
                              </p:par>
                              <p:par>
                                <p:cTn id="30" presetID="8" presetClass="emph" presetSubtype="0" repeatCount="indefinite" fill="hold" nodeType="withEffect">
                                  <p:stCondLst>
                                    <p:cond delay="0"/>
                                  </p:stCondLst>
                                  <p:iterate type="lt">
                                    <p:tmPct val="0"/>
                                  </p:iterate>
                                  <p:childTnLst>
                                    <p:animRot by="21600000">
                                      <p:cBhvr>
                                        <p:cTn id="31" dur="2000" fill="hold"/>
                                        <p:tgtEl>
                                          <p:spTgt spid="41990"/>
                                        </p:tgtEl>
                                        <p:attrNameLst>
                                          <p:attrName>r</p:attrName>
                                        </p:attrNameLst>
                                      </p:cBhvr>
                                    </p:animRot>
                                  </p:childTnLst>
                                </p:cTn>
                              </p:par>
                              <p:par>
                                <p:cTn id="32" presetID="31" presetClass="entr" presetSubtype="0" repeatCount="indefinite" fill="hold" nodeType="withEffect">
                                  <p:stCondLst>
                                    <p:cond delay="0"/>
                                  </p:stCondLst>
                                  <p:iterate type="lt">
                                    <p:tmPct val="5000"/>
                                  </p:iterate>
                                  <p:childTnLst>
                                    <p:set>
                                      <p:cBhvr>
                                        <p:cTn id="33" dur="1" fill="hold">
                                          <p:stCondLst>
                                            <p:cond delay="0"/>
                                          </p:stCondLst>
                                        </p:cTn>
                                        <p:tgtEl>
                                          <p:spTgt spid="41990"/>
                                        </p:tgtEl>
                                        <p:attrNameLst>
                                          <p:attrName>style.visibility</p:attrName>
                                        </p:attrNameLst>
                                      </p:cBhvr>
                                      <p:to>
                                        <p:strVal val="visible"/>
                                      </p:to>
                                    </p:set>
                                    <p:anim calcmode="lin" valueType="num">
                                      <p:cBhvr>
                                        <p:cTn id="34" dur="2000" fill="hold"/>
                                        <p:tgtEl>
                                          <p:spTgt spid="41990"/>
                                        </p:tgtEl>
                                        <p:attrNameLst>
                                          <p:attrName>ppt_w</p:attrName>
                                        </p:attrNameLst>
                                      </p:cBhvr>
                                      <p:tavLst>
                                        <p:tav tm="0">
                                          <p:val>
                                            <p:fltVal val="0"/>
                                          </p:val>
                                        </p:tav>
                                        <p:tav tm="100000">
                                          <p:val>
                                            <p:strVal val="#ppt_w"/>
                                          </p:val>
                                        </p:tav>
                                      </p:tavLst>
                                    </p:anim>
                                    <p:anim calcmode="lin" valueType="num">
                                      <p:cBhvr>
                                        <p:cTn id="35" dur="2000" fill="hold"/>
                                        <p:tgtEl>
                                          <p:spTgt spid="41990"/>
                                        </p:tgtEl>
                                        <p:attrNameLst>
                                          <p:attrName>ppt_h</p:attrName>
                                        </p:attrNameLst>
                                      </p:cBhvr>
                                      <p:tavLst>
                                        <p:tav tm="0">
                                          <p:val>
                                            <p:fltVal val="0"/>
                                          </p:val>
                                        </p:tav>
                                        <p:tav tm="100000">
                                          <p:val>
                                            <p:strVal val="#ppt_h"/>
                                          </p:val>
                                        </p:tav>
                                      </p:tavLst>
                                    </p:anim>
                                    <p:anim calcmode="lin" valueType="num">
                                      <p:cBhvr>
                                        <p:cTn id="36" dur="2000" fill="hold"/>
                                        <p:tgtEl>
                                          <p:spTgt spid="41990"/>
                                        </p:tgtEl>
                                        <p:attrNameLst>
                                          <p:attrName>style.rotation</p:attrName>
                                        </p:attrNameLst>
                                      </p:cBhvr>
                                      <p:tavLst>
                                        <p:tav tm="0">
                                          <p:val>
                                            <p:fltVal val="90"/>
                                          </p:val>
                                        </p:tav>
                                        <p:tav tm="100000">
                                          <p:val>
                                            <p:fltVal val="0"/>
                                          </p:val>
                                        </p:tav>
                                      </p:tavLst>
                                    </p:anim>
                                    <p:animEffect transition="in" filter="fade">
                                      <p:cBhvr>
                                        <p:cTn id="37" dur="2000"/>
                                        <p:tgtEl>
                                          <p:spTgt spid="41990"/>
                                        </p:tgtEl>
                                      </p:cBhvr>
                                    </p:animEffect>
                                  </p:childTnLst>
                                </p:cTn>
                              </p:par>
                              <p:par>
                                <p:cTn id="38" presetID="8" presetClass="emph" presetSubtype="0" repeatCount="indefinite" fill="hold" nodeType="withEffect">
                                  <p:stCondLst>
                                    <p:cond delay="0"/>
                                  </p:stCondLst>
                                  <p:iterate type="lt">
                                    <p:tmPct val="0"/>
                                  </p:iterate>
                                  <p:childTnLst>
                                    <p:animRot by="21600000">
                                      <p:cBhvr>
                                        <p:cTn id="39" dur="2000" fill="hold"/>
                                        <p:tgtEl>
                                          <p:spTgt spid="41991"/>
                                        </p:tgtEl>
                                        <p:attrNameLst>
                                          <p:attrName>r</p:attrName>
                                        </p:attrNameLst>
                                      </p:cBhvr>
                                    </p:animRot>
                                  </p:childTnLst>
                                </p:cTn>
                              </p:par>
                              <p:par>
                                <p:cTn id="40" presetID="31" presetClass="entr" presetSubtype="0" repeatCount="indefinite" fill="hold" nodeType="withEffect">
                                  <p:stCondLst>
                                    <p:cond delay="0"/>
                                  </p:stCondLst>
                                  <p:iterate type="lt">
                                    <p:tmPct val="5000"/>
                                  </p:iterate>
                                  <p:childTnLst>
                                    <p:set>
                                      <p:cBhvr>
                                        <p:cTn id="41" dur="1" fill="hold">
                                          <p:stCondLst>
                                            <p:cond delay="0"/>
                                          </p:stCondLst>
                                        </p:cTn>
                                        <p:tgtEl>
                                          <p:spTgt spid="41991"/>
                                        </p:tgtEl>
                                        <p:attrNameLst>
                                          <p:attrName>style.visibility</p:attrName>
                                        </p:attrNameLst>
                                      </p:cBhvr>
                                      <p:to>
                                        <p:strVal val="visible"/>
                                      </p:to>
                                    </p:set>
                                    <p:anim calcmode="lin" valueType="num">
                                      <p:cBhvr>
                                        <p:cTn id="42" dur="2000" fill="hold"/>
                                        <p:tgtEl>
                                          <p:spTgt spid="41991"/>
                                        </p:tgtEl>
                                        <p:attrNameLst>
                                          <p:attrName>ppt_w</p:attrName>
                                        </p:attrNameLst>
                                      </p:cBhvr>
                                      <p:tavLst>
                                        <p:tav tm="0">
                                          <p:val>
                                            <p:fltVal val="0"/>
                                          </p:val>
                                        </p:tav>
                                        <p:tav tm="100000">
                                          <p:val>
                                            <p:strVal val="#ppt_w"/>
                                          </p:val>
                                        </p:tav>
                                      </p:tavLst>
                                    </p:anim>
                                    <p:anim calcmode="lin" valueType="num">
                                      <p:cBhvr>
                                        <p:cTn id="43" dur="2000" fill="hold"/>
                                        <p:tgtEl>
                                          <p:spTgt spid="41991"/>
                                        </p:tgtEl>
                                        <p:attrNameLst>
                                          <p:attrName>ppt_h</p:attrName>
                                        </p:attrNameLst>
                                      </p:cBhvr>
                                      <p:tavLst>
                                        <p:tav tm="0">
                                          <p:val>
                                            <p:fltVal val="0"/>
                                          </p:val>
                                        </p:tav>
                                        <p:tav tm="100000">
                                          <p:val>
                                            <p:strVal val="#ppt_h"/>
                                          </p:val>
                                        </p:tav>
                                      </p:tavLst>
                                    </p:anim>
                                    <p:anim calcmode="lin" valueType="num">
                                      <p:cBhvr>
                                        <p:cTn id="44" dur="2000" fill="hold"/>
                                        <p:tgtEl>
                                          <p:spTgt spid="41991"/>
                                        </p:tgtEl>
                                        <p:attrNameLst>
                                          <p:attrName>style.rotation</p:attrName>
                                        </p:attrNameLst>
                                      </p:cBhvr>
                                      <p:tavLst>
                                        <p:tav tm="0">
                                          <p:val>
                                            <p:fltVal val="90"/>
                                          </p:val>
                                        </p:tav>
                                        <p:tav tm="100000">
                                          <p:val>
                                            <p:fltVal val="0"/>
                                          </p:val>
                                        </p:tav>
                                      </p:tavLst>
                                    </p:anim>
                                    <p:animEffect transition="in" filter="fade">
                                      <p:cBhvr>
                                        <p:cTn id="45" dur="2000"/>
                                        <p:tgtEl>
                                          <p:spTgt spid="41991"/>
                                        </p:tgtEl>
                                      </p:cBhvr>
                                    </p:animEffect>
                                  </p:childTnLst>
                                </p:cTn>
                              </p:par>
                              <p:par>
                                <p:cTn id="46" presetID="8" presetClass="emph" presetSubtype="0" repeatCount="indefinite" fill="hold" nodeType="withEffect">
                                  <p:stCondLst>
                                    <p:cond delay="0"/>
                                  </p:stCondLst>
                                  <p:iterate type="lt">
                                    <p:tmPct val="0"/>
                                  </p:iterate>
                                  <p:childTnLst>
                                    <p:animRot by="21600000">
                                      <p:cBhvr>
                                        <p:cTn id="47" dur="2000" fill="hold"/>
                                        <p:tgtEl>
                                          <p:spTgt spid="41992"/>
                                        </p:tgtEl>
                                        <p:attrNameLst>
                                          <p:attrName>r</p:attrName>
                                        </p:attrNameLst>
                                      </p:cBhvr>
                                    </p:animRot>
                                  </p:childTnLst>
                                </p:cTn>
                              </p:par>
                              <p:par>
                                <p:cTn id="48" presetID="31" presetClass="entr" presetSubtype="0" repeatCount="indefinite" fill="hold" nodeType="withEffect">
                                  <p:stCondLst>
                                    <p:cond delay="0"/>
                                  </p:stCondLst>
                                  <p:iterate type="lt">
                                    <p:tmPct val="5000"/>
                                  </p:iterate>
                                  <p:childTnLst>
                                    <p:set>
                                      <p:cBhvr>
                                        <p:cTn id="49" dur="1" fill="hold">
                                          <p:stCondLst>
                                            <p:cond delay="0"/>
                                          </p:stCondLst>
                                        </p:cTn>
                                        <p:tgtEl>
                                          <p:spTgt spid="41992"/>
                                        </p:tgtEl>
                                        <p:attrNameLst>
                                          <p:attrName>style.visibility</p:attrName>
                                        </p:attrNameLst>
                                      </p:cBhvr>
                                      <p:to>
                                        <p:strVal val="visible"/>
                                      </p:to>
                                    </p:set>
                                    <p:anim calcmode="lin" valueType="num">
                                      <p:cBhvr>
                                        <p:cTn id="50" dur="2000" fill="hold"/>
                                        <p:tgtEl>
                                          <p:spTgt spid="41992"/>
                                        </p:tgtEl>
                                        <p:attrNameLst>
                                          <p:attrName>ppt_w</p:attrName>
                                        </p:attrNameLst>
                                      </p:cBhvr>
                                      <p:tavLst>
                                        <p:tav tm="0">
                                          <p:val>
                                            <p:fltVal val="0"/>
                                          </p:val>
                                        </p:tav>
                                        <p:tav tm="100000">
                                          <p:val>
                                            <p:strVal val="#ppt_w"/>
                                          </p:val>
                                        </p:tav>
                                      </p:tavLst>
                                    </p:anim>
                                    <p:anim calcmode="lin" valueType="num">
                                      <p:cBhvr>
                                        <p:cTn id="51" dur="2000" fill="hold"/>
                                        <p:tgtEl>
                                          <p:spTgt spid="41992"/>
                                        </p:tgtEl>
                                        <p:attrNameLst>
                                          <p:attrName>ppt_h</p:attrName>
                                        </p:attrNameLst>
                                      </p:cBhvr>
                                      <p:tavLst>
                                        <p:tav tm="0">
                                          <p:val>
                                            <p:fltVal val="0"/>
                                          </p:val>
                                        </p:tav>
                                        <p:tav tm="100000">
                                          <p:val>
                                            <p:strVal val="#ppt_h"/>
                                          </p:val>
                                        </p:tav>
                                      </p:tavLst>
                                    </p:anim>
                                    <p:anim calcmode="lin" valueType="num">
                                      <p:cBhvr>
                                        <p:cTn id="52" dur="2000" fill="hold"/>
                                        <p:tgtEl>
                                          <p:spTgt spid="41992"/>
                                        </p:tgtEl>
                                        <p:attrNameLst>
                                          <p:attrName>style.rotation</p:attrName>
                                        </p:attrNameLst>
                                      </p:cBhvr>
                                      <p:tavLst>
                                        <p:tav tm="0">
                                          <p:val>
                                            <p:fltVal val="90"/>
                                          </p:val>
                                        </p:tav>
                                        <p:tav tm="100000">
                                          <p:val>
                                            <p:fltVal val="0"/>
                                          </p:val>
                                        </p:tav>
                                      </p:tavLst>
                                    </p:anim>
                                    <p:animEffect transition="in" filter="fade">
                                      <p:cBhvr>
                                        <p:cTn id="53" dur="2000"/>
                                        <p:tgtEl>
                                          <p:spTgt spid="41992"/>
                                        </p:tgtEl>
                                      </p:cBhvr>
                                    </p:animEffect>
                                  </p:childTnLst>
                                </p:cTn>
                              </p:par>
                              <p:par>
                                <p:cTn id="54" presetID="8" presetClass="emph" presetSubtype="0" repeatCount="indefinite" fill="hold" nodeType="withEffect">
                                  <p:stCondLst>
                                    <p:cond delay="0"/>
                                  </p:stCondLst>
                                  <p:childTnLst>
                                    <p:animRot by="21600000">
                                      <p:cBhvr>
                                        <p:cTn id="55" dur="2000" fill="hold"/>
                                        <p:tgtEl>
                                          <p:spTgt spid="41994"/>
                                        </p:tgtEl>
                                        <p:attrNameLst>
                                          <p:attrName>r</p:attrName>
                                        </p:attrNameLst>
                                      </p:cBhvr>
                                    </p:animRot>
                                  </p:childTnLst>
                                </p:cTn>
                              </p:par>
                              <p:par>
                                <p:cTn id="56" presetID="8" presetClass="emph" presetSubtype="0" repeatCount="indefinite" fill="hold" nodeType="withEffect">
                                  <p:stCondLst>
                                    <p:cond delay="0"/>
                                  </p:stCondLst>
                                  <p:childTnLst>
                                    <p:animRot by="21600000">
                                      <p:cBhvr>
                                        <p:cTn id="57" dur="2000" fill="hold"/>
                                        <p:tgtEl>
                                          <p:spTgt spid="41995"/>
                                        </p:tgtEl>
                                        <p:attrNameLst>
                                          <p:attrName>r</p:attrName>
                                        </p:attrNameLst>
                                      </p:cBhvr>
                                    </p:animRot>
                                  </p:childTnLst>
                                </p:cTn>
                              </p:par>
                              <p:par>
                                <p:cTn id="58" presetID="8" presetClass="emph" presetSubtype="0" repeatCount="indefinite" fill="hold" nodeType="withEffect">
                                  <p:stCondLst>
                                    <p:cond delay="0"/>
                                  </p:stCondLst>
                                  <p:childTnLst>
                                    <p:animRot by="21600000">
                                      <p:cBhvr>
                                        <p:cTn id="59" dur="2000" fill="hold"/>
                                        <p:tgtEl>
                                          <p:spTgt spid="41996"/>
                                        </p:tgtEl>
                                        <p:attrNameLst>
                                          <p:attrName>r</p:attrName>
                                        </p:attrNameLst>
                                      </p:cBhvr>
                                    </p:animRot>
                                  </p:childTnLst>
                                </p:cTn>
                              </p:par>
                              <p:par>
                                <p:cTn id="60" presetID="8" presetClass="emph" presetSubtype="0" repeatCount="indefinite" fill="hold" nodeType="withEffect">
                                  <p:stCondLst>
                                    <p:cond delay="0"/>
                                  </p:stCondLst>
                                  <p:childTnLst>
                                    <p:animRot by="21600000">
                                      <p:cBhvr>
                                        <p:cTn id="61" dur="2000" fill="hold"/>
                                        <p:tgtEl>
                                          <p:spTgt spid="41997"/>
                                        </p:tgtEl>
                                        <p:attrNameLst>
                                          <p:attrName>r</p:attrName>
                                        </p:attrNameLst>
                                      </p:cBhvr>
                                    </p:animRot>
                                  </p:childTnLst>
                                </p:cTn>
                              </p:par>
                              <p:par>
                                <p:cTn id="62" presetID="8" presetClass="emph" presetSubtype="0" repeatCount="indefinite" fill="hold" nodeType="withEffect">
                                  <p:stCondLst>
                                    <p:cond delay="0"/>
                                  </p:stCondLst>
                                  <p:childTnLst>
                                    <p:animRot by="21600000">
                                      <p:cBhvr>
                                        <p:cTn id="63" dur="2000" fill="hold"/>
                                        <p:tgtEl>
                                          <p:spTgt spid="41998"/>
                                        </p:tgtEl>
                                        <p:attrNameLst>
                                          <p:attrName>r</p:attrName>
                                        </p:attrNameLst>
                                      </p:cBhvr>
                                    </p:animRot>
                                  </p:childTnLst>
                                </p:cTn>
                              </p:par>
                              <p:par>
                                <p:cTn id="64" presetID="8" presetClass="emph" presetSubtype="0" repeatCount="indefinite" fill="hold" nodeType="withEffect">
                                  <p:stCondLst>
                                    <p:cond delay="0"/>
                                  </p:stCondLst>
                                  <p:childTnLst>
                                    <p:animRot by="21600000">
                                      <p:cBhvr>
                                        <p:cTn id="65" dur="2000" fill="hold"/>
                                        <p:tgtEl>
                                          <p:spTgt spid="41999"/>
                                        </p:tgtEl>
                                        <p:attrNameLst>
                                          <p:attrName>r</p:attrName>
                                        </p:attrNameLst>
                                      </p:cBhvr>
                                    </p:animRot>
                                  </p:childTnLst>
                                </p:cTn>
                              </p:par>
                              <p:par>
                                <p:cTn id="66" presetID="8" presetClass="emph" presetSubtype="0" repeatCount="indefinite" fill="hold" nodeType="withEffect">
                                  <p:stCondLst>
                                    <p:cond delay="0"/>
                                  </p:stCondLst>
                                  <p:childTnLst>
                                    <p:animRot by="21600000">
                                      <p:cBhvr>
                                        <p:cTn id="67" dur="2000" fill="hold"/>
                                        <p:tgtEl>
                                          <p:spTgt spid="42000"/>
                                        </p:tgtEl>
                                        <p:attrNameLst>
                                          <p:attrName>r</p:attrName>
                                        </p:attrNameLst>
                                      </p:cBhvr>
                                    </p:animRot>
                                  </p:childTnLst>
                                </p:cTn>
                              </p:par>
                              <p:par>
                                <p:cTn id="68" presetID="8" presetClass="emph" presetSubtype="0" repeatCount="indefinite" fill="hold" nodeType="withEffect">
                                  <p:stCondLst>
                                    <p:cond delay="0"/>
                                  </p:stCondLst>
                                  <p:iterate type="lt">
                                    <p:tmPct val="0"/>
                                  </p:iterate>
                                  <p:childTnLst>
                                    <p:animRot by="21600000">
                                      <p:cBhvr>
                                        <p:cTn id="69" dur="2000" fill="hold"/>
                                        <p:tgtEl>
                                          <p:spTgt spid="42001"/>
                                        </p:tgtEl>
                                        <p:attrNameLst>
                                          <p:attrName>r</p:attrName>
                                        </p:attrNameLst>
                                      </p:cBhvr>
                                    </p:animRot>
                                  </p:childTnLst>
                                </p:cTn>
                              </p:par>
                              <p:par>
                                <p:cTn id="70" presetID="31" presetClass="entr" presetSubtype="0" repeatCount="indefinite" fill="hold" nodeType="withEffect">
                                  <p:stCondLst>
                                    <p:cond delay="0"/>
                                  </p:stCondLst>
                                  <p:iterate type="lt">
                                    <p:tmPct val="5000"/>
                                  </p:iterate>
                                  <p:childTnLst>
                                    <p:set>
                                      <p:cBhvr>
                                        <p:cTn id="71" dur="1" fill="hold">
                                          <p:stCondLst>
                                            <p:cond delay="0"/>
                                          </p:stCondLst>
                                        </p:cTn>
                                        <p:tgtEl>
                                          <p:spTgt spid="42001"/>
                                        </p:tgtEl>
                                        <p:attrNameLst>
                                          <p:attrName>style.visibility</p:attrName>
                                        </p:attrNameLst>
                                      </p:cBhvr>
                                      <p:to>
                                        <p:strVal val="visible"/>
                                      </p:to>
                                    </p:set>
                                    <p:anim calcmode="lin" valueType="num">
                                      <p:cBhvr>
                                        <p:cTn id="72" dur="2000" fill="hold"/>
                                        <p:tgtEl>
                                          <p:spTgt spid="42001"/>
                                        </p:tgtEl>
                                        <p:attrNameLst>
                                          <p:attrName>ppt_w</p:attrName>
                                        </p:attrNameLst>
                                      </p:cBhvr>
                                      <p:tavLst>
                                        <p:tav tm="0">
                                          <p:val>
                                            <p:fltVal val="0"/>
                                          </p:val>
                                        </p:tav>
                                        <p:tav tm="100000">
                                          <p:val>
                                            <p:strVal val="#ppt_w"/>
                                          </p:val>
                                        </p:tav>
                                      </p:tavLst>
                                    </p:anim>
                                    <p:anim calcmode="lin" valueType="num">
                                      <p:cBhvr>
                                        <p:cTn id="73" dur="2000" fill="hold"/>
                                        <p:tgtEl>
                                          <p:spTgt spid="42001"/>
                                        </p:tgtEl>
                                        <p:attrNameLst>
                                          <p:attrName>ppt_h</p:attrName>
                                        </p:attrNameLst>
                                      </p:cBhvr>
                                      <p:tavLst>
                                        <p:tav tm="0">
                                          <p:val>
                                            <p:fltVal val="0"/>
                                          </p:val>
                                        </p:tav>
                                        <p:tav tm="100000">
                                          <p:val>
                                            <p:strVal val="#ppt_h"/>
                                          </p:val>
                                        </p:tav>
                                      </p:tavLst>
                                    </p:anim>
                                    <p:anim calcmode="lin" valueType="num">
                                      <p:cBhvr>
                                        <p:cTn id="74" dur="2000" fill="hold"/>
                                        <p:tgtEl>
                                          <p:spTgt spid="42001"/>
                                        </p:tgtEl>
                                        <p:attrNameLst>
                                          <p:attrName>style.rotation</p:attrName>
                                        </p:attrNameLst>
                                      </p:cBhvr>
                                      <p:tavLst>
                                        <p:tav tm="0">
                                          <p:val>
                                            <p:fltVal val="90"/>
                                          </p:val>
                                        </p:tav>
                                        <p:tav tm="100000">
                                          <p:val>
                                            <p:fltVal val="0"/>
                                          </p:val>
                                        </p:tav>
                                      </p:tavLst>
                                    </p:anim>
                                    <p:animEffect transition="in" filter="fade">
                                      <p:cBhvr>
                                        <p:cTn id="75" dur="2000"/>
                                        <p:tgtEl>
                                          <p:spTgt spid="42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74141" y="2068494"/>
            <a:ext cx="10364451" cy="1596177"/>
          </a:xfrm>
        </p:spPr>
        <p:txBody>
          <a:bodyPr/>
          <a:lstStyle/>
          <a:p>
            <a:pPr lvl="0" algn="l"/>
            <a:r>
              <a:rPr lang="en-US" b="1" dirty="0" smtClean="0">
                <a:solidFill>
                  <a:srgbClr val="FF0000"/>
                </a:solidFill>
                <a:latin typeface="Times New Roman" panose="02020603050405020304" pitchFamily="18" charset="0"/>
                <a:cs typeface="Times New Roman" panose="02020603050405020304" pitchFamily="18" charset="0"/>
              </a:rPr>
              <a:t>1. Dân cư </a:t>
            </a:r>
            <a:r>
              <a:rPr lang="en-US" b="1" dirty="0">
                <a:solidFill>
                  <a:srgbClr val="FF0000"/>
                </a:solidFill>
                <a:latin typeface="Times New Roman" panose="02020603050405020304" pitchFamily="18" charset="0"/>
                <a:cs typeface="Times New Roman" panose="02020603050405020304" pitchFamily="18" charset="0"/>
              </a:rPr>
              <a:t>Hà Nội.</a:t>
            </a:r>
          </a:p>
        </p:txBody>
      </p:sp>
      <p:sp>
        <p:nvSpPr>
          <p:cNvPr id="4" name="Hộp Văn bản 4">
            <a:extLst>
              <a:ext uri="{FF2B5EF4-FFF2-40B4-BE49-F238E27FC236}">
                <a16:creationId xmlns:a16="http://schemas.microsoft.com/office/drawing/2014/main" id="{32C67303-F00F-38AC-783D-8B2116143EC1}"/>
              </a:ext>
            </a:extLst>
          </p:cNvPr>
          <p:cNvSpPr txBox="1"/>
          <p:nvPr/>
        </p:nvSpPr>
        <p:spPr>
          <a:xfrm>
            <a:off x="-1819758" y="1483719"/>
            <a:ext cx="11830929" cy="584775"/>
          </a:xfrm>
          <a:prstGeom prst="rect">
            <a:avLst/>
          </a:prstGeom>
          <a:noFill/>
        </p:spPr>
        <p:txBody>
          <a:bodyPr wrap="square">
            <a:spAutoFit/>
          </a:bodyPr>
          <a:lstStyle/>
          <a:p>
            <a:pPr algn="ctr"/>
            <a:r>
              <a:rPr lang="en-US" sz="3200" b="1" dirty="0" smtClean="0">
                <a:solidFill>
                  <a:srgbClr val="FF0000"/>
                </a:solidFill>
                <a:latin typeface="Times New Roman" panose="02020603050405020304" pitchFamily="18" charset="0"/>
                <a:cs typeface="Times New Roman" panose="02020603050405020304" pitchFamily="18" charset="0"/>
              </a:rPr>
              <a:t>I. DÂN </a:t>
            </a:r>
            <a:r>
              <a:rPr lang="en-US" sz="3200" b="1" dirty="0" smtClean="0">
                <a:solidFill>
                  <a:srgbClr val="FF0000"/>
                </a:solidFill>
                <a:latin typeface="Times New Roman" panose="02020603050405020304" pitchFamily="18" charset="0"/>
                <a:cs typeface="Times New Roman" panose="02020603050405020304" pitchFamily="18" charset="0"/>
              </a:rPr>
              <a:t>CƯ VÀ VĂN HÓA CỦA HÀ NỘI</a:t>
            </a:r>
            <a:endParaRPr lang="en-US"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40594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68CA5211-91B4-E574-35FA-06C9C2084CDC}"/>
              </a:ext>
            </a:extLst>
          </p:cNvPr>
          <p:cNvSpPr txBox="1"/>
          <p:nvPr/>
        </p:nvSpPr>
        <p:spPr>
          <a:xfrm>
            <a:off x="1716785" y="875302"/>
            <a:ext cx="9177638" cy="1200329"/>
          </a:xfrm>
          <a:prstGeom prst="rect">
            <a:avLst/>
          </a:prstGeom>
          <a:noFill/>
        </p:spPr>
        <p:txBody>
          <a:bodyPr wrap="square">
            <a:spAutoFit/>
          </a:bodyPr>
          <a:lstStyle/>
          <a:p>
            <a:r>
              <a:rPr lang="en-US" sz="3600" dirty="0" smtClean="0">
                <a:solidFill>
                  <a:srgbClr val="FF0000"/>
                </a:solidFill>
                <a:latin typeface="Times New Roman" panose="02020603050405020304" pitchFamily="18" charset="0"/>
                <a:cs typeface="Times New Roman" panose="02020603050405020304" pitchFamily="18" charset="0"/>
              </a:rPr>
              <a:t> Dân </a:t>
            </a:r>
            <a:r>
              <a:rPr lang="en-US" sz="3600" dirty="0">
                <a:solidFill>
                  <a:srgbClr val="FF0000"/>
                </a:solidFill>
                <a:latin typeface="Times New Roman" panose="02020603050405020304" pitchFamily="18" charset="0"/>
                <a:cs typeface="Times New Roman" panose="02020603050405020304" pitchFamily="18" charset="0"/>
              </a:rPr>
              <a:t>số Hà Nội đứng thứ mấy của cả </a:t>
            </a:r>
            <a:r>
              <a:rPr lang="en-US" sz="3600" dirty="0" err="1">
                <a:solidFill>
                  <a:srgbClr val="FF0000"/>
                </a:solidFill>
                <a:latin typeface="Times New Roman" panose="02020603050405020304" pitchFamily="18" charset="0"/>
                <a:cs typeface="Times New Roman" panose="02020603050405020304" pitchFamily="18" charset="0"/>
              </a:rPr>
              <a:t>nươc</a:t>
            </a:r>
            <a:r>
              <a:rPr lang="en-US" sz="3600" dirty="0">
                <a:solidFill>
                  <a:srgbClr val="FF0000"/>
                </a:solidFill>
                <a:latin typeface="Times New Roman" panose="02020603050405020304" pitchFamily="18" charset="0"/>
                <a:cs typeface="Times New Roman" panose="02020603050405020304" pitchFamily="18" charset="0"/>
              </a:rPr>
              <a:t> tính đến năm 2022?</a:t>
            </a:r>
          </a:p>
        </p:txBody>
      </p:sp>
      <p:sp>
        <p:nvSpPr>
          <p:cNvPr id="6" name="Hộp Văn bản 5">
            <a:extLst>
              <a:ext uri="{FF2B5EF4-FFF2-40B4-BE49-F238E27FC236}">
                <a16:creationId xmlns:a16="http://schemas.microsoft.com/office/drawing/2014/main" id="{6752EF37-BF48-318F-7E61-2F5406B321BB}"/>
              </a:ext>
            </a:extLst>
          </p:cNvPr>
          <p:cNvSpPr txBox="1"/>
          <p:nvPr/>
        </p:nvSpPr>
        <p:spPr>
          <a:xfrm>
            <a:off x="604911" y="3974540"/>
            <a:ext cx="11254154" cy="584775"/>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Dân số Hà </a:t>
            </a:r>
            <a:r>
              <a:rPr lang="en-US" sz="3200" dirty="0" err="1">
                <a:latin typeface="Times New Roman" panose="02020603050405020304" pitchFamily="18" charset="0"/>
                <a:cs typeface="Times New Roman" panose="02020603050405020304" pitchFamily="18" charset="0"/>
              </a:rPr>
              <a:t>Nộiđứng</a:t>
            </a:r>
            <a:r>
              <a:rPr lang="en-US" sz="3200" dirty="0">
                <a:latin typeface="Times New Roman" panose="02020603050405020304" pitchFamily="18" charset="0"/>
                <a:cs typeface="Times New Roman" panose="02020603050405020304" pitchFamily="18" charset="0"/>
              </a:rPr>
              <a:t> thứ 2 cả nước sau thành phố Hồ Chí Minh</a:t>
            </a:r>
          </a:p>
        </p:txBody>
      </p:sp>
    </p:spTree>
    <p:extLst>
      <p:ext uri="{BB962C8B-B14F-4D97-AF65-F5344CB8AC3E}">
        <p14:creationId xmlns:p14="http://schemas.microsoft.com/office/powerpoint/2010/main" val="2512958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716785" y="875302"/>
            <a:ext cx="9177638" cy="1138773"/>
          </a:xfrm>
          <a:prstGeom prst="rect">
            <a:avLst/>
          </a:prstGeom>
          <a:noFill/>
        </p:spPr>
        <p:txBody>
          <a:bodyPr wrap="square">
            <a:spAutoFit/>
          </a:bodyPr>
          <a:lstStyle/>
          <a:p>
            <a:r>
              <a:rPr lang="en-US" sz="3600" dirty="0" smtClean="0">
                <a:solidFill>
                  <a:srgbClr val="FF0000"/>
                </a:solidFill>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Dân số Hà Nội </a:t>
            </a:r>
            <a:r>
              <a:rPr lang="en-US" sz="3200" dirty="0" smtClean="0">
                <a:solidFill>
                  <a:srgbClr val="FF0000"/>
                </a:solidFill>
                <a:latin typeface="Times New Roman" panose="02020603050405020304" pitchFamily="18" charset="0"/>
                <a:cs typeface="Times New Roman" panose="02020603050405020304" pitchFamily="18" charset="0"/>
              </a:rPr>
              <a:t>bình </a:t>
            </a:r>
            <a:r>
              <a:rPr lang="en-US" sz="3200" dirty="0">
                <a:solidFill>
                  <a:srgbClr val="FF0000"/>
                </a:solidFill>
                <a:latin typeface="Times New Roman" panose="02020603050405020304" pitchFamily="18" charset="0"/>
                <a:cs typeface="Times New Roman" panose="02020603050405020304" pitchFamily="18" charset="0"/>
              </a:rPr>
              <a:t>quân bao nhiêu người trên 1 km2 tính đến năm 2022?</a:t>
            </a:r>
          </a:p>
        </p:txBody>
      </p:sp>
      <p:sp>
        <p:nvSpPr>
          <p:cNvPr id="5" name="Hộp Văn bản 5">
            <a:extLst>
              <a:ext uri="{FF2B5EF4-FFF2-40B4-BE49-F238E27FC236}">
                <a16:creationId xmlns:a16="http://schemas.microsoft.com/office/drawing/2014/main" id="{6752EF37-BF48-318F-7E61-2F5406B321BB}"/>
              </a:ext>
            </a:extLst>
          </p:cNvPr>
          <p:cNvSpPr txBox="1"/>
          <p:nvPr/>
        </p:nvSpPr>
        <p:spPr>
          <a:xfrm>
            <a:off x="604911" y="3974540"/>
            <a:ext cx="11254154" cy="1077218"/>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Mật độ dân số trung bình hiện nay của Hà Nội khoảng 2.398 </a:t>
            </a:r>
            <a:r>
              <a:rPr lang="en-US" sz="3200" dirty="0" smtClean="0">
                <a:latin typeface="Times New Roman" panose="02020603050405020304" pitchFamily="18" charset="0"/>
                <a:cs typeface="Times New Roman" panose="02020603050405020304" pitchFamily="18" charset="0"/>
              </a:rPr>
              <a:t>người/km2.</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630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68CA5211-91B4-E574-35FA-06C9C2084CDC}"/>
              </a:ext>
            </a:extLst>
          </p:cNvPr>
          <p:cNvSpPr txBox="1"/>
          <p:nvPr/>
        </p:nvSpPr>
        <p:spPr>
          <a:xfrm>
            <a:off x="1716785" y="875302"/>
            <a:ext cx="9177638" cy="646331"/>
          </a:xfrm>
          <a:prstGeom prst="rect">
            <a:avLst/>
          </a:prstGeom>
          <a:noFill/>
        </p:spPr>
        <p:txBody>
          <a:bodyPr wrap="square">
            <a:spAutoFit/>
          </a:bodyPr>
          <a:lstStyle/>
          <a:p>
            <a:r>
              <a:rPr lang="en-US" sz="3600" dirty="0" smtClean="0">
                <a:solidFill>
                  <a:srgbClr val="FF0000"/>
                </a:solidFill>
                <a:latin typeface="Times New Roman" panose="02020603050405020304" pitchFamily="18" charset="0"/>
                <a:cs typeface="Times New Roman" panose="02020603050405020304" pitchFamily="18" charset="0"/>
              </a:rPr>
              <a:t> </a:t>
            </a:r>
            <a:r>
              <a:rPr lang="en-US" sz="3200" dirty="0">
                <a:solidFill>
                  <a:srgbClr val="FF0000"/>
                </a:solidFill>
                <a:latin typeface="Times New Roman" panose="02020603050405020304" pitchFamily="18" charset="0"/>
                <a:cs typeface="Times New Roman" panose="02020603050405020304" pitchFamily="18" charset="0"/>
              </a:rPr>
              <a:t>Tỉ lệ giới tính như thế nào?</a:t>
            </a:r>
          </a:p>
        </p:txBody>
      </p:sp>
      <p:sp>
        <p:nvSpPr>
          <p:cNvPr id="5" name="Hộp Văn bản 5">
            <a:extLst>
              <a:ext uri="{FF2B5EF4-FFF2-40B4-BE49-F238E27FC236}">
                <a16:creationId xmlns:a16="http://schemas.microsoft.com/office/drawing/2014/main" id="{6752EF37-BF48-318F-7E61-2F5406B321BB}"/>
              </a:ext>
            </a:extLst>
          </p:cNvPr>
          <p:cNvSpPr txBox="1"/>
          <p:nvPr/>
        </p:nvSpPr>
        <p:spPr>
          <a:xfrm>
            <a:off x="604911" y="3974540"/>
            <a:ext cx="11254154" cy="1077218"/>
          </a:xfrm>
          <a:prstGeom prst="rect">
            <a:avLst/>
          </a:prstGeom>
          <a:noFill/>
        </p:spPr>
        <p:txBody>
          <a:bodyPr wrap="square">
            <a:spAutoFit/>
          </a:bodyP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Tỷ</a:t>
            </a:r>
            <a:r>
              <a:rPr lang="en-US" sz="3200" dirty="0">
                <a:latin typeface="Times New Roman" panose="02020603050405020304" pitchFamily="18" charset="0"/>
                <a:cs typeface="Times New Roman" panose="02020603050405020304" pitchFamily="18" charset="0"/>
              </a:rPr>
              <a:t> số giới tính khi sinh năm 2022 ước đạt 112,5 trẻ trai/100 trẻ gái.</a:t>
            </a:r>
          </a:p>
        </p:txBody>
      </p:sp>
    </p:spTree>
    <p:extLst>
      <p:ext uri="{BB962C8B-B14F-4D97-AF65-F5344CB8AC3E}">
        <p14:creationId xmlns:p14="http://schemas.microsoft.com/office/powerpoint/2010/main" val="263595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68CA5211-91B4-E574-35FA-06C9C2084CDC}"/>
              </a:ext>
            </a:extLst>
          </p:cNvPr>
          <p:cNvSpPr txBox="1"/>
          <p:nvPr/>
        </p:nvSpPr>
        <p:spPr>
          <a:xfrm>
            <a:off x="1625345" y="2218967"/>
            <a:ext cx="6259597" cy="954107"/>
          </a:xfrm>
          <a:prstGeom prst="rect">
            <a:avLst/>
          </a:prstGeom>
          <a:noFill/>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Thủ đô Hà Nội nổi tiếng với bao nhiêu phố phường?</a:t>
            </a:r>
          </a:p>
        </p:txBody>
      </p:sp>
      <p:sp>
        <p:nvSpPr>
          <p:cNvPr id="6" name="Hộp Văn bản 5">
            <a:extLst>
              <a:ext uri="{FF2B5EF4-FFF2-40B4-BE49-F238E27FC236}">
                <a16:creationId xmlns:a16="http://schemas.microsoft.com/office/drawing/2014/main" id="{6752EF37-BF48-318F-7E61-2F5406B321BB}"/>
              </a:ext>
            </a:extLst>
          </p:cNvPr>
          <p:cNvSpPr txBox="1"/>
          <p:nvPr/>
        </p:nvSpPr>
        <p:spPr>
          <a:xfrm>
            <a:off x="1716785" y="3974540"/>
            <a:ext cx="8725662" cy="523220"/>
          </a:xfrm>
          <a:prstGeom prst="rect">
            <a:avLst/>
          </a:prstGeom>
          <a:noFill/>
        </p:spPr>
        <p:txBody>
          <a:bodyPr wrap="square">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Thủ </a:t>
            </a:r>
            <a:r>
              <a:rPr lang="en-US" sz="2800" dirty="0">
                <a:solidFill>
                  <a:srgbClr val="002060"/>
                </a:solidFill>
                <a:latin typeface="Times New Roman" panose="02020603050405020304" pitchFamily="18" charset="0"/>
                <a:cs typeface="Times New Roman" panose="02020603050405020304" pitchFamily="18" charset="0"/>
              </a:rPr>
              <a:t>đô Hà Nội có 36 phố phường.</a:t>
            </a:r>
          </a:p>
        </p:txBody>
      </p:sp>
    </p:spTree>
    <p:extLst>
      <p:ext uri="{BB962C8B-B14F-4D97-AF65-F5344CB8AC3E}">
        <p14:creationId xmlns:p14="http://schemas.microsoft.com/office/powerpoint/2010/main" val="96274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68CA5211-91B4-E574-35FA-06C9C2084CDC}"/>
              </a:ext>
            </a:extLst>
          </p:cNvPr>
          <p:cNvSpPr txBox="1"/>
          <p:nvPr/>
        </p:nvSpPr>
        <p:spPr>
          <a:xfrm>
            <a:off x="1625345" y="2218967"/>
            <a:ext cx="6259597" cy="954107"/>
          </a:xfrm>
          <a:prstGeom prst="rect">
            <a:avLst/>
          </a:prstGeom>
          <a:noFill/>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Thủ đô Hà Nội nổi tiếng với bao nhiêu </a:t>
            </a:r>
            <a:r>
              <a:rPr lang="en-US" sz="2800" dirty="0" smtClean="0">
                <a:solidFill>
                  <a:srgbClr val="FF0000"/>
                </a:solidFill>
                <a:latin typeface="Times New Roman" panose="02020603050405020304" pitchFamily="18" charset="0"/>
                <a:cs typeface="Times New Roman" panose="02020603050405020304" pitchFamily="18" charset="0"/>
              </a:rPr>
              <a:t>cửa ô?</a:t>
            </a: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6752EF37-BF48-318F-7E61-2F5406B321BB}"/>
              </a:ext>
            </a:extLst>
          </p:cNvPr>
          <p:cNvSpPr txBox="1"/>
          <p:nvPr/>
        </p:nvSpPr>
        <p:spPr>
          <a:xfrm>
            <a:off x="1716785" y="3974540"/>
            <a:ext cx="8725662" cy="523220"/>
          </a:xfrm>
          <a:prstGeom prst="rect">
            <a:avLst/>
          </a:prstGeom>
          <a:noFill/>
        </p:spPr>
        <p:txBody>
          <a:bodyPr wrap="square">
            <a:spAutoFit/>
          </a:bodyPr>
          <a:lstStyle/>
          <a:p>
            <a:r>
              <a:rPr lang="en-US" sz="2800" dirty="0" smtClean="0">
                <a:solidFill>
                  <a:srgbClr val="002060"/>
                </a:solidFill>
                <a:latin typeface="Times New Roman" panose="02020603050405020304" pitchFamily="18" charset="0"/>
                <a:cs typeface="Times New Roman" panose="02020603050405020304" pitchFamily="18" charset="0"/>
              </a:rPr>
              <a:t>- Thủ </a:t>
            </a:r>
            <a:r>
              <a:rPr lang="en-US" sz="2800" dirty="0">
                <a:solidFill>
                  <a:srgbClr val="002060"/>
                </a:solidFill>
                <a:latin typeface="Times New Roman" panose="02020603050405020304" pitchFamily="18" charset="0"/>
                <a:cs typeface="Times New Roman" panose="02020603050405020304" pitchFamily="18" charset="0"/>
              </a:rPr>
              <a:t>đô Hà Nội có </a:t>
            </a:r>
            <a:r>
              <a:rPr lang="en-US" sz="2800" dirty="0" smtClean="0">
                <a:solidFill>
                  <a:srgbClr val="002060"/>
                </a:solidFill>
                <a:latin typeface="Times New Roman" panose="02020603050405020304" pitchFamily="18" charset="0"/>
                <a:cs typeface="Times New Roman" panose="02020603050405020304" pitchFamily="18" charset="0"/>
              </a:rPr>
              <a:t>5 cửa ô.</a:t>
            </a:r>
            <a:endParaRPr lang="en-US"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522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6E2C7B56-E5E2-3586-B25E-ACA190B8C3D2}"/>
              </a:ext>
            </a:extLst>
          </p:cNvPr>
          <p:cNvSpPr txBox="1"/>
          <p:nvPr/>
        </p:nvSpPr>
        <p:spPr>
          <a:xfrm>
            <a:off x="169497" y="690636"/>
            <a:ext cx="11820238" cy="584775"/>
          </a:xfrm>
          <a:prstGeom prst="rect">
            <a:avLst/>
          </a:prstGeom>
          <a:noFill/>
        </p:spPr>
        <p:txBody>
          <a:bodyPr wrap="square">
            <a:spAutoFit/>
          </a:bodyPr>
          <a:lstStyle/>
          <a:p>
            <a:r>
              <a:rPr lang="nl-NL" sz="3200" b="1" dirty="0" smtClean="0">
                <a:solidFill>
                  <a:srgbClr val="FF0000"/>
                </a:solidFill>
                <a:latin typeface="Times New Roman" panose="02020603050405020304" pitchFamily="18" charset="0"/>
                <a:cs typeface="Times New Roman" panose="02020603050405020304" pitchFamily="18" charset="0"/>
              </a:rPr>
              <a:t>2. Văn </a:t>
            </a:r>
            <a:r>
              <a:rPr lang="nl-NL" sz="3200" b="1" dirty="0">
                <a:solidFill>
                  <a:srgbClr val="FF0000"/>
                </a:solidFill>
                <a:latin typeface="Times New Roman" panose="02020603050405020304" pitchFamily="18" charset="0"/>
                <a:cs typeface="Times New Roman" panose="02020603050405020304" pitchFamily="18" charset="0"/>
              </a:rPr>
              <a:t>hóa Hà Nội xưa và nay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68CA5211-91B4-E574-35FA-06C9C2084CDC}"/>
              </a:ext>
            </a:extLst>
          </p:cNvPr>
          <p:cNvSpPr txBox="1"/>
          <p:nvPr/>
        </p:nvSpPr>
        <p:spPr>
          <a:xfrm>
            <a:off x="1434952" y="2009962"/>
            <a:ext cx="6259597" cy="954107"/>
          </a:xfrm>
          <a:prstGeom prst="rect">
            <a:avLst/>
          </a:prstGeom>
          <a:noFill/>
        </p:spPr>
        <p:txBody>
          <a:bodyPr wrap="square">
            <a:spAutoFit/>
          </a:bodyPr>
          <a:lstStyle/>
          <a:p>
            <a:r>
              <a:rPr lang="en-US" sz="2800" dirty="0">
                <a:solidFill>
                  <a:srgbClr val="FF0000"/>
                </a:solidFill>
                <a:latin typeface="Times New Roman" panose="02020603050405020304" pitchFamily="18" charset="0"/>
                <a:cs typeface="Times New Roman" panose="02020603050405020304" pitchFamily="18" charset="0"/>
              </a:rPr>
              <a:t>Trình bày nét đẹp văn hóa của người Hà Nội xưa?</a:t>
            </a:r>
          </a:p>
        </p:txBody>
      </p:sp>
      <p:sp>
        <p:nvSpPr>
          <p:cNvPr id="6" name="Hộp Văn bản 5">
            <a:extLst>
              <a:ext uri="{FF2B5EF4-FFF2-40B4-BE49-F238E27FC236}">
                <a16:creationId xmlns:a16="http://schemas.microsoft.com/office/drawing/2014/main" id="{6752EF37-BF48-318F-7E61-2F5406B321BB}"/>
              </a:ext>
            </a:extLst>
          </p:cNvPr>
          <p:cNvSpPr txBox="1"/>
          <p:nvPr/>
        </p:nvSpPr>
        <p:spPr>
          <a:xfrm>
            <a:off x="1716785" y="3974540"/>
            <a:ext cx="8725662" cy="954107"/>
          </a:xfrm>
          <a:prstGeom prst="rect">
            <a:avLst/>
          </a:prstGeom>
          <a:noFill/>
        </p:spPr>
        <p:txBody>
          <a:bodyPr wrap="square">
            <a:spAutoFit/>
          </a:bodyPr>
          <a:lstStyle/>
          <a:p>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Một trong những nét văn hóa xưa của người Hà Nội là sự lễ phép, khiêm nhường và tôn trọng.</a:t>
            </a:r>
          </a:p>
        </p:txBody>
      </p:sp>
    </p:spTree>
    <p:extLst>
      <p:ext uri="{BB962C8B-B14F-4D97-AF65-F5344CB8AC3E}">
        <p14:creationId xmlns:p14="http://schemas.microsoft.com/office/powerpoint/2010/main" val="282893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Giọt nước">
  <a:themeElements>
    <a:clrScheme name="Giọt nước">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Giọt nước">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iọt nước">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TM04033925[[fn=Giọt nhỏ]]</Template>
  <TotalTime>2406</TotalTime>
  <Words>474</Words>
  <Application>Microsoft Office PowerPoint</Application>
  <PresentationFormat>Widescreen</PresentationFormat>
  <Paragraphs>49</Paragraphs>
  <Slides>22</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7" baseType="lpstr">
      <vt:lpstr>Arial</vt:lpstr>
      <vt:lpstr>Times New Roman</vt:lpstr>
      <vt:lpstr>Tw Cen MT</vt:lpstr>
      <vt:lpstr>Giọt nước</vt:lpstr>
      <vt:lpstr>CorelDRAW</vt:lpstr>
      <vt:lpstr>PowerPoint Presentation</vt:lpstr>
      <vt:lpstr>PowerPoint Presentation</vt:lpstr>
      <vt:lpstr>1. Dân cư Hà Nội.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Nguyễn Thị Ngọc</dc:creator>
  <cp:lastModifiedBy>Windows User</cp:lastModifiedBy>
  <cp:revision>36</cp:revision>
  <dcterms:created xsi:type="dcterms:W3CDTF">2022-12-27T16:17:23Z</dcterms:created>
  <dcterms:modified xsi:type="dcterms:W3CDTF">2023-04-15T13:05:55Z</dcterms:modified>
</cp:coreProperties>
</file>