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6"/>
  </p:notesMasterIdLst>
  <p:sldIdLst>
    <p:sldId id="359" r:id="rId2"/>
    <p:sldId id="377" r:id="rId3"/>
    <p:sldId id="310" r:id="rId4"/>
    <p:sldId id="391" r:id="rId5"/>
    <p:sldId id="368" r:id="rId6"/>
    <p:sldId id="382" r:id="rId7"/>
    <p:sldId id="395" r:id="rId8"/>
    <p:sldId id="376" r:id="rId9"/>
    <p:sldId id="346" r:id="rId10"/>
    <p:sldId id="392" r:id="rId11"/>
    <p:sldId id="369" r:id="rId12"/>
    <p:sldId id="393" r:id="rId13"/>
    <p:sldId id="390" r:id="rId14"/>
    <p:sldId id="372" r:id="rId1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FFE36D"/>
    <a:srgbClr val="FFCC66"/>
    <a:srgbClr val="FFF1B3"/>
    <a:srgbClr val="CC00CC"/>
    <a:srgbClr val="C8FFFF"/>
    <a:srgbClr val="FF9900"/>
    <a:srgbClr val="FF704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56" autoAdjust="0"/>
  </p:normalViewPr>
  <p:slideViewPr>
    <p:cSldViewPr>
      <p:cViewPr varScale="1">
        <p:scale>
          <a:sx n="86" d="100"/>
          <a:sy n="86" d="100"/>
        </p:scale>
        <p:origin x="9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2:13.361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1.443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4.097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8.875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9.558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6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customXml" Target="../ink/ink5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customXml" Target="../ink/ink2.xml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362200" y="533400"/>
            <a:ext cx="7315200" cy="1470025"/>
          </a:xfrm>
          <a:solidFill>
            <a:schemeClr val="lt1">
              <a:alpha val="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>
                <a:solidFill>
                  <a:srgbClr val="0000FF"/>
                </a:solidFill>
              </a:rPr>
              <a:t>Chủ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err="1">
                <a:solidFill>
                  <a:srgbClr val="0000FF"/>
                </a:solidFill>
              </a:rPr>
              <a:t>đề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4</a:t>
            </a:r>
            <a:r>
              <a:rPr lang="en-US" b="1">
                <a:solidFill>
                  <a:srgbClr val="0000FF"/>
                </a:solidFill>
              </a:rPr>
              <a:t/>
            </a:r>
            <a:br>
              <a:rPr lang="en-US" b="1">
                <a:solidFill>
                  <a:srgbClr val="0000FF"/>
                </a:solidFill>
              </a:rPr>
            </a:br>
            <a:r>
              <a:rPr lang="en-US" b="1">
                <a:solidFill>
                  <a:srgbClr val="C00000"/>
                </a:solidFill>
              </a:rPr>
              <a:t>TÌNH BẠN BỐN PHƯƠNG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  <p:sp>
        <p:nvSpPr>
          <p:cNvPr id="6" name="Subtitle 6"/>
          <p:cNvSpPr>
            <a:spLocks noGrp="1"/>
          </p:cNvSpPr>
          <p:nvPr>
            <p:ph type="subTitle" idx="1"/>
          </p:nvPr>
        </p:nvSpPr>
        <p:spPr>
          <a:xfrm>
            <a:off x="762000" y="2514600"/>
            <a:ext cx="10515600" cy="3733800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vi-VN" sz="40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18</a:t>
            </a:r>
            <a:endParaRPr lang="en-US" sz="40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36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36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nhạc</a:t>
            </a:r>
            <a:r>
              <a:rPr lang="en-US" sz="36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Ôn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đọc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nhạc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số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4</a:t>
            </a:r>
          </a:p>
          <a:p>
            <a:pPr algn="just"/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- </a:t>
            </a:r>
            <a:r>
              <a:rPr lang="en-US" sz="3600" b="1" dirty="0" err="1">
                <a:solidFill>
                  <a:srgbClr val="0000FF"/>
                </a:solidFill>
                <a:latin typeface="+mj-lt"/>
              </a:rPr>
              <a:t>Nhạc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+mj-lt"/>
              </a:rPr>
              <a:t>cụ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Ôn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hoà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tấu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và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tiết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tấu</a:t>
            </a:r>
            <a:endParaRPr lang="en-US" sz="3600" b="1" dirty="0">
              <a:solidFill>
                <a:srgbClr val="C00000"/>
              </a:solidFill>
              <a:latin typeface="+mj-lt"/>
            </a:endParaRPr>
          </a:p>
          <a:p>
            <a:pPr algn="just"/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- </a:t>
            </a:r>
            <a:r>
              <a:rPr lang="en-US" sz="3600" b="1" dirty="0" err="1">
                <a:solidFill>
                  <a:srgbClr val="0000FF"/>
                </a:solidFill>
                <a:latin typeface="+mj-lt"/>
              </a:rPr>
              <a:t>Hát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Ôn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Tình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bạn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bốn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phương</a:t>
            </a:r>
            <a:endParaRPr lang="en-US" sz="3600" b="1" dirty="0">
              <a:solidFill>
                <a:srgbClr val="C00000"/>
              </a:solidFill>
              <a:latin typeface="+mj-lt"/>
            </a:endParaRPr>
          </a:p>
          <a:p>
            <a:pPr algn="just"/>
            <a:endParaRPr 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44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  <a:t>2. </a:t>
            </a:r>
            <a:r>
              <a:rPr lang="en-US" sz="3600" b="1">
                <a:solidFill>
                  <a:srgbClr val="C00000"/>
                </a:solidFill>
              </a:rPr>
              <a:t>Ôn tập bài </a:t>
            </a:r>
            <a:r>
              <a:rPr lang="vi-VN" sz="3600" b="1">
                <a:solidFill>
                  <a:srgbClr val="C00000"/>
                </a:solidFill>
              </a:rPr>
              <a:t>tập tiết tấu</a:t>
            </a:r>
            <a:r>
              <a:rPr lang="en-US" sz="3600" b="1">
                <a:solidFill>
                  <a:srgbClr val="C00000"/>
                </a:solidFill>
              </a:rPr>
              <a:t> 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5" name="CD4 BT_TietTau BQ2">
            <a:hlinkClick r:id="" action="ppaction://media"/>
            <a:extLst>
              <a:ext uri="{FF2B5EF4-FFF2-40B4-BE49-F238E27FC236}">
                <a16:creationId xmlns="" xmlns:a16="http://schemas.microsoft.com/office/drawing/2014/main" id="{F406FC01-AC59-4C62-9883-A80013C263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8800" y="914400"/>
            <a:ext cx="8496300" cy="56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69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035A1260-C03A-4897-ACD1-4978CBEB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6200"/>
            <a:ext cx="8686800" cy="7921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Ứng dụng đệm cho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 bài hát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>
                <a:solidFill>
                  <a:srgbClr val="C00000"/>
                </a:solidFill>
                <a:cs typeface="Times New Roman" panose="02020603050405020304" pitchFamily="18" charset="0"/>
              </a:rPr>
              <a:t>Tình bạn bốn phương</a:t>
            </a:r>
            <a:endParaRPr lang="en-US" sz="28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4D5E500-2550-41BF-A035-5447CB92AC70}"/>
                  </a:ext>
                </a:extLst>
              </p14:cNvPr>
              <p14:cNvContentPartPr/>
              <p14:nvPr/>
            </p14:nvContentPartPr>
            <p14:xfrm>
              <a:off x="418755" y="1580610"/>
              <a:ext cx="3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74D5E500-2550-41BF-A035-5447CB92AC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1115" y="1472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4A25B18-0E64-48F0-A996-B4A915C511DE}"/>
                  </a:ext>
                </a:extLst>
              </p14:cNvPr>
              <p14:cNvContentPartPr/>
              <p14:nvPr/>
            </p14:nvContentPartPr>
            <p14:xfrm>
              <a:off x="8648715" y="1904610"/>
              <a:ext cx="360" cy="3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4A25B18-0E64-48F0-A996-B4A915C511D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30715" y="1796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6D18927-373B-4116-AAC1-6435541694B4}"/>
                  </a:ext>
                </a:extLst>
              </p14:cNvPr>
              <p14:cNvContentPartPr/>
              <p14:nvPr/>
            </p14:nvContentPartPr>
            <p14:xfrm>
              <a:off x="4238355" y="2133210"/>
              <a:ext cx="360" cy="3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D6D18927-373B-4116-AAC1-6435541694B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20715" y="20252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3F3D73A-ECC7-4852-B024-FD533EB8ABE7}"/>
                  </a:ext>
                </a:extLst>
              </p14:cNvPr>
              <p14:cNvContentPartPr/>
              <p14:nvPr/>
            </p14:nvContentPartPr>
            <p14:xfrm>
              <a:off x="4752435" y="2523450"/>
              <a:ext cx="360" cy="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63F3D73A-ECC7-4852-B024-FD533EB8ABE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34795" y="24158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B092F2F-6B9F-48B4-9315-7CE1BA8BB3A6}"/>
                  </a:ext>
                </a:extLst>
              </p14:cNvPr>
              <p14:cNvContentPartPr/>
              <p14:nvPr/>
            </p14:nvContentPartPr>
            <p14:xfrm>
              <a:off x="5552715" y="3819090"/>
              <a:ext cx="360" cy="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4B092F2F-6B9F-48B4-9315-7CE1BA8BB3A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535075" y="3711090"/>
                <a:ext cx="36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CD4 GoDem TinhBan4Phuong BQ2">
            <a:hlinkClick r:id="" action="ppaction://media"/>
            <a:extLst>
              <a:ext uri="{FF2B5EF4-FFF2-40B4-BE49-F238E27FC236}">
                <a16:creationId xmlns="" xmlns:a16="http://schemas.microsoft.com/office/drawing/2014/main" id="{A9080866-DDF8-48AB-AD3D-1998B5C891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2645" y="838200"/>
            <a:ext cx="111506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08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8382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  <a:cs typeface="Times New Roman" panose="02020603050405020304" pitchFamily="18" charset="0"/>
              </a:rPr>
              <a:t>III. </a:t>
            </a:r>
            <a:r>
              <a:rPr lang="en-US" sz="3600" b="1">
                <a:solidFill>
                  <a:srgbClr val="0000FF"/>
                </a:solidFill>
              </a:rPr>
              <a:t>Hát:  </a:t>
            </a:r>
            <a:r>
              <a:rPr lang="en-US" sz="3600" b="1">
                <a:solidFill>
                  <a:srgbClr val="C00000"/>
                </a:solidFill>
              </a:rPr>
              <a:t>Ôn tập bài </a:t>
            </a:r>
            <a:r>
              <a:rPr lang="en-US" sz="3600" b="1" i="1">
                <a:solidFill>
                  <a:srgbClr val="C00000"/>
                </a:solidFill>
              </a:rPr>
              <a:t>Tình bạn bốn phương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2" name="Tinh Ban Bon Phuong karaoke">
            <a:hlinkClick r:id="" action="ppaction://media"/>
            <a:extLst>
              <a:ext uri="{FF2B5EF4-FFF2-40B4-BE49-F238E27FC236}">
                <a16:creationId xmlns="" xmlns:a16="http://schemas.microsoft.com/office/drawing/2014/main" id="{881FD1FF-D66A-4FDC-B81B-D862AE8E14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98700" y="1066800"/>
            <a:ext cx="7594600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80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36D6B8CA-C4AA-4678-9E63-46D84D6D98EC}"/>
              </a:ext>
            </a:extLst>
          </p:cNvPr>
          <p:cNvGrpSpPr/>
          <p:nvPr/>
        </p:nvGrpSpPr>
        <p:grpSpPr>
          <a:xfrm>
            <a:off x="533400" y="533400"/>
            <a:ext cx="10880405" cy="5791200"/>
            <a:chOff x="533400" y="533400"/>
            <a:chExt cx="10880405" cy="5791200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273FAED1-992B-443A-A8EE-9D09A1A81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8195" y="533400"/>
              <a:ext cx="10635610" cy="57912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384024F9-D236-4756-A497-9E21A8798453}"/>
                </a:ext>
              </a:extLst>
            </p:cNvPr>
            <p:cNvSpPr/>
            <p:nvPr/>
          </p:nvSpPr>
          <p:spPr bwMode="auto">
            <a:xfrm>
              <a:off x="533400" y="4876800"/>
              <a:ext cx="990600" cy="1066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8904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4" r="2135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2255837"/>
            <a:ext cx="8229600" cy="3459163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solidFill>
                  <a:srgbClr val="0000FF"/>
                </a:solidFill>
              </a:rPr>
              <a:t>- Ôn tập các nội dung đã học ở Chủ đề 4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581400"/>
            <a:ext cx="2672071" cy="308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8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2514600" y="0"/>
            <a:ext cx="1322147" cy="9499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11176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I. Đọc nhạc</a:t>
            </a:r>
            <a:br>
              <a:rPr lang="en-US" sz="3200" b="1">
                <a:solidFill>
                  <a:srgbClr val="0000FF"/>
                </a:solidFill>
              </a:rPr>
            </a:br>
            <a:r>
              <a:rPr lang="en-US" sz="3200" b="1">
                <a:solidFill>
                  <a:srgbClr val="C00000"/>
                </a:solidFill>
              </a:rPr>
              <a:t>Ôn tập </a:t>
            </a:r>
            <a:r>
              <a:rPr lang="en-US" sz="3200" b="1" i="1">
                <a:solidFill>
                  <a:srgbClr val="C00000"/>
                </a:solidFill>
              </a:rPr>
              <a:t>Bài đọc nhạc số 4</a:t>
            </a:r>
            <a:endParaRPr lang="en-US" sz="36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23831"/>
          <a:stretch/>
        </p:blipFill>
        <p:spPr>
          <a:xfrm>
            <a:off x="69850" y="269240"/>
            <a:ext cx="1893570" cy="123547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0EB1C00E-CCC4-4B02-A570-61C840AE2A1C}"/>
              </a:ext>
            </a:extLst>
          </p:cNvPr>
          <p:cNvGrpSpPr/>
          <p:nvPr/>
        </p:nvGrpSpPr>
        <p:grpSpPr>
          <a:xfrm>
            <a:off x="861060" y="1638300"/>
            <a:ext cx="10469880" cy="4914900"/>
            <a:chOff x="861060" y="723900"/>
            <a:chExt cx="10469880" cy="4914900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E4965225-32B8-4922-AA89-DB2017D8E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3610" b="72868"/>
            <a:stretch/>
          </p:blipFill>
          <p:spPr>
            <a:xfrm>
              <a:off x="2286000" y="723900"/>
              <a:ext cx="9044940" cy="13335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219AD0E2-4542-4271-AFAC-462E0E640A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5582"/>
            <a:stretch/>
          </p:blipFill>
          <p:spPr>
            <a:xfrm>
              <a:off x="861060" y="1981200"/>
              <a:ext cx="10469880" cy="365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5954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m truc C = Eb BQ2">
            <a:hlinkClick r:id="" action="ppaction://media"/>
            <a:extLst>
              <a:ext uri="{FF2B5EF4-FFF2-40B4-BE49-F238E27FC236}">
                <a16:creationId xmlns="" xmlns:a16="http://schemas.microsoft.com/office/drawing/2014/main" id="{80DBA862-4E71-451E-A74D-CD22C3E044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740" y="9525"/>
            <a:ext cx="10768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76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4 Bai DocNhac 4 BQ2">
            <a:hlinkClick r:id="" action="ppaction://media"/>
            <a:extLst>
              <a:ext uri="{FF2B5EF4-FFF2-40B4-BE49-F238E27FC236}">
                <a16:creationId xmlns="" xmlns:a16="http://schemas.microsoft.com/office/drawing/2014/main" id="{62F1C4D2-081D-4E53-876E-83D7E2A83A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2711" y="1143000"/>
            <a:ext cx="9746578" cy="526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83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  <a:cs typeface="Times New Roman" panose="02020603050405020304" pitchFamily="18" charset="0"/>
              </a:rPr>
              <a:t>II. Nhạc cụ</a:t>
            </a:r>
            <a: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  <a:t/>
            </a:r>
            <a:b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en-US" sz="3600" b="1">
                <a:solidFill>
                  <a:srgbClr val="C00000"/>
                </a:solidFill>
              </a:rPr>
              <a:t>Ôn tập bài hoà tấu và bài tập tiết tấu 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5033"/>
            <a:ext cx="1676400" cy="1281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7589201-9C11-4478-86CE-12B46C27D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119" y="1905000"/>
            <a:ext cx="8158162" cy="441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34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  <a:t>1. </a:t>
            </a:r>
            <a:r>
              <a:rPr lang="en-US" sz="3600" b="1">
                <a:solidFill>
                  <a:srgbClr val="C00000"/>
                </a:solidFill>
              </a:rPr>
              <a:t>Ôn tập bài </a:t>
            </a:r>
            <a:r>
              <a:rPr lang="vi-VN" sz="3600" b="1">
                <a:solidFill>
                  <a:srgbClr val="C00000"/>
                </a:solidFill>
              </a:rPr>
              <a:t>hoà tấu</a:t>
            </a:r>
            <a:r>
              <a:rPr lang="en-US" sz="3600" b="1">
                <a:solidFill>
                  <a:srgbClr val="C00000"/>
                </a:solidFill>
              </a:rPr>
              <a:t> </a:t>
            </a:r>
            <a:endParaRPr lang="en-US" sz="3600" dirty="0">
              <a:solidFill>
                <a:srgbClr val="C0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62A17BC7-A7C6-4FED-8D99-7D1C0F71FE7C}"/>
              </a:ext>
            </a:extLst>
          </p:cNvPr>
          <p:cNvGrpSpPr/>
          <p:nvPr/>
        </p:nvGrpSpPr>
        <p:grpSpPr>
          <a:xfrm>
            <a:off x="2087308" y="796429"/>
            <a:ext cx="9592557" cy="5909171"/>
            <a:chOff x="2087308" y="762000"/>
            <a:chExt cx="9592557" cy="590917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57DD06B6-0B49-473B-AA4E-B805EC7A6D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656" t="523" b="91973"/>
            <a:stretch/>
          </p:blipFill>
          <p:spPr>
            <a:xfrm>
              <a:off x="3641211" y="762000"/>
              <a:ext cx="8038654" cy="60296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E725E871-AF1D-4E30-B006-1CB4680149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778"/>
            <a:stretch/>
          </p:blipFill>
          <p:spPr>
            <a:xfrm>
              <a:off x="2087308" y="1295400"/>
              <a:ext cx="8199692" cy="53757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5732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>
            <a:spLocks noChangeAspect="1"/>
          </p:cNvSpPr>
          <p:nvPr/>
        </p:nvSpPr>
        <p:spPr bwMode="auto">
          <a:xfrm>
            <a:off x="1584960" y="3313084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1584960" y="50253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4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25" name="Left Brace 24"/>
          <p:cNvSpPr/>
          <p:nvPr/>
        </p:nvSpPr>
        <p:spPr bwMode="auto">
          <a:xfrm>
            <a:off x="609600" y="1295400"/>
            <a:ext cx="787825" cy="4639117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" y="3405793"/>
            <a:ext cx="219075" cy="46672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="" xmlns:a16="http://schemas.microsoft.com/office/drawing/2014/main" id="{6CC76DD8-2A61-48EB-B483-437EB5E6C1B9}"/>
              </a:ext>
            </a:extLst>
          </p:cNvPr>
          <p:cNvSpPr>
            <a:spLocks noChangeAspect="1"/>
          </p:cNvSpPr>
          <p:nvPr/>
        </p:nvSpPr>
        <p:spPr bwMode="auto">
          <a:xfrm>
            <a:off x="1143000" y="1600200"/>
            <a:ext cx="1243965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 + 2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8E2A4CB9-56B2-4D50-9B75-75F2C51C58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75" t="24443" r="53750" b="66467"/>
          <a:stretch/>
        </p:blipFill>
        <p:spPr>
          <a:xfrm>
            <a:off x="2421566" y="1427117"/>
            <a:ext cx="6743700" cy="93508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CC46D8EA-C7D1-4162-8CD7-DB117C5E44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75" t="37037" r="53750" b="53873"/>
          <a:stretch/>
        </p:blipFill>
        <p:spPr>
          <a:xfrm>
            <a:off x="2400300" y="3009866"/>
            <a:ext cx="6743700" cy="93508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C26451EA-2F4A-4046-9431-DC1CD224BD3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75" t="51852" r="53750" b="38889"/>
          <a:stretch/>
        </p:blipFill>
        <p:spPr>
          <a:xfrm>
            <a:off x="2386965" y="4785501"/>
            <a:ext cx="6743700" cy="952534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2F2C77A0-2DCF-4533-A068-79979583F58F}"/>
              </a:ext>
            </a:extLst>
          </p:cNvPr>
          <p:cNvGrpSpPr/>
          <p:nvPr/>
        </p:nvGrpSpPr>
        <p:grpSpPr>
          <a:xfrm>
            <a:off x="9525000" y="838200"/>
            <a:ext cx="1981200" cy="1884308"/>
            <a:chOff x="8763000" y="1195451"/>
            <a:chExt cx="1981200" cy="1884308"/>
          </a:xfrm>
        </p:grpSpPr>
        <p:pic>
          <p:nvPicPr>
            <p:cNvPr id="43" name="Picture 42">
              <a:extLst>
                <a:ext uri="{FF2B5EF4-FFF2-40B4-BE49-F238E27FC236}">
                  <a16:creationId xmlns="" xmlns:a16="http://schemas.microsoft.com/office/drawing/2014/main" id="{EE5B8DF9-8479-4FF7-BF72-DF4207202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5246" b="50000"/>
            <a:stretch/>
          </p:blipFill>
          <p:spPr>
            <a:xfrm>
              <a:off x="8763000" y="1195451"/>
              <a:ext cx="1981200" cy="1884308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D7EE3D9F-C5F4-4A26-A274-67DB67D10756}"/>
                </a:ext>
              </a:extLst>
            </p:cNvPr>
            <p:cNvSpPr txBox="1"/>
            <p:nvPr/>
          </p:nvSpPr>
          <p:spPr>
            <a:xfrm>
              <a:off x="9982200" y="251372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26AC10BD-2A51-4D28-A875-83441564E075}"/>
                </a:ext>
              </a:extLst>
            </p:cNvPr>
            <p:cNvSpPr txBox="1"/>
            <p:nvPr/>
          </p:nvSpPr>
          <p:spPr>
            <a:xfrm>
              <a:off x="9800428" y="251269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3DF3B7F7-31D4-420A-8492-27333388A930}"/>
                </a:ext>
              </a:extLst>
            </p:cNvPr>
            <p:cNvSpPr txBox="1"/>
            <p:nvPr/>
          </p:nvSpPr>
          <p:spPr>
            <a:xfrm>
              <a:off x="9579934" y="250857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994B10A5-BB75-4958-A9F8-846983893512}"/>
              </a:ext>
            </a:extLst>
          </p:cNvPr>
          <p:cNvSpPr txBox="1"/>
          <p:nvPr/>
        </p:nvSpPr>
        <p:spPr>
          <a:xfrm>
            <a:off x="4883753" y="381000"/>
            <a:ext cx="220284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BÈ KÈN PHÍM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2738A8BB-1440-46AC-9B16-DADFC163831F}"/>
              </a:ext>
            </a:extLst>
          </p:cNvPr>
          <p:cNvGrpSpPr/>
          <p:nvPr/>
        </p:nvGrpSpPr>
        <p:grpSpPr>
          <a:xfrm>
            <a:off x="9448800" y="2611492"/>
            <a:ext cx="2057400" cy="1884308"/>
            <a:chOff x="8686800" y="3983092"/>
            <a:chExt cx="2057400" cy="1884308"/>
          </a:xfrm>
        </p:grpSpPr>
        <p:pic>
          <p:nvPicPr>
            <p:cNvPr id="49" name="Picture 48">
              <a:extLst>
                <a:ext uri="{FF2B5EF4-FFF2-40B4-BE49-F238E27FC236}">
                  <a16:creationId xmlns="" xmlns:a16="http://schemas.microsoft.com/office/drawing/2014/main" id="{2439B642-743B-4170-A963-D2487E7E1B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4111" b="50000"/>
            <a:stretch/>
          </p:blipFill>
          <p:spPr>
            <a:xfrm>
              <a:off x="8686800" y="3983092"/>
              <a:ext cx="2057400" cy="1884308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A4CB6271-7583-4824-B9BA-722010D4F8E0}"/>
                </a:ext>
              </a:extLst>
            </p:cNvPr>
            <p:cNvSpPr txBox="1"/>
            <p:nvPr/>
          </p:nvSpPr>
          <p:spPr>
            <a:xfrm>
              <a:off x="9267028" y="529073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F1C12061-0A03-4143-8A4C-FF2C71D4DE0A}"/>
                </a:ext>
              </a:extLst>
            </p:cNvPr>
            <p:cNvSpPr txBox="1"/>
            <p:nvPr/>
          </p:nvSpPr>
          <p:spPr>
            <a:xfrm>
              <a:off x="9709299" y="526843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7DE4B375-7C9D-45BC-B34B-9160B6D08353}"/>
                </a:ext>
              </a:extLst>
            </p:cNvPr>
            <p:cNvSpPr txBox="1"/>
            <p:nvPr/>
          </p:nvSpPr>
          <p:spPr>
            <a:xfrm>
              <a:off x="9494870" y="528010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4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465BE4A-437A-49F2-A924-1C4A5B91BE11}"/>
                </a:ext>
              </a:extLst>
            </p:cNvPr>
            <p:cNvSpPr txBox="1"/>
            <p:nvPr/>
          </p:nvSpPr>
          <p:spPr>
            <a:xfrm>
              <a:off x="8839200" y="529622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7BDD017E-79D5-4D2B-8A61-759C5684FFF1}"/>
                </a:ext>
              </a:extLst>
            </p:cNvPr>
            <p:cNvSpPr txBox="1"/>
            <p:nvPr/>
          </p:nvSpPr>
          <p:spPr>
            <a:xfrm>
              <a:off x="9067800" y="528969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C7E9616F-87A5-4999-B7A3-C2E86E46A058}"/>
              </a:ext>
            </a:extLst>
          </p:cNvPr>
          <p:cNvGrpSpPr/>
          <p:nvPr/>
        </p:nvGrpSpPr>
        <p:grpSpPr>
          <a:xfrm>
            <a:off x="9448800" y="4364092"/>
            <a:ext cx="1981200" cy="1884308"/>
            <a:chOff x="8763000" y="1195451"/>
            <a:chExt cx="1981200" cy="1884308"/>
          </a:xfrm>
        </p:grpSpPr>
        <p:pic>
          <p:nvPicPr>
            <p:cNvPr id="56" name="Picture 55">
              <a:extLst>
                <a:ext uri="{FF2B5EF4-FFF2-40B4-BE49-F238E27FC236}">
                  <a16:creationId xmlns="" xmlns:a16="http://schemas.microsoft.com/office/drawing/2014/main" id="{BA046CD1-6D2F-4599-B8BE-07DC33C86B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5246" b="50000"/>
            <a:stretch/>
          </p:blipFill>
          <p:spPr>
            <a:xfrm>
              <a:off x="8763000" y="1195451"/>
              <a:ext cx="1981200" cy="1884308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990A5F45-82CE-46B5-A420-18E57FBC1F0A}"/>
                </a:ext>
              </a:extLst>
            </p:cNvPr>
            <p:cNvSpPr txBox="1"/>
            <p:nvPr/>
          </p:nvSpPr>
          <p:spPr>
            <a:xfrm>
              <a:off x="9982200" y="251372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3642596-6A47-4200-9843-15D9F5A7E0DB}"/>
                </a:ext>
              </a:extLst>
            </p:cNvPr>
            <p:cNvSpPr txBox="1"/>
            <p:nvPr/>
          </p:nvSpPr>
          <p:spPr>
            <a:xfrm>
              <a:off x="9800428" y="251269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4D3CDDEB-80D6-42B2-B3BB-B7CF4ECF50F4}"/>
                </a:ext>
              </a:extLst>
            </p:cNvPr>
            <p:cNvSpPr txBox="1"/>
            <p:nvPr/>
          </p:nvSpPr>
          <p:spPr>
            <a:xfrm>
              <a:off x="9579934" y="250857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15" name="CD4 Be KenPhim cau 1-2-3-4">
            <a:hlinkClick r:id="" action="ppaction://media"/>
            <a:extLst>
              <a:ext uri="{FF2B5EF4-FFF2-40B4-BE49-F238E27FC236}">
                <a16:creationId xmlns="" xmlns:a16="http://schemas.microsoft.com/office/drawing/2014/main" id="{A8D3C9AB-71E0-4975-9D1D-47C2005DB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441" y="3352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47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95799" y="838200"/>
            <a:ext cx="320040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TRỐNG NHỎ 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75559D88-58EA-44F1-B9D4-877FE3EDA08B}"/>
              </a:ext>
            </a:extLst>
          </p:cNvPr>
          <p:cNvGrpSpPr/>
          <p:nvPr/>
        </p:nvGrpSpPr>
        <p:grpSpPr>
          <a:xfrm>
            <a:off x="2057400" y="2961015"/>
            <a:ext cx="8092440" cy="1373517"/>
            <a:chOff x="2209800" y="2961015"/>
            <a:chExt cx="8092440" cy="1373517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13CFC088-6BAF-407D-8B50-E08CB3E05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50" t="44444" r="46875" b="46667"/>
            <a:stretch/>
          </p:blipFill>
          <p:spPr>
            <a:xfrm>
              <a:off x="2209800" y="2961015"/>
              <a:ext cx="8092440" cy="1097293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3EFA1BBA-32AD-454B-98ED-7607E72B225D}"/>
                </a:ext>
              </a:extLst>
            </p:cNvPr>
            <p:cNvGrpSpPr/>
            <p:nvPr/>
          </p:nvGrpSpPr>
          <p:grpSpPr>
            <a:xfrm>
              <a:off x="2819401" y="3718701"/>
              <a:ext cx="2876109" cy="615831"/>
              <a:chOff x="2819401" y="3718701"/>
              <a:chExt cx="2876109" cy="615831"/>
            </a:xfrm>
          </p:grpSpPr>
          <p:pic>
            <p:nvPicPr>
              <p:cNvPr id="8" name="Picture 7">
                <a:extLst>
                  <a:ext uri="{FF2B5EF4-FFF2-40B4-BE49-F238E27FC236}">
                    <a16:creationId xmlns="" xmlns:a16="http://schemas.microsoft.com/office/drawing/2014/main" id="{852D2B83-2D31-4595-8F50-E4986E5E2E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2819401" y="3809999"/>
                <a:ext cx="1066800" cy="524533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7E8DFBCB-97AC-4A8A-89FB-2774894DA4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6963" t="-9548" r="31353"/>
              <a:stretch/>
            </p:blipFill>
            <p:spPr>
              <a:xfrm>
                <a:off x="3670006" y="3718701"/>
                <a:ext cx="914400" cy="605198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="" xmlns:a16="http://schemas.microsoft.com/office/drawing/2014/main" id="{D12A8996-120B-4D4A-B921-EE6F67C50D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4628710" y="3796041"/>
                <a:ext cx="1066800" cy="524533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7EF87D8D-36DC-49BD-826D-216AEB4A5450}"/>
                </a:ext>
              </a:extLst>
            </p:cNvPr>
            <p:cNvGrpSpPr/>
            <p:nvPr/>
          </p:nvGrpSpPr>
          <p:grpSpPr>
            <a:xfrm>
              <a:off x="6169541" y="3704743"/>
              <a:ext cx="3203059" cy="615831"/>
              <a:chOff x="2819401" y="3718701"/>
              <a:chExt cx="3203059" cy="615831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="" xmlns:a16="http://schemas.microsoft.com/office/drawing/2014/main" id="{3C68D8AD-F5A7-4CCD-9A75-814540AA1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2819401" y="3809999"/>
                <a:ext cx="1066800" cy="524533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="" xmlns:a16="http://schemas.microsoft.com/office/drawing/2014/main" id="{283C89AE-3EC4-4FB2-A455-B914B49721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6963" t="-9548" r="31353"/>
              <a:stretch/>
            </p:blipFill>
            <p:spPr>
              <a:xfrm>
                <a:off x="3888860" y="3718701"/>
                <a:ext cx="914400" cy="605198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="" xmlns:a16="http://schemas.microsoft.com/office/drawing/2014/main" id="{1289A1B8-0C25-47A6-984B-065CC64451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4955660" y="3796041"/>
                <a:ext cx="1066800" cy="524533"/>
              </a:xfrm>
              <a:prstGeom prst="rect">
                <a:avLst/>
              </a:prstGeom>
            </p:spPr>
          </p:pic>
        </p:grpSp>
      </p:grpSp>
      <p:pic>
        <p:nvPicPr>
          <p:cNvPr id="17" name="CD4 Be trong">
            <a:hlinkClick r:id="" action="ppaction://media"/>
            <a:extLst>
              <a:ext uri="{FF2B5EF4-FFF2-40B4-BE49-F238E27FC236}">
                <a16:creationId xmlns="" xmlns:a16="http://schemas.microsoft.com/office/drawing/2014/main" id="{DF706846-8F69-475E-B756-C735911C8F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6341" y="19339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4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00600" y="228600"/>
            <a:ext cx="25146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HOÀ TẤU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" name="CD4 Hoa Tau BQ2">
            <a:hlinkClick r:id="" action="ppaction://media"/>
            <a:extLst>
              <a:ext uri="{FF2B5EF4-FFF2-40B4-BE49-F238E27FC236}">
                <a16:creationId xmlns="" xmlns:a16="http://schemas.microsoft.com/office/drawing/2014/main" id="{6280C3A6-4873-4E45-8708-63FFD0E662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838200"/>
            <a:ext cx="8369300" cy="588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6457</TotalTime>
  <Words>127</Words>
  <Application>Microsoft Office PowerPoint</Application>
  <PresentationFormat>Widescreen</PresentationFormat>
  <Paragraphs>30</Paragraphs>
  <Slides>14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Default Design</vt:lpstr>
      <vt:lpstr>Chủ đề 4 TÌNH BẠN BỐN PHƯƠNG</vt:lpstr>
      <vt:lpstr>I. Đọc nhạc Ôn tập Bài đọc nhạc số 4</vt:lpstr>
      <vt:lpstr>PowerPoint Presentation</vt:lpstr>
      <vt:lpstr>PowerPoint Presentation</vt:lpstr>
      <vt:lpstr>II. Nhạc cụ Ôn tập bài hoà tấu và bài tập tiết tấu </vt:lpstr>
      <vt:lpstr>1. Ôn tập bài hoà tấu </vt:lpstr>
      <vt:lpstr>PowerPoint Presentation</vt:lpstr>
      <vt:lpstr>PowerPoint Presentation</vt:lpstr>
      <vt:lpstr>PowerPoint Presentation</vt:lpstr>
      <vt:lpstr>2. Ôn tập bài tập tiết tấu </vt:lpstr>
      <vt:lpstr>Ứng dụng đệm cho bài hát Tình bạn bốn phương</vt:lpstr>
      <vt:lpstr>III. Hát:  Ôn tập bài Tình bạn bốn phương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AutoBVT</cp:lastModifiedBy>
  <cp:revision>258</cp:revision>
  <dcterms:created xsi:type="dcterms:W3CDTF">2006-11-06T13:45:38Z</dcterms:created>
  <dcterms:modified xsi:type="dcterms:W3CDTF">2022-01-06T02:15:21Z</dcterms:modified>
</cp:coreProperties>
</file>