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</p:sldMasterIdLst>
  <p:notesMasterIdLst>
    <p:notesMasterId r:id="rId22"/>
  </p:notesMasterIdLst>
  <p:sldIdLst>
    <p:sldId id="256" r:id="rId2"/>
    <p:sldId id="257" r:id="rId3"/>
    <p:sldId id="349" r:id="rId4"/>
    <p:sldId id="265" r:id="rId5"/>
    <p:sldId id="352" r:id="rId6"/>
    <p:sldId id="270" r:id="rId7"/>
    <p:sldId id="341" r:id="rId8"/>
    <p:sldId id="269" r:id="rId9"/>
    <p:sldId id="340" r:id="rId10"/>
    <p:sldId id="272" r:id="rId11"/>
    <p:sldId id="278" r:id="rId12"/>
    <p:sldId id="279" r:id="rId13"/>
    <p:sldId id="281" r:id="rId14"/>
    <p:sldId id="283" r:id="rId15"/>
    <p:sldId id="287" r:id="rId16"/>
    <p:sldId id="343" r:id="rId17"/>
    <p:sldId id="342" r:id="rId18"/>
    <p:sldId id="303" r:id="rId19"/>
    <p:sldId id="298" r:id="rId20"/>
    <p:sldId id="309" r:id="rId21"/>
  </p:sldIdLst>
  <p:sldSz cx="9144000" cy="5143500" type="screen16x9"/>
  <p:notesSz cx="6858000" cy="9144000"/>
  <p:embeddedFontLst>
    <p:embeddedFont>
      <p:font typeface="Odibee Sans" panose="020B0604020202020204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Bellota Text" panose="020B0604020202020204" charset="0"/>
      <p:regular r:id="rId28"/>
      <p:bold r:id="rId29"/>
      <p:italic r:id="rId30"/>
      <p:boldItalic r:id="rId31"/>
    </p:embeddedFont>
    <p:embeddedFont>
      <p:font typeface="Didact Gothic" panose="020B0604020202020204" charset="0"/>
      <p:regular r:id="rId32"/>
    </p:embeddedFont>
    <p:embeddedFont>
      <p:font typeface="Roboto Condensed" panose="020B0604020202020204" charset="0"/>
      <p:regular r:id="rId33"/>
      <p:bold r:id="rId34"/>
      <p:italic r:id="rId35"/>
      <p:boldItalic r:id="rId36"/>
    </p:embeddedFont>
    <p:embeddedFont>
      <p:font typeface="Cambria Math" panose="02040503050406030204" pitchFamily="18" charset="0"/>
      <p:regular r:id="rId37"/>
    </p:embeddedFont>
  </p:embeddedFontLst>
  <p:custDataLst>
    <p:tags r:id="rId3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E1BE92D-8BE5-4443-8892-37689FE3B34C}">
  <a:tblStyle styleId="{0E1BE92D-8BE5-4443-8892-37689FE3B34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4" d="100"/>
          <a:sy n="124" d="100"/>
        </p:scale>
        <p:origin x="274" y="9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98142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86facabc84_0_15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86facabc84_0_15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g858eee2c94_13_4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2" name="Google Shape;1612;g858eee2c94_13_4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g858eee2c94_13_5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9" name="Google Shape;1659;g858eee2c94_13_5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Google Shape;1699;g87266d1191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0" name="Google Shape;1700;g87266d1191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7" name="Google Shape;1757;g87266d1191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8" name="Google Shape;1758;g87266d1191_0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Google Shape;2108;g87266d11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9" name="Google Shape;2109;g87266d119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123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87266d1191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2" name="Google Shape;1192;g87266d1191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74798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0" name="Google Shape;3300;g806ec00983_2_30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1" name="Google Shape;3301;g806ec00983_2_30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5" name="Google Shape;2945;g806ec00983_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6" name="Google Shape;2946;g806ec00983_6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86facabc84_0_8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86facabc84_0_8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6" name="Google Shape;3366;g806ec00983_2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7" name="Google Shape;3367;g806ec00983_2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89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858eee2c94_13_10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858eee2c94_13_10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120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g858eee2c94_10_1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5" name="Google Shape;1265;g858eee2c94_10_1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657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87266d1191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2" name="Google Shape;1192;g87266d1191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87266d1191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2" name="Google Shape;1192;g87266d1191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1978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2567022" y="1760744"/>
            <a:ext cx="4082556" cy="16496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2980592" y="2840067"/>
            <a:ext cx="3644165" cy="4852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9000" y="-8685"/>
            <a:ext cx="9144000" cy="5160524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435800" y="1174250"/>
            <a:ext cx="6992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2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4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4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4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4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8036917" y="4091447"/>
            <a:ext cx="644715" cy="793076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8218162" y="961906"/>
            <a:ext cx="178624" cy="1632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4"/>
          <p:cNvSpPr/>
          <p:nvPr/>
        </p:nvSpPr>
        <p:spPr>
          <a:xfrm>
            <a:off x="1319512" y="4658131"/>
            <a:ext cx="178624" cy="1632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1818260" y="2590490"/>
            <a:ext cx="2112075" cy="10220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1657691" y="1632416"/>
            <a:ext cx="2112075" cy="4352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5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5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5539635" y="3047298"/>
            <a:ext cx="2112134" cy="10221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5712571" y="2090873"/>
            <a:ext cx="2112134" cy="4352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6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6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6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6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7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7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7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7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2449275" y="3398535"/>
            <a:ext cx="46275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16850"/>
            <a:ext cx="9144000" cy="51603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236150" y="1143000"/>
            <a:ext cx="3084300" cy="27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9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9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9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9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1670508" y="2351979"/>
            <a:ext cx="3689852" cy="145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5252100" y="2171428"/>
            <a:ext cx="31752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00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16850"/>
            <a:ext cx="9144000" cy="51603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BLANK_1_1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4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4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4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4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1581104" y="3914525"/>
            <a:ext cx="21141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1581209" y="3524753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3874988" y="3090975"/>
            <a:ext cx="21141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3874988" y="2699775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6168801" y="3905000"/>
            <a:ext cx="21141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6168801" y="3524753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1.xml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Relationship Id="rId5" Type="http://schemas.openxmlformats.org/officeDocument/2006/relationships/image" Target="../media/image26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Relationship Id="rId6" Type="http://schemas.openxmlformats.org/officeDocument/2006/relationships/image" Target="../media/image30.png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8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0"/>
          <p:cNvSpPr/>
          <p:nvPr/>
        </p:nvSpPr>
        <p:spPr>
          <a:xfrm rot="-180842">
            <a:off x="2171360" y="1371414"/>
            <a:ext cx="5739004" cy="2705111"/>
          </a:xfrm>
          <a:prstGeom prst="wedgeRectCallout">
            <a:avLst>
              <a:gd name="adj1" fmla="val 33265"/>
              <a:gd name="adj2" fmla="val 61268"/>
            </a:avLst>
          </a:prstGeom>
          <a:solidFill>
            <a:schemeClr val="lt1"/>
          </a:solidFill>
          <a:ln>
            <a:noFill/>
          </a:ln>
          <a:effectLst>
            <a:outerShdw blurRad="28575" dist="28575" dir="1932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0"/>
          <p:cNvSpPr txBox="1">
            <a:spLocks noGrp="1"/>
          </p:cNvSpPr>
          <p:nvPr>
            <p:ph type="ctrTitle"/>
          </p:nvPr>
        </p:nvSpPr>
        <p:spPr>
          <a:xfrm rot="-193354">
            <a:off x="2030131" y="2118236"/>
            <a:ext cx="5989837" cy="16496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CHÀO MỪNG CÁC EM ĐẾN VỚI TIẾT HỌC!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306" name="Google Shape;306;p20"/>
          <p:cNvGrpSpPr/>
          <p:nvPr/>
        </p:nvGrpSpPr>
        <p:grpSpPr>
          <a:xfrm rot="889286">
            <a:off x="6640739" y="1087471"/>
            <a:ext cx="1912774" cy="1010181"/>
            <a:chOff x="5862862" y="867279"/>
            <a:chExt cx="1912829" cy="1010210"/>
          </a:xfrm>
        </p:grpSpPr>
        <p:sp>
          <p:nvSpPr>
            <p:cNvPr id="307" name="Google Shape;307;p20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0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0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0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0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0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0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0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" name="Google Shape;315;p20"/>
          <p:cNvGrpSpPr/>
          <p:nvPr/>
        </p:nvGrpSpPr>
        <p:grpSpPr>
          <a:xfrm>
            <a:off x="1446472" y="1020530"/>
            <a:ext cx="1320841" cy="1229757"/>
            <a:chOff x="1376172" y="452280"/>
            <a:chExt cx="1320841" cy="1229757"/>
          </a:xfrm>
        </p:grpSpPr>
        <p:sp>
          <p:nvSpPr>
            <p:cNvPr id="316" name="Google Shape;316;p20"/>
            <p:cNvSpPr/>
            <p:nvPr/>
          </p:nvSpPr>
          <p:spPr>
            <a:xfrm rot="-3998617">
              <a:off x="1623217" y="567436"/>
              <a:ext cx="830012" cy="950521"/>
            </a:xfrm>
            <a:custGeom>
              <a:avLst/>
              <a:gdLst/>
              <a:ahLst/>
              <a:cxnLst/>
              <a:rect l="l" t="t" r="r" b="b"/>
              <a:pathLst>
                <a:path w="12501" h="14316" extrusionOk="0">
                  <a:moveTo>
                    <a:pt x="7699" y="1"/>
                  </a:moveTo>
                  <a:cubicBezTo>
                    <a:pt x="6441" y="1"/>
                    <a:pt x="5583" y="887"/>
                    <a:pt x="5559" y="913"/>
                  </a:cubicBezTo>
                  <a:cubicBezTo>
                    <a:pt x="5364" y="858"/>
                    <a:pt x="5164" y="832"/>
                    <a:pt x="4965" y="832"/>
                  </a:cubicBezTo>
                  <a:cubicBezTo>
                    <a:pt x="4548" y="832"/>
                    <a:pt x="4138" y="949"/>
                    <a:pt x="3790" y="1178"/>
                  </a:cubicBezTo>
                  <a:cubicBezTo>
                    <a:pt x="3615" y="1293"/>
                    <a:pt x="3453" y="1442"/>
                    <a:pt x="3317" y="1614"/>
                  </a:cubicBezTo>
                  <a:cubicBezTo>
                    <a:pt x="3149" y="1833"/>
                    <a:pt x="3050" y="2051"/>
                    <a:pt x="2994" y="2259"/>
                  </a:cubicBezTo>
                  <a:cubicBezTo>
                    <a:pt x="2815" y="2900"/>
                    <a:pt x="3070" y="3426"/>
                    <a:pt x="3070" y="3426"/>
                  </a:cubicBezTo>
                  <a:cubicBezTo>
                    <a:pt x="3070" y="3426"/>
                    <a:pt x="2421" y="3919"/>
                    <a:pt x="1717" y="4871"/>
                  </a:cubicBezTo>
                  <a:cubicBezTo>
                    <a:pt x="1668" y="4862"/>
                    <a:pt x="1618" y="4857"/>
                    <a:pt x="1571" y="4857"/>
                  </a:cubicBezTo>
                  <a:cubicBezTo>
                    <a:pt x="1433" y="4857"/>
                    <a:pt x="1308" y="4898"/>
                    <a:pt x="1214" y="4983"/>
                  </a:cubicBezTo>
                  <a:cubicBezTo>
                    <a:pt x="1036" y="5152"/>
                    <a:pt x="1016" y="5447"/>
                    <a:pt x="1139" y="5748"/>
                  </a:cubicBezTo>
                  <a:cubicBezTo>
                    <a:pt x="613" y="6654"/>
                    <a:pt x="150" y="7817"/>
                    <a:pt x="1" y="9226"/>
                  </a:cubicBezTo>
                  <a:lnTo>
                    <a:pt x="87" y="12507"/>
                  </a:lnTo>
                  <a:lnTo>
                    <a:pt x="133" y="14315"/>
                  </a:lnTo>
                  <a:lnTo>
                    <a:pt x="1860" y="13763"/>
                  </a:lnTo>
                  <a:lnTo>
                    <a:pt x="4773" y="12827"/>
                  </a:lnTo>
                  <a:cubicBezTo>
                    <a:pt x="4773" y="12827"/>
                    <a:pt x="6009" y="12321"/>
                    <a:pt x="7438" y="10896"/>
                  </a:cubicBezTo>
                  <a:cubicBezTo>
                    <a:pt x="7573" y="10954"/>
                    <a:pt x="7708" y="10984"/>
                    <a:pt x="7831" y="10984"/>
                  </a:cubicBezTo>
                  <a:cubicBezTo>
                    <a:pt x="7988" y="10984"/>
                    <a:pt x="8127" y="10935"/>
                    <a:pt x="8225" y="10833"/>
                  </a:cubicBezTo>
                  <a:cubicBezTo>
                    <a:pt x="8404" y="10645"/>
                    <a:pt x="8393" y="10328"/>
                    <a:pt x="8231" y="10020"/>
                  </a:cubicBezTo>
                  <a:cubicBezTo>
                    <a:pt x="8532" y="9653"/>
                    <a:pt x="8833" y="9246"/>
                    <a:pt x="9124" y="8789"/>
                  </a:cubicBezTo>
                  <a:cubicBezTo>
                    <a:pt x="9227" y="8811"/>
                    <a:pt x="9325" y="8821"/>
                    <a:pt x="9419" y="8821"/>
                  </a:cubicBezTo>
                  <a:cubicBezTo>
                    <a:pt x="9632" y="8821"/>
                    <a:pt x="9822" y="8770"/>
                    <a:pt x="9994" y="8687"/>
                  </a:cubicBezTo>
                  <a:cubicBezTo>
                    <a:pt x="10295" y="8545"/>
                    <a:pt x="10533" y="8304"/>
                    <a:pt x="10708" y="8055"/>
                  </a:cubicBezTo>
                  <a:cubicBezTo>
                    <a:pt x="11042" y="7596"/>
                    <a:pt x="11128" y="7004"/>
                    <a:pt x="10960" y="6459"/>
                  </a:cubicBezTo>
                  <a:cubicBezTo>
                    <a:pt x="10896" y="6260"/>
                    <a:pt x="10831" y="6065"/>
                    <a:pt x="10754" y="5876"/>
                  </a:cubicBezTo>
                  <a:lnTo>
                    <a:pt x="10754" y="5876"/>
                  </a:lnTo>
                  <a:cubicBezTo>
                    <a:pt x="10801" y="5986"/>
                    <a:pt x="10821" y="6048"/>
                    <a:pt x="10821" y="6048"/>
                  </a:cubicBezTo>
                  <a:cubicBezTo>
                    <a:pt x="11258" y="5572"/>
                    <a:pt x="12500" y="3426"/>
                    <a:pt x="10057" y="1088"/>
                  </a:cubicBezTo>
                  <a:cubicBezTo>
                    <a:pt x="9199" y="267"/>
                    <a:pt x="8389" y="1"/>
                    <a:pt x="7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0"/>
            <p:cNvSpPr/>
            <p:nvPr/>
          </p:nvSpPr>
          <p:spPr>
            <a:xfrm rot="-3998617">
              <a:off x="1595160" y="538417"/>
              <a:ext cx="882863" cy="1057484"/>
            </a:xfrm>
            <a:custGeom>
              <a:avLst/>
              <a:gdLst/>
              <a:ahLst/>
              <a:cxnLst/>
              <a:rect l="l" t="t" r="r" b="b"/>
              <a:pathLst>
                <a:path w="13297" h="15927" extrusionOk="0">
                  <a:moveTo>
                    <a:pt x="8440" y="0"/>
                  </a:moveTo>
                  <a:cubicBezTo>
                    <a:pt x="7471" y="0"/>
                    <a:pt x="6643" y="416"/>
                    <a:pt x="6104" y="858"/>
                  </a:cubicBezTo>
                  <a:cubicBezTo>
                    <a:pt x="5972" y="840"/>
                    <a:pt x="5840" y="831"/>
                    <a:pt x="5708" y="831"/>
                  </a:cubicBezTo>
                  <a:cubicBezTo>
                    <a:pt x="5158" y="831"/>
                    <a:pt x="4619" y="987"/>
                    <a:pt x="4163" y="1291"/>
                  </a:cubicBezTo>
                  <a:cubicBezTo>
                    <a:pt x="3921" y="1450"/>
                    <a:pt x="3706" y="1648"/>
                    <a:pt x="3525" y="1880"/>
                  </a:cubicBezTo>
                  <a:cubicBezTo>
                    <a:pt x="3313" y="2150"/>
                    <a:pt x="3164" y="2448"/>
                    <a:pt x="3082" y="2759"/>
                  </a:cubicBezTo>
                  <a:cubicBezTo>
                    <a:pt x="2963" y="3192"/>
                    <a:pt x="2983" y="3586"/>
                    <a:pt x="3039" y="3880"/>
                  </a:cubicBezTo>
                  <a:cubicBezTo>
                    <a:pt x="2804" y="4098"/>
                    <a:pt x="2476" y="4432"/>
                    <a:pt x="2126" y="4872"/>
                  </a:cubicBezTo>
                  <a:cubicBezTo>
                    <a:pt x="1888" y="4905"/>
                    <a:pt x="1670" y="5007"/>
                    <a:pt x="1498" y="5166"/>
                  </a:cubicBezTo>
                  <a:cubicBezTo>
                    <a:pt x="1191" y="5454"/>
                    <a:pt x="1068" y="5887"/>
                    <a:pt x="1151" y="6344"/>
                  </a:cubicBezTo>
                  <a:cubicBezTo>
                    <a:pt x="651" y="7269"/>
                    <a:pt x="314" y="8252"/>
                    <a:pt x="145" y="9276"/>
                  </a:cubicBezTo>
                  <a:lnTo>
                    <a:pt x="49" y="9287"/>
                  </a:lnTo>
                  <a:lnTo>
                    <a:pt x="66" y="9882"/>
                  </a:lnTo>
                  <a:lnTo>
                    <a:pt x="0" y="10513"/>
                  </a:lnTo>
                  <a:lnTo>
                    <a:pt x="83" y="10520"/>
                  </a:lnTo>
                  <a:lnTo>
                    <a:pt x="222" y="15927"/>
                  </a:lnTo>
                  <a:lnTo>
                    <a:pt x="4936" y="14412"/>
                  </a:lnTo>
                  <a:lnTo>
                    <a:pt x="4947" y="14482"/>
                  </a:lnTo>
                  <a:lnTo>
                    <a:pt x="5777" y="14141"/>
                  </a:lnTo>
                  <a:cubicBezTo>
                    <a:pt x="5829" y="14121"/>
                    <a:pt x="6997" y="13635"/>
                    <a:pt x="8382" y="12336"/>
                  </a:cubicBezTo>
                  <a:cubicBezTo>
                    <a:pt x="8448" y="12344"/>
                    <a:pt x="8514" y="12349"/>
                    <a:pt x="8578" y="12349"/>
                  </a:cubicBezTo>
                  <a:cubicBezTo>
                    <a:pt x="8922" y="12349"/>
                    <a:pt x="9236" y="12224"/>
                    <a:pt x="9467" y="11985"/>
                  </a:cubicBezTo>
                  <a:cubicBezTo>
                    <a:pt x="9745" y="11690"/>
                    <a:pt x="9844" y="11267"/>
                    <a:pt x="9748" y="10831"/>
                  </a:cubicBezTo>
                  <a:cubicBezTo>
                    <a:pt x="9910" y="10619"/>
                    <a:pt x="10066" y="10404"/>
                    <a:pt x="10218" y="10186"/>
                  </a:cubicBezTo>
                  <a:cubicBezTo>
                    <a:pt x="10499" y="10179"/>
                    <a:pt x="10773" y="10114"/>
                    <a:pt x="11031" y="9987"/>
                  </a:cubicBezTo>
                  <a:cubicBezTo>
                    <a:pt x="11401" y="9812"/>
                    <a:pt x="11732" y="9525"/>
                    <a:pt x="12010" y="9137"/>
                  </a:cubicBezTo>
                  <a:cubicBezTo>
                    <a:pt x="12460" y="8510"/>
                    <a:pt x="12592" y="7689"/>
                    <a:pt x="12357" y="6939"/>
                  </a:cubicBezTo>
                  <a:cubicBezTo>
                    <a:pt x="12350" y="6912"/>
                    <a:pt x="12341" y="6883"/>
                    <a:pt x="12331" y="6853"/>
                  </a:cubicBezTo>
                  <a:cubicBezTo>
                    <a:pt x="12820" y="6106"/>
                    <a:pt x="13296" y="4710"/>
                    <a:pt x="12611" y="3130"/>
                  </a:cubicBezTo>
                  <a:cubicBezTo>
                    <a:pt x="12334" y="2484"/>
                    <a:pt x="11885" y="1860"/>
                    <a:pt x="11273" y="1277"/>
                  </a:cubicBezTo>
                  <a:cubicBezTo>
                    <a:pt x="10286" y="333"/>
                    <a:pt x="9306" y="0"/>
                    <a:pt x="84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0"/>
            <p:cNvSpPr/>
            <p:nvPr/>
          </p:nvSpPr>
          <p:spPr>
            <a:xfrm rot="-3998617">
              <a:off x="2065778" y="867228"/>
              <a:ext cx="304955" cy="408068"/>
            </a:xfrm>
            <a:custGeom>
              <a:avLst/>
              <a:gdLst/>
              <a:ahLst/>
              <a:cxnLst/>
              <a:rect l="l" t="t" r="r" b="b"/>
              <a:pathLst>
                <a:path w="4593" h="6146" extrusionOk="0">
                  <a:moveTo>
                    <a:pt x="3637" y="1"/>
                  </a:moveTo>
                  <a:lnTo>
                    <a:pt x="0" y="4508"/>
                  </a:lnTo>
                  <a:lnTo>
                    <a:pt x="241" y="6145"/>
                  </a:lnTo>
                  <a:cubicBezTo>
                    <a:pt x="241" y="6145"/>
                    <a:pt x="2625" y="5173"/>
                    <a:pt x="4593" y="2111"/>
                  </a:cubicBezTo>
                  <a:cubicBezTo>
                    <a:pt x="4593" y="2111"/>
                    <a:pt x="4411" y="1139"/>
                    <a:pt x="36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0"/>
            <p:cNvSpPr/>
            <p:nvPr/>
          </p:nvSpPr>
          <p:spPr>
            <a:xfrm rot="-3998617">
              <a:off x="1720068" y="1032346"/>
              <a:ext cx="371816" cy="390672"/>
            </a:xfrm>
            <a:custGeom>
              <a:avLst/>
              <a:gdLst/>
              <a:ahLst/>
              <a:cxnLst/>
              <a:rect l="l" t="t" r="r" b="b"/>
              <a:pathLst>
                <a:path w="5600" h="5884" extrusionOk="0">
                  <a:moveTo>
                    <a:pt x="3069" y="0"/>
                  </a:moveTo>
                  <a:cubicBezTo>
                    <a:pt x="3069" y="0"/>
                    <a:pt x="397" y="2021"/>
                    <a:pt x="0" y="5797"/>
                  </a:cubicBezTo>
                  <a:lnTo>
                    <a:pt x="1991" y="5883"/>
                  </a:lnTo>
                  <a:lnTo>
                    <a:pt x="5599" y="933"/>
                  </a:lnTo>
                  <a:cubicBezTo>
                    <a:pt x="4898" y="546"/>
                    <a:pt x="4064" y="218"/>
                    <a:pt x="30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0"/>
            <p:cNvSpPr/>
            <p:nvPr/>
          </p:nvSpPr>
          <p:spPr>
            <a:xfrm rot="-3998617">
              <a:off x="1779991" y="1257387"/>
              <a:ext cx="46344" cy="59358"/>
            </a:xfrm>
            <a:custGeom>
              <a:avLst/>
              <a:gdLst/>
              <a:ahLst/>
              <a:cxnLst/>
              <a:rect l="l" t="t" r="r" b="b"/>
              <a:pathLst>
                <a:path w="698" h="894" extrusionOk="0">
                  <a:moveTo>
                    <a:pt x="556" y="1"/>
                  </a:moveTo>
                  <a:cubicBezTo>
                    <a:pt x="417" y="1"/>
                    <a:pt x="294" y="40"/>
                    <a:pt x="198" y="127"/>
                  </a:cubicBezTo>
                  <a:cubicBezTo>
                    <a:pt x="20" y="295"/>
                    <a:pt x="0" y="593"/>
                    <a:pt x="122" y="893"/>
                  </a:cubicBezTo>
                  <a:cubicBezTo>
                    <a:pt x="310" y="566"/>
                    <a:pt x="506" y="272"/>
                    <a:pt x="698" y="14"/>
                  </a:cubicBezTo>
                  <a:cubicBezTo>
                    <a:pt x="651" y="4"/>
                    <a:pt x="602" y="1"/>
                    <a:pt x="556" y="1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0"/>
            <p:cNvSpPr/>
            <p:nvPr/>
          </p:nvSpPr>
          <p:spPr>
            <a:xfrm rot="-3998617">
              <a:off x="1788881" y="1201489"/>
              <a:ext cx="115794" cy="115528"/>
            </a:xfrm>
            <a:custGeom>
              <a:avLst/>
              <a:gdLst/>
              <a:ahLst/>
              <a:cxnLst/>
              <a:rect l="l" t="t" r="r" b="b"/>
              <a:pathLst>
                <a:path w="1744" h="1740" extrusionOk="0">
                  <a:moveTo>
                    <a:pt x="576" y="0"/>
                  </a:moveTo>
                  <a:cubicBezTo>
                    <a:pt x="384" y="258"/>
                    <a:pt x="188" y="552"/>
                    <a:pt x="0" y="879"/>
                  </a:cubicBezTo>
                  <a:cubicBezTo>
                    <a:pt x="60" y="1029"/>
                    <a:pt x="156" y="1180"/>
                    <a:pt x="284" y="1319"/>
                  </a:cubicBezTo>
                  <a:cubicBezTo>
                    <a:pt x="536" y="1590"/>
                    <a:pt x="853" y="1740"/>
                    <a:pt x="1115" y="1740"/>
                  </a:cubicBezTo>
                  <a:cubicBezTo>
                    <a:pt x="1253" y="1740"/>
                    <a:pt x="1379" y="1700"/>
                    <a:pt x="1472" y="1610"/>
                  </a:cubicBezTo>
                  <a:cubicBezTo>
                    <a:pt x="1743" y="1359"/>
                    <a:pt x="1650" y="820"/>
                    <a:pt x="1267" y="406"/>
                  </a:cubicBezTo>
                  <a:cubicBezTo>
                    <a:pt x="1058" y="182"/>
                    <a:pt x="807" y="43"/>
                    <a:pt x="576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0"/>
            <p:cNvSpPr/>
            <p:nvPr/>
          </p:nvSpPr>
          <p:spPr>
            <a:xfrm rot="-3998617">
              <a:off x="2260484" y="992211"/>
              <a:ext cx="64205" cy="64205"/>
            </a:xfrm>
            <a:custGeom>
              <a:avLst/>
              <a:gdLst/>
              <a:ahLst/>
              <a:cxnLst/>
              <a:rect l="l" t="t" r="r" b="b"/>
              <a:pathLst>
                <a:path w="967" h="967" extrusionOk="0">
                  <a:moveTo>
                    <a:pt x="794" y="0"/>
                  </a:moveTo>
                  <a:cubicBezTo>
                    <a:pt x="526" y="325"/>
                    <a:pt x="261" y="615"/>
                    <a:pt x="0" y="877"/>
                  </a:cubicBezTo>
                  <a:cubicBezTo>
                    <a:pt x="136" y="937"/>
                    <a:pt x="268" y="966"/>
                    <a:pt x="394" y="966"/>
                  </a:cubicBezTo>
                  <a:cubicBezTo>
                    <a:pt x="549" y="966"/>
                    <a:pt x="688" y="917"/>
                    <a:pt x="788" y="814"/>
                  </a:cubicBezTo>
                  <a:cubicBezTo>
                    <a:pt x="966" y="626"/>
                    <a:pt x="956" y="308"/>
                    <a:pt x="794" y="0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0"/>
            <p:cNvSpPr/>
            <p:nvPr/>
          </p:nvSpPr>
          <p:spPr>
            <a:xfrm rot="-3998617">
              <a:off x="2194153" y="993773"/>
              <a:ext cx="116192" cy="107893"/>
            </a:xfrm>
            <a:custGeom>
              <a:avLst/>
              <a:gdLst/>
              <a:ahLst/>
              <a:cxnLst/>
              <a:rect l="l" t="t" r="r" b="b"/>
              <a:pathLst>
                <a:path w="1750" h="1625" extrusionOk="0">
                  <a:moveTo>
                    <a:pt x="649" y="0"/>
                  </a:moveTo>
                  <a:cubicBezTo>
                    <a:pt x="494" y="0"/>
                    <a:pt x="355" y="50"/>
                    <a:pt x="259" y="152"/>
                  </a:cubicBezTo>
                  <a:cubicBezTo>
                    <a:pt x="1" y="420"/>
                    <a:pt x="126" y="953"/>
                    <a:pt x="540" y="1342"/>
                  </a:cubicBezTo>
                  <a:cubicBezTo>
                    <a:pt x="669" y="1469"/>
                    <a:pt x="811" y="1561"/>
                    <a:pt x="956" y="1624"/>
                  </a:cubicBezTo>
                  <a:cubicBezTo>
                    <a:pt x="1217" y="1362"/>
                    <a:pt x="1482" y="1072"/>
                    <a:pt x="1750" y="747"/>
                  </a:cubicBezTo>
                  <a:cubicBezTo>
                    <a:pt x="1681" y="616"/>
                    <a:pt x="1585" y="486"/>
                    <a:pt x="1463" y="370"/>
                  </a:cubicBezTo>
                  <a:cubicBezTo>
                    <a:pt x="1208" y="129"/>
                    <a:pt x="904" y="0"/>
                    <a:pt x="64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0"/>
            <p:cNvSpPr/>
            <p:nvPr/>
          </p:nvSpPr>
          <p:spPr>
            <a:xfrm rot="-3998617">
              <a:off x="1635655" y="559253"/>
              <a:ext cx="460653" cy="401495"/>
            </a:xfrm>
            <a:custGeom>
              <a:avLst/>
              <a:gdLst/>
              <a:ahLst/>
              <a:cxnLst/>
              <a:rect l="l" t="t" r="r" b="b"/>
              <a:pathLst>
                <a:path w="6938" h="6047" extrusionOk="0">
                  <a:moveTo>
                    <a:pt x="2141" y="0"/>
                  </a:moveTo>
                  <a:cubicBezTo>
                    <a:pt x="865" y="0"/>
                    <a:pt x="1" y="914"/>
                    <a:pt x="1" y="914"/>
                  </a:cubicBezTo>
                  <a:cubicBezTo>
                    <a:pt x="4140" y="2561"/>
                    <a:pt x="5258" y="6046"/>
                    <a:pt x="5258" y="6046"/>
                  </a:cubicBezTo>
                  <a:cubicBezTo>
                    <a:pt x="5698" y="5573"/>
                    <a:pt x="6938" y="3427"/>
                    <a:pt x="4494" y="1086"/>
                  </a:cubicBezTo>
                  <a:cubicBezTo>
                    <a:pt x="3638" y="267"/>
                    <a:pt x="2830" y="0"/>
                    <a:pt x="2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0"/>
            <p:cNvSpPr/>
            <p:nvPr/>
          </p:nvSpPr>
          <p:spPr>
            <a:xfrm rot="-3998617">
              <a:off x="1711368" y="767590"/>
              <a:ext cx="476721" cy="436684"/>
            </a:xfrm>
            <a:custGeom>
              <a:avLst/>
              <a:gdLst/>
              <a:ahLst/>
              <a:cxnLst/>
              <a:rect l="l" t="t" r="r" b="b"/>
              <a:pathLst>
                <a:path w="7180" h="6577" extrusionOk="0">
                  <a:moveTo>
                    <a:pt x="243" y="1"/>
                  </a:moveTo>
                  <a:cubicBezTo>
                    <a:pt x="204" y="1"/>
                    <a:pt x="182" y="6"/>
                    <a:pt x="179" y="14"/>
                  </a:cubicBezTo>
                  <a:cubicBezTo>
                    <a:pt x="0" y="657"/>
                    <a:pt x="255" y="1182"/>
                    <a:pt x="255" y="1182"/>
                  </a:cubicBezTo>
                  <a:cubicBezTo>
                    <a:pt x="5847" y="2839"/>
                    <a:pt x="6310" y="6545"/>
                    <a:pt x="6310" y="6545"/>
                  </a:cubicBezTo>
                  <a:cubicBezTo>
                    <a:pt x="6412" y="6567"/>
                    <a:pt x="6510" y="6576"/>
                    <a:pt x="6605" y="6576"/>
                  </a:cubicBezTo>
                  <a:cubicBezTo>
                    <a:pt x="6817" y="6576"/>
                    <a:pt x="7008" y="6526"/>
                    <a:pt x="7179" y="6446"/>
                  </a:cubicBezTo>
                  <a:cubicBezTo>
                    <a:pt x="5299" y="1079"/>
                    <a:pt x="832" y="1"/>
                    <a:pt x="2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0"/>
            <p:cNvSpPr/>
            <p:nvPr/>
          </p:nvSpPr>
          <p:spPr>
            <a:xfrm rot="-3998617">
              <a:off x="1668802" y="693565"/>
              <a:ext cx="512309" cy="498831"/>
            </a:xfrm>
            <a:custGeom>
              <a:avLst/>
              <a:gdLst/>
              <a:ahLst/>
              <a:cxnLst/>
              <a:rect l="l" t="t" r="r" b="b"/>
              <a:pathLst>
                <a:path w="7716" h="7513" extrusionOk="0">
                  <a:moveTo>
                    <a:pt x="798" y="1"/>
                  </a:moveTo>
                  <a:cubicBezTo>
                    <a:pt x="623" y="116"/>
                    <a:pt x="461" y="265"/>
                    <a:pt x="326" y="440"/>
                  </a:cubicBezTo>
                  <a:cubicBezTo>
                    <a:pt x="157" y="655"/>
                    <a:pt x="54" y="874"/>
                    <a:pt x="1" y="1081"/>
                  </a:cubicBezTo>
                  <a:cubicBezTo>
                    <a:pt x="4" y="1073"/>
                    <a:pt x="26" y="1068"/>
                    <a:pt x="65" y="1068"/>
                  </a:cubicBezTo>
                  <a:cubicBezTo>
                    <a:pt x="654" y="1068"/>
                    <a:pt x="5121" y="2146"/>
                    <a:pt x="7001" y="7513"/>
                  </a:cubicBezTo>
                  <a:cubicBezTo>
                    <a:pt x="7302" y="7368"/>
                    <a:pt x="7537" y="7126"/>
                    <a:pt x="7716" y="6878"/>
                  </a:cubicBezTo>
                  <a:cubicBezTo>
                    <a:pt x="6241" y="953"/>
                    <a:pt x="1036" y="40"/>
                    <a:pt x="7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0"/>
            <p:cNvSpPr/>
            <p:nvPr/>
          </p:nvSpPr>
          <p:spPr>
            <a:xfrm rot="-3998617">
              <a:off x="1667496" y="653184"/>
              <a:ext cx="487278" cy="479642"/>
            </a:xfrm>
            <a:custGeom>
              <a:avLst/>
              <a:gdLst/>
              <a:ahLst/>
              <a:cxnLst/>
              <a:rect l="l" t="t" r="r" b="b"/>
              <a:pathLst>
                <a:path w="7339" h="7224" extrusionOk="0">
                  <a:moveTo>
                    <a:pt x="1176" y="1"/>
                  </a:moveTo>
                  <a:cubicBezTo>
                    <a:pt x="759" y="1"/>
                    <a:pt x="348" y="118"/>
                    <a:pt x="1" y="346"/>
                  </a:cubicBezTo>
                  <a:cubicBezTo>
                    <a:pt x="239" y="385"/>
                    <a:pt x="5444" y="1298"/>
                    <a:pt x="6919" y="7223"/>
                  </a:cubicBezTo>
                  <a:cubicBezTo>
                    <a:pt x="7253" y="6764"/>
                    <a:pt x="7339" y="6172"/>
                    <a:pt x="7170" y="5629"/>
                  </a:cubicBezTo>
                  <a:cubicBezTo>
                    <a:pt x="6142" y="2307"/>
                    <a:pt x="3513" y="782"/>
                    <a:pt x="2025" y="167"/>
                  </a:cubicBezTo>
                  <a:cubicBezTo>
                    <a:pt x="1750" y="55"/>
                    <a:pt x="1462" y="1"/>
                    <a:pt x="1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0"/>
            <p:cNvSpPr/>
            <p:nvPr/>
          </p:nvSpPr>
          <p:spPr>
            <a:xfrm rot="-3998617">
              <a:off x="2228193" y="1464383"/>
              <a:ext cx="117520" cy="120176"/>
            </a:xfrm>
            <a:custGeom>
              <a:avLst/>
              <a:gdLst/>
              <a:ahLst/>
              <a:cxnLst/>
              <a:rect l="l" t="t" r="r" b="b"/>
              <a:pathLst>
                <a:path w="1770" h="1810" extrusionOk="0">
                  <a:moveTo>
                    <a:pt x="1" y="0"/>
                  </a:moveTo>
                  <a:lnTo>
                    <a:pt x="47" y="1809"/>
                  </a:lnTo>
                  <a:lnTo>
                    <a:pt x="1770" y="12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0"/>
            <p:cNvSpPr/>
            <p:nvPr/>
          </p:nvSpPr>
          <p:spPr>
            <a:xfrm rot="-3998617">
              <a:off x="1906081" y="1014169"/>
              <a:ext cx="377526" cy="297386"/>
            </a:xfrm>
            <a:custGeom>
              <a:avLst/>
              <a:gdLst/>
              <a:ahLst/>
              <a:cxnLst/>
              <a:rect l="l" t="t" r="r" b="b"/>
              <a:pathLst>
                <a:path w="5686" h="4479" extrusionOk="0">
                  <a:moveTo>
                    <a:pt x="782" y="0"/>
                  </a:moveTo>
                  <a:cubicBezTo>
                    <a:pt x="147" y="0"/>
                    <a:pt x="0" y="899"/>
                    <a:pt x="0" y="899"/>
                  </a:cubicBezTo>
                  <a:cubicBezTo>
                    <a:pt x="43" y="2916"/>
                    <a:pt x="2071" y="3945"/>
                    <a:pt x="3324" y="4391"/>
                  </a:cubicBezTo>
                  <a:cubicBezTo>
                    <a:pt x="3492" y="4451"/>
                    <a:pt x="3662" y="4478"/>
                    <a:pt x="3826" y="4478"/>
                  </a:cubicBezTo>
                  <a:cubicBezTo>
                    <a:pt x="4887" y="4478"/>
                    <a:pt x="5686" y="3339"/>
                    <a:pt x="3982" y="2628"/>
                  </a:cubicBezTo>
                  <a:cubicBezTo>
                    <a:pt x="2018" y="1812"/>
                    <a:pt x="2371" y="777"/>
                    <a:pt x="1297" y="162"/>
                  </a:cubicBezTo>
                  <a:cubicBezTo>
                    <a:pt x="1097" y="47"/>
                    <a:pt x="927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0"/>
            <p:cNvSpPr/>
            <p:nvPr/>
          </p:nvSpPr>
          <p:spPr>
            <a:xfrm rot="-3998617">
              <a:off x="1929689" y="1224101"/>
              <a:ext cx="89634" cy="87178"/>
            </a:xfrm>
            <a:custGeom>
              <a:avLst/>
              <a:gdLst/>
              <a:ahLst/>
              <a:cxnLst/>
              <a:rect l="l" t="t" r="r" b="b"/>
              <a:pathLst>
                <a:path w="1350" h="1313" extrusionOk="0">
                  <a:moveTo>
                    <a:pt x="110" y="0"/>
                  </a:moveTo>
                  <a:lnTo>
                    <a:pt x="0" y="354"/>
                  </a:lnTo>
                  <a:cubicBezTo>
                    <a:pt x="317" y="706"/>
                    <a:pt x="846" y="1032"/>
                    <a:pt x="1138" y="1198"/>
                  </a:cubicBezTo>
                  <a:lnTo>
                    <a:pt x="1138" y="1198"/>
                  </a:lnTo>
                  <a:cubicBezTo>
                    <a:pt x="534" y="807"/>
                    <a:pt x="110" y="0"/>
                    <a:pt x="110" y="0"/>
                  </a:cubicBezTo>
                  <a:close/>
                  <a:moveTo>
                    <a:pt x="1138" y="1198"/>
                  </a:moveTo>
                  <a:cubicBezTo>
                    <a:pt x="1206" y="1242"/>
                    <a:pt x="1277" y="1281"/>
                    <a:pt x="1349" y="1313"/>
                  </a:cubicBezTo>
                  <a:cubicBezTo>
                    <a:pt x="1349" y="1313"/>
                    <a:pt x="1266" y="1271"/>
                    <a:pt x="1138" y="11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0"/>
            <p:cNvSpPr/>
            <p:nvPr/>
          </p:nvSpPr>
          <p:spPr>
            <a:xfrm rot="-3998617">
              <a:off x="2153868" y="1105507"/>
              <a:ext cx="126749" cy="74695"/>
            </a:xfrm>
            <a:custGeom>
              <a:avLst/>
              <a:gdLst/>
              <a:ahLst/>
              <a:cxnLst/>
              <a:rect l="l" t="t" r="r" b="b"/>
              <a:pathLst>
                <a:path w="1909" h="1125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669" y="874"/>
                    <a:pt x="1363" y="1124"/>
                  </a:cubicBezTo>
                  <a:lnTo>
                    <a:pt x="1909" y="814"/>
                  </a:lnTo>
                  <a:cubicBezTo>
                    <a:pt x="1909" y="814"/>
                    <a:pt x="729" y="695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20"/>
          <p:cNvSpPr/>
          <p:nvPr/>
        </p:nvSpPr>
        <p:spPr>
          <a:xfrm rot="-1657558">
            <a:off x="1958675" y="1637598"/>
            <a:ext cx="36231" cy="59047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0"/>
          <p:cNvSpPr/>
          <p:nvPr/>
        </p:nvSpPr>
        <p:spPr>
          <a:xfrm rot="-1657558">
            <a:off x="2158250" y="1528748"/>
            <a:ext cx="36231" cy="59047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9" name="Google Shape;399;p20"/>
          <p:cNvGrpSpPr/>
          <p:nvPr/>
        </p:nvGrpSpPr>
        <p:grpSpPr>
          <a:xfrm>
            <a:off x="1619858" y="3028726"/>
            <a:ext cx="1762332" cy="1404699"/>
            <a:chOff x="1619858" y="3028726"/>
            <a:chExt cx="1762332" cy="1404699"/>
          </a:xfrm>
        </p:grpSpPr>
        <p:sp>
          <p:nvSpPr>
            <p:cNvPr id="400" name="Google Shape;400;p20"/>
            <p:cNvSpPr/>
            <p:nvPr/>
          </p:nvSpPr>
          <p:spPr>
            <a:xfrm rot="-8665993">
              <a:off x="1726628" y="3199477"/>
              <a:ext cx="968" cy="790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0"/>
            <p:cNvSpPr/>
            <p:nvPr/>
          </p:nvSpPr>
          <p:spPr>
            <a:xfrm rot="-8665993">
              <a:off x="1547757" y="35492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0"/>
            <p:cNvSpPr/>
            <p:nvPr/>
          </p:nvSpPr>
          <p:spPr>
            <a:xfrm>
              <a:off x="1832325" y="33303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0"/>
            <p:cNvSpPr/>
            <p:nvPr/>
          </p:nvSpPr>
          <p:spPr>
            <a:xfrm>
              <a:off x="1993875" y="344992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0"/>
            <p:cNvSpPr/>
            <p:nvPr/>
          </p:nvSpPr>
          <p:spPr>
            <a:xfrm>
              <a:off x="1968263" y="32836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0"/>
            <p:cNvSpPr/>
            <p:nvPr/>
          </p:nvSpPr>
          <p:spPr>
            <a:xfrm>
              <a:off x="2252425" y="34160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0"/>
            <p:cNvSpPr/>
            <p:nvPr/>
          </p:nvSpPr>
          <p:spPr>
            <a:xfrm>
              <a:off x="2104188" y="33781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0"/>
            <p:cNvSpPr/>
            <p:nvPr/>
          </p:nvSpPr>
          <p:spPr>
            <a:xfrm>
              <a:off x="2104188" y="35500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0"/>
            <p:cNvSpPr/>
            <p:nvPr/>
          </p:nvSpPr>
          <p:spPr>
            <a:xfrm>
              <a:off x="1868488" y="31337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0"/>
            <p:cNvSpPr/>
            <p:nvPr/>
          </p:nvSpPr>
          <p:spPr>
            <a:xfrm>
              <a:off x="225242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0"/>
            <p:cNvSpPr/>
            <p:nvPr/>
          </p:nvSpPr>
          <p:spPr>
            <a:xfrm>
              <a:off x="2349400" y="37452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0"/>
            <p:cNvSpPr/>
            <p:nvPr/>
          </p:nvSpPr>
          <p:spPr>
            <a:xfrm>
              <a:off x="247117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0"/>
            <p:cNvSpPr/>
            <p:nvPr/>
          </p:nvSpPr>
          <p:spPr>
            <a:xfrm>
              <a:off x="251267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0"/>
            <p:cNvSpPr/>
            <p:nvPr/>
          </p:nvSpPr>
          <p:spPr>
            <a:xfrm>
              <a:off x="2616300" y="37033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0"/>
            <p:cNvSpPr/>
            <p:nvPr/>
          </p:nvSpPr>
          <p:spPr>
            <a:xfrm>
              <a:off x="265712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0"/>
            <p:cNvSpPr/>
            <p:nvPr/>
          </p:nvSpPr>
          <p:spPr>
            <a:xfrm>
              <a:off x="2381150" y="355006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0"/>
            <p:cNvSpPr/>
            <p:nvPr/>
          </p:nvSpPr>
          <p:spPr>
            <a:xfrm>
              <a:off x="2826988" y="386840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0"/>
            <p:cNvSpPr/>
            <p:nvPr/>
          </p:nvSpPr>
          <p:spPr>
            <a:xfrm>
              <a:off x="2937625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0"/>
            <p:cNvSpPr/>
            <p:nvPr/>
          </p:nvSpPr>
          <p:spPr>
            <a:xfrm>
              <a:off x="2767300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0"/>
            <p:cNvSpPr/>
            <p:nvPr/>
          </p:nvSpPr>
          <p:spPr>
            <a:xfrm>
              <a:off x="2997325" y="41715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0"/>
            <p:cNvSpPr/>
            <p:nvPr/>
          </p:nvSpPr>
          <p:spPr>
            <a:xfrm>
              <a:off x="3107950" y="40568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0"/>
            <p:cNvSpPr/>
            <p:nvPr/>
          </p:nvSpPr>
          <p:spPr>
            <a:xfrm>
              <a:off x="3107950" y="42030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2" name="Google Shape;422;p20"/>
          <p:cNvGrpSpPr/>
          <p:nvPr/>
        </p:nvGrpSpPr>
        <p:grpSpPr>
          <a:xfrm>
            <a:off x="7671528" y="3229236"/>
            <a:ext cx="496378" cy="634217"/>
            <a:chOff x="4257150" y="439500"/>
            <a:chExt cx="496378" cy="634217"/>
          </a:xfrm>
        </p:grpSpPr>
        <p:sp>
          <p:nvSpPr>
            <p:cNvPr id="423" name="Google Shape;423;p20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0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0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0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0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0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0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0" name="Google Shape;430;p20"/>
          <p:cNvSpPr/>
          <p:nvPr/>
        </p:nvSpPr>
        <p:spPr>
          <a:xfrm>
            <a:off x="707350" y="-16850"/>
            <a:ext cx="138300" cy="516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20"/>
          <p:cNvSpPr/>
          <p:nvPr/>
        </p:nvSpPr>
        <p:spPr>
          <a:xfrm>
            <a:off x="845350" y="-16850"/>
            <a:ext cx="138300" cy="516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20"/>
          <p:cNvSpPr/>
          <p:nvPr/>
        </p:nvSpPr>
        <p:spPr>
          <a:xfrm>
            <a:off x="977118" y="-16850"/>
            <a:ext cx="138300" cy="51603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28575" dist="19050" dir="19380000" algn="bl" rotWithShape="0">
              <a:srgbClr val="434343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20"/>
          <p:cNvSpPr/>
          <p:nvPr/>
        </p:nvSpPr>
        <p:spPr>
          <a:xfrm>
            <a:off x="-9000" y="-16525"/>
            <a:ext cx="707700" cy="5160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8575" dist="38100" dir="204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0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50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20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0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0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0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20"/>
          <p:cNvSpPr/>
          <p:nvPr/>
        </p:nvSpPr>
        <p:spPr>
          <a:xfrm rot="281146">
            <a:off x="3775847" y="1006158"/>
            <a:ext cx="2242425" cy="786566"/>
          </a:xfrm>
          <a:custGeom>
            <a:avLst/>
            <a:gdLst/>
            <a:ahLst/>
            <a:cxnLst/>
            <a:rect l="l" t="t" r="r" b="b"/>
            <a:pathLst>
              <a:path w="89697" h="30490" extrusionOk="0">
                <a:moveTo>
                  <a:pt x="0" y="10657"/>
                </a:moveTo>
                <a:lnTo>
                  <a:pt x="2072" y="30490"/>
                </a:lnTo>
                <a:lnTo>
                  <a:pt x="54766" y="22794"/>
                </a:lnTo>
                <a:lnTo>
                  <a:pt x="89697" y="20722"/>
                </a:lnTo>
                <a:lnTo>
                  <a:pt x="87921" y="0"/>
                </a:lnTo>
                <a:lnTo>
                  <a:pt x="54766" y="7400"/>
                </a:lnTo>
                <a:lnTo>
                  <a:pt x="50325" y="3256"/>
                </a:lnTo>
                <a:close/>
              </a:path>
            </a:pathLst>
          </a:custGeom>
          <a:solidFill>
            <a:schemeClr val="dk2"/>
          </a:solidFill>
          <a:ln w="762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28575" dist="19050" dir="19320000" algn="bl" rotWithShape="0">
              <a:srgbClr val="000000">
                <a:alpha val="24000"/>
              </a:srgbClr>
            </a:outerShdw>
          </a:effectLst>
        </p:spPr>
      </p:sp>
      <p:grpSp>
        <p:nvGrpSpPr>
          <p:cNvPr id="440" name="Google Shape;440;p20"/>
          <p:cNvGrpSpPr/>
          <p:nvPr/>
        </p:nvGrpSpPr>
        <p:grpSpPr>
          <a:xfrm>
            <a:off x="7243813" y="4307449"/>
            <a:ext cx="733700" cy="712450"/>
            <a:chOff x="-2648475" y="3766325"/>
            <a:chExt cx="733700" cy="712450"/>
          </a:xfrm>
        </p:grpSpPr>
        <p:sp>
          <p:nvSpPr>
            <p:cNvPr id="441" name="Google Shape;441;p20"/>
            <p:cNvSpPr/>
            <p:nvPr/>
          </p:nvSpPr>
          <p:spPr>
            <a:xfrm>
              <a:off x="-2648475" y="3766325"/>
              <a:ext cx="733700" cy="712450"/>
            </a:xfrm>
            <a:custGeom>
              <a:avLst/>
              <a:gdLst/>
              <a:ahLst/>
              <a:cxnLst/>
              <a:rect l="l" t="t" r="r" b="b"/>
              <a:pathLst>
                <a:path w="29348" h="28498" extrusionOk="0">
                  <a:moveTo>
                    <a:pt x="15404" y="1"/>
                  </a:moveTo>
                  <a:cubicBezTo>
                    <a:pt x="14818" y="1"/>
                    <a:pt x="14242" y="95"/>
                    <a:pt x="13680" y="279"/>
                  </a:cubicBezTo>
                  <a:cubicBezTo>
                    <a:pt x="10808" y="1223"/>
                    <a:pt x="8363" y="3089"/>
                    <a:pt x="6210" y="4732"/>
                  </a:cubicBezTo>
                  <a:cubicBezTo>
                    <a:pt x="5133" y="5554"/>
                    <a:pt x="3792" y="6578"/>
                    <a:pt x="3004" y="8075"/>
                  </a:cubicBezTo>
                  <a:cubicBezTo>
                    <a:pt x="2801" y="8463"/>
                    <a:pt x="2654" y="8877"/>
                    <a:pt x="2564" y="9308"/>
                  </a:cubicBezTo>
                  <a:cubicBezTo>
                    <a:pt x="1899" y="9685"/>
                    <a:pt x="1351" y="10228"/>
                    <a:pt x="987" y="10880"/>
                  </a:cubicBezTo>
                  <a:cubicBezTo>
                    <a:pt x="0" y="12665"/>
                    <a:pt x="506" y="15025"/>
                    <a:pt x="2139" y="16254"/>
                  </a:cubicBezTo>
                  <a:cubicBezTo>
                    <a:pt x="2550" y="16561"/>
                    <a:pt x="3023" y="16788"/>
                    <a:pt x="3527" y="16919"/>
                  </a:cubicBezTo>
                  <a:cubicBezTo>
                    <a:pt x="3669" y="17061"/>
                    <a:pt x="3821" y="17193"/>
                    <a:pt x="3980" y="17311"/>
                  </a:cubicBezTo>
                  <a:cubicBezTo>
                    <a:pt x="4235" y="17505"/>
                    <a:pt x="4514" y="17675"/>
                    <a:pt x="4812" y="17817"/>
                  </a:cubicBezTo>
                  <a:cubicBezTo>
                    <a:pt x="5072" y="18837"/>
                    <a:pt x="5662" y="19752"/>
                    <a:pt x="6497" y="20386"/>
                  </a:cubicBezTo>
                  <a:cubicBezTo>
                    <a:pt x="6569" y="20437"/>
                    <a:pt x="6644" y="20493"/>
                    <a:pt x="6724" y="20545"/>
                  </a:cubicBezTo>
                  <a:cubicBezTo>
                    <a:pt x="6942" y="21693"/>
                    <a:pt x="7654" y="22718"/>
                    <a:pt x="8651" y="23327"/>
                  </a:cubicBezTo>
                  <a:cubicBezTo>
                    <a:pt x="8731" y="23638"/>
                    <a:pt x="8849" y="23941"/>
                    <a:pt x="8995" y="24224"/>
                  </a:cubicBezTo>
                  <a:cubicBezTo>
                    <a:pt x="9553" y="25292"/>
                    <a:pt x="10582" y="26098"/>
                    <a:pt x="11815" y="26434"/>
                  </a:cubicBezTo>
                  <a:cubicBezTo>
                    <a:pt x="11852" y="26443"/>
                    <a:pt x="11891" y="26453"/>
                    <a:pt x="11928" y="26462"/>
                  </a:cubicBezTo>
                  <a:cubicBezTo>
                    <a:pt x="12183" y="26902"/>
                    <a:pt x="12514" y="27284"/>
                    <a:pt x="12905" y="27600"/>
                  </a:cubicBezTo>
                  <a:cubicBezTo>
                    <a:pt x="13632" y="28177"/>
                    <a:pt x="14563" y="28498"/>
                    <a:pt x="15526" y="28498"/>
                  </a:cubicBezTo>
                  <a:cubicBezTo>
                    <a:pt x="16424" y="28498"/>
                    <a:pt x="17306" y="28214"/>
                    <a:pt x="18015" y="27704"/>
                  </a:cubicBezTo>
                  <a:cubicBezTo>
                    <a:pt x="19181" y="27572"/>
                    <a:pt x="20384" y="27180"/>
                    <a:pt x="21532" y="26562"/>
                  </a:cubicBezTo>
                  <a:cubicBezTo>
                    <a:pt x="22869" y="25834"/>
                    <a:pt x="23941" y="24890"/>
                    <a:pt x="24974" y="23978"/>
                  </a:cubicBezTo>
                  <a:cubicBezTo>
                    <a:pt x="25239" y="23747"/>
                    <a:pt x="25499" y="23516"/>
                    <a:pt x="25767" y="23289"/>
                  </a:cubicBezTo>
                  <a:cubicBezTo>
                    <a:pt x="26968" y="22265"/>
                    <a:pt x="28606" y="20862"/>
                    <a:pt x="29049" y="18723"/>
                  </a:cubicBezTo>
                  <a:cubicBezTo>
                    <a:pt x="29347" y="17298"/>
                    <a:pt x="29031" y="15914"/>
                    <a:pt x="28681" y="14752"/>
                  </a:cubicBezTo>
                  <a:cubicBezTo>
                    <a:pt x="27661" y="11342"/>
                    <a:pt x="25886" y="8090"/>
                    <a:pt x="23548" y="5346"/>
                  </a:cubicBezTo>
                  <a:cubicBezTo>
                    <a:pt x="22509" y="4118"/>
                    <a:pt x="21362" y="2848"/>
                    <a:pt x="20040" y="1829"/>
                  </a:cubicBezTo>
                  <a:cubicBezTo>
                    <a:pt x="18464" y="615"/>
                    <a:pt x="16900" y="1"/>
                    <a:pt x="154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0"/>
            <p:cNvSpPr/>
            <p:nvPr/>
          </p:nvSpPr>
          <p:spPr>
            <a:xfrm>
              <a:off x="-2574000" y="3801725"/>
              <a:ext cx="620275" cy="621800"/>
            </a:xfrm>
            <a:custGeom>
              <a:avLst/>
              <a:gdLst/>
              <a:ahLst/>
              <a:cxnLst/>
              <a:rect l="l" t="t" r="r" b="b"/>
              <a:pathLst>
                <a:path w="24811" h="24872" extrusionOk="0">
                  <a:moveTo>
                    <a:pt x="12344" y="0"/>
                  </a:moveTo>
                  <a:cubicBezTo>
                    <a:pt x="11925" y="0"/>
                    <a:pt x="11501" y="64"/>
                    <a:pt x="11074" y="204"/>
                  </a:cubicBezTo>
                  <a:cubicBezTo>
                    <a:pt x="8458" y="1064"/>
                    <a:pt x="6220" y="2764"/>
                    <a:pt x="4028" y="4436"/>
                  </a:cubicBezTo>
                  <a:cubicBezTo>
                    <a:pt x="2956" y="5252"/>
                    <a:pt x="1851" y="6112"/>
                    <a:pt x="1224" y="7302"/>
                  </a:cubicBezTo>
                  <a:cubicBezTo>
                    <a:pt x="1" y="9638"/>
                    <a:pt x="1936" y="12334"/>
                    <a:pt x="3165" y="14271"/>
                  </a:cubicBezTo>
                  <a:cubicBezTo>
                    <a:pt x="4728" y="16736"/>
                    <a:pt x="6299" y="19214"/>
                    <a:pt x="8193" y="21435"/>
                  </a:cubicBezTo>
                  <a:cubicBezTo>
                    <a:pt x="9422" y="22869"/>
                    <a:pt x="10871" y="24253"/>
                    <a:pt x="12698" y="24706"/>
                  </a:cubicBezTo>
                  <a:cubicBezTo>
                    <a:pt x="13149" y="24820"/>
                    <a:pt x="13609" y="24872"/>
                    <a:pt x="14069" y="24872"/>
                  </a:cubicBezTo>
                  <a:cubicBezTo>
                    <a:pt x="15355" y="24872"/>
                    <a:pt x="16648" y="24465"/>
                    <a:pt x="17788" y="23847"/>
                  </a:cubicBezTo>
                  <a:cubicBezTo>
                    <a:pt x="19304" y="23030"/>
                    <a:pt x="20484" y="21845"/>
                    <a:pt x="21774" y="20744"/>
                  </a:cubicBezTo>
                  <a:cubicBezTo>
                    <a:pt x="22973" y="19720"/>
                    <a:pt x="24244" y="18606"/>
                    <a:pt x="24583" y="16986"/>
                  </a:cubicBezTo>
                  <a:cubicBezTo>
                    <a:pt x="24810" y="15904"/>
                    <a:pt x="24560" y="14781"/>
                    <a:pt x="24244" y="13723"/>
                  </a:cubicBezTo>
                  <a:cubicBezTo>
                    <a:pt x="23265" y="10465"/>
                    <a:pt x="21594" y="7424"/>
                    <a:pt x="19394" y="4837"/>
                  </a:cubicBezTo>
                  <a:cubicBezTo>
                    <a:pt x="18525" y="3812"/>
                    <a:pt x="17392" y="2518"/>
                    <a:pt x="16102" y="1531"/>
                  </a:cubicBezTo>
                  <a:cubicBezTo>
                    <a:pt x="14953" y="644"/>
                    <a:pt x="13676" y="0"/>
                    <a:pt x="12344" y="0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-2234025" y="4121175"/>
              <a:ext cx="141800" cy="98050"/>
            </a:xfrm>
            <a:custGeom>
              <a:avLst/>
              <a:gdLst/>
              <a:ahLst/>
              <a:cxnLst/>
              <a:rect l="l" t="t" r="r" b="b"/>
              <a:pathLst>
                <a:path w="5672" h="3922" extrusionOk="0">
                  <a:moveTo>
                    <a:pt x="5502" y="1"/>
                  </a:moveTo>
                  <a:cubicBezTo>
                    <a:pt x="2135" y="520"/>
                    <a:pt x="1" y="3760"/>
                    <a:pt x="1" y="3760"/>
                  </a:cubicBezTo>
                  <a:cubicBezTo>
                    <a:pt x="421" y="3869"/>
                    <a:pt x="853" y="3921"/>
                    <a:pt x="1287" y="3921"/>
                  </a:cubicBezTo>
                  <a:cubicBezTo>
                    <a:pt x="2238" y="3921"/>
                    <a:pt x="3195" y="3669"/>
                    <a:pt x="4029" y="3211"/>
                  </a:cubicBezTo>
                  <a:cubicBezTo>
                    <a:pt x="4685" y="2849"/>
                    <a:pt x="5308" y="2315"/>
                    <a:pt x="5526" y="1592"/>
                  </a:cubicBezTo>
                  <a:cubicBezTo>
                    <a:pt x="5672" y="1073"/>
                    <a:pt x="5601" y="530"/>
                    <a:pt x="5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0"/>
            <p:cNvSpPr/>
            <p:nvPr/>
          </p:nvSpPr>
          <p:spPr>
            <a:xfrm>
              <a:off x="-2315475" y="4019625"/>
              <a:ext cx="219000" cy="195550"/>
            </a:xfrm>
            <a:custGeom>
              <a:avLst/>
              <a:gdLst/>
              <a:ahLst/>
              <a:cxnLst/>
              <a:rect l="l" t="t" r="r" b="b"/>
              <a:pathLst>
                <a:path w="8760" h="7822" extrusionOk="0">
                  <a:moveTo>
                    <a:pt x="7020" y="0"/>
                  </a:moveTo>
                  <a:cubicBezTo>
                    <a:pt x="6993" y="0"/>
                    <a:pt x="6966" y="2"/>
                    <a:pt x="6937" y="7"/>
                  </a:cubicBezTo>
                  <a:cubicBezTo>
                    <a:pt x="6696" y="44"/>
                    <a:pt x="6404" y="247"/>
                    <a:pt x="6016" y="593"/>
                  </a:cubicBezTo>
                  <a:cubicBezTo>
                    <a:pt x="5789" y="791"/>
                    <a:pt x="5563" y="989"/>
                    <a:pt x="5323" y="1182"/>
                  </a:cubicBezTo>
                  <a:cubicBezTo>
                    <a:pt x="5120" y="1347"/>
                    <a:pt x="4917" y="1513"/>
                    <a:pt x="4708" y="1674"/>
                  </a:cubicBezTo>
                  <a:cubicBezTo>
                    <a:pt x="4142" y="2094"/>
                    <a:pt x="3551" y="2500"/>
                    <a:pt x="2947" y="2873"/>
                  </a:cubicBezTo>
                  <a:cubicBezTo>
                    <a:pt x="2607" y="3080"/>
                    <a:pt x="2258" y="3278"/>
                    <a:pt x="1908" y="3468"/>
                  </a:cubicBezTo>
                  <a:cubicBezTo>
                    <a:pt x="1545" y="3662"/>
                    <a:pt x="1171" y="3851"/>
                    <a:pt x="799" y="4025"/>
                  </a:cubicBezTo>
                  <a:cubicBezTo>
                    <a:pt x="605" y="4115"/>
                    <a:pt x="397" y="4224"/>
                    <a:pt x="242" y="4374"/>
                  </a:cubicBezTo>
                  <a:cubicBezTo>
                    <a:pt x="129" y="4474"/>
                    <a:pt x="44" y="4606"/>
                    <a:pt x="25" y="4766"/>
                  </a:cubicBezTo>
                  <a:cubicBezTo>
                    <a:pt x="1" y="4936"/>
                    <a:pt x="72" y="5111"/>
                    <a:pt x="142" y="5267"/>
                  </a:cubicBezTo>
                  <a:cubicBezTo>
                    <a:pt x="724" y="6532"/>
                    <a:pt x="1918" y="7477"/>
                    <a:pt x="3259" y="7822"/>
                  </a:cubicBezTo>
                  <a:cubicBezTo>
                    <a:pt x="3259" y="7822"/>
                    <a:pt x="5393" y="4582"/>
                    <a:pt x="8760" y="4063"/>
                  </a:cubicBezTo>
                  <a:cubicBezTo>
                    <a:pt x="8557" y="3014"/>
                    <a:pt x="8254" y="1985"/>
                    <a:pt x="7853" y="998"/>
                  </a:cubicBezTo>
                  <a:cubicBezTo>
                    <a:pt x="7579" y="314"/>
                    <a:pt x="7341" y="0"/>
                    <a:pt x="7020" y="0"/>
                  </a:cubicBezTo>
                  <a:close/>
                </a:path>
              </a:pathLst>
            </a:custGeom>
            <a:solidFill>
              <a:srgbClr val="AF21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0"/>
            <p:cNvSpPr/>
            <p:nvPr/>
          </p:nvSpPr>
          <p:spPr>
            <a:xfrm>
              <a:off x="-2453100" y="3961100"/>
              <a:ext cx="156175" cy="133450"/>
            </a:xfrm>
            <a:custGeom>
              <a:avLst/>
              <a:gdLst/>
              <a:ahLst/>
              <a:cxnLst/>
              <a:rect l="l" t="t" r="r" b="b"/>
              <a:pathLst>
                <a:path w="6247" h="5338" extrusionOk="0">
                  <a:moveTo>
                    <a:pt x="2331" y="0"/>
                  </a:moveTo>
                  <a:cubicBezTo>
                    <a:pt x="2067" y="0"/>
                    <a:pt x="1805" y="40"/>
                    <a:pt x="1554" y="129"/>
                  </a:cubicBezTo>
                  <a:cubicBezTo>
                    <a:pt x="709" y="430"/>
                    <a:pt x="118" y="1290"/>
                    <a:pt x="57" y="2182"/>
                  </a:cubicBezTo>
                  <a:cubicBezTo>
                    <a:pt x="0" y="3080"/>
                    <a:pt x="439" y="3972"/>
                    <a:pt x="1138" y="4538"/>
                  </a:cubicBezTo>
                  <a:cubicBezTo>
                    <a:pt x="1704" y="4999"/>
                    <a:pt x="2607" y="5337"/>
                    <a:pt x="3449" y="5337"/>
                  </a:cubicBezTo>
                  <a:cubicBezTo>
                    <a:pt x="4153" y="5337"/>
                    <a:pt x="4814" y="5101"/>
                    <a:pt x="5199" y="4501"/>
                  </a:cubicBezTo>
                  <a:cubicBezTo>
                    <a:pt x="6247" y="2862"/>
                    <a:pt x="5440" y="1125"/>
                    <a:pt x="3768" y="345"/>
                  </a:cubicBezTo>
                  <a:cubicBezTo>
                    <a:pt x="3320" y="137"/>
                    <a:pt x="2822" y="0"/>
                    <a:pt x="23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0"/>
            <p:cNvSpPr/>
            <p:nvPr/>
          </p:nvSpPr>
          <p:spPr>
            <a:xfrm>
              <a:off x="-2332250" y="3871675"/>
              <a:ext cx="154700" cy="145525"/>
            </a:xfrm>
            <a:custGeom>
              <a:avLst/>
              <a:gdLst/>
              <a:ahLst/>
              <a:cxnLst/>
              <a:rect l="l" t="t" r="r" b="b"/>
              <a:pathLst>
                <a:path w="6188" h="5821" extrusionOk="0">
                  <a:moveTo>
                    <a:pt x="3076" y="0"/>
                  </a:moveTo>
                  <a:cubicBezTo>
                    <a:pt x="1817" y="0"/>
                    <a:pt x="574" y="879"/>
                    <a:pt x="275" y="2128"/>
                  </a:cubicBezTo>
                  <a:cubicBezTo>
                    <a:pt x="1" y="3275"/>
                    <a:pt x="554" y="4550"/>
                    <a:pt x="1526" y="5216"/>
                  </a:cubicBezTo>
                  <a:cubicBezTo>
                    <a:pt x="2051" y="5574"/>
                    <a:pt x="2857" y="5820"/>
                    <a:pt x="3614" y="5820"/>
                  </a:cubicBezTo>
                  <a:cubicBezTo>
                    <a:pt x="4047" y="5820"/>
                    <a:pt x="4465" y="5739"/>
                    <a:pt x="4804" y="5552"/>
                  </a:cubicBezTo>
                  <a:cubicBezTo>
                    <a:pt x="5847" y="4975"/>
                    <a:pt x="6187" y="3408"/>
                    <a:pt x="5922" y="2312"/>
                  </a:cubicBezTo>
                  <a:cubicBezTo>
                    <a:pt x="5918" y="2279"/>
                    <a:pt x="5909" y="2242"/>
                    <a:pt x="5900" y="2209"/>
                  </a:cubicBezTo>
                  <a:cubicBezTo>
                    <a:pt x="5592" y="1128"/>
                    <a:pt x="4647" y="235"/>
                    <a:pt x="3538" y="41"/>
                  </a:cubicBezTo>
                  <a:cubicBezTo>
                    <a:pt x="3385" y="14"/>
                    <a:pt x="3230" y="0"/>
                    <a:pt x="3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0"/>
            <p:cNvSpPr/>
            <p:nvPr/>
          </p:nvSpPr>
          <p:spPr>
            <a:xfrm>
              <a:off x="-2309425" y="4106300"/>
              <a:ext cx="55975" cy="49375"/>
            </a:xfrm>
            <a:custGeom>
              <a:avLst/>
              <a:gdLst/>
              <a:ahLst/>
              <a:cxnLst/>
              <a:rect l="l" t="t" r="r" b="b"/>
              <a:pathLst>
                <a:path w="2239" h="1975" extrusionOk="0">
                  <a:moveTo>
                    <a:pt x="1662" y="1"/>
                  </a:moveTo>
                  <a:cubicBezTo>
                    <a:pt x="1303" y="195"/>
                    <a:pt x="929" y="384"/>
                    <a:pt x="557" y="558"/>
                  </a:cubicBezTo>
                  <a:cubicBezTo>
                    <a:pt x="363" y="648"/>
                    <a:pt x="155" y="757"/>
                    <a:pt x="0" y="903"/>
                  </a:cubicBezTo>
                  <a:cubicBezTo>
                    <a:pt x="164" y="1276"/>
                    <a:pt x="467" y="1607"/>
                    <a:pt x="878" y="1842"/>
                  </a:cubicBezTo>
                  <a:cubicBezTo>
                    <a:pt x="1029" y="1930"/>
                    <a:pt x="1209" y="1974"/>
                    <a:pt x="1387" y="1974"/>
                  </a:cubicBezTo>
                  <a:cubicBezTo>
                    <a:pt x="1699" y="1974"/>
                    <a:pt x="2004" y="1836"/>
                    <a:pt x="2125" y="1550"/>
                  </a:cubicBezTo>
                  <a:cubicBezTo>
                    <a:pt x="2238" y="1262"/>
                    <a:pt x="2130" y="931"/>
                    <a:pt x="1983" y="652"/>
                  </a:cubicBezTo>
                  <a:cubicBezTo>
                    <a:pt x="1875" y="435"/>
                    <a:pt x="1737" y="227"/>
                    <a:pt x="1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0"/>
            <p:cNvSpPr/>
            <p:nvPr/>
          </p:nvSpPr>
          <p:spPr>
            <a:xfrm>
              <a:off x="-2241800" y="4061350"/>
              <a:ext cx="59400" cy="59175"/>
            </a:xfrm>
            <a:custGeom>
              <a:avLst/>
              <a:gdLst/>
              <a:ahLst/>
              <a:cxnLst/>
              <a:rect l="l" t="t" r="r" b="b"/>
              <a:pathLst>
                <a:path w="2376" h="2367" extrusionOk="0">
                  <a:moveTo>
                    <a:pt x="1761" y="0"/>
                  </a:moveTo>
                  <a:cubicBezTo>
                    <a:pt x="1195" y="430"/>
                    <a:pt x="604" y="831"/>
                    <a:pt x="0" y="1204"/>
                  </a:cubicBezTo>
                  <a:cubicBezTo>
                    <a:pt x="284" y="1492"/>
                    <a:pt x="501" y="1842"/>
                    <a:pt x="813" y="2091"/>
                  </a:cubicBezTo>
                  <a:cubicBezTo>
                    <a:pt x="1022" y="2256"/>
                    <a:pt x="1300" y="2367"/>
                    <a:pt x="1560" y="2367"/>
                  </a:cubicBezTo>
                  <a:cubicBezTo>
                    <a:pt x="1739" y="2367"/>
                    <a:pt x="1910" y="2314"/>
                    <a:pt x="2045" y="2191"/>
                  </a:cubicBezTo>
                  <a:cubicBezTo>
                    <a:pt x="2376" y="1875"/>
                    <a:pt x="2282" y="1326"/>
                    <a:pt x="2101" y="907"/>
                  </a:cubicBezTo>
                  <a:cubicBezTo>
                    <a:pt x="1970" y="613"/>
                    <a:pt x="1809" y="312"/>
                    <a:pt x="17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0"/>
            <p:cNvSpPr/>
            <p:nvPr/>
          </p:nvSpPr>
          <p:spPr>
            <a:xfrm>
              <a:off x="-2182425" y="4019775"/>
              <a:ext cx="64000" cy="56325"/>
            </a:xfrm>
            <a:custGeom>
              <a:avLst/>
              <a:gdLst/>
              <a:ahLst/>
              <a:cxnLst/>
              <a:rect l="l" t="t" r="r" b="b"/>
              <a:pathLst>
                <a:path w="2560" h="2253" extrusionOk="0">
                  <a:moveTo>
                    <a:pt x="1615" y="1"/>
                  </a:moveTo>
                  <a:cubicBezTo>
                    <a:pt x="1374" y="38"/>
                    <a:pt x="1082" y="241"/>
                    <a:pt x="694" y="587"/>
                  </a:cubicBezTo>
                  <a:cubicBezTo>
                    <a:pt x="467" y="790"/>
                    <a:pt x="236" y="983"/>
                    <a:pt x="1" y="1176"/>
                  </a:cubicBezTo>
                  <a:cubicBezTo>
                    <a:pt x="175" y="1214"/>
                    <a:pt x="336" y="1299"/>
                    <a:pt x="482" y="1403"/>
                  </a:cubicBezTo>
                  <a:cubicBezTo>
                    <a:pt x="794" y="1635"/>
                    <a:pt x="1044" y="1951"/>
                    <a:pt x="1389" y="2135"/>
                  </a:cubicBezTo>
                  <a:cubicBezTo>
                    <a:pt x="1530" y="2210"/>
                    <a:pt x="1699" y="2252"/>
                    <a:pt x="1862" y="2252"/>
                  </a:cubicBezTo>
                  <a:cubicBezTo>
                    <a:pt x="2099" y="2252"/>
                    <a:pt x="2323" y="2164"/>
                    <a:pt x="2433" y="1960"/>
                  </a:cubicBezTo>
                  <a:cubicBezTo>
                    <a:pt x="2559" y="1724"/>
                    <a:pt x="2489" y="1426"/>
                    <a:pt x="2389" y="1171"/>
                  </a:cubicBezTo>
                  <a:cubicBezTo>
                    <a:pt x="2224" y="737"/>
                    <a:pt x="1965" y="303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-2610125" y="4020100"/>
              <a:ext cx="400925" cy="421850"/>
            </a:xfrm>
            <a:custGeom>
              <a:avLst/>
              <a:gdLst/>
              <a:ahLst/>
              <a:cxnLst/>
              <a:rect l="l" t="t" r="r" b="b"/>
              <a:pathLst>
                <a:path w="16037" h="16874" extrusionOk="0">
                  <a:moveTo>
                    <a:pt x="3930" y="2816"/>
                  </a:moveTo>
                  <a:cubicBezTo>
                    <a:pt x="4137" y="2816"/>
                    <a:pt x="4368" y="2930"/>
                    <a:pt x="4525" y="3113"/>
                  </a:cubicBezTo>
                  <a:cubicBezTo>
                    <a:pt x="4662" y="3279"/>
                    <a:pt x="4719" y="3473"/>
                    <a:pt x="4676" y="3643"/>
                  </a:cubicBezTo>
                  <a:cubicBezTo>
                    <a:pt x="4643" y="3784"/>
                    <a:pt x="4549" y="3930"/>
                    <a:pt x="4401" y="4077"/>
                  </a:cubicBezTo>
                  <a:cubicBezTo>
                    <a:pt x="4072" y="4412"/>
                    <a:pt x="3603" y="4597"/>
                    <a:pt x="3132" y="4619"/>
                  </a:cubicBezTo>
                  <a:cubicBezTo>
                    <a:pt x="3009" y="4375"/>
                    <a:pt x="2952" y="4120"/>
                    <a:pt x="2962" y="3869"/>
                  </a:cubicBezTo>
                  <a:cubicBezTo>
                    <a:pt x="2990" y="3335"/>
                    <a:pt x="3415" y="2854"/>
                    <a:pt x="3882" y="2816"/>
                  </a:cubicBezTo>
                  <a:close/>
                  <a:moveTo>
                    <a:pt x="6292" y="4997"/>
                  </a:moveTo>
                  <a:cubicBezTo>
                    <a:pt x="6428" y="4997"/>
                    <a:pt x="6574" y="5043"/>
                    <a:pt x="6687" y="5129"/>
                  </a:cubicBezTo>
                  <a:cubicBezTo>
                    <a:pt x="6753" y="5177"/>
                    <a:pt x="6866" y="5277"/>
                    <a:pt x="6866" y="5423"/>
                  </a:cubicBezTo>
                  <a:cubicBezTo>
                    <a:pt x="6866" y="5635"/>
                    <a:pt x="6659" y="5833"/>
                    <a:pt x="6451" y="5914"/>
                  </a:cubicBezTo>
                  <a:cubicBezTo>
                    <a:pt x="6293" y="5975"/>
                    <a:pt x="6118" y="5996"/>
                    <a:pt x="5943" y="5996"/>
                  </a:cubicBezTo>
                  <a:cubicBezTo>
                    <a:pt x="5793" y="5996"/>
                    <a:pt x="5643" y="5980"/>
                    <a:pt x="5502" y="5961"/>
                  </a:cubicBezTo>
                  <a:cubicBezTo>
                    <a:pt x="5464" y="5957"/>
                    <a:pt x="5427" y="5951"/>
                    <a:pt x="5393" y="5946"/>
                  </a:cubicBezTo>
                  <a:cubicBezTo>
                    <a:pt x="5493" y="5569"/>
                    <a:pt x="5733" y="5149"/>
                    <a:pt x="6130" y="5022"/>
                  </a:cubicBezTo>
                  <a:cubicBezTo>
                    <a:pt x="6180" y="5005"/>
                    <a:pt x="6235" y="4997"/>
                    <a:pt x="6292" y="4997"/>
                  </a:cubicBezTo>
                  <a:close/>
                  <a:moveTo>
                    <a:pt x="9017" y="7738"/>
                  </a:moveTo>
                  <a:cubicBezTo>
                    <a:pt x="9103" y="7738"/>
                    <a:pt x="9172" y="7754"/>
                    <a:pt x="9213" y="7788"/>
                  </a:cubicBezTo>
                  <a:cubicBezTo>
                    <a:pt x="9294" y="7849"/>
                    <a:pt x="9317" y="8019"/>
                    <a:pt x="9261" y="8156"/>
                  </a:cubicBezTo>
                  <a:cubicBezTo>
                    <a:pt x="9189" y="8317"/>
                    <a:pt x="9030" y="8468"/>
                    <a:pt x="8779" y="8601"/>
                  </a:cubicBezTo>
                  <a:cubicBezTo>
                    <a:pt x="8443" y="8782"/>
                    <a:pt x="8059" y="8867"/>
                    <a:pt x="7674" y="8867"/>
                  </a:cubicBezTo>
                  <a:cubicBezTo>
                    <a:pt x="7609" y="8867"/>
                    <a:pt x="7545" y="8865"/>
                    <a:pt x="7480" y="8860"/>
                  </a:cubicBezTo>
                  <a:cubicBezTo>
                    <a:pt x="7731" y="8336"/>
                    <a:pt x="8208" y="7912"/>
                    <a:pt x="8779" y="7770"/>
                  </a:cubicBezTo>
                  <a:cubicBezTo>
                    <a:pt x="8866" y="7749"/>
                    <a:pt x="8947" y="7738"/>
                    <a:pt x="9017" y="7738"/>
                  </a:cubicBezTo>
                  <a:close/>
                  <a:moveTo>
                    <a:pt x="10753" y="9847"/>
                  </a:moveTo>
                  <a:cubicBezTo>
                    <a:pt x="10782" y="9847"/>
                    <a:pt x="10800" y="9852"/>
                    <a:pt x="10804" y="9861"/>
                  </a:cubicBezTo>
                  <a:cubicBezTo>
                    <a:pt x="10838" y="9880"/>
                    <a:pt x="10867" y="10026"/>
                    <a:pt x="10810" y="10215"/>
                  </a:cubicBezTo>
                  <a:cubicBezTo>
                    <a:pt x="10612" y="10891"/>
                    <a:pt x="9945" y="11396"/>
                    <a:pt x="9241" y="11462"/>
                  </a:cubicBezTo>
                  <a:cubicBezTo>
                    <a:pt x="9261" y="11382"/>
                    <a:pt x="9285" y="11306"/>
                    <a:pt x="9313" y="11231"/>
                  </a:cubicBezTo>
                  <a:cubicBezTo>
                    <a:pt x="9529" y="10621"/>
                    <a:pt x="9964" y="10140"/>
                    <a:pt x="10493" y="9913"/>
                  </a:cubicBezTo>
                  <a:cubicBezTo>
                    <a:pt x="10616" y="9866"/>
                    <a:pt x="10701" y="9847"/>
                    <a:pt x="10753" y="9847"/>
                  </a:cubicBezTo>
                  <a:close/>
                  <a:moveTo>
                    <a:pt x="12807" y="12689"/>
                  </a:moveTo>
                  <a:cubicBezTo>
                    <a:pt x="12826" y="12689"/>
                    <a:pt x="12844" y="12694"/>
                    <a:pt x="12859" y="12700"/>
                  </a:cubicBezTo>
                  <a:cubicBezTo>
                    <a:pt x="13020" y="12737"/>
                    <a:pt x="13138" y="12977"/>
                    <a:pt x="13095" y="13186"/>
                  </a:cubicBezTo>
                  <a:cubicBezTo>
                    <a:pt x="13033" y="13511"/>
                    <a:pt x="12726" y="13742"/>
                    <a:pt x="12552" y="13855"/>
                  </a:cubicBezTo>
                  <a:cubicBezTo>
                    <a:pt x="12382" y="13960"/>
                    <a:pt x="12192" y="14040"/>
                    <a:pt x="11994" y="14092"/>
                  </a:cubicBezTo>
                  <a:cubicBezTo>
                    <a:pt x="11994" y="13742"/>
                    <a:pt x="12085" y="13393"/>
                    <a:pt x="12273" y="13096"/>
                  </a:cubicBezTo>
                  <a:cubicBezTo>
                    <a:pt x="12401" y="12883"/>
                    <a:pt x="12623" y="12689"/>
                    <a:pt x="12807" y="12689"/>
                  </a:cubicBezTo>
                  <a:close/>
                  <a:moveTo>
                    <a:pt x="3091" y="0"/>
                  </a:moveTo>
                  <a:cubicBezTo>
                    <a:pt x="2107" y="0"/>
                    <a:pt x="1120" y="528"/>
                    <a:pt x="639" y="1400"/>
                  </a:cubicBezTo>
                  <a:cubicBezTo>
                    <a:pt x="1" y="2551"/>
                    <a:pt x="341" y="4129"/>
                    <a:pt x="1394" y="4917"/>
                  </a:cubicBezTo>
                  <a:cubicBezTo>
                    <a:pt x="1766" y="5201"/>
                    <a:pt x="2211" y="5366"/>
                    <a:pt x="2673" y="5423"/>
                  </a:cubicBezTo>
                  <a:cubicBezTo>
                    <a:pt x="2829" y="5630"/>
                    <a:pt x="3019" y="5820"/>
                    <a:pt x="3235" y="5979"/>
                  </a:cubicBezTo>
                  <a:cubicBezTo>
                    <a:pt x="3594" y="6249"/>
                    <a:pt x="4010" y="6452"/>
                    <a:pt x="4506" y="6594"/>
                  </a:cubicBezTo>
                  <a:cubicBezTo>
                    <a:pt x="4534" y="7548"/>
                    <a:pt x="4987" y="8472"/>
                    <a:pt x="5757" y="9054"/>
                  </a:cubicBezTo>
                  <a:cubicBezTo>
                    <a:pt x="5979" y="9228"/>
                    <a:pt x="6229" y="9365"/>
                    <a:pt x="6489" y="9464"/>
                  </a:cubicBezTo>
                  <a:cubicBezTo>
                    <a:pt x="6484" y="9531"/>
                    <a:pt x="6484" y="9601"/>
                    <a:pt x="6484" y="9668"/>
                  </a:cubicBezTo>
                  <a:cubicBezTo>
                    <a:pt x="6503" y="10796"/>
                    <a:pt x="7297" y="11830"/>
                    <a:pt x="8350" y="12170"/>
                  </a:cubicBezTo>
                  <a:cubicBezTo>
                    <a:pt x="8363" y="12595"/>
                    <a:pt x="8472" y="13011"/>
                    <a:pt x="8661" y="13374"/>
                  </a:cubicBezTo>
                  <a:cubicBezTo>
                    <a:pt x="9034" y="14092"/>
                    <a:pt x="9733" y="14635"/>
                    <a:pt x="10578" y="14862"/>
                  </a:cubicBezTo>
                  <a:cubicBezTo>
                    <a:pt x="10823" y="14928"/>
                    <a:pt x="11065" y="14966"/>
                    <a:pt x="11310" y="14975"/>
                  </a:cubicBezTo>
                  <a:cubicBezTo>
                    <a:pt x="11471" y="15485"/>
                    <a:pt x="11767" y="15952"/>
                    <a:pt x="12192" y="16292"/>
                  </a:cubicBezTo>
                  <a:cubicBezTo>
                    <a:pt x="12684" y="16684"/>
                    <a:pt x="13297" y="16873"/>
                    <a:pt x="13912" y="16873"/>
                  </a:cubicBezTo>
                  <a:cubicBezTo>
                    <a:pt x="14635" y="16873"/>
                    <a:pt x="15352" y="16609"/>
                    <a:pt x="15876" y="16094"/>
                  </a:cubicBezTo>
                  <a:cubicBezTo>
                    <a:pt x="16037" y="15934"/>
                    <a:pt x="16037" y="15674"/>
                    <a:pt x="15876" y="15513"/>
                  </a:cubicBezTo>
                  <a:cubicBezTo>
                    <a:pt x="15796" y="15433"/>
                    <a:pt x="15691" y="15393"/>
                    <a:pt x="15586" y="15393"/>
                  </a:cubicBezTo>
                  <a:cubicBezTo>
                    <a:pt x="15481" y="15393"/>
                    <a:pt x="15376" y="15433"/>
                    <a:pt x="15295" y="15513"/>
                  </a:cubicBezTo>
                  <a:cubicBezTo>
                    <a:pt x="14935" y="15871"/>
                    <a:pt x="14423" y="16054"/>
                    <a:pt x="13913" y="16054"/>
                  </a:cubicBezTo>
                  <a:cubicBezTo>
                    <a:pt x="13479" y="16054"/>
                    <a:pt x="13046" y="15922"/>
                    <a:pt x="12708" y="15651"/>
                  </a:cubicBezTo>
                  <a:cubicBezTo>
                    <a:pt x="12458" y="15452"/>
                    <a:pt x="12273" y="15193"/>
                    <a:pt x="12151" y="14895"/>
                  </a:cubicBezTo>
                  <a:cubicBezTo>
                    <a:pt x="12447" y="14824"/>
                    <a:pt x="12731" y="14711"/>
                    <a:pt x="12986" y="14550"/>
                  </a:cubicBezTo>
                  <a:cubicBezTo>
                    <a:pt x="13487" y="14239"/>
                    <a:pt x="13813" y="13809"/>
                    <a:pt x="13903" y="13341"/>
                  </a:cubicBezTo>
                  <a:cubicBezTo>
                    <a:pt x="14011" y="12765"/>
                    <a:pt x="13694" y="12052"/>
                    <a:pt x="13048" y="11901"/>
                  </a:cubicBezTo>
                  <a:cubicBezTo>
                    <a:pt x="12964" y="11881"/>
                    <a:pt x="12882" y="11872"/>
                    <a:pt x="12801" y="11872"/>
                  </a:cubicBezTo>
                  <a:cubicBezTo>
                    <a:pt x="12266" y="11872"/>
                    <a:pt x="11817" y="12276"/>
                    <a:pt x="11579" y="12661"/>
                  </a:cubicBezTo>
                  <a:cubicBezTo>
                    <a:pt x="11296" y="13105"/>
                    <a:pt x="11168" y="13624"/>
                    <a:pt x="11173" y="14144"/>
                  </a:cubicBezTo>
                  <a:cubicBezTo>
                    <a:pt x="11050" y="14130"/>
                    <a:pt x="10923" y="14106"/>
                    <a:pt x="10795" y="14073"/>
                  </a:cubicBezTo>
                  <a:cubicBezTo>
                    <a:pt x="10167" y="13903"/>
                    <a:pt x="9657" y="13511"/>
                    <a:pt x="9388" y="12996"/>
                  </a:cubicBezTo>
                  <a:cubicBezTo>
                    <a:pt x="9274" y="12779"/>
                    <a:pt x="9204" y="12539"/>
                    <a:pt x="9180" y="12284"/>
                  </a:cubicBezTo>
                  <a:cubicBezTo>
                    <a:pt x="10261" y="12246"/>
                    <a:pt x="11292" y="11490"/>
                    <a:pt x="11593" y="10442"/>
                  </a:cubicBezTo>
                  <a:cubicBezTo>
                    <a:pt x="11749" y="9913"/>
                    <a:pt x="11626" y="9431"/>
                    <a:pt x="11277" y="9186"/>
                  </a:cubicBezTo>
                  <a:cubicBezTo>
                    <a:pt x="11156" y="9105"/>
                    <a:pt x="10982" y="9028"/>
                    <a:pt x="10746" y="9028"/>
                  </a:cubicBezTo>
                  <a:cubicBezTo>
                    <a:pt x="10586" y="9028"/>
                    <a:pt x="10397" y="9064"/>
                    <a:pt x="10176" y="9158"/>
                  </a:cubicBezTo>
                  <a:cubicBezTo>
                    <a:pt x="9435" y="9474"/>
                    <a:pt x="8836" y="10130"/>
                    <a:pt x="8543" y="10952"/>
                  </a:cubicBezTo>
                  <a:cubicBezTo>
                    <a:pt x="8496" y="11074"/>
                    <a:pt x="8463" y="11203"/>
                    <a:pt x="8430" y="11325"/>
                  </a:cubicBezTo>
                  <a:cubicBezTo>
                    <a:pt x="7797" y="11042"/>
                    <a:pt x="7319" y="10376"/>
                    <a:pt x="7306" y="9668"/>
                  </a:cubicBezTo>
                  <a:lnTo>
                    <a:pt x="7306" y="9668"/>
                  </a:lnTo>
                  <a:cubicBezTo>
                    <a:pt x="7429" y="9682"/>
                    <a:pt x="7552" y="9689"/>
                    <a:pt x="7676" y="9689"/>
                  </a:cubicBezTo>
                  <a:cubicBezTo>
                    <a:pt x="8190" y="9689"/>
                    <a:pt x="8705" y="9570"/>
                    <a:pt x="9167" y="9322"/>
                  </a:cubicBezTo>
                  <a:cubicBezTo>
                    <a:pt x="9581" y="9101"/>
                    <a:pt x="9865" y="8818"/>
                    <a:pt x="10011" y="8478"/>
                  </a:cubicBezTo>
                  <a:cubicBezTo>
                    <a:pt x="10224" y="7991"/>
                    <a:pt x="10096" y="7424"/>
                    <a:pt x="9709" y="7132"/>
                  </a:cubicBezTo>
                  <a:cubicBezTo>
                    <a:pt x="9522" y="6992"/>
                    <a:pt x="9287" y="6919"/>
                    <a:pt x="9019" y="6919"/>
                  </a:cubicBezTo>
                  <a:cubicBezTo>
                    <a:pt x="8882" y="6919"/>
                    <a:pt x="8737" y="6938"/>
                    <a:pt x="8585" y="6977"/>
                  </a:cubicBezTo>
                  <a:cubicBezTo>
                    <a:pt x="7712" y="7188"/>
                    <a:pt x="7003" y="7845"/>
                    <a:pt x="6678" y="8653"/>
                  </a:cubicBezTo>
                  <a:cubicBezTo>
                    <a:pt x="6526" y="8586"/>
                    <a:pt x="6380" y="8501"/>
                    <a:pt x="6249" y="8402"/>
                  </a:cubicBezTo>
                  <a:cubicBezTo>
                    <a:pt x="5743" y="8015"/>
                    <a:pt x="5412" y="7406"/>
                    <a:pt x="5342" y="6768"/>
                  </a:cubicBezTo>
                  <a:lnTo>
                    <a:pt x="5342" y="6768"/>
                  </a:lnTo>
                  <a:cubicBezTo>
                    <a:pt x="5360" y="6773"/>
                    <a:pt x="5379" y="6773"/>
                    <a:pt x="5399" y="6778"/>
                  </a:cubicBezTo>
                  <a:cubicBezTo>
                    <a:pt x="5558" y="6798"/>
                    <a:pt x="5738" y="6815"/>
                    <a:pt x="5928" y="6815"/>
                  </a:cubicBezTo>
                  <a:cubicBezTo>
                    <a:pt x="6195" y="6815"/>
                    <a:pt x="6480" y="6781"/>
                    <a:pt x="6753" y="6674"/>
                  </a:cubicBezTo>
                  <a:cubicBezTo>
                    <a:pt x="7310" y="6456"/>
                    <a:pt x="7683" y="5951"/>
                    <a:pt x="7683" y="5423"/>
                  </a:cubicBezTo>
                  <a:cubicBezTo>
                    <a:pt x="7683" y="5055"/>
                    <a:pt x="7500" y="4704"/>
                    <a:pt x="7173" y="4469"/>
                  </a:cubicBezTo>
                  <a:cubicBezTo>
                    <a:pt x="6915" y="4278"/>
                    <a:pt x="6597" y="4177"/>
                    <a:pt x="6287" y="4177"/>
                  </a:cubicBezTo>
                  <a:cubicBezTo>
                    <a:pt x="6149" y="4177"/>
                    <a:pt x="6014" y="4197"/>
                    <a:pt x="5885" y="4237"/>
                  </a:cubicBezTo>
                  <a:cubicBezTo>
                    <a:pt x="5271" y="4431"/>
                    <a:pt x="4784" y="5011"/>
                    <a:pt x="4591" y="5767"/>
                  </a:cubicBezTo>
                  <a:cubicBezTo>
                    <a:pt x="4270" y="5659"/>
                    <a:pt x="3991" y="5521"/>
                    <a:pt x="3755" y="5347"/>
                  </a:cubicBezTo>
                  <a:cubicBezTo>
                    <a:pt x="4218" y="5229"/>
                    <a:pt x="4643" y="4998"/>
                    <a:pt x="4983" y="4658"/>
                  </a:cubicBezTo>
                  <a:cubicBezTo>
                    <a:pt x="5233" y="4403"/>
                    <a:pt x="5399" y="4129"/>
                    <a:pt x="5469" y="3845"/>
                  </a:cubicBezTo>
                  <a:cubicBezTo>
                    <a:pt x="5578" y="3416"/>
                    <a:pt x="5464" y="2958"/>
                    <a:pt x="5148" y="2585"/>
                  </a:cubicBezTo>
                  <a:cubicBezTo>
                    <a:pt x="4837" y="2212"/>
                    <a:pt x="4376" y="1995"/>
                    <a:pt x="3927" y="1995"/>
                  </a:cubicBezTo>
                  <a:cubicBezTo>
                    <a:pt x="3892" y="1995"/>
                    <a:pt x="3856" y="1997"/>
                    <a:pt x="3821" y="1999"/>
                  </a:cubicBezTo>
                  <a:cubicBezTo>
                    <a:pt x="2947" y="2065"/>
                    <a:pt x="2197" y="2887"/>
                    <a:pt x="2145" y="3826"/>
                  </a:cubicBezTo>
                  <a:cubicBezTo>
                    <a:pt x="2135" y="4035"/>
                    <a:pt x="2154" y="4242"/>
                    <a:pt x="2206" y="4449"/>
                  </a:cubicBezTo>
                  <a:cubicBezTo>
                    <a:pt x="2093" y="4403"/>
                    <a:pt x="1984" y="4336"/>
                    <a:pt x="1885" y="4261"/>
                  </a:cubicBezTo>
                  <a:cubicBezTo>
                    <a:pt x="1158" y="3718"/>
                    <a:pt x="917" y="2590"/>
                    <a:pt x="1356" y="1796"/>
                  </a:cubicBezTo>
                  <a:cubicBezTo>
                    <a:pt x="1690" y="1193"/>
                    <a:pt x="2399" y="822"/>
                    <a:pt x="3091" y="822"/>
                  </a:cubicBezTo>
                  <a:cubicBezTo>
                    <a:pt x="3309" y="822"/>
                    <a:pt x="3525" y="858"/>
                    <a:pt x="3727" y="936"/>
                  </a:cubicBezTo>
                  <a:cubicBezTo>
                    <a:pt x="3776" y="955"/>
                    <a:pt x="3826" y="964"/>
                    <a:pt x="3875" y="964"/>
                  </a:cubicBezTo>
                  <a:cubicBezTo>
                    <a:pt x="4039" y="964"/>
                    <a:pt x="4193" y="865"/>
                    <a:pt x="4255" y="701"/>
                  </a:cubicBezTo>
                  <a:cubicBezTo>
                    <a:pt x="4340" y="493"/>
                    <a:pt x="4231" y="252"/>
                    <a:pt x="4024" y="171"/>
                  </a:cubicBezTo>
                  <a:cubicBezTo>
                    <a:pt x="3725" y="55"/>
                    <a:pt x="3408" y="0"/>
                    <a:pt x="30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-2300925" y="3932275"/>
              <a:ext cx="74025" cy="57725"/>
            </a:xfrm>
            <a:custGeom>
              <a:avLst/>
              <a:gdLst/>
              <a:ahLst/>
              <a:cxnLst/>
              <a:rect l="l" t="t" r="r" b="b"/>
              <a:pathLst>
                <a:path w="2961" h="2309" extrusionOk="0">
                  <a:moveTo>
                    <a:pt x="1176" y="1"/>
                  </a:moveTo>
                  <a:cubicBezTo>
                    <a:pt x="808" y="1"/>
                    <a:pt x="481" y="148"/>
                    <a:pt x="306" y="432"/>
                  </a:cubicBezTo>
                  <a:cubicBezTo>
                    <a:pt x="0" y="923"/>
                    <a:pt x="278" y="1650"/>
                    <a:pt x="925" y="2051"/>
                  </a:cubicBezTo>
                  <a:cubicBezTo>
                    <a:pt x="1206" y="2225"/>
                    <a:pt x="1511" y="2309"/>
                    <a:pt x="1790" y="2309"/>
                  </a:cubicBezTo>
                  <a:cubicBezTo>
                    <a:pt x="2157" y="2309"/>
                    <a:pt x="2482" y="2163"/>
                    <a:pt x="2653" y="1881"/>
                  </a:cubicBezTo>
                  <a:cubicBezTo>
                    <a:pt x="2960" y="1385"/>
                    <a:pt x="2681" y="659"/>
                    <a:pt x="2034" y="256"/>
                  </a:cubicBezTo>
                  <a:cubicBezTo>
                    <a:pt x="1755" y="84"/>
                    <a:pt x="1454" y="1"/>
                    <a:pt x="1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-2391600" y="3995500"/>
              <a:ext cx="64925" cy="64700"/>
            </a:xfrm>
            <a:custGeom>
              <a:avLst/>
              <a:gdLst/>
              <a:ahLst/>
              <a:cxnLst/>
              <a:rect l="l" t="t" r="r" b="b"/>
              <a:pathLst>
                <a:path w="2597" h="2588" extrusionOk="0">
                  <a:moveTo>
                    <a:pt x="1021" y="1"/>
                  </a:moveTo>
                  <a:cubicBezTo>
                    <a:pt x="854" y="1"/>
                    <a:pt x="693" y="44"/>
                    <a:pt x="553" y="135"/>
                  </a:cubicBezTo>
                  <a:cubicBezTo>
                    <a:pt x="62" y="447"/>
                    <a:pt x="1" y="1227"/>
                    <a:pt x="415" y="1864"/>
                  </a:cubicBezTo>
                  <a:cubicBezTo>
                    <a:pt x="709" y="2322"/>
                    <a:pt x="1165" y="2588"/>
                    <a:pt x="1581" y="2588"/>
                  </a:cubicBezTo>
                  <a:cubicBezTo>
                    <a:pt x="1748" y="2588"/>
                    <a:pt x="1909" y="2545"/>
                    <a:pt x="2050" y="2454"/>
                  </a:cubicBezTo>
                  <a:cubicBezTo>
                    <a:pt x="2536" y="2138"/>
                    <a:pt x="2597" y="1364"/>
                    <a:pt x="2187" y="721"/>
                  </a:cubicBezTo>
                  <a:cubicBezTo>
                    <a:pt x="1891" y="264"/>
                    <a:pt x="1435" y="1"/>
                    <a:pt x="10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948905" y="2054466"/>
            <a:ext cx="7503483" cy="1722925"/>
            <a:chOff x="2525958" y="3119836"/>
            <a:chExt cx="15006966" cy="34458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Rounded Rectangle 89"/>
                <p:cNvSpPr/>
                <p:nvPr/>
              </p:nvSpPr>
              <p:spPr>
                <a:xfrm>
                  <a:off x="2525958" y="3119836"/>
                  <a:ext cx="15006966" cy="3445850"/>
                </a:xfrm>
                <a:prstGeom prst="roundRect">
                  <a:avLst/>
                </a:prstGeom>
                <a:solidFill>
                  <a:srgbClr val="F79646">
                    <a:lumMod val="40000"/>
                    <a:lumOff val="60000"/>
                  </a:srgb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just" defTabSz="457200">
                    <a:lnSpc>
                      <a:spcPct val="130000"/>
                    </a:lnSpc>
                    <a:spcAft>
                      <a:spcPts val="500"/>
                    </a:spcAft>
                    <a:buClrTx/>
                    <a:defRPr/>
                  </a:pP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Mọi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số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nguyên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a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có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thể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viết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dưới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dạng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phân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số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là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i="1" kern="120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kern="120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400" b="0" i="1" kern="120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den>
                      </m:f>
                    </m:oMath>
                  </a14:m>
                  <a:endParaRPr lang="en-US" sz="2400" kern="1200" dirty="0">
                    <a:solidFill>
                      <a:srgbClr val="002060"/>
                    </a:solidFill>
                    <a:latin typeface="Times New Roman" pitchFamily="18" charset="0"/>
                    <a:ea typeface="Calibri" panose="020F0502020204030204" pitchFamily="34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90" name="Rounded Rectangle 8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5958" y="3119836"/>
                  <a:ext cx="15006966" cy="3445850"/>
                </a:xfrm>
                <a:prstGeom prst="roundRect">
                  <a:avLst/>
                </a:prstGeom>
                <a:blipFill rotWithShape="1">
                  <a:blip r:embed="rId4"/>
                  <a:stretch>
                    <a:fillRect l="-162"/>
                  </a:stretch>
                </a:blipFill>
                <a:ln w="25400" cap="flat" cmpd="sng" algn="ctr">
                  <a:noFill/>
                  <a:prstDash val="soli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01444" y="3119836"/>
              <a:ext cx="609600" cy="1100254"/>
            </a:xfrm>
            <a:prstGeom prst="rect">
              <a:avLst/>
            </a:prstGeom>
          </p:spPr>
        </p:pic>
      </p:grpSp>
      <p:sp>
        <p:nvSpPr>
          <p:cNvPr id="92" name="Rectangle 91"/>
          <p:cNvSpPr/>
          <p:nvPr/>
        </p:nvSpPr>
        <p:spPr>
          <a:xfrm>
            <a:off x="948906" y="189782"/>
            <a:ext cx="1224951" cy="39681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lang="vi-VN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1561381" y="798983"/>
            <a:ext cx="7427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19;-7; 0.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p42"/>
          <p:cNvSpPr txBox="1">
            <a:spLocks noGrp="1"/>
          </p:cNvSpPr>
          <p:nvPr>
            <p:ph type="title"/>
          </p:nvPr>
        </p:nvSpPr>
        <p:spPr>
          <a:xfrm>
            <a:off x="680954" y="-4333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</a:rPr>
              <a:t>NTS</a:t>
            </a:r>
            <a:endParaRPr dirty="0">
              <a:solidFill>
                <a:schemeClr val="lt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4620" y="655958"/>
            <a:ext cx="977995" cy="5605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4620" y="1096300"/>
            <a:ext cx="4692768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smtClean="0"/>
              <a:t>a)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066608" y="672208"/>
            <a:ext cx="2808768" cy="1088617"/>
            <a:chOff x="5055079" y="2176762"/>
            <a:chExt cx="3588588" cy="1374416"/>
          </a:xfrm>
        </p:grpSpPr>
        <p:sp>
          <p:nvSpPr>
            <p:cNvPr id="6" name="Rectangle 5"/>
            <p:cNvSpPr/>
            <p:nvPr/>
          </p:nvSpPr>
          <p:spPr>
            <a:xfrm>
              <a:off x="5055079" y="2176762"/>
              <a:ext cx="1794294" cy="68720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849373" y="2176762"/>
              <a:ext cx="1794294" cy="68720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849373" y="2863970"/>
              <a:ext cx="1794294" cy="68720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055079" y="2863970"/>
              <a:ext cx="1794294" cy="68720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5715761" y="2328793"/>
            <a:ext cx="3360860" cy="1254393"/>
            <a:chOff x="3257124" y="2176762"/>
            <a:chExt cx="7147805" cy="1374418"/>
          </a:xfrm>
        </p:grpSpPr>
        <p:sp>
          <p:nvSpPr>
            <p:cNvPr id="55" name="Rectangle 54"/>
            <p:cNvSpPr/>
            <p:nvPr/>
          </p:nvSpPr>
          <p:spPr>
            <a:xfrm>
              <a:off x="5055079" y="2176762"/>
              <a:ext cx="1794294" cy="68720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6849373" y="2176762"/>
              <a:ext cx="1794294" cy="68720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6849373" y="2863970"/>
              <a:ext cx="1794294" cy="68720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055079" y="2863970"/>
              <a:ext cx="1794294" cy="68720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3257124" y="2176762"/>
              <a:ext cx="1794295" cy="687209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3257124" y="2863971"/>
              <a:ext cx="1794295" cy="68720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8610634" y="2176762"/>
              <a:ext cx="1794295" cy="68720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8610634" y="2863970"/>
              <a:ext cx="1794295" cy="68720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938688" y="2708000"/>
            <a:ext cx="432310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smtClean="0"/>
              <a:t>b)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92011" y="1844197"/>
            <a:ext cx="2191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Hình</a:t>
            </a:r>
            <a:r>
              <a:rPr lang="en-US" sz="2400" b="1" dirty="0" smtClean="0">
                <a:solidFill>
                  <a:srgbClr val="002060"/>
                </a:solidFill>
              </a:rPr>
              <a:t> 1</a:t>
            </a:r>
            <a:endParaRPr lang="vi-VN" sz="2400" b="1" dirty="0">
              <a:solidFill>
                <a:srgbClr val="00206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375438" y="3628177"/>
            <a:ext cx="2191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Hình</a:t>
            </a:r>
            <a:r>
              <a:rPr lang="en-US" sz="2400" b="1" dirty="0" smtClean="0">
                <a:solidFill>
                  <a:srgbClr val="002060"/>
                </a:solidFill>
              </a:rPr>
              <a:t> 2</a:t>
            </a:r>
            <a:endParaRPr lang="vi-VN" sz="24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19115" y="1992222"/>
                <a:ext cx="886633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2400" b="1" i="0" smtClean="0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vi-VN" sz="24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115" y="1992222"/>
                <a:ext cx="886633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3243435" y="1968287"/>
                <a:ext cx="886633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vi-VN" sz="24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3435" y="1968287"/>
                <a:ext cx="886633" cy="7838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65686" y="3824638"/>
                <a:ext cx="6777461" cy="1358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Ta </a:t>
                </a:r>
                <a:r>
                  <a:rPr lang="en-US" sz="2400" b="1" dirty="0" err="1" smtClean="0">
                    <a:latin typeface="Times New Roman" pitchFamily="18" charset="0"/>
                    <a:cs typeface="Times New Roman" pitchFamily="18" charset="0"/>
                  </a:rPr>
                  <a:t>thấy</a:t>
                </a:r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hình chữ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nhật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bằng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hình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chữ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nhật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Do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đó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+mn-lt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vi-VN" sz="2400" dirty="0">
                  <a:latin typeface="+mn-lt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686" y="3824638"/>
                <a:ext cx="6777461" cy="1358385"/>
              </a:xfrm>
              <a:prstGeom prst="rect">
                <a:avLst/>
              </a:prstGeom>
              <a:blipFill rotWithShape="1">
                <a:blip r:embed="rId7"/>
                <a:stretch>
                  <a:fillRect b="-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897050" y="-34367"/>
            <a:ext cx="5169557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dirty="0" smtClean="0">
                <a:solidFill>
                  <a:srgbClr val="FF0000"/>
                </a:solidFill>
              </a:rPr>
              <a:t>2.Phân </a:t>
            </a:r>
            <a:r>
              <a:rPr lang="en-US" sz="2400" b="1" dirty="0" err="1" smtClean="0">
                <a:solidFill>
                  <a:srgbClr val="FF0000"/>
                </a:solidFill>
              </a:rPr>
              <a:t>số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bằng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nhau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3" grpId="0"/>
      <p:bldP spid="8" grpId="0"/>
      <p:bldP spid="65" grpId="0"/>
      <p:bldP spid="9" grpId="0" animBg="1"/>
      <p:bldP spid="67" grpId="0" animBg="1"/>
      <p:bldP spid="10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3" name="Google Shape;1683;p43"/>
          <p:cNvGrpSpPr/>
          <p:nvPr/>
        </p:nvGrpSpPr>
        <p:grpSpPr>
          <a:xfrm flipH="1">
            <a:off x="185558" y="4777740"/>
            <a:ext cx="365769" cy="365760"/>
            <a:chOff x="5881974" y="3343444"/>
            <a:chExt cx="480264" cy="478243"/>
          </a:xfrm>
        </p:grpSpPr>
        <p:sp>
          <p:nvSpPr>
            <p:cNvPr id="1684" name="Google Shape;1684;p43"/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3"/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9" name="Google Shape;1689;p43"/>
          <p:cNvGrpSpPr/>
          <p:nvPr/>
        </p:nvGrpSpPr>
        <p:grpSpPr>
          <a:xfrm flipH="1">
            <a:off x="121848" y="66124"/>
            <a:ext cx="365769" cy="365760"/>
            <a:chOff x="5881974" y="3343444"/>
            <a:chExt cx="480264" cy="478243"/>
          </a:xfrm>
        </p:grpSpPr>
        <p:sp>
          <p:nvSpPr>
            <p:cNvPr id="1690" name="Google Shape;1690;p43"/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3"/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829803" y="3318300"/>
            <a:ext cx="8117212" cy="1270954"/>
            <a:chOff x="1025914" y="1420851"/>
            <a:chExt cx="13898271" cy="1642942"/>
          </a:xfrm>
        </p:grpSpPr>
        <p:grpSp>
          <p:nvGrpSpPr>
            <p:cNvPr id="34" name="Group 2"/>
            <p:cNvGrpSpPr/>
            <p:nvPr/>
          </p:nvGrpSpPr>
          <p:grpSpPr>
            <a:xfrm>
              <a:off x="1025914" y="1420851"/>
              <a:ext cx="13898271" cy="1642942"/>
              <a:chOff x="-206803" y="115569"/>
              <a:chExt cx="2280959" cy="791959"/>
            </a:xfrm>
            <a:solidFill>
              <a:srgbClr val="CCFF99"/>
            </a:solidFill>
          </p:grpSpPr>
          <p:sp>
            <p:nvSpPr>
              <p:cNvPr id="36" name="Freeform 3"/>
              <p:cNvSpPr/>
              <p:nvPr/>
            </p:nvSpPr>
            <p:spPr>
              <a:xfrm>
                <a:off x="-206803" y="115569"/>
                <a:ext cx="2280959" cy="791959"/>
              </a:xfrm>
              <a:custGeom>
                <a:avLst/>
                <a:gdLst/>
                <a:ahLst/>
                <a:cxnLst/>
                <a:rect l="l" t="t" r="r" b="b"/>
                <a:pathLst>
                  <a:path w="2063458" h="2203873">
                    <a:moveTo>
                      <a:pt x="0" y="0"/>
                    </a:moveTo>
                    <a:lnTo>
                      <a:pt x="2063458" y="0"/>
                    </a:lnTo>
                    <a:lnTo>
                      <a:pt x="2063458" y="2203873"/>
                    </a:lnTo>
                    <a:lnTo>
                      <a:pt x="0" y="2203873"/>
                    </a:lnTo>
                    <a:close/>
                  </a:path>
                </a:pathLst>
              </a:custGeom>
              <a:grpFill/>
            </p:spPr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02993" y="1443936"/>
              <a:ext cx="854009" cy="616469"/>
            </a:xfrm>
            <a:prstGeom prst="rect">
              <a:avLst/>
            </a:prstGeom>
          </p:spPr>
        </p:pic>
      </p:grpSp>
      <p:sp>
        <p:nvSpPr>
          <p:cNvPr id="37" name="TextBox 36"/>
          <p:cNvSpPr txBox="1"/>
          <p:nvPr/>
        </p:nvSpPr>
        <p:spPr>
          <a:xfrm>
            <a:off x="1413630" y="3336721"/>
            <a:ext cx="7578403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Hai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86" name="Google Shape;1686;p43"/>
          <p:cNvGrpSpPr/>
          <p:nvPr/>
        </p:nvGrpSpPr>
        <p:grpSpPr>
          <a:xfrm flipH="1">
            <a:off x="8581246" y="192007"/>
            <a:ext cx="365769" cy="365760"/>
            <a:chOff x="5881974" y="3343444"/>
            <a:chExt cx="480264" cy="478243"/>
          </a:xfrm>
        </p:grpSpPr>
        <p:sp>
          <p:nvSpPr>
            <p:cNvPr id="1687" name="Google Shape;1687;p43"/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3"/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Cloud Callout 2"/>
          <p:cNvSpPr/>
          <p:nvPr/>
        </p:nvSpPr>
        <p:spPr>
          <a:xfrm>
            <a:off x="829803" y="192007"/>
            <a:ext cx="5654480" cy="1920530"/>
          </a:xfrm>
          <a:prstGeom prst="cloudCallout">
            <a:avLst>
              <a:gd name="adj1" fmla="val 58793"/>
              <a:gd name="adj2" fmla="val 50821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67537" y="941537"/>
            <a:ext cx="2124495" cy="22031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45"/>
          <p:cNvSpPr txBox="1">
            <a:spLocks noGrp="1"/>
          </p:cNvSpPr>
          <p:nvPr>
            <p:ph type="subTitle" idx="4"/>
          </p:nvPr>
        </p:nvSpPr>
        <p:spPr>
          <a:xfrm rot="472683" flipH="1">
            <a:off x="5712571" y="2090873"/>
            <a:ext cx="2112134" cy="4352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02.</a:t>
            </a:r>
            <a:endParaRPr sz="3000">
              <a:solidFill>
                <a:schemeClr val="lt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DFCF1"/>
              </a:clrFrom>
              <a:clrTo>
                <a:srgbClr val="FDFCF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6708" y="669083"/>
            <a:ext cx="1083846" cy="5202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80554" y="617165"/>
                <a:ext cx="5369151" cy="6171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Xét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hai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bằng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nhau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và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vi-VN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0554" y="617165"/>
                <a:ext cx="5369151" cy="617157"/>
              </a:xfrm>
              <a:prstGeom prst="rect">
                <a:avLst/>
              </a:prstGeom>
              <a:blipFill rotWithShape="1">
                <a:blip r:embed="rId5"/>
                <a:stretch>
                  <a:fillRect l="-1816" b="-89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/>
          <p:cNvSpPr txBox="1"/>
          <p:nvPr/>
        </p:nvSpPr>
        <p:spPr>
          <a:xfrm>
            <a:off x="896708" y="1305626"/>
            <a:ext cx="8247291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9281" y="51926"/>
            <a:ext cx="5369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Qui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7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p47"/>
          <p:cNvSpPr/>
          <p:nvPr/>
        </p:nvSpPr>
        <p:spPr>
          <a:xfrm rot="635926">
            <a:off x="20812" y="55226"/>
            <a:ext cx="619332" cy="565857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67" name="Google Shape;1767;p47"/>
          <p:cNvGrpSpPr/>
          <p:nvPr/>
        </p:nvGrpSpPr>
        <p:grpSpPr>
          <a:xfrm rot="640523">
            <a:off x="50163" y="4492699"/>
            <a:ext cx="586954" cy="595730"/>
            <a:chOff x="-2648477" y="3766325"/>
            <a:chExt cx="774350" cy="751922"/>
          </a:xfrm>
        </p:grpSpPr>
        <p:sp>
          <p:nvSpPr>
            <p:cNvPr id="1768" name="Google Shape;1768;p47"/>
            <p:cNvSpPr/>
            <p:nvPr/>
          </p:nvSpPr>
          <p:spPr>
            <a:xfrm>
              <a:off x="-2648477" y="3766325"/>
              <a:ext cx="774350" cy="751922"/>
            </a:xfrm>
            <a:custGeom>
              <a:avLst/>
              <a:gdLst/>
              <a:ahLst/>
              <a:cxnLst/>
              <a:rect l="l" t="t" r="r" b="b"/>
              <a:pathLst>
                <a:path w="29348" h="28498" extrusionOk="0">
                  <a:moveTo>
                    <a:pt x="15404" y="1"/>
                  </a:moveTo>
                  <a:cubicBezTo>
                    <a:pt x="14818" y="1"/>
                    <a:pt x="14242" y="95"/>
                    <a:pt x="13680" y="279"/>
                  </a:cubicBezTo>
                  <a:cubicBezTo>
                    <a:pt x="10808" y="1223"/>
                    <a:pt x="8363" y="3089"/>
                    <a:pt x="6210" y="4732"/>
                  </a:cubicBezTo>
                  <a:cubicBezTo>
                    <a:pt x="5133" y="5554"/>
                    <a:pt x="3792" y="6578"/>
                    <a:pt x="3004" y="8075"/>
                  </a:cubicBezTo>
                  <a:cubicBezTo>
                    <a:pt x="2801" y="8463"/>
                    <a:pt x="2654" y="8877"/>
                    <a:pt x="2564" y="9308"/>
                  </a:cubicBezTo>
                  <a:cubicBezTo>
                    <a:pt x="1899" y="9685"/>
                    <a:pt x="1351" y="10228"/>
                    <a:pt x="987" y="10880"/>
                  </a:cubicBezTo>
                  <a:cubicBezTo>
                    <a:pt x="0" y="12665"/>
                    <a:pt x="506" y="15025"/>
                    <a:pt x="2139" y="16254"/>
                  </a:cubicBezTo>
                  <a:cubicBezTo>
                    <a:pt x="2550" y="16561"/>
                    <a:pt x="3023" y="16788"/>
                    <a:pt x="3527" y="16919"/>
                  </a:cubicBezTo>
                  <a:cubicBezTo>
                    <a:pt x="3669" y="17061"/>
                    <a:pt x="3821" y="17193"/>
                    <a:pt x="3980" y="17311"/>
                  </a:cubicBezTo>
                  <a:cubicBezTo>
                    <a:pt x="4235" y="17505"/>
                    <a:pt x="4514" y="17675"/>
                    <a:pt x="4812" y="17817"/>
                  </a:cubicBezTo>
                  <a:cubicBezTo>
                    <a:pt x="5072" y="18837"/>
                    <a:pt x="5662" y="19752"/>
                    <a:pt x="6497" y="20386"/>
                  </a:cubicBezTo>
                  <a:cubicBezTo>
                    <a:pt x="6569" y="20437"/>
                    <a:pt x="6644" y="20493"/>
                    <a:pt x="6724" y="20545"/>
                  </a:cubicBezTo>
                  <a:cubicBezTo>
                    <a:pt x="6942" y="21693"/>
                    <a:pt x="7654" y="22718"/>
                    <a:pt x="8651" y="23327"/>
                  </a:cubicBezTo>
                  <a:cubicBezTo>
                    <a:pt x="8731" y="23638"/>
                    <a:pt x="8849" y="23941"/>
                    <a:pt x="8995" y="24224"/>
                  </a:cubicBezTo>
                  <a:cubicBezTo>
                    <a:pt x="9553" y="25292"/>
                    <a:pt x="10582" y="26098"/>
                    <a:pt x="11815" y="26434"/>
                  </a:cubicBezTo>
                  <a:cubicBezTo>
                    <a:pt x="11852" y="26443"/>
                    <a:pt x="11891" y="26453"/>
                    <a:pt x="11928" y="26462"/>
                  </a:cubicBezTo>
                  <a:cubicBezTo>
                    <a:pt x="12183" y="26902"/>
                    <a:pt x="12514" y="27284"/>
                    <a:pt x="12905" y="27600"/>
                  </a:cubicBezTo>
                  <a:cubicBezTo>
                    <a:pt x="13632" y="28177"/>
                    <a:pt x="14563" y="28498"/>
                    <a:pt x="15526" y="28498"/>
                  </a:cubicBezTo>
                  <a:cubicBezTo>
                    <a:pt x="16424" y="28498"/>
                    <a:pt x="17306" y="28214"/>
                    <a:pt x="18015" y="27704"/>
                  </a:cubicBezTo>
                  <a:cubicBezTo>
                    <a:pt x="19181" y="27572"/>
                    <a:pt x="20384" y="27180"/>
                    <a:pt x="21532" y="26562"/>
                  </a:cubicBezTo>
                  <a:cubicBezTo>
                    <a:pt x="22869" y="25834"/>
                    <a:pt x="23941" y="24890"/>
                    <a:pt x="24974" y="23978"/>
                  </a:cubicBezTo>
                  <a:cubicBezTo>
                    <a:pt x="25239" y="23747"/>
                    <a:pt x="25499" y="23516"/>
                    <a:pt x="25767" y="23289"/>
                  </a:cubicBezTo>
                  <a:cubicBezTo>
                    <a:pt x="26968" y="22265"/>
                    <a:pt x="28606" y="20862"/>
                    <a:pt x="29049" y="18723"/>
                  </a:cubicBezTo>
                  <a:cubicBezTo>
                    <a:pt x="29347" y="17298"/>
                    <a:pt x="29031" y="15914"/>
                    <a:pt x="28681" y="14752"/>
                  </a:cubicBezTo>
                  <a:cubicBezTo>
                    <a:pt x="27661" y="11342"/>
                    <a:pt x="25886" y="8090"/>
                    <a:pt x="23548" y="5346"/>
                  </a:cubicBezTo>
                  <a:cubicBezTo>
                    <a:pt x="22509" y="4118"/>
                    <a:pt x="21362" y="2848"/>
                    <a:pt x="20040" y="1829"/>
                  </a:cubicBezTo>
                  <a:cubicBezTo>
                    <a:pt x="18464" y="615"/>
                    <a:pt x="16900" y="1"/>
                    <a:pt x="154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7"/>
            <p:cNvSpPr/>
            <p:nvPr/>
          </p:nvSpPr>
          <p:spPr>
            <a:xfrm>
              <a:off x="-2574000" y="3801725"/>
              <a:ext cx="620275" cy="621800"/>
            </a:xfrm>
            <a:custGeom>
              <a:avLst/>
              <a:gdLst/>
              <a:ahLst/>
              <a:cxnLst/>
              <a:rect l="l" t="t" r="r" b="b"/>
              <a:pathLst>
                <a:path w="24811" h="24872" extrusionOk="0">
                  <a:moveTo>
                    <a:pt x="12344" y="0"/>
                  </a:moveTo>
                  <a:cubicBezTo>
                    <a:pt x="11925" y="0"/>
                    <a:pt x="11501" y="64"/>
                    <a:pt x="11074" y="204"/>
                  </a:cubicBezTo>
                  <a:cubicBezTo>
                    <a:pt x="8458" y="1064"/>
                    <a:pt x="6220" y="2764"/>
                    <a:pt x="4028" y="4436"/>
                  </a:cubicBezTo>
                  <a:cubicBezTo>
                    <a:pt x="2956" y="5252"/>
                    <a:pt x="1851" y="6112"/>
                    <a:pt x="1224" y="7302"/>
                  </a:cubicBezTo>
                  <a:cubicBezTo>
                    <a:pt x="1" y="9638"/>
                    <a:pt x="1936" y="12334"/>
                    <a:pt x="3165" y="14271"/>
                  </a:cubicBezTo>
                  <a:cubicBezTo>
                    <a:pt x="4728" y="16736"/>
                    <a:pt x="6299" y="19214"/>
                    <a:pt x="8193" y="21435"/>
                  </a:cubicBezTo>
                  <a:cubicBezTo>
                    <a:pt x="9422" y="22869"/>
                    <a:pt x="10871" y="24253"/>
                    <a:pt x="12698" y="24706"/>
                  </a:cubicBezTo>
                  <a:cubicBezTo>
                    <a:pt x="13149" y="24820"/>
                    <a:pt x="13609" y="24872"/>
                    <a:pt x="14069" y="24872"/>
                  </a:cubicBezTo>
                  <a:cubicBezTo>
                    <a:pt x="15355" y="24872"/>
                    <a:pt x="16648" y="24465"/>
                    <a:pt x="17788" y="23847"/>
                  </a:cubicBezTo>
                  <a:cubicBezTo>
                    <a:pt x="19304" y="23030"/>
                    <a:pt x="20484" y="21845"/>
                    <a:pt x="21774" y="20744"/>
                  </a:cubicBezTo>
                  <a:cubicBezTo>
                    <a:pt x="22973" y="19720"/>
                    <a:pt x="24244" y="18606"/>
                    <a:pt x="24583" y="16986"/>
                  </a:cubicBezTo>
                  <a:cubicBezTo>
                    <a:pt x="24810" y="15904"/>
                    <a:pt x="24560" y="14781"/>
                    <a:pt x="24244" y="13723"/>
                  </a:cubicBezTo>
                  <a:cubicBezTo>
                    <a:pt x="23265" y="10465"/>
                    <a:pt x="21594" y="7424"/>
                    <a:pt x="19394" y="4837"/>
                  </a:cubicBezTo>
                  <a:cubicBezTo>
                    <a:pt x="18525" y="3812"/>
                    <a:pt x="17392" y="2518"/>
                    <a:pt x="16102" y="1531"/>
                  </a:cubicBezTo>
                  <a:cubicBezTo>
                    <a:pt x="14953" y="644"/>
                    <a:pt x="13676" y="0"/>
                    <a:pt x="12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7"/>
            <p:cNvSpPr/>
            <p:nvPr/>
          </p:nvSpPr>
          <p:spPr>
            <a:xfrm>
              <a:off x="-2234025" y="4121175"/>
              <a:ext cx="141800" cy="98050"/>
            </a:xfrm>
            <a:custGeom>
              <a:avLst/>
              <a:gdLst/>
              <a:ahLst/>
              <a:cxnLst/>
              <a:rect l="l" t="t" r="r" b="b"/>
              <a:pathLst>
                <a:path w="5672" h="3922" extrusionOk="0">
                  <a:moveTo>
                    <a:pt x="5502" y="1"/>
                  </a:moveTo>
                  <a:cubicBezTo>
                    <a:pt x="2135" y="520"/>
                    <a:pt x="1" y="3760"/>
                    <a:pt x="1" y="3760"/>
                  </a:cubicBezTo>
                  <a:cubicBezTo>
                    <a:pt x="421" y="3869"/>
                    <a:pt x="853" y="3921"/>
                    <a:pt x="1287" y="3921"/>
                  </a:cubicBezTo>
                  <a:cubicBezTo>
                    <a:pt x="2238" y="3921"/>
                    <a:pt x="3195" y="3669"/>
                    <a:pt x="4029" y="3211"/>
                  </a:cubicBezTo>
                  <a:cubicBezTo>
                    <a:pt x="4685" y="2849"/>
                    <a:pt x="5308" y="2315"/>
                    <a:pt x="5526" y="1592"/>
                  </a:cubicBezTo>
                  <a:cubicBezTo>
                    <a:pt x="5672" y="1073"/>
                    <a:pt x="5601" y="530"/>
                    <a:pt x="5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7"/>
            <p:cNvSpPr/>
            <p:nvPr/>
          </p:nvSpPr>
          <p:spPr>
            <a:xfrm>
              <a:off x="-2315475" y="4019625"/>
              <a:ext cx="219000" cy="195550"/>
            </a:xfrm>
            <a:custGeom>
              <a:avLst/>
              <a:gdLst/>
              <a:ahLst/>
              <a:cxnLst/>
              <a:rect l="l" t="t" r="r" b="b"/>
              <a:pathLst>
                <a:path w="8760" h="7822" extrusionOk="0">
                  <a:moveTo>
                    <a:pt x="7020" y="0"/>
                  </a:moveTo>
                  <a:cubicBezTo>
                    <a:pt x="6993" y="0"/>
                    <a:pt x="6966" y="2"/>
                    <a:pt x="6937" y="7"/>
                  </a:cubicBezTo>
                  <a:cubicBezTo>
                    <a:pt x="6696" y="44"/>
                    <a:pt x="6404" y="247"/>
                    <a:pt x="6016" y="593"/>
                  </a:cubicBezTo>
                  <a:cubicBezTo>
                    <a:pt x="5789" y="791"/>
                    <a:pt x="5563" y="989"/>
                    <a:pt x="5323" y="1182"/>
                  </a:cubicBezTo>
                  <a:cubicBezTo>
                    <a:pt x="5120" y="1347"/>
                    <a:pt x="4917" y="1513"/>
                    <a:pt x="4708" y="1674"/>
                  </a:cubicBezTo>
                  <a:cubicBezTo>
                    <a:pt x="4142" y="2094"/>
                    <a:pt x="3551" y="2500"/>
                    <a:pt x="2947" y="2873"/>
                  </a:cubicBezTo>
                  <a:cubicBezTo>
                    <a:pt x="2607" y="3080"/>
                    <a:pt x="2258" y="3278"/>
                    <a:pt x="1908" y="3468"/>
                  </a:cubicBezTo>
                  <a:cubicBezTo>
                    <a:pt x="1545" y="3662"/>
                    <a:pt x="1171" y="3851"/>
                    <a:pt x="799" y="4025"/>
                  </a:cubicBezTo>
                  <a:cubicBezTo>
                    <a:pt x="605" y="4115"/>
                    <a:pt x="397" y="4224"/>
                    <a:pt x="242" y="4374"/>
                  </a:cubicBezTo>
                  <a:cubicBezTo>
                    <a:pt x="129" y="4474"/>
                    <a:pt x="44" y="4606"/>
                    <a:pt x="25" y="4766"/>
                  </a:cubicBezTo>
                  <a:cubicBezTo>
                    <a:pt x="1" y="4936"/>
                    <a:pt x="72" y="5111"/>
                    <a:pt x="142" y="5267"/>
                  </a:cubicBezTo>
                  <a:cubicBezTo>
                    <a:pt x="724" y="6532"/>
                    <a:pt x="1918" y="7477"/>
                    <a:pt x="3259" y="7822"/>
                  </a:cubicBezTo>
                  <a:cubicBezTo>
                    <a:pt x="3259" y="7822"/>
                    <a:pt x="5393" y="4582"/>
                    <a:pt x="8760" y="4063"/>
                  </a:cubicBezTo>
                  <a:cubicBezTo>
                    <a:pt x="8557" y="3014"/>
                    <a:pt x="8254" y="1985"/>
                    <a:pt x="7853" y="998"/>
                  </a:cubicBezTo>
                  <a:cubicBezTo>
                    <a:pt x="7579" y="314"/>
                    <a:pt x="7341" y="0"/>
                    <a:pt x="7020" y="0"/>
                  </a:cubicBezTo>
                  <a:close/>
                </a:path>
              </a:pathLst>
            </a:custGeom>
            <a:solidFill>
              <a:srgbClr val="AF21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7"/>
            <p:cNvSpPr/>
            <p:nvPr/>
          </p:nvSpPr>
          <p:spPr>
            <a:xfrm>
              <a:off x="-2453100" y="3961100"/>
              <a:ext cx="156175" cy="133450"/>
            </a:xfrm>
            <a:custGeom>
              <a:avLst/>
              <a:gdLst/>
              <a:ahLst/>
              <a:cxnLst/>
              <a:rect l="l" t="t" r="r" b="b"/>
              <a:pathLst>
                <a:path w="6247" h="5338" extrusionOk="0">
                  <a:moveTo>
                    <a:pt x="2331" y="0"/>
                  </a:moveTo>
                  <a:cubicBezTo>
                    <a:pt x="2067" y="0"/>
                    <a:pt x="1805" y="40"/>
                    <a:pt x="1554" y="129"/>
                  </a:cubicBezTo>
                  <a:cubicBezTo>
                    <a:pt x="709" y="430"/>
                    <a:pt x="118" y="1290"/>
                    <a:pt x="57" y="2182"/>
                  </a:cubicBezTo>
                  <a:cubicBezTo>
                    <a:pt x="0" y="3080"/>
                    <a:pt x="439" y="3972"/>
                    <a:pt x="1138" y="4538"/>
                  </a:cubicBezTo>
                  <a:cubicBezTo>
                    <a:pt x="1704" y="4999"/>
                    <a:pt x="2607" y="5337"/>
                    <a:pt x="3449" y="5337"/>
                  </a:cubicBezTo>
                  <a:cubicBezTo>
                    <a:pt x="4153" y="5337"/>
                    <a:pt x="4814" y="5101"/>
                    <a:pt x="5199" y="4501"/>
                  </a:cubicBezTo>
                  <a:cubicBezTo>
                    <a:pt x="6247" y="2862"/>
                    <a:pt x="5440" y="1125"/>
                    <a:pt x="3768" y="345"/>
                  </a:cubicBezTo>
                  <a:cubicBezTo>
                    <a:pt x="3320" y="137"/>
                    <a:pt x="2822" y="0"/>
                    <a:pt x="23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7"/>
            <p:cNvSpPr/>
            <p:nvPr/>
          </p:nvSpPr>
          <p:spPr>
            <a:xfrm>
              <a:off x="-2332250" y="3871675"/>
              <a:ext cx="154700" cy="145525"/>
            </a:xfrm>
            <a:custGeom>
              <a:avLst/>
              <a:gdLst/>
              <a:ahLst/>
              <a:cxnLst/>
              <a:rect l="l" t="t" r="r" b="b"/>
              <a:pathLst>
                <a:path w="6188" h="5821" extrusionOk="0">
                  <a:moveTo>
                    <a:pt x="3076" y="0"/>
                  </a:moveTo>
                  <a:cubicBezTo>
                    <a:pt x="1817" y="0"/>
                    <a:pt x="574" y="879"/>
                    <a:pt x="275" y="2128"/>
                  </a:cubicBezTo>
                  <a:cubicBezTo>
                    <a:pt x="1" y="3275"/>
                    <a:pt x="554" y="4550"/>
                    <a:pt x="1526" y="5216"/>
                  </a:cubicBezTo>
                  <a:cubicBezTo>
                    <a:pt x="2051" y="5574"/>
                    <a:pt x="2857" y="5820"/>
                    <a:pt x="3614" y="5820"/>
                  </a:cubicBezTo>
                  <a:cubicBezTo>
                    <a:pt x="4047" y="5820"/>
                    <a:pt x="4465" y="5739"/>
                    <a:pt x="4804" y="5552"/>
                  </a:cubicBezTo>
                  <a:cubicBezTo>
                    <a:pt x="5847" y="4975"/>
                    <a:pt x="6187" y="3408"/>
                    <a:pt x="5922" y="2312"/>
                  </a:cubicBezTo>
                  <a:cubicBezTo>
                    <a:pt x="5918" y="2279"/>
                    <a:pt x="5909" y="2242"/>
                    <a:pt x="5900" y="2209"/>
                  </a:cubicBezTo>
                  <a:cubicBezTo>
                    <a:pt x="5592" y="1128"/>
                    <a:pt x="4647" y="235"/>
                    <a:pt x="3538" y="41"/>
                  </a:cubicBezTo>
                  <a:cubicBezTo>
                    <a:pt x="3385" y="14"/>
                    <a:pt x="3230" y="0"/>
                    <a:pt x="3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7"/>
            <p:cNvSpPr/>
            <p:nvPr/>
          </p:nvSpPr>
          <p:spPr>
            <a:xfrm>
              <a:off x="-2309425" y="4106300"/>
              <a:ext cx="55975" cy="49375"/>
            </a:xfrm>
            <a:custGeom>
              <a:avLst/>
              <a:gdLst/>
              <a:ahLst/>
              <a:cxnLst/>
              <a:rect l="l" t="t" r="r" b="b"/>
              <a:pathLst>
                <a:path w="2239" h="1975" extrusionOk="0">
                  <a:moveTo>
                    <a:pt x="1662" y="1"/>
                  </a:moveTo>
                  <a:cubicBezTo>
                    <a:pt x="1303" y="195"/>
                    <a:pt x="929" y="384"/>
                    <a:pt x="557" y="558"/>
                  </a:cubicBezTo>
                  <a:cubicBezTo>
                    <a:pt x="363" y="648"/>
                    <a:pt x="155" y="757"/>
                    <a:pt x="0" y="903"/>
                  </a:cubicBezTo>
                  <a:cubicBezTo>
                    <a:pt x="164" y="1276"/>
                    <a:pt x="467" y="1607"/>
                    <a:pt x="878" y="1842"/>
                  </a:cubicBezTo>
                  <a:cubicBezTo>
                    <a:pt x="1029" y="1930"/>
                    <a:pt x="1209" y="1974"/>
                    <a:pt x="1387" y="1974"/>
                  </a:cubicBezTo>
                  <a:cubicBezTo>
                    <a:pt x="1699" y="1974"/>
                    <a:pt x="2004" y="1836"/>
                    <a:pt x="2125" y="1550"/>
                  </a:cubicBezTo>
                  <a:cubicBezTo>
                    <a:pt x="2238" y="1262"/>
                    <a:pt x="2130" y="931"/>
                    <a:pt x="1983" y="652"/>
                  </a:cubicBezTo>
                  <a:cubicBezTo>
                    <a:pt x="1875" y="435"/>
                    <a:pt x="1737" y="227"/>
                    <a:pt x="1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7"/>
            <p:cNvSpPr/>
            <p:nvPr/>
          </p:nvSpPr>
          <p:spPr>
            <a:xfrm>
              <a:off x="-2241800" y="4061350"/>
              <a:ext cx="59400" cy="59175"/>
            </a:xfrm>
            <a:custGeom>
              <a:avLst/>
              <a:gdLst/>
              <a:ahLst/>
              <a:cxnLst/>
              <a:rect l="l" t="t" r="r" b="b"/>
              <a:pathLst>
                <a:path w="2376" h="2367" extrusionOk="0">
                  <a:moveTo>
                    <a:pt x="1761" y="0"/>
                  </a:moveTo>
                  <a:cubicBezTo>
                    <a:pt x="1195" y="430"/>
                    <a:pt x="604" y="831"/>
                    <a:pt x="0" y="1204"/>
                  </a:cubicBezTo>
                  <a:cubicBezTo>
                    <a:pt x="284" y="1492"/>
                    <a:pt x="501" y="1842"/>
                    <a:pt x="813" y="2091"/>
                  </a:cubicBezTo>
                  <a:cubicBezTo>
                    <a:pt x="1022" y="2256"/>
                    <a:pt x="1300" y="2367"/>
                    <a:pt x="1560" y="2367"/>
                  </a:cubicBezTo>
                  <a:cubicBezTo>
                    <a:pt x="1739" y="2367"/>
                    <a:pt x="1910" y="2314"/>
                    <a:pt x="2045" y="2191"/>
                  </a:cubicBezTo>
                  <a:cubicBezTo>
                    <a:pt x="2376" y="1875"/>
                    <a:pt x="2282" y="1326"/>
                    <a:pt x="2101" y="907"/>
                  </a:cubicBezTo>
                  <a:cubicBezTo>
                    <a:pt x="1970" y="613"/>
                    <a:pt x="1809" y="312"/>
                    <a:pt x="17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7"/>
            <p:cNvSpPr/>
            <p:nvPr/>
          </p:nvSpPr>
          <p:spPr>
            <a:xfrm>
              <a:off x="-2182425" y="4019775"/>
              <a:ext cx="64000" cy="56325"/>
            </a:xfrm>
            <a:custGeom>
              <a:avLst/>
              <a:gdLst/>
              <a:ahLst/>
              <a:cxnLst/>
              <a:rect l="l" t="t" r="r" b="b"/>
              <a:pathLst>
                <a:path w="2560" h="2253" extrusionOk="0">
                  <a:moveTo>
                    <a:pt x="1615" y="1"/>
                  </a:moveTo>
                  <a:cubicBezTo>
                    <a:pt x="1374" y="38"/>
                    <a:pt x="1082" y="241"/>
                    <a:pt x="694" y="587"/>
                  </a:cubicBezTo>
                  <a:cubicBezTo>
                    <a:pt x="467" y="790"/>
                    <a:pt x="236" y="983"/>
                    <a:pt x="1" y="1176"/>
                  </a:cubicBezTo>
                  <a:cubicBezTo>
                    <a:pt x="175" y="1214"/>
                    <a:pt x="336" y="1299"/>
                    <a:pt x="482" y="1403"/>
                  </a:cubicBezTo>
                  <a:cubicBezTo>
                    <a:pt x="794" y="1635"/>
                    <a:pt x="1044" y="1951"/>
                    <a:pt x="1389" y="2135"/>
                  </a:cubicBezTo>
                  <a:cubicBezTo>
                    <a:pt x="1530" y="2210"/>
                    <a:pt x="1699" y="2252"/>
                    <a:pt x="1862" y="2252"/>
                  </a:cubicBezTo>
                  <a:cubicBezTo>
                    <a:pt x="2099" y="2252"/>
                    <a:pt x="2323" y="2164"/>
                    <a:pt x="2433" y="1960"/>
                  </a:cubicBezTo>
                  <a:cubicBezTo>
                    <a:pt x="2559" y="1724"/>
                    <a:pt x="2489" y="1426"/>
                    <a:pt x="2389" y="1171"/>
                  </a:cubicBezTo>
                  <a:cubicBezTo>
                    <a:pt x="2224" y="737"/>
                    <a:pt x="1965" y="303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7"/>
            <p:cNvSpPr/>
            <p:nvPr/>
          </p:nvSpPr>
          <p:spPr>
            <a:xfrm>
              <a:off x="-2610125" y="4020100"/>
              <a:ext cx="400925" cy="421850"/>
            </a:xfrm>
            <a:custGeom>
              <a:avLst/>
              <a:gdLst/>
              <a:ahLst/>
              <a:cxnLst/>
              <a:rect l="l" t="t" r="r" b="b"/>
              <a:pathLst>
                <a:path w="16037" h="16874" extrusionOk="0">
                  <a:moveTo>
                    <a:pt x="3930" y="2816"/>
                  </a:moveTo>
                  <a:cubicBezTo>
                    <a:pt x="4137" y="2816"/>
                    <a:pt x="4368" y="2930"/>
                    <a:pt x="4525" y="3113"/>
                  </a:cubicBezTo>
                  <a:cubicBezTo>
                    <a:pt x="4662" y="3279"/>
                    <a:pt x="4719" y="3473"/>
                    <a:pt x="4676" y="3643"/>
                  </a:cubicBezTo>
                  <a:cubicBezTo>
                    <a:pt x="4643" y="3784"/>
                    <a:pt x="4549" y="3930"/>
                    <a:pt x="4401" y="4077"/>
                  </a:cubicBezTo>
                  <a:cubicBezTo>
                    <a:pt x="4072" y="4412"/>
                    <a:pt x="3603" y="4597"/>
                    <a:pt x="3132" y="4619"/>
                  </a:cubicBezTo>
                  <a:cubicBezTo>
                    <a:pt x="3009" y="4375"/>
                    <a:pt x="2952" y="4120"/>
                    <a:pt x="2962" y="3869"/>
                  </a:cubicBezTo>
                  <a:cubicBezTo>
                    <a:pt x="2990" y="3335"/>
                    <a:pt x="3415" y="2854"/>
                    <a:pt x="3882" y="2816"/>
                  </a:cubicBezTo>
                  <a:close/>
                  <a:moveTo>
                    <a:pt x="6292" y="4997"/>
                  </a:moveTo>
                  <a:cubicBezTo>
                    <a:pt x="6428" y="4997"/>
                    <a:pt x="6574" y="5043"/>
                    <a:pt x="6687" y="5129"/>
                  </a:cubicBezTo>
                  <a:cubicBezTo>
                    <a:pt x="6753" y="5177"/>
                    <a:pt x="6866" y="5277"/>
                    <a:pt x="6866" y="5423"/>
                  </a:cubicBezTo>
                  <a:cubicBezTo>
                    <a:pt x="6866" y="5635"/>
                    <a:pt x="6659" y="5833"/>
                    <a:pt x="6451" y="5914"/>
                  </a:cubicBezTo>
                  <a:cubicBezTo>
                    <a:pt x="6293" y="5975"/>
                    <a:pt x="6118" y="5996"/>
                    <a:pt x="5943" y="5996"/>
                  </a:cubicBezTo>
                  <a:cubicBezTo>
                    <a:pt x="5793" y="5996"/>
                    <a:pt x="5643" y="5980"/>
                    <a:pt x="5502" y="5961"/>
                  </a:cubicBezTo>
                  <a:cubicBezTo>
                    <a:pt x="5464" y="5957"/>
                    <a:pt x="5427" y="5951"/>
                    <a:pt x="5393" y="5946"/>
                  </a:cubicBezTo>
                  <a:cubicBezTo>
                    <a:pt x="5493" y="5569"/>
                    <a:pt x="5733" y="5149"/>
                    <a:pt x="6130" y="5022"/>
                  </a:cubicBezTo>
                  <a:cubicBezTo>
                    <a:pt x="6180" y="5005"/>
                    <a:pt x="6235" y="4997"/>
                    <a:pt x="6292" y="4997"/>
                  </a:cubicBezTo>
                  <a:close/>
                  <a:moveTo>
                    <a:pt x="9017" y="7738"/>
                  </a:moveTo>
                  <a:cubicBezTo>
                    <a:pt x="9103" y="7738"/>
                    <a:pt x="9172" y="7754"/>
                    <a:pt x="9213" y="7788"/>
                  </a:cubicBezTo>
                  <a:cubicBezTo>
                    <a:pt x="9294" y="7849"/>
                    <a:pt x="9317" y="8019"/>
                    <a:pt x="9261" y="8156"/>
                  </a:cubicBezTo>
                  <a:cubicBezTo>
                    <a:pt x="9189" y="8317"/>
                    <a:pt x="9030" y="8468"/>
                    <a:pt x="8779" y="8601"/>
                  </a:cubicBezTo>
                  <a:cubicBezTo>
                    <a:pt x="8443" y="8782"/>
                    <a:pt x="8059" y="8867"/>
                    <a:pt x="7674" y="8867"/>
                  </a:cubicBezTo>
                  <a:cubicBezTo>
                    <a:pt x="7609" y="8867"/>
                    <a:pt x="7545" y="8865"/>
                    <a:pt x="7480" y="8860"/>
                  </a:cubicBezTo>
                  <a:cubicBezTo>
                    <a:pt x="7731" y="8336"/>
                    <a:pt x="8208" y="7912"/>
                    <a:pt x="8779" y="7770"/>
                  </a:cubicBezTo>
                  <a:cubicBezTo>
                    <a:pt x="8866" y="7749"/>
                    <a:pt x="8947" y="7738"/>
                    <a:pt x="9017" y="7738"/>
                  </a:cubicBezTo>
                  <a:close/>
                  <a:moveTo>
                    <a:pt x="10753" y="9847"/>
                  </a:moveTo>
                  <a:cubicBezTo>
                    <a:pt x="10782" y="9847"/>
                    <a:pt x="10800" y="9852"/>
                    <a:pt x="10804" y="9861"/>
                  </a:cubicBezTo>
                  <a:cubicBezTo>
                    <a:pt x="10838" y="9880"/>
                    <a:pt x="10867" y="10026"/>
                    <a:pt x="10810" y="10215"/>
                  </a:cubicBezTo>
                  <a:cubicBezTo>
                    <a:pt x="10612" y="10891"/>
                    <a:pt x="9945" y="11396"/>
                    <a:pt x="9241" y="11462"/>
                  </a:cubicBezTo>
                  <a:cubicBezTo>
                    <a:pt x="9261" y="11382"/>
                    <a:pt x="9285" y="11306"/>
                    <a:pt x="9313" y="11231"/>
                  </a:cubicBezTo>
                  <a:cubicBezTo>
                    <a:pt x="9529" y="10621"/>
                    <a:pt x="9964" y="10140"/>
                    <a:pt x="10493" y="9913"/>
                  </a:cubicBezTo>
                  <a:cubicBezTo>
                    <a:pt x="10616" y="9866"/>
                    <a:pt x="10701" y="9847"/>
                    <a:pt x="10753" y="9847"/>
                  </a:cubicBezTo>
                  <a:close/>
                  <a:moveTo>
                    <a:pt x="12807" y="12689"/>
                  </a:moveTo>
                  <a:cubicBezTo>
                    <a:pt x="12826" y="12689"/>
                    <a:pt x="12844" y="12694"/>
                    <a:pt x="12859" y="12700"/>
                  </a:cubicBezTo>
                  <a:cubicBezTo>
                    <a:pt x="13020" y="12737"/>
                    <a:pt x="13138" y="12977"/>
                    <a:pt x="13095" y="13186"/>
                  </a:cubicBezTo>
                  <a:cubicBezTo>
                    <a:pt x="13033" y="13511"/>
                    <a:pt x="12726" y="13742"/>
                    <a:pt x="12552" y="13855"/>
                  </a:cubicBezTo>
                  <a:cubicBezTo>
                    <a:pt x="12382" y="13960"/>
                    <a:pt x="12192" y="14040"/>
                    <a:pt x="11994" y="14092"/>
                  </a:cubicBezTo>
                  <a:cubicBezTo>
                    <a:pt x="11994" y="13742"/>
                    <a:pt x="12085" y="13393"/>
                    <a:pt x="12273" y="13096"/>
                  </a:cubicBezTo>
                  <a:cubicBezTo>
                    <a:pt x="12401" y="12883"/>
                    <a:pt x="12623" y="12689"/>
                    <a:pt x="12807" y="12689"/>
                  </a:cubicBezTo>
                  <a:close/>
                  <a:moveTo>
                    <a:pt x="3091" y="0"/>
                  </a:moveTo>
                  <a:cubicBezTo>
                    <a:pt x="2107" y="0"/>
                    <a:pt x="1120" y="528"/>
                    <a:pt x="639" y="1400"/>
                  </a:cubicBezTo>
                  <a:cubicBezTo>
                    <a:pt x="1" y="2551"/>
                    <a:pt x="341" y="4129"/>
                    <a:pt x="1394" y="4917"/>
                  </a:cubicBezTo>
                  <a:cubicBezTo>
                    <a:pt x="1766" y="5201"/>
                    <a:pt x="2211" y="5366"/>
                    <a:pt x="2673" y="5423"/>
                  </a:cubicBezTo>
                  <a:cubicBezTo>
                    <a:pt x="2829" y="5630"/>
                    <a:pt x="3019" y="5820"/>
                    <a:pt x="3235" y="5979"/>
                  </a:cubicBezTo>
                  <a:cubicBezTo>
                    <a:pt x="3594" y="6249"/>
                    <a:pt x="4010" y="6452"/>
                    <a:pt x="4506" y="6594"/>
                  </a:cubicBezTo>
                  <a:cubicBezTo>
                    <a:pt x="4534" y="7548"/>
                    <a:pt x="4987" y="8472"/>
                    <a:pt x="5757" y="9054"/>
                  </a:cubicBezTo>
                  <a:cubicBezTo>
                    <a:pt x="5979" y="9228"/>
                    <a:pt x="6229" y="9365"/>
                    <a:pt x="6489" y="9464"/>
                  </a:cubicBezTo>
                  <a:cubicBezTo>
                    <a:pt x="6484" y="9531"/>
                    <a:pt x="6484" y="9601"/>
                    <a:pt x="6484" y="9668"/>
                  </a:cubicBezTo>
                  <a:cubicBezTo>
                    <a:pt x="6503" y="10796"/>
                    <a:pt x="7297" y="11830"/>
                    <a:pt x="8350" y="12170"/>
                  </a:cubicBezTo>
                  <a:cubicBezTo>
                    <a:pt x="8363" y="12595"/>
                    <a:pt x="8472" y="13011"/>
                    <a:pt x="8661" y="13374"/>
                  </a:cubicBezTo>
                  <a:cubicBezTo>
                    <a:pt x="9034" y="14092"/>
                    <a:pt x="9733" y="14635"/>
                    <a:pt x="10578" y="14862"/>
                  </a:cubicBezTo>
                  <a:cubicBezTo>
                    <a:pt x="10823" y="14928"/>
                    <a:pt x="11065" y="14966"/>
                    <a:pt x="11310" y="14975"/>
                  </a:cubicBezTo>
                  <a:cubicBezTo>
                    <a:pt x="11471" y="15485"/>
                    <a:pt x="11767" y="15952"/>
                    <a:pt x="12192" y="16292"/>
                  </a:cubicBezTo>
                  <a:cubicBezTo>
                    <a:pt x="12684" y="16684"/>
                    <a:pt x="13297" y="16873"/>
                    <a:pt x="13912" y="16873"/>
                  </a:cubicBezTo>
                  <a:cubicBezTo>
                    <a:pt x="14635" y="16873"/>
                    <a:pt x="15352" y="16609"/>
                    <a:pt x="15876" y="16094"/>
                  </a:cubicBezTo>
                  <a:cubicBezTo>
                    <a:pt x="16037" y="15934"/>
                    <a:pt x="16037" y="15674"/>
                    <a:pt x="15876" y="15513"/>
                  </a:cubicBezTo>
                  <a:cubicBezTo>
                    <a:pt x="15796" y="15433"/>
                    <a:pt x="15691" y="15393"/>
                    <a:pt x="15586" y="15393"/>
                  </a:cubicBezTo>
                  <a:cubicBezTo>
                    <a:pt x="15481" y="15393"/>
                    <a:pt x="15376" y="15433"/>
                    <a:pt x="15295" y="15513"/>
                  </a:cubicBezTo>
                  <a:cubicBezTo>
                    <a:pt x="14935" y="15871"/>
                    <a:pt x="14423" y="16054"/>
                    <a:pt x="13913" y="16054"/>
                  </a:cubicBezTo>
                  <a:cubicBezTo>
                    <a:pt x="13479" y="16054"/>
                    <a:pt x="13046" y="15922"/>
                    <a:pt x="12708" y="15651"/>
                  </a:cubicBezTo>
                  <a:cubicBezTo>
                    <a:pt x="12458" y="15452"/>
                    <a:pt x="12273" y="15193"/>
                    <a:pt x="12151" y="14895"/>
                  </a:cubicBezTo>
                  <a:cubicBezTo>
                    <a:pt x="12447" y="14824"/>
                    <a:pt x="12731" y="14711"/>
                    <a:pt x="12986" y="14550"/>
                  </a:cubicBezTo>
                  <a:cubicBezTo>
                    <a:pt x="13487" y="14239"/>
                    <a:pt x="13813" y="13809"/>
                    <a:pt x="13903" y="13341"/>
                  </a:cubicBezTo>
                  <a:cubicBezTo>
                    <a:pt x="14011" y="12765"/>
                    <a:pt x="13694" y="12052"/>
                    <a:pt x="13048" y="11901"/>
                  </a:cubicBezTo>
                  <a:cubicBezTo>
                    <a:pt x="12964" y="11881"/>
                    <a:pt x="12882" y="11872"/>
                    <a:pt x="12801" y="11872"/>
                  </a:cubicBezTo>
                  <a:cubicBezTo>
                    <a:pt x="12266" y="11872"/>
                    <a:pt x="11817" y="12276"/>
                    <a:pt x="11579" y="12661"/>
                  </a:cubicBezTo>
                  <a:cubicBezTo>
                    <a:pt x="11296" y="13105"/>
                    <a:pt x="11168" y="13624"/>
                    <a:pt x="11173" y="14144"/>
                  </a:cubicBezTo>
                  <a:cubicBezTo>
                    <a:pt x="11050" y="14130"/>
                    <a:pt x="10923" y="14106"/>
                    <a:pt x="10795" y="14073"/>
                  </a:cubicBezTo>
                  <a:cubicBezTo>
                    <a:pt x="10167" y="13903"/>
                    <a:pt x="9657" y="13511"/>
                    <a:pt x="9388" y="12996"/>
                  </a:cubicBezTo>
                  <a:cubicBezTo>
                    <a:pt x="9274" y="12779"/>
                    <a:pt x="9204" y="12539"/>
                    <a:pt x="9180" y="12284"/>
                  </a:cubicBezTo>
                  <a:cubicBezTo>
                    <a:pt x="10261" y="12246"/>
                    <a:pt x="11292" y="11490"/>
                    <a:pt x="11593" y="10442"/>
                  </a:cubicBezTo>
                  <a:cubicBezTo>
                    <a:pt x="11749" y="9913"/>
                    <a:pt x="11626" y="9431"/>
                    <a:pt x="11277" y="9186"/>
                  </a:cubicBezTo>
                  <a:cubicBezTo>
                    <a:pt x="11156" y="9105"/>
                    <a:pt x="10982" y="9028"/>
                    <a:pt x="10746" y="9028"/>
                  </a:cubicBezTo>
                  <a:cubicBezTo>
                    <a:pt x="10586" y="9028"/>
                    <a:pt x="10397" y="9064"/>
                    <a:pt x="10176" y="9158"/>
                  </a:cubicBezTo>
                  <a:cubicBezTo>
                    <a:pt x="9435" y="9474"/>
                    <a:pt x="8836" y="10130"/>
                    <a:pt x="8543" y="10952"/>
                  </a:cubicBezTo>
                  <a:cubicBezTo>
                    <a:pt x="8496" y="11074"/>
                    <a:pt x="8463" y="11203"/>
                    <a:pt x="8430" y="11325"/>
                  </a:cubicBezTo>
                  <a:cubicBezTo>
                    <a:pt x="7797" y="11042"/>
                    <a:pt x="7319" y="10376"/>
                    <a:pt x="7306" y="9668"/>
                  </a:cubicBezTo>
                  <a:lnTo>
                    <a:pt x="7306" y="9668"/>
                  </a:lnTo>
                  <a:cubicBezTo>
                    <a:pt x="7429" y="9682"/>
                    <a:pt x="7552" y="9689"/>
                    <a:pt x="7676" y="9689"/>
                  </a:cubicBezTo>
                  <a:cubicBezTo>
                    <a:pt x="8190" y="9689"/>
                    <a:pt x="8705" y="9570"/>
                    <a:pt x="9167" y="9322"/>
                  </a:cubicBezTo>
                  <a:cubicBezTo>
                    <a:pt x="9581" y="9101"/>
                    <a:pt x="9865" y="8818"/>
                    <a:pt x="10011" y="8478"/>
                  </a:cubicBezTo>
                  <a:cubicBezTo>
                    <a:pt x="10224" y="7991"/>
                    <a:pt x="10096" y="7424"/>
                    <a:pt x="9709" y="7132"/>
                  </a:cubicBezTo>
                  <a:cubicBezTo>
                    <a:pt x="9522" y="6992"/>
                    <a:pt x="9287" y="6919"/>
                    <a:pt x="9019" y="6919"/>
                  </a:cubicBezTo>
                  <a:cubicBezTo>
                    <a:pt x="8882" y="6919"/>
                    <a:pt x="8737" y="6938"/>
                    <a:pt x="8585" y="6977"/>
                  </a:cubicBezTo>
                  <a:cubicBezTo>
                    <a:pt x="7712" y="7188"/>
                    <a:pt x="7003" y="7845"/>
                    <a:pt x="6678" y="8653"/>
                  </a:cubicBezTo>
                  <a:cubicBezTo>
                    <a:pt x="6526" y="8586"/>
                    <a:pt x="6380" y="8501"/>
                    <a:pt x="6249" y="8402"/>
                  </a:cubicBezTo>
                  <a:cubicBezTo>
                    <a:pt x="5743" y="8015"/>
                    <a:pt x="5412" y="7406"/>
                    <a:pt x="5342" y="6768"/>
                  </a:cubicBezTo>
                  <a:lnTo>
                    <a:pt x="5342" y="6768"/>
                  </a:lnTo>
                  <a:cubicBezTo>
                    <a:pt x="5360" y="6773"/>
                    <a:pt x="5379" y="6773"/>
                    <a:pt x="5399" y="6778"/>
                  </a:cubicBezTo>
                  <a:cubicBezTo>
                    <a:pt x="5558" y="6798"/>
                    <a:pt x="5738" y="6815"/>
                    <a:pt x="5928" y="6815"/>
                  </a:cubicBezTo>
                  <a:cubicBezTo>
                    <a:pt x="6195" y="6815"/>
                    <a:pt x="6480" y="6781"/>
                    <a:pt x="6753" y="6674"/>
                  </a:cubicBezTo>
                  <a:cubicBezTo>
                    <a:pt x="7310" y="6456"/>
                    <a:pt x="7683" y="5951"/>
                    <a:pt x="7683" y="5423"/>
                  </a:cubicBezTo>
                  <a:cubicBezTo>
                    <a:pt x="7683" y="5055"/>
                    <a:pt x="7500" y="4704"/>
                    <a:pt x="7173" y="4469"/>
                  </a:cubicBezTo>
                  <a:cubicBezTo>
                    <a:pt x="6915" y="4278"/>
                    <a:pt x="6597" y="4177"/>
                    <a:pt x="6287" y="4177"/>
                  </a:cubicBezTo>
                  <a:cubicBezTo>
                    <a:pt x="6149" y="4177"/>
                    <a:pt x="6014" y="4197"/>
                    <a:pt x="5885" y="4237"/>
                  </a:cubicBezTo>
                  <a:cubicBezTo>
                    <a:pt x="5271" y="4431"/>
                    <a:pt x="4784" y="5011"/>
                    <a:pt x="4591" y="5767"/>
                  </a:cubicBezTo>
                  <a:cubicBezTo>
                    <a:pt x="4270" y="5659"/>
                    <a:pt x="3991" y="5521"/>
                    <a:pt x="3755" y="5347"/>
                  </a:cubicBezTo>
                  <a:cubicBezTo>
                    <a:pt x="4218" y="5229"/>
                    <a:pt x="4643" y="4998"/>
                    <a:pt x="4983" y="4658"/>
                  </a:cubicBezTo>
                  <a:cubicBezTo>
                    <a:pt x="5233" y="4403"/>
                    <a:pt x="5399" y="4129"/>
                    <a:pt x="5469" y="3845"/>
                  </a:cubicBezTo>
                  <a:cubicBezTo>
                    <a:pt x="5578" y="3416"/>
                    <a:pt x="5464" y="2958"/>
                    <a:pt x="5148" y="2585"/>
                  </a:cubicBezTo>
                  <a:cubicBezTo>
                    <a:pt x="4837" y="2212"/>
                    <a:pt x="4376" y="1995"/>
                    <a:pt x="3927" y="1995"/>
                  </a:cubicBezTo>
                  <a:cubicBezTo>
                    <a:pt x="3892" y="1995"/>
                    <a:pt x="3856" y="1997"/>
                    <a:pt x="3821" y="1999"/>
                  </a:cubicBezTo>
                  <a:cubicBezTo>
                    <a:pt x="2947" y="2065"/>
                    <a:pt x="2197" y="2887"/>
                    <a:pt x="2145" y="3826"/>
                  </a:cubicBezTo>
                  <a:cubicBezTo>
                    <a:pt x="2135" y="4035"/>
                    <a:pt x="2154" y="4242"/>
                    <a:pt x="2206" y="4449"/>
                  </a:cubicBezTo>
                  <a:cubicBezTo>
                    <a:pt x="2093" y="4403"/>
                    <a:pt x="1984" y="4336"/>
                    <a:pt x="1885" y="4261"/>
                  </a:cubicBezTo>
                  <a:cubicBezTo>
                    <a:pt x="1158" y="3718"/>
                    <a:pt x="917" y="2590"/>
                    <a:pt x="1356" y="1796"/>
                  </a:cubicBezTo>
                  <a:cubicBezTo>
                    <a:pt x="1690" y="1193"/>
                    <a:pt x="2399" y="822"/>
                    <a:pt x="3091" y="822"/>
                  </a:cubicBezTo>
                  <a:cubicBezTo>
                    <a:pt x="3309" y="822"/>
                    <a:pt x="3525" y="858"/>
                    <a:pt x="3727" y="936"/>
                  </a:cubicBezTo>
                  <a:cubicBezTo>
                    <a:pt x="3776" y="955"/>
                    <a:pt x="3826" y="964"/>
                    <a:pt x="3875" y="964"/>
                  </a:cubicBezTo>
                  <a:cubicBezTo>
                    <a:pt x="4039" y="964"/>
                    <a:pt x="4193" y="865"/>
                    <a:pt x="4255" y="701"/>
                  </a:cubicBezTo>
                  <a:cubicBezTo>
                    <a:pt x="4340" y="493"/>
                    <a:pt x="4231" y="252"/>
                    <a:pt x="4024" y="171"/>
                  </a:cubicBezTo>
                  <a:cubicBezTo>
                    <a:pt x="3725" y="55"/>
                    <a:pt x="3408" y="0"/>
                    <a:pt x="30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7"/>
            <p:cNvSpPr/>
            <p:nvPr/>
          </p:nvSpPr>
          <p:spPr>
            <a:xfrm>
              <a:off x="-2300925" y="3932275"/>
              <a:ext cx="74025" cy="57725"/>
            </a:xfrm>
            <a:custGeom>
              <a:avLst/>
              <a:gdLst/>
              <a:ahLst/>
              <a:cxnLst/>
              <a:rect l="l" t="t" r="r" b="b"/>
              <a:pathLst>
                <a:path w="2961" h="2309" extrusionOk="0">
                  <a:moveTo>
                    <a:pt x="1176" y="1"/>
                  </a:moveTo>
                  <a:cubicBezTo>
                    <a:pt x="808" y="1"/>
                    <a:pt x="481" y="148"/>
                    <a:pt x="306" y="432"/>
                  </a:cubicBezTo>
                  <a:cubicBezTo>
                    <a:pt x="0" y="923"/>
                    <a:pt x="278" y="1650"/>
                    <a:pt x="925" y="2051"/>
                  </a:cubicBezTo>
                  <a:cubicBezTo>
                    <a:pt x="1206" y="2225"/>
                    <a:pt x="1511" y="2309"/>
                    <a:pt x="1790" y="2309"/>
                  </a:cubicBezTo>
                  <a:cubicBezTo>
                    <a:pt x="2157" y="2309"/>
                    <a:pt x="2482" y="2163"/>
                    <a:pt x="2653" y="1881"/>
                  </a:cubicBezTo>
                  <a:cubicBezTo>
                    <a:pt x="2960" y="1385"/>
                    <a:pt x="2681" y="659"/>
                    <a:pt x="2034" y="256"/>
                  </a:cubicBezTo>
                  <a:cubicBezTo>
                    <a:pt x="1755" y="84"/>
                    <a:pt x="1454" y="1"/>
                    <a:pt x="1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7"/>
            <p:cNvSpPr/>
            <p:nvPr/>
          </p:nvSpPr>
          <p:spPr>
            <a:xfrm>
              <a:off x="-2391600" y="3995500"/>
              <a:ext cx="64925" cy="64700"/>
            </a:xfrm>
            <a:custGeom>
              <a:avLst/>
              <a:gdLst/>
              <a:ahLst/>
              <a:cxnLst/>
              <a:rect l="l" t="t" r="r" b="b"/>
              <a:pathLst>
                <a:path w="2597" h="2588" extrusionOk="0">
                  <a:moveTo>
                    <a:pt x="1021" y="1"/>
                  </a:moveTo>
                  <a:cubicBezTo>
                    <a:pt x="854" y="1"/>
                    <a:pt x="693" y="44"/>
                    <a:pt x="553" y="135"/>
                  </a:cubicBezTo>
                  <a:cubicBezTo>
                    <a:pt x="62" y="447"/>
                    <a:pt x="1" y="1227"/>
                    <a:pt x="415" y="1864"/>
                  </a:cubicBezTo>
                  <a:cubicBezTo>
                    <a:pt x="709" y="2322"/>
                    <a:pt x="1165" y="2588"/>
                    <a:pt x="1581" y="2588"/>
                  </a:cubicBezTo>
                  <a:cubicBezTo>
                    <a:pt x="1748" y="2588"/>
                    <a:pt x="1909" y="2545"/>
                    <a:pt x="2050" y="2454"/>
                  </a:cubicBezTo>
                  <a:cubicBezTo>
                    <a:pt x="2536" y="2138"/>
                    <a:pt x="2597" y="1364"/>
                    <a:pt x="2187" y="721"/>
                  </a:cubicBezTo>
                  <a:cubicBezTo>
                    <a:pt x="1891" y="264"/>
                    <a:pt x="1435" y="1"/>
                    <a:pt x="10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833604" y="1069147"/>
            <a:ext cx="8117212" cy="1446301"/>
            <a:chOff x="1025914" y="1420851"/>
            <a:chExt cx="13898271" cy="1869610"/>
          </a:xfrm>
        </p:grpSpPr>
        <p:grpSp>
          <p:nvGrpSpPr>
            <p:cNvPr id="32" name="Group 2"/>
            <p:cNvGrpSpPr/>
            <p:nvPr/>
          </p:nvGrpSpPr>
          <p:grpSpPr>
            <a:xfrm>
              <a:off x="1025914" y="1420851"/>
              <a:ext cx="13898271" cy="1869610"/>
              <a:chOff x="-206803" y="115569"/>
              <a:chExt cx="2280959" cy="901221"/>
            </a:xfrm>
            <a:solidFill>
              <a:srgbClr val="CCFF99"/>
            </a:solidFill>
          </p:grpSpPr>
          <p:sp>
            <p:nvSpPr>
              <p:cNvPr id="34" name="Freeform 3"/>
              <p:cNvSpPr/>
              <p:nvPr/>
            </p:nvSpPr>
            <p:spPr>
              <a:xfrm>
                <a:off x="-206803" y="115569"/>
                <a:ext cx="2280959" cy="901221"/>
              </a:xfrm>
              <a:custGeom>
                <a:avLst/>
                <a:gdLst/>
                <a:ahLst/>
                <a:cxnLst/>
                <a:rect l="l" t="t" r="r" b="b"/>
                <a:pathLst>
                  <a:path w="2063458" h="2203873">
                    <a:moveTo>
                      <a:pt x="0" y="0"/>
                    </a:moveTo>
                    <a:lnTo>
                      <a:pt x="2063458" y="0"/>
                    </a:lnTo>
                    <a:lnTo>
                      <a:pt x="2063458" y="2203873"/>
                    </a:lnTo>
                    <a:lnTo>
                      <a:pt x="0" y="2203873"/>
                    </a:lnTo>
                    <a:close/>
                  </a:path>
                </a:pathLst>
              </a:custGeom>
              <a:grpFill/>
            </p:spPr>
          </p:sp>
        </p:grp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02993" y="1443936"/>
              <a:ext cx="854009" cy="616469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493450" y="943605"/>
                <a:ext cx="3187434" cy="68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Xét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và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3450" y="943605"/>
                <a:ext cx="3187434" cy="685444"/>
              </a:xfrm>
              <a:prstGeom prst="rect">
                <a:avLst/>
              </a:prstGeom>
              <a:blipFill rotWithShape="1">
                <a:blip r:embed="rId5"/>
                <a:stretch>
                  <a:fillRect l="-3059" b="-8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833604" y="1640239"/>
                <a:ext cx="8204927" cy="6833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Nếu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thì </a:t>
                </a:r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a.d = </a:t>
                </a:r>
                <a:r>
                  <a:rPr lang="en-US" sz="2400" b="1" dirty="0" err="1" smtClean="0">
                    <a:latin typeface="Times New Roman" pitchFamily="18" charset="0"/>
                    <a:cs typeface="Times New Roman" pitchFamily="18" charset="0"/>
                  </a:rPr>
                  <a:t>b.c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Ngược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lại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nếu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latin typeface="Times New Roman" pitchFamily="18" charset="0"/>
                    <a:cs typeface="Times New Roman" pitchFamily="18" charset="0"/>
                  </a:rPr>
                  <a:t>a.d</a:t>
                </a:r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2400" b="1" dirty="0" err="1" smtClean="0">
                    <a:latin typeface="Times New Roman" pitchFamily="18" charset="0"/>
                    <a:cs typeface="Times New Roman" pitchFamily="18" charset="0"/>
                  </a:rPr>
                  <a:t>b.c</a:t>
                </a:r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thì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sz="2400" b="1" dirty="0" smtClean="0">
                    <a:latin typeface="+mn-lt"/>
                  </a:rPr>
                  <a:t> .</a:t>
                </a:r>
                <a:endParaRPr lang="en-US" sz="24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604" y="1640239"/>
                <a:ext cx="8204927" cy="683392"/>
              </a:xfrm>
              <a:prstGeom prst="rect">
                <a:avLst/>
              </a:prstGeom>
              <a:blipFill rotWithShape="1">
                <a:blip r:embed="rId6"/>
                <a:stretch>
                  <a:fillRect l="-1189" b="-8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399" y="172529"/>
            <a:ext cx="1984076" cy="534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endParaRPr lang="vi-VN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7366" y="879895"/>
            <a:ext cx="8626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14399" y="1575643"/>
                <a:ext cx="3933645" cy="7135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+mn-lt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−7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+mn-lt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2800" dirty="0" smtClean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+mn-lt"/>
                  </a:rPr>
                  <a:t> ;</a:t>
                </a:r>
                <a:endParaRPr lang="vi-VN" sz="2800" dirty="0">
                  <a:latin typeface="+mn-lt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99" y="1575643"/>
                <a:ext cx="3933645" cy="713529"/>
              </a:xfrm>
              <a:prstGeom prst="rect">
                <a:avLst/>
              </a:prstGeom>
              <a:blipFill rotWithShape="1">
                <a:blip r:embed="rId4"/>
                <a:stretch>
                  <a:fillRect l="-3101" b="-76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00136" y="1581278"/>
                <a:ext cx="3933645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+mn-lt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+mn-lt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−10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+mn-lt"/>
                  </a:rPr>
                  <a:t> ;</a:t>
                </a:r>
                <a:endParaRPr lang="vi-VN" sz="2800" dirty="0">
                  <a:latin typeface="+mn-lt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136" y="1581278"/>
                <a:ext cx="3933645" cy="704295"/>
              </a:xfrm>
              <a:prstGeom prst="rect">
                <a:avLst/>
              </a:prstGeom>
              <a:blipFill rotWithShape="1">
                <a:blip r:embed="rId5"/>
                <a:stretch>
                  <a:fillRect l="-3256" b="-9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278701" y="2200090"/>
            <a:ext cx="1138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38352" y="2818041"/>
                <a:ext cx="7694763" cy="702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a) Do 3 . 7 = (-7) . (-3)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nên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−7</m:t>
                        </m:r>
                      </m:den>
                    </m:f>
                  </m:oMath>
                </a14:m>
                <a:r>
                  <a:rPr lang="en-US" sz="28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vi-VN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352" y="2818041"/>
                <a:ext cx="7694763" cy="702244"/>
              </a:xfrm>
              <a:prstGeom prst="rect">
                <a:avLst/>
              </a:prstGeom>
              <a:blipFill rotWithShape="1">
                <a:blip r:embed="rId6"/>
                <a:stretch>
                  <a:fillRect l="-1664" b="-10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38352" y="3940522"/>
                <a:ext cx="8695429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b)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Do 2 . (-10)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5 . 4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nên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2800" b="0" i="1" smtClean="0">
                            <a:latin typeface="Cambria Math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và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−10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không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bằng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nhau</a:t>
                </a:r>
                <a:r>
                  <a:rPr lang="en-US" sz="2800" dirty="0" smtClean="0"/>
                  <a:t>.  </a:t>
                </a:r>
                <a:endParaRPr lang="vi-VN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352" y="3940522"/>
                <a:ext cx="8695429" cy="704295"/>
              </a:xfrm>
              <a:prstGeom prst="rect">
                <a:avLst/>
              </a:prstGeom>
              <a:blipFill rotWithShape="1">
                <a:blip r:embed="rId7"/>
                <a:stretch>
                  <a:fillRect l="-1473" b="-9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24" grpId="0" animBg="1"/>
      <p:bldP spid="6" grpId="0"/>
      <p:bldP spid="7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45259" y="1210056"/>
            <a:ext cx="6586464" cy="2412845"/>
            <a:chOff x="2525960" y="3119836"/>
            <a:chExt cx="13172928" cy="48256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ounded Rectangle 7"/>
                <p:cNvSpPr/>
                <p:nvPr/>
              </p:nvSpPr>
              <p:spPr>
                <a:xfrm>
                  <a:off x="2525960" y="3459210"/>
                  <a:ext cx="13172928" cy="4486316"/>
                </a:xfrm>
                <a:prstGeom prst="roundRect">
                  <a:avLst/>
                </a:prstGeom>
                <a:solidFill>
                  <a:srgbClr val="F79646">
                    <a:lumMod val="40000"/>
                    <a:lumOff val="60000"/>
                  </a:srgb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just" defTabSz="457200">
                    <a:lnSpc>
                      <a:spcPct val="130000"/>
                    </a:lnSpc>
                    <a:spcAft>
                      <a:spcPts val="500"/>
                    </a:spcAft>
                    <a:buClrTx/>
                    <a:defRPr/>
                  </a:pP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Với a, b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là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hai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số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nguyên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và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b </a:t>
                  </a:r>
                  <a14:m>
                    <m:oMath xmlns:m="http://schemas.openxmlformats.org/officeDocument/2006/math">
                      <m:r>
                        <a:rPr lang="en-US" sz="2400" i="1" kern="120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≠</m:t>
                      </m:r>
                    </m:oMath>
                  </a14:m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0, ta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luôn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có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:</a:t>
                  </a:r>
                </a:p>
                <a:p>
                  <a:pPr algn="ctr" defTabSz="457200">
                    <a:lnSpc>
                      <a:spcPct val="130000"/>
                    </a:lnSpc>
                    <a:spcAft>
                      <a:spcPts val="500"/>
                    </a:spcAft>
                    <a:buClrTx/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GB" sz="28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GB" sz="2800" dirty="0">
                      <a:solidFill>
                        <a:srgbClr val="002060"/>
                      </a:solidFill>
                      <a:latin typeface="Times New Roman" pitchFamily="18" charset="0"/>
                      <a:cs typeface="Times New Roman" pitchFamily="18" charset="0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GB" sz="28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a14:m>
                  <a:r>
                    <a:rPr lang="en-GB" sz="2800" dirty="0" err="1">
                      <a:solidFill>
                        <a:srgbClr val="002060"/>
                      </a:solidFill>
                      <a:latin typeface="Times New Roman" pitchFamily="18" charset="0"/>
                      <a:cs typeface="Times New Roman" pitchFamily="18" charset="0"/>
                    </a:rPr>
                    <a:t>và</a:t>
                  </a:r>
                  <a:r>
                    <a:rPr lang="en-GB" sz="2800" dirty="0" smtClean="0">
                      <a:solidFill>
                        <a:srgbClr val="00206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GB" sz="28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GB" sz="2800" dirty="0">
                      <a:solidFill>
                        <a:srgbClr val="002060"/>
                      </a:solidFill>
                      <a:latin typeface="Times New Roman" pitchFamily="18" charset="0"/>
                      <a:cs typeface="Times New Roman" pitchFamily="18" charset="0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GB" sz="28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endParaRPr lang="en-US" sz="4400" kern="1200" dirty="0">
                    <a:solidFill>
                      <a:srgbClr val="002060"/>
                    </a:solidFill>
                    <a:latin typeface="Times New Roman" pitchFamily="18" charset="0"/>
                    <a:ea typeface="Calibri" panose="020F0502020204030204" pitchFamily="34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8" name="Rounded 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5960" y="3459210"/>
                  <a:ext cx="13172928" cy="4486316"/>
                </a:xfrm>
                <a:prstGeom prst="round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01444" y="3119836"/>
              <a:ext cx="609600" cy="110025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55295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4" name="Google Shape;1194;p33"/>
          <p:cNvGrpSpPr/>
          <p:nvPr/>
        </p:nvGrpSpPr>
        <p:grpSpPr>
          <a:xfrm>
            <a:off x="621083" y="151352"/>
            <a:ext cx="8655428" cy="1920744"/>
            <a:chOff x="465237" y="-2501"/>
            <a:chExt cx="8655428" cy="1920744"/>
          </a:xfrm>
        </p:grpSpPr>
        <p:sp>
          <p:nvSpPr>
            <p:cNvPr id="1195" name="Google Shape;1195;p33"/>
            <p:cNvSpPr/>
            <p:nvPr/>
          </p:nvSpPr>
          <p:spPr>
            <a:xfrm>
              <a:off x="695083" y="-2501"/>
              <a:ext cx="8293071" cy="1872128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3"/>
            <p:cNvSpPr/>
            <p:nvPr/>
          </p:nvSpPr>
          <p:spPr>
            <a:xfrm rot="8669325">
              <a:off x="8003982" y="1454568"/>
              <a:ext cx="1116683" cy="463675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3"/>
            <p:cNvSpPr/>
            <p:nvPr/>
          </p:nvSpPr>
          <p:spPr>
            <a:xfrm rot="8556405">
              <a:off x="465237" y="44029"/>
              <a:ext cx="1080125" cy="444039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98" name="Google Shape;1198;p33"/>
          <p:cNvSpPr txBox="1">
            <a:spLocks noGrp="1"/>
          </p:cNvSpPr>
          <p:nvPr>
            <p:ph type="title"/>
          </p:nvPr>
        </p:nvSpPr>
        <p:spPr>
          <a:xfrm>
            <a:off x="1480049" y="97501"/>
            <a:ext cx="2181150" cy="4728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endParaRPr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4" name="Google Shape;1254;p33"/>
          <p:cNvSpPr/>
          <p:nvPr/>
        </p:nvSpPr>
        <p:spPr>
          <a:xfrm rot="333202">
            <a:off x="113917" y="83894"/>
            <a:ext cx="401310" cy="366647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255" name="Google Shape;1255;p33"/>
          <p:cNvGrpSpPr/>
          <p:nvPr/>
        </p:nvGrpSpPr>
        <p:grpSpPr>
          <a:xfrm rot="-302834">
            <a:off x="694776" y="4534533"/>
            <a:ext cx="470554" cy="601222"/>
            <a:chOff x="4257150" y="439500"/>
            <a:chExt cx="496378" cy="634217"/>
          </a:xfrm>
        </p:grpSpPr>
        <p:sp>
          <p:nvSpPr>
            <p:cNvPr id="1256" name="Google Shape;1256;p3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3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3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3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3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3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480049" y="681844"/>
            <a:ext cx="7287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Các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cặp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phân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sau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có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bằng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nhau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không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1617229" y="1205134"/>
                <a:ext cx="2009198" cy="615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434343">
                        <a:lumMod val="50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sym typeface="Arial"/>
                          </a:rPr>
                        </m:ctrlPr>
                      </m:fPr>
                      <m:num>
                        <m: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sym typeface="Arial"/>
                          </a:rPr>
                          <m:t>4</m:t>
                        </m:r>
                      </m:num>
                      <m:den>
                        <m: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sym typeface="Arial"/>
                          </a:rPr>
                          <m:t>8</m:t>
                        </m:r>
                      </m:den>
                    </m:f>
                  </m:oMath>
                </a14:m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 </a:t>
                </a:r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  <a:sym typeface="Arial"/>
                  </a:rPr>
                  <a:t>và</a:t>
                </a:r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libri" panose="020F0502020204030204" pitchFamily="34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;</a:t>
                </a:r>
                <a:endParaRPr kumimoji="0" lang="vi-VN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229" y="1205134"/>
                <a:ext cx="2009198" cy="615618"/>
              </a:xfrm>
              <a:prstGeom prst="rect">
                <a:avLst/>
              </a:prstGeom>
              <a:blipFill rotWithShape="1">
                <a:blip r:embed="rId4"/>
                <a:stretch>
                  <a:fillRect l="-4545" b="-89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5944373" y="1254992"/>
                <a:ext cx="2184639" cy="6171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434343">
                        <a:lumMod val="50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−6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2400" dirty="0"/>
                  <a:t>;</a:t>
                </a:r>
                <a:endParaRPr lang="vi-VN" sz="2400" dirty="0"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4373" y="1254992"/>
                <a:ext cx="2184639" cy="617157"/>
              </a:xfrm>
              <a:prstGeom prst="rect">
                <a:avLst/>
              </a:prstGeom>
              <a:blipFill rotWithShape="1">
                <a:blip r:embed="rId5"/>
                <a:stretch>
                  <a:fillRect l="-4190" b="-89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20835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" grpId="0"/>
      <p:bldP spid="3" grpId="0"/>
      <p:bldP spid="85" grpId="0" animBg="1"/>
      <p:bldP spid="8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3" name="Google Shape;3303;p67"/>
          <p:cNvGrpSpPr/>
          <p:nvPr/>
        </p:nvGrpSpPr>
        <p:grpSpPr>
          <a:xfrm>
            <a:off x="1966944" y="49159"/>
            <a:ext cx="5930106" cy="1251496"/>
            <a:chOff x="1966944" y="49159"/>
            <a:chExt cx="5930106" cy="1251496"/>
          </a:xfrm>
        </p:grpSpPr>
        <p:sp>
          <p:nvSpPr>
            <p:cNvPr id="3304" name="Google Shape;3304;p67"/>
            <p:cNvSpPr/>
            <p:nvPr/>
          </p:nvSpPr>
          <p:spPr>
            <a:xfrm>
              <a:off x="2255338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67"/>
            <p:cNvSpPr/>
            <p:nvPr/>
          </p:nvSpPr>
          <p:spPr>
            <a:xfrm rot="7791998">
              <a:off x="7058505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67"/>
            <p:cNvSpPr/>
            <p:nvPr/>
          </p:nvSpPr>
          <p:spPr>
            <a:xfrm rot="7791998">
              <a:off x="1923405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07" name="Google Shape;3307;p67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HƯỚNG DẪN VỀ NHÀ</a:t>
            </a:r>
            <a:endParaRPr sz="3200" b="1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10" name="Google Shape;3310;p67"/>
          <p:cNvSpPr/>
          <p:nvPr/>
        </p:nvSpPr>
        <p:spPr>
          <a:xfrm>
            <a:off x="2092409" y="1517428"/>
            <a:ext cx="7605126" cy="109904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1" name="Google Shape;3311;p67"/>
          <p:cNvSpPr txBox="1"/>
          <p:nvPr/>
        </p:nvSpPr>
        <p:spPr>
          <a:xfrm flipH="1">
            <a:off x="1474905" y="999958"/>
            <a:ext cx="7407785" cy="1122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182875" rIns="198000" bIns="0" anchor="ctr" anchorCtr="0">
            <a:noAutofit/>
          </a:bodyPr>
          <a:lstStyle/>
          <a:p>
            <a:pPr algn="just">
              <a:lnSpc>
                <a:spcPct val="130000"/>
              </a:lnSpc>
              <a:spcAft>
                <a:spcPts val="1600"/>
              </a:spcAft>
            </a:pPr>
            <a:r>
              <a:rPr lang="en" sz="24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ea typeface="Odibee Sans"/>
                <a:cs typeface="Times New Roman" pitchFamily="18" charset="0"/>
                <a:sym typeface="Odibee Sans"/>
              </a:rPr>
              <a:t>1</a:t>
            </a:r>
            <a:r>
              <a:rPr lang="en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ea typeface="Odibee Sans"/>
                <a:cs typeface="Times New Roman" pitchFamily="18" charset="0"/>
                <a:sym typeface="Odibee Sans"/>
              </a:rPr>
              <a:t>. </a:t>
            </a:r>
            <a:r>
              <a:rPr lang="en-GB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GB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chắc</a:t>
            </a:r>
            <a:r>
              <a:rPr lang="en-GB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GB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GB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GB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sz="24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ea typeface="Didact Gothic"/>
              <a:cs typeface="Times New Roman" pitchFamily="18" charset="0"/>
              <a:sym typeface="Didact Gothic"/>
            </a:endParaRPr>
          </a:p>
        </p:txBody>
      </p:sp>
      <p:sp>
        <p:nvSpPr>
          <p:cNvPr id="3313" name="Google Shape;3313;p67"/>
          <p:cNvSpPr/>
          <p:nvPr/>
        </p:nvSpPr>
        <p:spPr>
          <a:xfrm>
            <a:off x="1194389" y="2171570"/>
            <a:ext cx="7688301" cy="11733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4" name="Google Shape;3314;p67"/>
          <p:cNvSpPr txBox="1"/>
          <p:nvPr/>
        </p:nvSpPr>
        <p:spPr>
          <a:xfrm flipH="1">
            <a:off x="1318443" y="2119134"/>
            <a:ext cx="7125256" cy="610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182875" rIns="198000" bIns="0" anchor="ctr" anchorCtr="0">
            <a:noAutofit/>
          </a:bodyPr>
          <a:lstStyle/>
          <a:p>
            <a:pPr algn="just">
              <a:lnSpc>
                <a:spcPct val="130000"/>
              </a:lnSpc>
              <a:spcAft>
                <a:spcPts val="1600"/>
              </a:spcAft>
            </a:pPr>
            <a:r>
              <a:rPr lang="en" sz="2400" dirty="0">
                <a:solidFill>
                  <a:schemeClr val="tx1">
                    <a:lumMod val="50000"/>
                  </a:schemeClr>
                </a:solidFill>
                <a:latin typeface="+mn-lt"/>
                <a:ea typeface="Odibee Sans"/>
                <a:cs typeface="Odibee Sans"/>
                <a:sym typeface="Odibee Sans"/>
              </a:rPr>
              <a:t>2</a:t>
            </a:r>
            <a:r>
              <a:rPr lang="en" sz="2400" dirty="0" smtClean="0">
                <a:solidFill>
                  <a:schemeClr val="tx1">
                    <a:lumMod val="50000"/>
                  </a:schemeClr>
                </a:solidFill>
                <a:latin typeface="+mn-lt"/>
                <a:ea typeface="Odibee Sans"/>
                <a:cs typeface="Odibee Sans"/>
                <a:sym typeface="Odibee Sans"/>
              </a:rPr>
              <a:t>. </a:t>
            </a:r>
            <a:r>
              <a:rPr lang="en-GB" sz="24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GB" sz="24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chắc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30000"/>
              </a:lnSpc>
              <a:spcAft>
                <a:spcPts val="1600"/>
              </a:spcAft>
            </a:pPr>
            <a:r>
              <a:rPr lang="en-GB" sz="2400" dirty="0" smtClean="0">
                <a:solidFill>
                  <a:schemeClr val="tx1">
                    <a:lumMod val="50000"/>
                  </a:schemeClr>
                </a:solidFill>
                <a:ea typeface="Didact Gothic"/>
                <a:cs typeface="Didact Gothic"/>
                <a:sym typeface="Didact Gothic"/>
              </a:rPr>
              <a:t>3. </a:t>
            </a:r>
            <a:r>
              <a:rPr lang="en-GB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ea typeface="Didact Gothic"/>
                <a:cs typeface="Times New Roman" pitchFamily="18" charset="0"/>
                <a:sym typeface="Didact Gothic"/>
              </a:rPr>
              <a:t>Ôn</a:t>
            </a:r>
            <a:r>
              <a:rPr lang="en-GB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ea typeface="Didact Gothic"/>
                <a:cs typeface="Times New Roman" pitchFamily="18" charset="0"/>
                <a:sym typeface="Didact Gothic"/>
              </a:rPr>
              <a:t> </a:t>
            </a:r>
            <a:r>
              <a:rPr lang="en-GB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ea typeface="Didact Gothic"/>
                <a:cs typeface="Times New Roman" pitchFamily="18" charset="0"/>
                <a:sym typeface="Didact Gothic"/>
              </a:rPr>
              <a:t>lại</a:t>
            </a:r>
            <a:r>
              <a:rPr lang="en-GB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ea typeface="Didact Gothic"/>
                <a:cs typeface="Times New Roman" pitchFamily="18" charset="0"/>
                <a:sym typeface="Didact Gothic"/>
              </a:rPr>
              <a:t> </a:t>
            </a:r>
            <a:r>
              <a:rPr lang="en-GB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ea typeface="Didact Gothic"/>
                <a:cs typeface="Times New Roman" pitchFamily="18" charset="0"/>
                <a:sym typeface="Didact Gothic"/>
              </a:rPr>
              <a:t>các</a:t>
            </a:r>
            <a:r>
              <a:rPr lang="en-GB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ea typeface="Didact Gothic"/>
                <a:cs typeface="Times New Roman" pitchFamily="18" charset="0"/>
                <a:sym typeface="Didact Gothic"/>
              </a:rPr>
              <a:t> </a:t>
            </a:r>
            <a:r>
              <a:rPr lang="en-GB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ea typeface="Didact Gothic"/>
                <a:cs typeface="Times New Roman" pitchFamily="18" charset="0"/>
                <a:sym typeface="Didact Gothic"/>
              </a:rPr>
              <a:t>bước</a:t>
            </a:r>
            <a:r>
              <a:rPr lang="en-GB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ea typeface="Didact Gothic"/>
                <a:cs typeface="Times New Roman" pitchFamily="18" charset="0"/>
                <a:sym typeface="Didact Gothic"/>
              </a:rPr>
              <a:t> </a:t>
            </a:r>
            <a:r>
              <a:rPr lang="en-GB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ea typeface="Didact Gothic"/>
                <a:cs typeface="Times New Roman" pitchFamily="18" charset="0"/>
                <a:sym typeface="Didact Gothic"/>
              </a:rPr>
              <a:t>tìm</a:t>
            </a:r>
            <a:r>
              <a:rPr lang="en-GB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ea typeface="Didact Gothic"/>
                <a:cs typeface="Times New Roman" pitchFamily="18" charset="0"/>
                <a:sym typeface="Didact Gothic"/>
              </a:rPr>
              <a:t> ƯCLN, BCNN</a:t>
            </a:r>
            <a:endParaRPr lang="en-GB" sz="24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ea typeface="Didact Gothic"/>
              <a:cs typeface="Times New Roman" pitchFamily="18" charset="0"/>
              <a:sym typeface="Didact Gothic"/>
            </a:endParaRPr>
          </a:p>
        </p:txBody>
      </p:sp>
      <p:sp>
        <p:nvSpPr>
          <p:cNvPr id="3316" name="Google Shape;3316;p67"/>
          <p:cNvSpPr/>
          <p:nvPr/>
        </p:nvSpPr>
        <p:spPr>
          <a:xfrm>
            <a:off x="1150775" y="3280338"/>
            <a:ext cx="7554741" cy="8117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7" name="Google Shape;3317;p67"/>
          <p:cNvSpPr txBox="1"/>
          <p:nvPr/>
        </p:nvSpPr>
        <p:spPr>
          <a:xfrm flipH="1">
            <a:off x="1406318" y="3280338"/>
            <a:ext cx="7979497" cy="69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182875" rIns="198000" bIns="0" anchor="ctr" anchorCtr="0">
            <a:noAutofit/>
          </a:bodyPr>
          <a:lstStyle/>
          <a:p>
            <a:pPr>
              <a:spcAft>
                <a:spcPts val="1600"/>
              </a:spcAft>
            </a:pPr>
            <a:r>
              <a:rPr lang="en" sz="2400" dirty="0" smtClean="0">
                <a:solidFill>
                  <a:schemeClr val="tx1">
                    <a:lumMod val="50000"/>
                  </a:schemeClr>
                </a:solidFill>
                <a:latin typeface="+mn-lt"/>
                <a:ea typeface="Odibee Sans"/>
                <a:cs typeface="Odibee Sans"/>
                <a:sym typeface="Odibee Sans"/>
              </a:rPr>
              <a:t>4. </a:t>
            </a:r>
            <a:r>
              <a:rPr lang="vi-VN" sz="2400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Chuẩn </a:t>
            </a:r>
            <a:r>
              <a:rPr lang="vi-VN" sz="2400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b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t</a:t>
            </a:r>
            <a:r>
              <a:rPr lang="vi-VN" sz="2400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ị </a:t>
            </a:r>
            <a:r>
              <a:rPr lang="vi-VN" sz="2400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bài mới </a:t>
            </a:r>
            <a:r>
              <a:rPr lang="vi-VN" sz="2400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“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en-US" sz="24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ea typeface="Didact Gothic"/>
                <a:cs typeface="Times New Roman" pitchFamily="18" charset="0"/>
                <a:sym typeface="Didact Gothic"/>
              </a:rPr>
              <a:t>5. BTVN: 1,2,3/SGK</a:t>
            </a:r>
            <a:endParaRPr sz="24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ea typeface="Didact Gothic"/>
              <a:cs typeface="Times New Roman" pitchFamily="18" charset="0"/>
              <a:sym typeface="Didact Gothic"/>
            </a:endParaRPr>
          </a:p>
        </p:txBody>
      </p:sp>
      <p:grpSp>
        <p:nvGrpSpPr>
          <p:cNvPr id="3318" name="Google Shape;3318;p67"/>
          <p:cNvGrpSpPr/>
          <p:nvPr/>
        </p:nvGrpSpPr>
        <p:grpSpPr>
          <a:xfrm>
            <a:off x="8148275" y="2730329"/>
            <a:ext cx="759598" cy="621187"/>
            <a:chOff x="1269179" y="800254"/>
            <a:chExt cx="1204946" cy="985385"/>
          </a:xfrm>
        </p:grpSpPr>
        <p:sp>
          <p:nvSpPr>
            <p:cNvPr id="3319" name="Google Shape;3319;p67"/>
            <p:cNvSpPr/>
            <p:nvPr/>
          </p:nvSpPr>
          <p:spPr>
            <a:xfrm rot="-1180437">
              <a:off x="1352547" y="955310"/>
              <a:ext cx="1038210" cy="675274"/>
            </a:xfrm>
            <a:custGeom>
              <a:avLst/>
              <a:gdLst/>
              <a:ahLst/>
              <a:cxnLst/>
              <a:rect l="l" t="t" r="r" b="b"/>
              <a:pathLst>
                <a:path w="32379" h="21060" extrusionOk="0">
                  <a:moveTo>
                    <a:pt x="16573" y="0"/>
                  </a:moveTo>
                  <a:cubicBezTo>
                    <a:pt x="15439" y="0"/>
                    <a:pt x="14316" y="186"/>
                    <a:pt x="13231" y="549"/>
                  </a:cubicBezTo>
                  <a:lnTo>
                    <a:pt x="13225" y="552"/>
                  </a:lnTo>
                  <a:cubicBezTo>
                    <a:pt x="13099" y="596"/>
                    <a:pt x="12957" y="645"/>
                    <a:pt x="12810" y="702"/>
                  </a:cubicBezTo>
                  <a:lnTo>
                    <a:pt x="12592" y="791"/>
                  </a:lnTo>
                  <a:lnTo>
                    <a:pt x="12588" y="791"/>
                  </a:lnTo>
                  <a:cubicBezTo>
                    <a:pt x="10872" y="1494"/>
                    <a:pt x="9373" y="2637"/>
                    <a:pt x="8240" y="4105"/>
                  </a:cubicBezTo>
                  <a:cubicBezTo>
                    <a:pt x="7282" y="5352"/>
                    <a:pt x="6616" y="6796"/>
                    <a:pt x="6287" y="8325"/>
                  </a:cubicBezTo>
                  <a:cubicBezTo>
                    <a:pt x="5472" y="8431"/>
                    <a:pt x="4607" y="8623"/>
                    <a:pt x="3845" y="8875"/>
                  </a:cubicBezTo>
                  <a:cubicBezTo>
                    <a:pt x="2383" y="9359"/>
                    <a:pt x="1336" y="10012"/>
                    <a:pt x="726" y="10821"/>
                  </a:cubicBezTo>
                  <a:cubicBezTo>
                    <a:pt x="179" y="11549"/>
                    <a:pt x="0" y="12385"/>
                    <a:pt x="209" y="13240"/>
                  </a:cubicBezTo>
                  <a:cubicBezTo>
                    <a:pt x="352" y="13830"/>
                    <a:pt x="647" y="14353"/>
                    <a:pt x="1084" y="14791"/>
                  </a:cubicBezTo>
                  <a:cubicBezTo>
                    <a:pt x="1515" y="15222"/>
                    <a:pt x="2085" y="15574"/>
                    <a:pt x="2784" y="15835"/>
                  </a:cubicBezTo>
                  <a:cubicBezTo>
                    <a:pt x="3992" y="16290"/>
                    <a:pt x="5632" y="16512"/>
                    <a:pt x="7782" y="16512"/>
                  </a:cubicBezTo>
                  <a:cubicBezTo>
                    <a:pt x="7827" y="16512"/>
                    <a:pt x="7872" y="16512"/>
                    <a:pt x="7918" y="16511"/>
                  </a:cubicBezTo>
                  <a:cubicBezTo>
                    <a:pt x="8465" y="17304"/>
                    <a:pt x="9115" y="18017"/>
                    <a:pt x="9861" y="18633"/>
                  </a:cubicBezTo>
                  <a:cubicBezTo>
                    <a:pt x="10765" y="19382"/>
                    <a:pt x="11783" y="19969"/>
                    <a:pt x="12880" y="20383"/>
                  </a:cubicBezTo>
                  <a:cubicBezTo>
                    <a:pt x="13991" y="20801"/>
                    <a:pt x="15151" y="21026"/>
                    <a:pt x="16330" y="21055"/>
                  </a:cubicBezTo>
                  <a:cubicBezTo>
                    <a:pt x="16417" y="21055"/>
                    <a:pt x="16500" y="21059"/>
                    <a:pt x="16582" y="21059"/>
                  </a:cubicBezTo>
                  <a:cubicBezTo>
                    <a:pt x="17719" y="21059"/>
                    <a:pt x="18846" y="20873"/>
                    <a:pt x="19933" y="20509"/>
                  </a:cubicBezTo>
                  <a:cubicBezTo>
                    <a:pt x="21727" y="19906"/>
                    <a:pt x="23327" y="18832"/>
                    <a:pt x="24554" y="17403"/>
                  </a:cubicBezTo>
                  <a:cubicBezTo>
                    <a:pt x="25605" y="16183"/>
                    <a:pt x="26360" y="14738"/>
                    <a:pt x="26768" y="13187"/>
                  </a:cubicBezTo>
                  <a:cubicBezTo>
                    <a:pt x="28548" y="12501"/>
                    <a:pt x="29913" y="11759"/>
                    <a:pt x="30831" y="10980"/>
                  </a:cubicBezTo>
                  <a:cubicBezTo>
                    <a:pt x="31315" y="10569"/>
                    <a:pt x="31690" y="10134"/>
                    <a:pt x="31941" y="9694"/>
                  </a:cubicBezTo>
                  <a:cubicBezTo>
                    <a:pt x="32243" y="9157"/>
                    <a:pt x="32379" y="8600"/>
                    <a:pt x="32339" y="8037"/>
                  </a:cubicBezTo>
                  <a:cubicBezTo>
                    <a:pt x="32282" y="7191"/>
                    <a:pt x="31898" y="6455"/>
                    <a:pt x="31228" y="5906"/>
                  </a:cubicBezTo>
                  <a:cubicBezTo>
                    <a:pt x="30344" y="5176"/>
                    <a:pt x="28946" y="4772"/>
                    <a:pt x="27076" y="4702"/>
                  </a:cubicBezTo>
                  <a:cubicBezTo>
                    <a:pt x="26869" y="4694"/>
                    <a:pt x="26669" y="4690"/>
                    <a:pt x="26477" y="4690"/>
                  </a:cubicBezTo>
                  <a:cubicBezTo>
                    <a:pt x="26052" y="4690"/>
                    <a:pt x="25670" y="4707"/>
                    <a:pt x="25362" y="4725"/>
                  </a:cubicBezTo>
                  <a:cubicBezTo>
                    <a:pt x="24176" y="2926"/>
                    <a:pt x="22443" y="1520"/>
                    <a:pt x="20414" y="728"/>
                  </a:cubicBezTo>
                  <a:cubicBezTo>
                    <a:pt x="19290" y="284"/>
                    <a:pt x="18107" y="42"/>
                    <a:pt x="16904" y="6"/>
                  </a:cubicBezTo>
                  <a:cubicBezTo>
                    <a:pt x="16793" y="2"/>
                    <a:pt x="16683" y="0"/>
                    <a:pt x="16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67"/>
            <p:cNvSpPr/>
            <p:nvPr/>
          </p:nvSpPr>
          <p:spPr>
            <a:xfrm rot="-1180437">
              <a:off x="1548247" y="994081"/>
              <a:ext cx="637791" cy="600885"/>
            </a:xfrm>
            <a:custGeom>
              <a:avLst/>
              <a:gdLst/>
              <a:ahLst/>
              <a:cxnLst/>
              <a:rect l="l" t="t" r="r" b="b"/>
              <a:pathLst>
                <a:path w="19891" h="18740" extrusionOk="0">
                  <a:moveTo>
                    <a:pt x="10486" y="1"/>
                  </a:moveTo>
                  <a:cubicBezTo>
                    <a:pt x="9498" y="1"/>
                    <a:pt x="8493" y="159"/>
                    <a:pt x="7504" y="491"/>
                  </a:cubicBezTo>
                  <a:cubicBezTo>
                    <a:pt x="7385" y="531"/>
                    <a:pt x="7263" y="570"/>
                    <a:pt x="7146" y="620"/>
                  </a:cubicBezTo>
                  <a:cubicBezTo>
                    <a:pt x="7146" y="620"/>
                    <a:pt x="7143" y="620"/>
                    <a:pt x="7140" y="623"/>
                  </a:cubicBezTo>
                  <a:cubicBezTo>
                    <a:pt x="2470" y="2406"/>
                    <a:pt x="1" y="7574"/>
                    <a:pt x="1604" y="12353"/>
                  </a:cubicBezTo>
                  <a:cubicBezTo>
                    <a:pt x="2922" y="16267"/>
                    <a:pt x="6572" y="18739"/>
                    <a:pt x="10487" y="18739"/>
                  </a:cubicBezTo>
                  <a:cubicBezTo>
                    <a:pt x="11476" y="18739"/>
                    <a:pt x="12481" y="18582"/>
                    <a:pt x="13470" y="18250"/>
                  </a:cubicBezTo>
                  <a:cubicBezTo>
                    <a:pt x="17246" y="16983"/>
                    <a:pt x="19678" y="13540"/>
                    <a:pt x="19848" y="9784"/>
                  </a:cubicBezTo>
                  <a:cubicBezTo>
                    <a:pt x="19851" y="9771"/>
                    <a:pt x="19851" y="9754"/>
                    <a:pt x="19851" y="9738"/>
                  </a:cubicBezTo>
                  <a:cubicBezTo>
                    <a:pt x="19891" y="8634"/>
                    <a:pt x="19738" y="7497"/>
                    <a:pt x="19363" y="6387"/>
                  </a:cubicBezTo>
                  <a:cubicBezTo>
                    <a:pt x="18048" y="2474"/>
                    <a:pt x="14399" y="1"/>
                    <a:pt x="104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67"/>
            <p:cNvSpPr/>
            <p:nvPr/>
          </p:nvSpPr>
          <p:spPr>
            <a:xfrm rot="-1180437">
              <a:off x="1586571" y="1008541"/>
              <a:ext cx="595274" cy="580941"/>
            </a:xfrm>
            <a:custGeom>
              <a:avLst/>
              <a:gdLst/>
              <a:ahLst/>
              <a:cxnLst/>
              <a:rect l="l" t="t" r="r" b="b"/>
              <a:pathLst>
                <a:path w="18565" h="18118" extrusionOk="0">
                  <a:moveTo>
                    <a:pt x="6023" y="1"/>
                  </a:moveTo>
                  <a:lnTo>
                    <a:pt x="6023" y="1"/>
                  </a:lnTo>
                  <a:cubicBezTo>
                    <a:pt x="2688" y="1274"/>
                    <a:pt x="478" y="4270"/>
                    <a:pt x="67" y="7617"/>
                  </a:cubicBezTo>
                  <a:lnTo>
                    <a:pt x="1" y="8788"/>
                  </a:lnTo>
                  <a:lnTo>
                    <a:pt x="1" y="8791"/>
                  </a:lnTo>
                  <a:cubicBezTo>
                    <a:pt x="4" y="9543"/>
                    <a:pt x="97" y="10309"/>
                    <a:pt x="292" y="11068"/>
                  </a:cubicBezTo>
                  <a:lnTo>
                    <a:pt x="388" y="11068"/>
                  </a:lnTo>
                  <a:cubicBezTo>
                    <a:pt x="1595" y="11068"/>
                    <a:pt x="3259" y="10942"/>
                    <a:pt x="5121" y="10723"/>
                  </a:cubicBezTo>
                  <a:cubicBezTo>
                    <a:pt x="1041" y="3498"/>
                    <a:pt x="5811" y="147"/>
                    <a:pt x="6023" y="1"/>
                  </a:cubicBezTo>
                  <a:close/>
                  <a:moveTo>
                    <a:pt x="18564" y="10538"/>
                  </a:moveTo>
                  <a:lnTo>
                    <a:pt x="18564" y="10538"/>
                  </a:lnTo>
                  <a:cubicBezTo>
                    <a:pt x="18518" y="10554"/>
                    <a:pt x="18468" y="10574"/>
                    <a:pt x="18422" y="10591"/>
                  </a:cubicBezTo>
                  <a:cubicBezTo>
                    <a:pt x="17487" y="13149"/>
                    <a:pt x="14686" y="14767"/>
                    <a:pt x="11773" y="14767"/>
                  </a:cubicBezTo>
                  <a:cubicBezTo>
                    <a:pt x="10129" y="14767"/>
                    <a:pt x="8445" y="14250"/>
                    <a:pt x="7050" y="13093"/>
                  </a:cubicBezTo>
                  <a:cubicBezTo>
                    <a:pt x="6941" y="13106"/>
                    <a:pt x="6831" y="13120"/>
                    <a:pt x="6722" y="13133"/>
                  </a:cubicBezTo>
                  <a:cubicBezTo>
                    <a:pt x="4614" y="13392"/>
                    <a:pt x="2831" y="13527"/>
                    <a:pt x="1333" y="13564"/>
                  </a:cubicBezTo>
                  <a:cubicBezTo>
                    <a:pt x="3030" y="16401"/>
                    <a:pt x="6109" y="18118"/>
                    <a:pt x="9370" y="18118"/>
                  </a:cubicBezTo>
                  <a:cubicBezTo>
                    <a:pt x="10358" y="18118"/>
                    <a:pt x="11362" y="17962"/>
                    <a:pt x="12353" y="17628"/>
                  </a:cubicBezTo>
                  <a:cubicBezTo>
                    <a:pt x="15661" y="16517"/>
                    <a:pt x="17942" y="13736"/>
                    <a:pt x="18564" y="10538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67"/>
            <p:cNvSpPr/>
            <p:nvPr/>
          </p:nvSpPr>
          <p:spPr>
            <a:xfrm rot="-1180437">
              <a:off x="1752752" y="1050782"/>
              <a:ext cx="282519" cy="177187"/>
            </a:xfrm>
            <a:custGeom>
              <a:avLst/>
              <a:gdLst/>
              <a:ahLst/>
              <a:cxnLst/>
              <a:rect l="l" t="t" r="r" b="b"/>
              <a:pathLst>
                <a:path w="8811" h="5526" extrusionOk="0">
                  <a:moveTo>
                    <a:pt x="2785" y="0"/>
                  </a:moveTo>
                  <a:cubicBezTo>
                    <a:pt x="2327" y="0"/>
                    <a:pt x="1936" y="123"/>
                    <a:pt x="1658" y="401"/>
                  </a:cubicBezTo>
                  <a:cubicBezTo>
                    <a:pt x="1" y="2079"/>
                    <a:pt x="4478" y="5525"/>
                    <a:pt x="6788" y="5525"/>
                  </a:cubicBezTo>
                  <a:cubicBezTo>
                    <a:pt x="7328" y="5525"/>
                    <a:pt x="7749" y="5340"/>
                    <a:pt x="7948" y="4895"/>
                  </a:cubicBezTo>
                  <a:cubicBezTo>
                    <a:pt x="8810" y="2950"/>
                    <a:pt x="5025" y="0"/>
                    <a:pt x="278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67"/>
            <p:cNvSpPr/>
            <p:nvPr/>
          </p:nvSpPr>
          <p:spPr>
            <a:xfrm rot="-1180437">
              <a:off x="1378325" y="1144755"/>
              <a:ext cx="976807" cy="304739"/>
            </a:xfrm>
            <a:custGeom>
              <a:avLst/>
              <a:gdLst/>
              <a:ahLst/>
              <a:cxnLst/>
              <a:rect l="l" t="t" r="r" b="b"/>
              <a:pathLst>
                <a:path w="30464" h="9504" extrusionOk="0">
                  <a:moveTo>
                    <a:pt x="25726" y="1"/>
                  </a:moveTo>
                  <a:cubicBezTo>
                    <a:pt x="24734" y="1"/>
                    <a:pt x="23980" y="96"/>
                    <a:pt x="23980" y="96"/>
                  </a:cubicBezTo>
                  <a:lnTo>
                    <a:pt x="24587" y="1405"/>
                  </a:lnTo>
                  <a:cubicBezTo>
                    <a:pt x="24587" y="1405"/>
                    <a:pt x="24768" y="1388"/>
                    <a:pt x="25033" y="1388"/>
                  </a:cubicBezTo>
                  <a:cubicBezTo>
                    <a:pt x="25805" y="1388"/>
                    <a:pt x="27281" y="1531"/>
                    <a:pt x="27029" y="2651"/>
                  </a:cubicBezTo>
                  <a:cubicBezTo>
                    <a:pt x="26617" y="4489"/>
                    <a:pt x="12188" y="6999"/>
                    <a:pt x="6833" y="6999"/>
                  </a:cubicBezTo>
                  <a:cubicBezTo>
                    <a:pt x="5815" y="6999"/>
                    <a:pt x="5125" y="6908"/>
                    <a:pt x="4922" y="6705"/>
                  </a:cubicBezTo>
                  <a:cubicBezTo>
                    <a:pt x="4024" y="5804"/>
                    <a:pt x="5164" y="5183"/>
                    <a:pt x="5903" y="4899"/>
                  </a:cubicBezTo>
                  <a:cubicBezTo>
                    <a:pt x="6208" y="4782"/>
                    <a:pt x="6444" y="4720"/>
                    <a:pt x="6444" y="4720"/>
                  </a:cubicBezTo>
                  <a:lnTo>
                    <a:pt x="6510" y="3549"/>
                  </a:lnTo>
                  <a:lnTo>
                    <a:pt x="6510" y="3549"/>
                  </a:lnTo>
                  <a:cubicBezTo>
                    <a:pt x="4273" y="3646"/>
                    <a:pt x="0" y="4796"/>
                    <a:pt x="567" y="7116"/>
                  </a:cubicBezTo>
                  <a:cubicBezTo>
                    <a:pt x="903" y="8512"/>
                    <a:pt x="2568" y="9503"/>
                    <a:pt x="7011" y="9503"/>
                  </a:cubicBezTo>
                  <a:cubicBezTo>
                    <a:pt x="8657" y="9503"/>
                    <a:pt x="10684" y="9367"/>
                    <a:pt x="13165" y="9065"/>
                  </a:cubicBezTo>
                  <a:cubicBezTo>
                    <a:pt x="20245" y="8206"/>
                    <a:pt x="26788" y="6390"/>
                    <a:pt x="29313" y="4249"/>
                  </a:cubicBezTo>
                  <a:cubicBezTo>
                    <a:pt x="30066" y="3609"/>
                    <a:pt x="30463" y="2946"/>
                    <a:pt x="30417" y="2267"/>
                  </a:cubicBezTo>
                  <a:cubicBezTo>
                    <a:pt x="30283" y="337"/>
                    <a:pt x="27585" y="1"/>
                    <a:pt x="257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67"/>
            <p:cNvSpPr/>
            <p:nvPr/>
          </p:nvSpPr>
          <p:spPr>
            <a:xfrm rot="-1180437">
              <a:off x="2147603" y="1020873"/>
              <a:ext cx="178149" cy="128514"/>
            </a:xfrm>
            <a:custGeom>
              <a:avLst/>
              <a:gdLst/>
              <a:ahLst/>
              <a:cxnLst/>
              <a:rect l="l" t="t" r="r" b="b"/>
              <a:pathLst>
                <a:path w="5556" h="4008" extrusionOk="0">
                  <a:moveTo>
                    <a:pt x="0" y="0"/>
                  </a:moveTo>
                  <a:cubicBezTo>
                    <a:pt x="5556" y="1645"/>
                    <a:pt x="1750" y="4008"/>
                    <a:pt x="1750" y="4008"/>
                  </a:cubicBezTo>
                  <a:cubicBezTo>
                    <a:pt x="1750" y="4008"/>
                    <a:pt x="4462" y="3113"/>
                    <a:pt x="4223" y="1704"/>
                  </a:cubicBezTo>
                  <a:cubicBezTo>
                    <a:pt x="3985" y="296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67"/>
            <p:cNvSpPr/>
            <p:nvPr/>
          </p:nvSpPr>
          <p:spPr>
            <a:xfrm rot="-1180437">
              <a:off x="1414569" y="1258660"/>
              <a:ext cx="923452" cy="191007"/>
            </a:xfrm>
            <a:custGeom>
              <a:avLst/>
              <a:gdLst/>
              <a:ahLst/>
              <a:cxnLst/>
              <a:rect l="l" t="t" r="r" b="b"/>
              <a:pathLst>
                <a:path w="28800" h="5957" extrusionOk="0">
                  <a:moveTo>
                    <a:pt x="5996" y="0"/>
                  </a:moveTo>
                  <a:lnTo>
                    <a:pt x="5996" y="0"/>
                  </a:lnTo>
                  <a:cubicBezTo>
                    <a:pt x="3894" y="90"/>
                    <a:pt x="0" y="1111"/>
                    <a:pt x="0" y="3156"/>
                  </a:cubicBezTo>
                  <a:cubicBezTo>
                    <a:pt x="0" y="3289"/>
                    <a:pt x="16" y="3424"/>
                    <a:pt x="53" y="3567"/>
                  </a:cubicBezTo>
                  <a:cubicBezTo>
                    <a:pt x="388" y="4963"/>
                    <a:pt x="2055" y="5957"/>
                    <a:pt x="6499" y="5957"/>
                  </a:cubicBezTo>
                  <a:cubicBezTo>
                    <a:pt x="8147" y="5957"/>
                    <a:pt x="10172" y="5818"/>
                    <a:pt x="12651" y="5516"/>
                  </a:cubicBezTo>
                  <a:cubicBezTo>
                    <a:pt x="19731" y="4657"/>
                    <a:pt x="26274" y="2841"/>
                    <a:pt x="28799" y="700"/>
                  </a:cubicBezTo>
                  <a:lnTo>
                    <a:pt x="28799" y="700"/>
                  </a:lnTo>
                  <a:cubicBezTo>
                    <a:pt x="23416" y="3517"/>
                    <a:pt x="13705" y="4995"/>
                    <a:pt x="7490" y="4995"/>
                  </a:cubicBezTo>
                  <a:cubicBezTo>
                    <a:pt x="4276" y="4995"/>
                    <a:pt x="1995" y="4601"/>
                    <a:pt x="1737" y="3789"/>
                  </a:cubicBezTo>
                  <a:cubicBezTo>
                    <a:pt x="1097" y="1790"/>
                    <a:pt x="3871" y="378"/>
                    <a:pt x="4892" y="378"/>
                  </a:cubicBezTo>
                  <a:cubicBezTo>
                    <a:pt x="5114" y="378"/>
                    <a:pt x="5253" y="448"/>
                    <a:pt x="5257" y="591"/>
                  </a:cubicBezTo>
                  <a:cubicBezTo>
                    <a:pt x="5263" y="849"/>
                    <a:pt x="5316" y="1111"/>
                    <a:pt x="5389" y="1350"/>
                  </a:cubicBezTo>
                  <a:cubicBezTo>
                    <a:pt x="5694" y="1233"/>
                    <a:pt x="5930" y="1171"/>
                    <a:pt x="5930" y="1171"/>
                  </a:cubicBezTo>
                  <a:lnTo>
                    <a:pt x="5996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26" name="Google Shape;3326;p67"/>
          <p:cNvGrpSpPr/>
          <p:nvPr/>
        </p:nvGrpSpPr>
        <p:grpSpPr>
          <a:xfrm flipH="1">
            <a:off x="6610700" y="4780054"/>
            <a:ext cx="324130" cy="322718"/>
            <a:chOff x="5881974" y="3343444"/>
            <a:chExt cx="480264" cy="478243"/>
          </a:xfrm>
        </p:grpSpPr>
        <p:sp>
          <p:nvSpPr>
            <p:cNvPr id="3327" name="Google Shape;3327;p67"/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67"/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29" name="Google Shape;3329;p67"/>
          <p:cNvGrpSpPr/>
          <p:nvPr/>
        </p:nvGrpSpPr>
        <p:grpSpPr>
          <a:xfrm flipH="1">
            <a:off x="8583750" y="276504"/>
            <a:ext cx="324130" cy="322718"/>
            <a:chOff x="5881974" y="3343444"/>
            <a:chExt cx="480264" cy="478243"/>
          </a:xfrm>
        </p:grpSpPr>
        <p:sp>
          <p:nvSpPr>
            <p:cNvPr id="3330" name="Google Shape;3330;p67"/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67"/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32" name="Google Shape;3332;p67"/>
          <p:cNvGrpSpPr/>
          <p:nvPr/>
        </p:nvGrpSpPr>
        <p:grpSpPr>
          <a:xfrm flipH="1">
            <a:off x="1150775" y="1504542"/>
            <a:ext cx="324130" cy="322718"/>
            <a:chOff x="5881974" y="3343444"/>
            <a:chExt cx="480264" cy="478243"/>
          </a:xfrm>
        </p:grpSpPr>
        <p:sp>
          <p:nvSpPr>
            <p:cNvPr id="3333" name="Google Shape;3333;p67"/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67"/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0" grpId="0" animBg="1"/>
      <p:bldP spid="3311" grpId="0"/>
      <p:bldP spid="3313" grpId="0" animBg="1"/>
      <p:bldP spid="3314" grpId="0"/>
      <p:bldP spid="3316" grpId="0" animBg="1"/>
      <p:bldP spid="33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2695;p61"/>
          <p:cNvSpPr txBox="1">
            <a:spLocks/>
          </p:cNvSpPr>
          <p:nvPr/>
        </p:nvSpPr>
        <p:spPr>
          <a:xfrm>
            <a:off x="434363" y="1170193"/>
            <a:ext cx="804151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33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HD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x,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:</a:t>
            </a:r>
            <a:endParaRPr lang="en-US" sz="2800" dirty="0">
              <a:solidFill>
                <a:schemeClr val="tx1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Google Shape;2695;p61"/>
              <p:cNvSpPr txBox="1">
                <a:spLocks/>
              </p:cNvSpPr>
              <p:nvPr/>
            </p:nvSpPr>
            <p:spPr>
              <a:xfrm>
                <a:off x="1027933" y="1843293"/>
                <a:ext cx="2184400" cy="6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33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r>
                  <a:rPr lang="en-US" sz="2800" dirty="0" smtClean="0">
                    <a:latin typeface="+mn-lt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28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sz="280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800" dirty="0">
                  <a:latin typeface="+mn-lt"/>
                </a:endParaRPr>
              </a:p>
            </p:txBody>
          </p:sp>
        </mc:Choice>
        <mc:Fallback xmlns="">
          <p:sp>
            <p:nvSpPr>
              <p:cNvPr id="129" name="Google Shape;2695;p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933" y="1843293"/>
                <a:ext cx="2184400" cy="600000"/>
              </a:xfrm>
              <a:prstGeom prst="rect">
                <a:avLst/>
              </a:prstGeom>
              <a:blipFill rotWithShape="1">
                <a:blip r:embed="rId4"/>
                <a:stretch>
                  <a:fillRect l="-1955" b="-353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Google Shape;2695;p61"/>
              <p:cNvSpPr txBox="1">
                <a:spLocks/>
              </p:cNvSpPr>
              <p:nvPr/>
            </p:nvSpPr>
            <p:spPr>
              <a:xfrm>
                <a:off x="5572663" y="1843293"/>
                <a:ext cx="2660868" cy="6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33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r>
                  <a:rPr lang="en-US" sz="2800" dirty="0" smtClean="0">
                    <a:latin typeface="+mn-lt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−24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800" dirty="0">
                  <a:latin typeface="+mn-lt"/>
                </a:endParaRPr>
              </a:p>
            </p:txBody>
          </p:sp>
        </mc:Choice>
        <mc:Fallback xmlns="">
          <p:sp>
            <p:nvSpPr>
              <p:cNvPr id="130" name="Google Shape;2695;p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2663" y="1843293"/>
                <a:ext cx="2660868" cy="600000"/>
              </a:xfrm>
              <a:prstGeom prst="rect">
                <a:avLst/>
              </a:prstGeom>
              <a:blipFill rotWithShape="1">
                <a:blip r:embed="rId5"/>
                <a:stretch>
                  <a:fillRect b="-353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805902" y="2613616"/>
            <a:ext cx="1794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/>
              <a:t>HD: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2695;p61"/>
              <p:cNvSpPr txBox="1">
                <a:spLocks/>
              </p:cNvSpPr>
              <p:nvPr/>
            </p:nvSpPr>
            <p:spPr>
              <a:xfrm>
                <a:off x="776074" y="3040172"/>
                <a:ext cx="2184400" cy="6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33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r>
                  <a:rPr lang="en-US" sz="2800" dirty="0" smtClean="0">
                    <a:latin typeface="+mn-lt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28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sz="280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800" dirty="0">
                  <a:latin typeface="+mn-lt"/>
                </a:endParaRPr>
              </a:p>
            </p:txBody>
          </p:sp>
        </mc:Choice>
        <mc:Fallback xmlns="">
          <p:sp>
            <p:nvSpPr>
              <p:cNvPr id="6" name="Google Shape;2695;p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74" y="3040172"/>
                <a:ext cx="2184400" cy="600000"/>
              </a:xfrm>
              <a:prstGeom prst="rect">
                <a:avLst/>
              </a:prstGeom>
              <a:blipFill rotWithShape="1">
                <a:blip r:embed="rId6"/>
                <a:stretch>
                  <a:fillRect l="-1671" b="-35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Google Shape;2695;p61"/>
          <p:cNvSpPr txBox="1">
            <a:spLocks/>
          </p:cNvSpPr>
          <p:nvPr/>
        </p:nvSpPr>
        <p:spPr>
          <a:xfrm>
            <a:off x="434363" y="3908881"/>
            <a:ext cx="3371539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33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-US" sz="2400" dirty="0" smtClean="0">
                <a:latin typeface="+mn-lt"/>
                <a:sym typeface="Wingdings" panose="05000000000000000000" pitchFamily="2" charset="2"/>
              </a:rPr>
              <a:t>=&gt; (-28).x = 16.35</a:t>
            </a:r>
            <a:endParaRPr lang="en-US" sz="2400" dirty="0">
              <a:latin typeface="+mn-lt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623758" y="2033980"/>
            <a:ext cx="0" cy="3109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2695;p61"/>
              <p:cNvSpPr txBox="1">
                <a:spLocks/>
              </p:cNvSpPr>
              <p:nvPr/>
            </p:nvSpPr>
            <p:spPr>
              <a:xfrm>
                <a:off x="5441615" y="3012863"/>
                <a:ext cx="2581211" cy="6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33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Odibee Sans"/>
                  <a:buNone/>
                  <a:defRPr sz="2800" b="0" i="0" u="none" strike="noStrike" cap="none">
                    <a:solidFill>
                      <a:schemeClr val="dk1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r>
                  <a:rPr lang="en-US" sz="2800" dirty="0" smtClean="0">
                    <a:latin typeface="+mn-lt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−24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den>
                    </m:f>
                    <m:r>
                      <a:rPr lang="en-US" sz="280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800" dirty="0">
                  <a:latin typeface="+mn-lt"/>
                </a:endParaRPr>
              </a:p>
            </p:txBody>
          </p:sp>
        </mc:Choice>
        <mc:Fallback xmlns="">
          <p:sp>
            <p:nvSpPr>
              <p:cNvPr id="12" name="Google Shape;2695;p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1615" y="3012863"/>
                <a:ext cx="2581211" cy="600000"/>
              </a:xfrm>
              <a:prstGeom prst="rect">
                <a:avLst/>
              </a:prstGeom>
              <a:blipFill rotWithShape="1">
                <a:blip r:embed="rId7"/>
                <a:stretch>
                  <a:fillRect b="-353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Google Shape;2695;p61"/>
          <p:cNvSpPr txBox="1">
            <a:spLocks/>
          </p:cNvSpPr>
          <p:nvPr/>
        </p:nvSpPr>
        <p:spPr>
          <a:xfrm>
            <a:off x="5281065" y="3808122"/>
            <a:ext cx="3371539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33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-US" sz="2400" dirty="0" smtClean="0">
                <a:latin typeface="+mn-lt"/>
                <a:sym typeface="Wingdings" panose="05000000000000000000" pitchFamily="2" charset="2"/>
              </a:rPr>
              <a:t> =&gt;36.(x+7) = -24.15</a:t>
            </a:r>
            <a:endParaRPr lang="en-US" sz="2400" dirty="0"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129" grpId="0" animBg="1"/>
      <p:bldP spid="130" grpId="0" animBg="1"/>
      <p:bldP spid="2" grpId="0"/>
      <p:bldP spid="6" grpId="0" animBg="1"/>
      <p:bldP spid="7" grpId="0"/>
      <p:bldP spid="12" grpId="0" animBg="1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" name="Google Shape;458;p21"/>
          <p:cNvGrpSpPr/>
          <p:nvPr/>
        </p:nvGrpSpPr>
        <p:grpSpPr>
          <a:xfrm>
            <a:off x="2333050" y="-103298"/>
            <a:ext cx="5438514" cy="1016449"/>
            <a:chOff x="2294413" y="233865"/>
            <a:chExt cx="5438514" cy="1016449"/>
          </a:xfrm>
        </p:grpSpPr>
        <p:sp>
          <p:nvSpPr>
            <p:cNvPr id="459" name="Google Shape;459;p21"/>
            <p:cNvSpPr/>
            <p:nvPr/>
          </p:nvSpPr>
          <p:spPr>
            <a:xfrm>
              <a:off x="2294413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1"/>
            <p:cNvSpPr/>
            <p:nvPr/>
          </p:nvSpPr>
          <p:spPr>
            <a:xfrm rot="7791998">
              <a:off x="6899985" y="659711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1"/>
            <p:cNvSpPr/>
            <p:nvPr/>
          </p:nvSpPr>
          <p:spPr>
            <a:xfrm rot="7791998">
              <a:off x="2114310" y="525346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21"/>
          <p:cNvSpPr txBox="1">
            <a:spLocks noGrp="1"/>
          </p:cNvSpPr>
          <p:nvPr>
            <p:ph type="title"/>
          </p:nvPr>
        </p:nvSpPr>
        <p:spPr>
          <a:xfrm>
            <a:off x="2704943" y="51394"/>
            <a:ext cx="495566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KHỞI ĐỘNG</a:t>
            </a:r>
            <a:endParaRPr sz="36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>
              <a:xfrm>
                <a:off x="1471980" y="1573754"/>
                <a:ext cx="7066714" cy="1761876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1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nl-NL" sz="20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Ở bậc tiểu học, các em đã học phân số với tử và mẫu đều là số tự nhiên, mẫu khác 0 ví dụ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GB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2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. Vậy nếu tử và mẫu là số nguyên, ví dụ: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GB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2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có phải là phân số không ?</a:t>
                </a:r>
                <a:endParaRPr lang="en-US" sz="2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endParaRPr lang="vi-VN" sz="20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1980" y="1573754"/>
                <a:ext cx="7066714" cy="1761876"/>
              </a:xfrm>
              <a:prstGeom prst="round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38100">
                <a:solidFill>
                  <a:schemeClr val="accent6">
                    <a:lumMod val="10000"/>
                  </a:schemeClr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7106" y="1306739"/>
            <a:ext cx="1038225" cy="952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9" name="Google Shape;3369;p73"/>
          <p:cNvGrpSpPr/>
          <p:nvPr/>
        </p:nvGrpSpPr>
        <p:grpSpPr>
          <a:xfrm rot="20790175">
            <a:off x="1909449" y="166661"/>
            <a:ext cx="6143351" cy="4864754"/>
            <a:chOff x="5049084" y="1531700"/>
            <a:chExt cx="3775500" cy="3105900"/>
          </a:xfrm>
        </p:grpSpPr>
        <p:sp>
          <p:nvSpPr>
            <p:cNvPr id="3370" name="Google Shape;3370;p73"/>
            <p:cNvSpPr/>
            <p:nvPr/>
          </p:nvSpPr>
          <p:spPr>
            <a:xfrm rot="820672">
              <a:off x="5284989" y="1888404"/>
              <a:ext cx="3303691" cy="2392492"/>
            </a:xfrm>
            <a:prstGeom prst="frame">
              <a:avLst>
                <a:gd name="adj1" fmla="val 12500"/>
              </a:avLst>
            </a:pr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71" name="Google Shape;3371;p73"/>
            <p:cNvGrpSpPr/>
            <p:nvPr/>
          </p:nvGrpSpPr>
          <p:grpSpPr>
            <a:xfrm rot="7013662" flipH="1">
              <a:off x="7259552" y="4068822"/>
              <a:ext cx="213846" cy="346950"/>
              <a:chOff x="5532704" y="1843554"/>
              <a:chExt cx="245389" cy="398127"/>
            </a:xfrm>
          </p:grpSpPr>
          <p:sp>
            <p:nvSpPr>
              <p:cNvPr id="3372" name="Google Shape;3372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3" name="Google Shape;3383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84" name="Google Shape;3384;p73"/>
            <p:cNvGrpSpPr/>
            <p:nvPr/>
          </p:nvGrpSpPr>
          <p:grpSpPr>
            <a:xfrm rot="7013662" flipH="1">
              <a:off x="6829761" y="3982509"/>
              <a:ext cx="213801" cy="346903"/>
              <a:chOff x="5397982" y="2328265"/>
              <a:chExt cx="245338" cy="398074"/>
            </a:xfrm>
          </p:grpSpPr>
          <p:sp>
            <p:nvSpPr>
              <p:cNvPr id="3385" name="Google Shape;338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5" name="Google Shape;339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6" name="Google Shape;339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97" name="Google Shape;3397;p73"/>
            <p:cNvGrpSpPr/>
            <p:nvPr/>
          </p:nvGrpSpPr>
          <p:grpSpPr>
            <a:xfrm rot="7013662" flipH="1">
              <a:off x="6396962" y="3869927"/>
              <a:ext cx="213846" cy="346950"/>
              <a:chOff x="5288507" y="2829566"/>
              <a:chExt cx="245389" cy="398127"/>
            </a:xfrm>
          </p:grpSpPr>
          <p:sp>
            <p:nvSpPr>
              <p:cNvPr id="3398" name="Google Shape;3398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7" name="Google Shape;3407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8" name="Google Shape;3408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10" name="Google Shape;3410;p73"/>
            <p:cNvGrpSpPr/>
            <p:nvPr/>
          </p:nvGrpSpPr>
          <p:grpSpPr>
            <a:xfrm rot="7013662" flipH="1">
              <a:off x="5937932" y="3757538"/>
              <a:ext cx="213801" cy="346903"/>
              <a:chOff x="5397982" y="2328265"/>
              <a:chExt cx="245338" cy="398074"/>
            </a:xfrm>
          </p:grpSpPr>
          <p:sp>
            <p:nvSpPr>
              <p:cNvPr id="3411" name="Google Shape;3411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9" name="Google Shape;3419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0" name="Google Shape;3420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1" name="Google Shape;3421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2" name="Google Shape;3422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23" name="Google Shape;3423;p73"/>
            <p:cNvGrpSpPr/>
            <p:nvPr/>
          </p:nvGrpSpPr>
          <p:grpSpPr>
            <a:xfrm rot="7013662" flipH="1">
              <a:off x="5495037" y="3652176"/>
              <a:ext cx="213846" cy="346950"/>
              <a:chOff x="5288507" y="2829566"/>
              <a:chExt cx="245389" cy="398127"/>
            </a:xfrm>
          </p:grpSpPr>
          <p:sp>
            <p:nvSpPr>
              <p:cNvPr id="3424" name="Google Shape;3424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5" name="Google Shape;3425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6" name="Google Shape;3426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7" name="Google Shape;3427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8" name="Google Shape;3428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9" name="Google Shape;3429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0" name="Google Shape;3430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1" name="Google Shape;3431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2" name="Google Shape;3432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3" name="Google Shape;3433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4" name="Google Shape;3434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5" name="Google Shape;3435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36" name="Google Shape;3436;p73"/>
            <p:cNvGrpSpPr/>
            <p:nvPr/>
          </p:nvGrpSpPr>
          <p:grpSpPr>
            <a:xfrm rot="7013662" flipH="1">
              <a:off x="7665677" y="4173383"/>
              <a:ext cx="213801" cy="346903"/>
              <a:chOff x="5397982" y="2328265"/>
              <a:chExt cx="245338" cy="398074"/>
            </a:xfrm>
          </p:grpSpPr>
          <p:sp>
            <p:nvSpPr>
              <p:cNvPr id="3437" name="Google Shape;3437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8" name="Google Shape;3438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9" name="Google Shape;3439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0" name="Google Shape;3440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1" name="Google Shape;3441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2" name="Google Shape;3442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3" name="Google Shape;3443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4" name="Google Shape;3444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5" name="Google Shape;3445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6" name="Google Shape;3446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7" name="Google Shape;3447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8" name="Google Shape;3448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49" name="Google Shape;3449;p73"/>
            <p:cNvGrpSpPr/>
            <p:nvPr/>
          </p:nvGrpSpPr>
          <p:grpSpPr>
            <a:xfrm>
              <a:off x="5598136" y="1629277"/>
              <a:ext cx="222863" cy="361579"/>
              <a:chOff x="5532704" y="1843554"/>
              <a:chExt cx="245389" cy="398127"/>
            </a:xfrm>
          </p:grpSpPr>
          <p:sp>
            <p:nvSpPr>
              <p:cNvPr id="3450" name="Google Shape;345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1" name="Google Shape;345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2" name="Google Shape;345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3" name="Google Shape;345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4" name="Google Shape;345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5" name="Google Shape;345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6" name="Google Shape;345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7" name="Google Shape;345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8" name="Google Shape;345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9" name="Google Shape;345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0" name="Google Shape;346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1" name="Google Shape;346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62" name="Google Shape;3462;p73"/>
            <p:cNvGrpSpPr/>
            <p:nvPr/>
          </p:nvGrpSpPr>
          <p:grpSpPr>
            <a:xfrm>
              <a:off x="5475782" y="2069491"/>
              <a:ext cx="222816" cy="361530"/>
              <a:chOff x="5397982" y="2328265"/>
              <a:chExt cx="245338" cy="398074"/>
            </a:xfrm>
          </p:grpSpPr>
          <p:sp>
            <p:nvSpPr>
              <p:cNvPr id="3463" name="Google Shape;346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4" name="Google Shape;346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5" name="Google Shape;346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6" name="Google Shape;346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7" name="Google Shape;346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8" name="Google Shape;346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9" name="Google Shape;346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0" name="Google Shape;347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1" name="Google Shape;347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2" name="Google Shape;347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3" name="Google Shape;347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4" name="Google Shape;347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75" name="Google Shape;3475;p73"/>
            <p:cNvGrpSpPr/>
            <p:nvPr/>
          </p:nvGrpSpPr>
          <p:grpSpPr>
            <a:xfrm>
              <a:off x="5376356" y="2524772"/>
              <a:ext cx="222863" cy="361579"/>
              <a:chOff x="5288507" y="2829566"/>
              <a:chExt cx="245389" cy="398127"/>
            </a:xfrm>
          </p:grpSpPr>
          <p:sp>
            <p:nvSpPr>
              <p:cNvPr id="3476" name="Google Shape;347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7" name="Google Shape;347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8" name="Google Shape;347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9" name="Google Shape;347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348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348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88" name="Google Shape;3488;p73"/>
            <p:cNvGrpSpPr/>
            <p:nvPr/>
          </p:nvGrpSpPr>
          <p:grpSpPr>
            <a:xfrm>
              <a:off x="5264402" y="3004486"/>
              <a:ext cx="222816" cy="361530"/>
              <a:chOff x="5397982" y="2328265"/>
              <a:chExt cx="245338" cy="398074"/>
            </a:xfrm>
          </p:grpSpPr>
          <p:sp>
            <p:nvSpPr>
              <p:cNvPr id="3489" name="Google Shape;348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0" name="Google Shape;349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349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01" name="Google Shape;3501;p73"/>
            <p:cNvGrpSpPr/>
            <p:nvPr/>
          </p:nvGrpSpPr>
          <p:grpSpPr>
            <a:xfrm>
              <a:off x="5153506" y="3465747"/>
              <a:ext cx="222863" cy="361579"/>
              <a:chOff x="5288507" y="2829566"/>
              <a:chExt cx="245389" cy="398127"/>
            </a:xfrm>
          </p:grpSpPr>
          <p:sp>
            <p:nvSpPr>
              <p:cNvPr id="3502" name="Google Shape;350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3" name="Google Shape;350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1" name="Google Shape;351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2" name="Google Shape;351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3" name="Google Shape;351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14" name="Google Shape;3514;p73"/>
            <p:cNvGrpSpPr/>
            <p:nvPr/>
          </p:nvGrpSpPr>
          <p:grpSpPr>
            <a:xfrm rot="1611000" flipH="1">
              <a:off x="8500640" y="2360261"/>
              <a:ext cx="222866" cy="361584"/>
              <a:chOff x="5532704" y="1843554"/>
              <a:chExt cx="245389" cy="398127"/>
            </a:xfrm>
          </p:grpSpPr>
          <p:sp>
            <p:nvSpPr>
              <p:cNvPr id="3515" name="Google Shape;3515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3516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3517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8" name="Google Shape;3518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9" name="Google Shape;3519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0" name="Google Shape;3520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1" name="Google Shape;3521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2" name="Google Shape;3522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3" name="Google Shape;3523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4" name="Google Shape;3524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5" name="Google Shape;3525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6" name="Google Shape;3526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27" name="Google Shape;3527;p73"/>
            <p:cNvGrpSpPr/>
            <p:nvPr/>
          </p:nvGrpSpPr>
          <p:grpSpPr>
            <a:xfrm rot="1611000" flipH="1">
              <a:off x="8411032" y="2808298"/>
              <a:ext cx="222819" cy="361535"/>
              <a:chOff x="5397982" y="2328265"/>
              <a:chExt cx="245338" cy="398074"/>
            </a:xfrm>
          </p:grpSpPr>
          <p:sp>
            <p:nvSpPr>
              <p:cNvPr id="3528" name="Google Shape;3528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3529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3530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1" name="Google Shape;3531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2" name="Google Shape;3532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3" name="Google Shape;3533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4" name="Google Shape;3534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5" name="Google Shape;3535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6" name="Google Shape;3536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7" name="Google Shape;3537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8" name="Google Shape;3538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9" name="Google Shape;3539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40" name="Google Shape;3540;p73"/>
            <p:cNvGrpSpPr/>
            <p:nvPr/>
          </p:nvGrpSpPr>
          <p:grpSpPr>
            <a:xfrm rot="1611000" flipH="1">
              <a:off x="8294051" y="3259395"/>
              <a:ext cx="222866" cy="361584"/>
              <a:chOff x="5288507" y="2829566"/>
              <a:chExt cx="245389" cy="398127"/>
            </a:xfrm>
          </p:grpSpPr>
          <p:sp>
            <p:nvSpPr>
              <p:cNvPr id="3541" name="Google Shape;3541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3542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3543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3544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3545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3546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0" name="Google Shape;3550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1" name="Google Shape;3551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53" name="Google Shape;3553;p73"/>
            <p:cNvGrpSpPr/>
            <p:nvPr/>
          </p:nvGrpSpPr>
          <p:grpSpPr>
            <a:xfrm rot="1611000" flipH="1">
              <a:off x="8177217" y="3737937"/>
              <a:ext cx="222819" cy="361535"/>
              <a:chOff x="5397982" y="2328265"/>
              <a:chExt cx="245338" cy="398074"/>
            </a:xfrm>
          </p:grpSpPr>
          <p:sp>
            <p:nvSpPr>
              <p:cNvPr id="3554" name="Google Shape;3554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3556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7" name="Google Shape;3557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8" name="Google Shape;3558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9" name="Google Shape;3559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0" name="Google Shape;3560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1" name="Google Shape;3561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2" name="Google Shape;3562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3" name="Google Shape;3563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4" name="Google Shape;3564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5" name="Google Shape;3565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66" name="Google Shape;3566;p73"/>
            <p:cNvGrpSpPr/>
            <p:nvPr/>
          </p:nvGrpSpPr>
          <p:grpSpPr>
            <a:xfrm rot="1611000" flipH="1">
              <a:off x="8067769" y="4199551"/>
              <a:ext cx="222866" cy="361584"/>
              <a:chOff x="5288507" y="2829566"/>
              <a:chExt cx="245389" cy="398127"/>
            </a:xfrm>
          </p:grpSpPr>
          <p:sp>
            <p:nvSpPr>
              <p:cNvPr id="3567" name="Google Shape;3567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8" name="Google Shape;3568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9" name="Google Shape;3569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0" name="Google Shape;3570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1" name="Google Shape;3571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2" name="Google Shape;3572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3" name="Google Shape;3573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4" name="Google Shape;3574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5" name="Google Shape;3575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6" name="Google Shape;3576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7" name="Google Shape;3577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8" name="Google Shape;3578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79" name="Google Shape;3579;p73"/>
            <p:cNvGrpSpPr/>
            <p:nvPr/>
          </p:nvGrpSpPr>
          <p:grpSpPr>
            <a:xfrm rot="7013662" flipH="1">
              <a:off x="7754815" y="2057897"/>
              <a:ext cx="213846" cy="346950"/>
              <a:chOff x="5532704" y="1843554"/>
              <a:chExt cx="245389" cy="398127"/>
            </a:xfrm>
          </p:grpSpPr>
          <p:sp>
            <p:nvSpPr>
              <p:cNvPr id="3580" name="Google Shape;358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1" name="Google Shape;358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2" name="Google Shape;358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3" name="Google Shape;358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4" name="Google Shape;358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5" name="Google Shape;358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6" name="Google Shape;358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7" name="Google Shape;358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8" name="Google Shape;358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2" name="Google Shape;3592;p73"/>
            <p:cNvGrpSpPr/>
            <p:nvPr/>
          </p:nvGrpSpPr>
          <p:grpSpPr>
            <a:xfrm rot="7013662" flipH="1">
              <a:off x="7325024" y="1971584"/>
              <a:ext cx="213801" cy="346903"/>
              <a:chOff x="5397982" y="2328265"/>
              <a:chExt cx="245338" cy="398074"/>
            </a:xfrm>
          </p:grpSpPr>
          <p:sp>
            <p:nvSpPr>
              <p:cNvPr id="3593" name="Google Shape;359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7" name="Google Shape;359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8" name="Google Shape;359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9" name="Google Shape;359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05" name="Google Shape;3605;p73"/>
            <p:cNvGrpSpPr/>
            <p:nvPr/>
          </p:nvGrpSpPr>
          <p:grpSpPr>
            <a:xfrm rot="7013662" flipH="1">
              <a:off x="6892224" y="1859002"/>
              <a:ext cx="213846" cy="346950"/>
              <a:chOff x="5288507" y="2829566"/>
              <a:chExt cx="245389" cy="398127"/>
            </a:xfrm>
          </p:grpSpPr>
          <p:sp>
            <p:nvSpPr>
              <p:cNvPr id="3606" name="Google Shape;360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0" name="Google Shape;361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1" name="Google Shape;361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2" name="Google Shape;361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3" name="Google Shape;361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4" name="Google Shape;361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5" name="Google Shape;361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6" name="Google Shape;361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7" name="Google Shape;361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18" name="Google Shape;3618;p73"/>
            <p:cNvGrpSpPr/>
            <p:nvPr/>
          </p:nvGrpSpPr>
          <p:grpSpPr>
            <a:xfrm rot="7013662" flipH="1">
              <a:off x="6433194" y="1746613"/>
              <a:ext cx="213801" cy="346903"/>
              <a:chOff x="5397982" y="2328265"/>
              <a:chExt cx="245338" cy="398074"/>
            </a:xfrm>
          </p:grpSpPr>
          <p:sp>
            <p:nvSpPr>
              <p:cNvPr id="3619" name="Google Shape;361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0" name="Google Shape;362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1" name="Google Shape;362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2" name="Google Shape;362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3" name="Google Shape;362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4" name="Google Shape;362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5" name="Google Shape;362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6" name="Google Shape;362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7" name="Google Shape;362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8" name="Google Shape;362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9" name="Google Shape;362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0" name="Google Shape;363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31" name="Google Shape;3631;p73"/>
            <p:cNvGrpSpPr/>
            <p:nvPr/>
          </p:nvGrpSpPr>
          <p:grpSpPr>
            <a:xfrm rot="7013662" flipH="1">
              <a:off x="5990299" y="1641251"/>
              <a:ext cx="213846" cy="346950"/>
              <a:chOff x="5288507" y="2829566"/>
              <a:chExt cx="245389" cy="398127"/>
            </a:xfrm>
          </p:grpSpPr>
          <p:sp>
            <p:nvSpPr>
              <p:cNvPr id="3632" name="Google Shape;363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3" name="Google Shape;363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4" name="Google Shape;363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5" name="Google Shape;363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6" name="Google Shape;363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7" name="Google Shape;363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8" name="Google Shape;363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9" name="Google Shape;363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0" name="Google Shape;364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1" name="Google Shape;364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2" name="Google Shape;364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3" name="Google Shape;364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4" name="Google Shape;3644;p73"/>
            <p:cNvGrpSpPr/>
            <p:nvPr/>
          </p:nvGrpSpPr>
          <p:grpSpPr>
            <a:xfrm rot="7013662" flipH="1">
              <a:off x="8160939" y="2162458"/>
              <a:ext cx="213801" cy="346903"/>
              <a:chOff x="5397982" y="2328265"/>
              <a:chExt cx="245338" cy="398074"/>
            </a:xfrm>
          </p:grpSpPr>
          <p:sp>
            <p:nvSpPr>
              <p:cNvPr id="3645" name="Google Shape;364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6" name="Google Shape;364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7" name="Google Shape;364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8" name="Google Shape;364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9" name="Google Shape;364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0" name="Google Shape;365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1" name="Google Shape;365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2" name="Google Shape;365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3" name="Google Shape;365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4" name="Google Shape;365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5" name="Google Shape;365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6" name="Google Shape;365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662" name="Google Shape;3662;p73"/>
          <p:cNvSpPr/>
          <p:nvPr/>
        </p:nvSpPr>
        <p:spPr>
          <a:xfrm>
            <a:off x="2813581" y="1232785"/>
            <a:ext cx="4608306" cy="2518686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64" name="Google Shape;3664;p73"/>
          <p:cNvGrpSpPr/>
          <p:nvPr/>
        </p:nvGrpSpPr>
        <p:grpSpPr>
          <a:xfrm>
            <a:off x="3973630" y="4459555"/>
            <a:ext cx="1917754" cy="265358"/>
            <a:chOff x="5889124" y="4026299"/>
            <a:chExt cx="1800075" cy="249075"/>
          </a:xfrm>
        </p:grpSpPr>
        <p:sp>
          <p:nvSpPr>
            <p:cNvPr id="3665" name="Google Shape;3665;p73"/>
            <p:cNvSpPr/>
            <p:nvPr/>
          </p:nvSpPr>
          <p:spPr>
            <a:xfrm rot="10800000">
              <a:off x="5889124" y="4026299"/>
              <a:ext cx="1800075" cy="24907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66" name="Google Shape;3666;p73"/>
            <p:cNvGrpSpPr/>
            <p:nvPr/>
          </p:nvGrpSpPr>
          <p:grpSpPr>
            <a:xfrm rot="-5400000">
              <a:off x="6116695" y="4027378"/>
              <a:ext cx="57254" cy="137072"/>
              <a:chOff x="3197462" y="129838"/>
              <a:chExt cx="465478" cy="1040001"/>
            </a:xfrm>
          </p:grpSpPr>
          <p:sp>
            <p:nvSpPr>
              <p:cNvPr id="3667" name="Google Shape;366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8" name="Google Shape;366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9" name="Google Shape;366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0" name="Google Shape;367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1" name="Google Shape;367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2" name="Google Shape;367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73" name="Google Shape;3673;p73"/>
            <p:cNvGrpSpPr/>
            <p:nvPr/>
          </p:nvGrpSpPr>
          <p:grpSpPr>
            <a:xfrm rot="-5400000">
              <a:off x="6393433" y="4027378"/>
              <a:ext cx="57254" cy="137072"/>
              <a:chOff x="3197462" y="129838"/>
              <a:chExt cx="465478" cy="1040001"/>
            </a:xfrm>
          </p:grpSpPr>
          <p:sp>
            <p:nvSpPr>
              <p:cNvPr id="3674" name="Google Shape;3674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5" name="Google Shape;3675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6" name="Google Shape;3676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7" name="Google Shape;3677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8" name="Google Shape;3678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9" name="Google Shape;3679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80" name="Google Shape;3680;p73"/>
            <p:cNvGrpSpPr/>
            <p:nvPr/>
          </p:nvGrpSpPr>
          <p:grpSpPr>
            <a:xfrm rot="-5400000">
              <a:off x="6670171" y="4027378"/>
              <a:ext cx="57254" cy="137072"/>
              <a:chOff x="3197462" y="129838"/>
              <a:chExt cx="465478" cy="1040001"/>
            </a:xfrm>
          </p:grpSpPr>
          <p:sp>
            <p:nvSpPr>
              <p:cNvPr id="3681" name="Google Shape;3681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2" name="Google Shape;3682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3" name="Google Shape;3683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4" name="Google Shape;3684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5" name="Google Shape;3685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6" name="Google Shape;3686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87" name="Google Shape;3687;p73"/>
            <p:cNvGrpSpPr/>
            <p:nvPr/>
          </p:nvGrpSpPr>
          <p:grpSpPr>
            <a:xfrm rot="-5400000">
              <a:off x="6946909" y="4027378"/>
              <a:ext cx="57254" cy="137072"/>
              <a:chOff x="3197462" y="129838"/>
              <a:chExt cx="465478" cy="1040001"/>
            </a:xfrm>
          </p:grpSpPr>
          <p:sp>
            <p:nvSpPr>
              <p:cNvPr id="3688" name="Google Shape;3688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9" name="Google Shape;3689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0" name="Google Shape;3690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1" name="Google Shape;3691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2" name="Google Shape;3692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3" name="Google Shape;3693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94" name="Google Shape;3694;p73"/>
            <p:cNvGrpSpPr/>
            <p:nvPr/>
          </p:nvGrpSpPr>
          <p:grpSpPr>
            <a:xfrm rot="-5400000">
              <a:off x="7223647" y="4027378"/>
              <a:ext cx="57254" cy="137072"/>
              <a:chOff x="3197462" y="129838"/>
              <a:chExt cx="465478" cy="1040001"/>
            </a:xfrm>
          </p:grpSpPr>
          <p:sp>
            <p:nvSpPr>
              <p:cNvPr id="3695" name="Google Shape;3695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6" name="Google Shape;3696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7" name="Google Shape;3697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8" name="Google Shape;3698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9" name="Google Shape;3699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0" name="Google Shape;3700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01" name="Google Shape;3701;p73"/>
            <p:cNvGrpSpPr/>
            <p:nvPr/>
          </p:nvGrpSpPr>
          <p:grpSpPr>
            <a:xfrm rot="-5400000">
              <a:off x="7500384" y="4027378"/>
              <a:ext cx="57254" cy="137072"/>
              <a:chOff x="3197462" y="129838"/>
              <a:chExt cx="465478" cy="1040001"/>
            </a:xfrm>
          </p:grpSpPr>
          <p:sp>
            <p:nvSpPr>
              <p:cNvPr id="3702" name="Google Shape;3702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3" name="Google Shape;3703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4" name="Google Shape;3704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5" name="Google Shape;3705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6" name="Google Shape;3706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7" name="Google Shape;3707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08" name="Google Shape;3708;p73"/>
            <p:cNvGrpSpPr/>
            <p:nvPr/>
          </p:nvGrpSpPr>
          <p:grpSpPr>
            <a:xfrm rot="-5400000">
              <a:off x="6269480" y="4131553"/>
              <a:ext cx="57254" cy="137072"/>
              <a:chOff x="3197462" y="129838"/>
              <a:chExt cx="465478" cy="1040001"/>
            </a:xfrm>
          </p:grpSpPr>
          <p:sp>
            <p:nvSpPr>
              <p:cNvPr id="3709" name="Google Shape;3709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0" name="Google Shape;3710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1" name="Google Shape;3711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2" name="Google Shape;3712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3" name="Google Shape;3713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4" name="Google Shape;3714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5" name="Google Shape;3715;p73"/>
            <p:cNvGrpSpPr/>
            <p:nvPr/>
          </p:nvGrpSpPr>
          <p:grpSpPr>
            <a:xfrm rot="-5400000">
              <a:off x="6546218" y="4131553"/>
              <a:ext cx="57254" cy="137072"/>
              <a:chOff x="3197462" y="129838"/>
              <a:chExt cx="465478" cy="1040001"/>
            </a:xfrm>
          </p:grpSpPr>
          <p:sp>
            <p:nvSpPr>
              <p:cNvPr id="3716" name="Google Shape;3716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7" name="Google Shape;3717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8" name="Google Shape;3718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9" name="Google Shape;3719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0" name="Google Shape;3720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1" name="Google Shape;3721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22" name="Google Shape;3722;p73"/>
            <p:cNvGrpSpPr/>
            <p:nvPr/>
          </p:nvGrpSpPr>
          <p:grpSpPr>
            <a:xfrm rot="-5400000">
              <a:off x="6822956" y="4131553"/>
              <a:ext cx="57254" cy="137072"/>
              <a:chOff x="3197462" y="129838"/>
              <a:chExt cx="465478" cy="1040001"/>
            </a:xfrm>
          </p:grpSpPr>
          <p:sp>
            <p:nvSpPr>
              <p:cNvPr id="3723" name="Google Shape;3723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4" name="Google Shape;3724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5" name="Google Shape;3725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6" name="Google Shape;3726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7" name="Google Shape;3727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8" name="Google Shape;3728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29" name="Google Shape;3729;p73"/>
            <p:cNvGrpSpPr/>
            <p:nvPr/>
          </p:nvGrpSpPr>
          <p:grpSpPr>
            <a:xfrm rot="-5400000">
              <a:off x="7099693" y="4131553"/>
              <a:ext cx="57254" cy="137072"/>
              <a:chOff x="3197462" y="129838"/>
              <a:chExt cx="465478" cy="1040001"/>
            </a:xfrm>
          </p:grpSpPr>
          <p:sp>
            <p:nvSpPr>
              <p:cNvPr id="3730" name="Google Shape;3730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1" name="Google Shape;3731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2" name="Google Shape;3732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36" name="Google Shape;3736;p73"/>
            <p:cNvGrpSpPr/>
            <p:nvPr/>
          </p:nvGrpSpPr>
          <p:grpSpPr>
            <a:xfrm rot="-5400000">
              <a:off x="7376431" y="4131553"/>
              <a:ext cx="57254" cy="137072"/>
              <a:chOff x="3197462" y="129838"/>
              <a:chExt cx="465478" cy="1040001"/>
            </a:xfrm>
          </p:grpSpPr>
          <p:sp>
            <p:nvSpPr>
              <p:cNvPr id="3737" name="Google Shape;373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8" name="Google Shape;373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9" name="Google Shape;373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0" name="Google Shape;374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1" name="Google Shape;374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2" name="Google Shape;374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743" name="Google Shape;3743;p73"/>
          <p:cNvSpPr/>
          <p:nvPr/>
        </p:nvSpPr>
        <p:spPr>
          <a:xfrm rot="8749714">
            <a:off x="5405185" y="1592468"/>
            <a:ext cx="632432" cy="214463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4" name="Google Shape;3744;p73"/>
          <p:cNvSpPr/>
          <p:nvPr/>
        </p:nvSpPr>
        <p:spPr>
          <a:xfrm rot="-7188483">
            <a:off x="8361309" y="2303890"/>
            <a:ext cx="632436" cy="214464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2531249" y="1847315"/>
            <a:ext cx="4887020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CẢM ƠN CÁC EM ĐÃ CHÚ Ý LẮNG NGHE</a:t>
            </a:r>
            <a:endParaRPr lang="vi-VN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414;p58"/>
          <p:cNvGrpSpPr/>
          <p:nvPr/>
        </p:nvGrpSpPr>
        <p:grpSpPr>
          <a:xfrm>
            <a:off x="849971" y="320340"/>
            <a:ext cx="7821380" cy="4859871"/>
            <a:chOff x="1221366" y="192559"/>
            <a:chExt cx="7821380" cy="4859871"/>
          </a:xfrm>
        </p:grpSpPr>
        <p:sp>
          <p:nvSpPr>
            <p:cNvPr id="5" name="Google Shape;2415;p58"/>
            <p:cNvSpPr/>
            <p:nvPr/>
          </p:nvSpPr>
          <p:spPr>
            <a:xfrm>
              <a:off x="1467500" y="589000"/>
              <a:ext cx="7252852" cy="4014495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416;p58"/>
            <p:cNvSpPr/>
            <p:nvPr/>
          </p:nvSpPr>
          <p:spPr>
            <a:xfrm rot="-7882638">
              <a:off x="1162380" y="4135729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417;p58"/>
            <p:cNvSpPr/>
            <p:nvPr/>
          </p:nvSpPr>
          <p:spPr>
            <a:xfrm rot="-7882638">
              <a:off x="7706055" y="635979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2420;p58"/>
          <p:cNvGrpSpPr/>
          <p:nvPr/>
        </p:nvGrpSpPr>
        <p:grpSpPr>
          <a:xfrm rot="-3780534">
            <a:off x="899841" y="237109"/>
            <a:ext cx="804234" cy="959346"/>
            <a:chOff x="7663650" y="-223800"/>
            <a:chExt cx="1364498" cy="1627668"/>
          </a:xfrm>
        </p:grpSpPr>
        <p:sp>
          <p:nvSpPr>
            <p:cNvPr id="9" name="Google Shape;2421;p58"/>
            <p:cNvSpPr/>
            <p:nvPr/>
          </p:nvSpPr>
          <p:spPr>
            <a:xfrm>
              <a:off x="7740403" y="-153961"/>
              <a:ext cx="1277105" cy="1463009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422;p58"/>
            <p:cNvSpPr/>
            <p:nvPr/>
          </p:nvSpPr>
          <p:spPr>
            <a:xfrm>
              <a:off x="7663650" y="-223800"/>
              <a:ext cx="1359258" cy="1627668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423;p58"/>
            <p:cNvSpPr/>
            <p:nvPr/>
          </p:nvSpPr>
          <p:spPr>
            <a:xfrm>
              <a:off x="8213836" y="535551"/>
              <a:ext cx="469503" cy="627905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424;p58"/>
            <p:cNvSpPr/>
            <p:nvPr/>
          </p:nvSpPr>
          <p:spPr>
            <a:xfrm>
              <a:off x="7954159" y="297926"/>
              <a:ext cx="631235" cy="704002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425;p58"/>
            <p:cNvSpPr/>
            <p:nvPr/>
          </p:nvSpPr>
          <p:spPr>
            <a:xfrm>
              <a:off x="7750646" y="202654"/>
              <a:ext cx="572144" cy="601463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426;p58"/>
            <p:cNvSpPr/>
            <p:nvPr/>
          </p:nvSpPr>
          <p:spPr>
            <a:xfrm>
              <a:off x="7854547" y="348741"/>
              <a:ext cx="71556" cy="91287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427;p58"/>
            <p:cNvSpPr/>
            <p:nvPr/>
          </p:nvSpPr>
          <p:spPr>
            <a:xfrm>
              <a:off x="7866961" y="350154"/>
              <a:ext cx="178234" cy="177779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28;p58"/>
            <p:cNvSpPr/>
            <p:nvPr/>
          </p:nvSpPr>
          <p:spPr>
            <a:xfrm>
              <a:off x="8510754" y="876269"/>
              <a:ext cx="98705" cy="98705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29;p58"/>
            <p:cNvSpPr/>
            <p:nvPr/>
          </p:nvSpPr>
          <p:spPr>
            <a:xfrm>
              <a:off x="8413312" y="800022"/>
              <a:ext cx="178789" cy="165921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30;p58"/>
            <p:cNvSpPr/>
            <p:nvPr/>
          </p:nvSpPr>
          <p:spPr>
            <a:xfrm>
              <a:off x="8318746" y="-147502"/>
              <a:ext cx="709402" cy="618014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31;p58"/>
            <p:cNvSpPr/>
            <p:nvPr/>
          </p:nvSpPr>
          <p:spPr>
            <a:xfrm>
              <a:off x="8038531" y="81848"/>
              <a:ext cx="733472" cy="672009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32;p58"/>
            <p:cNvSpPr/>
            <p:nvPr/>
          </p:nvSpPr>
          <p:spPr>
            <a:xfrm>
              <a:off x="8056345" y="-27251"/>
              <a:ext cx="788779" cy="767535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33;p58"/>
            <p:cNvSpPr/>
            <p:nvPr/>
          </p:nvSpPr>
          <p:spPr>
            <a:xfrm>
              <a:off x="8138093" y="-62625"/>
              <a:ext cx="749923" cy="738367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34;p58"/>
            <p:cNvSpPr/>
            <p:nvPr/>
          </p:nvSpPr>
          <p:spPr>
            <a:xfrm>
              <a:off x="7750646" y="763336"/>
              <a:ext cx="492817" cy="552110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35;p58"/>
            <p:cNvSpPr/>
            <p:nvPr/>
          </p:nvSpPr>
          <p:spPr>
            <a:xfrm>
              <a:off x="7759225" y="1130547"/>
              <a:ext cx="181413" cy="18489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36;p58"/>
            <p:cNvSpPr/>
            <p:nvPr/>
          </p:nvSpPr>
          <p:spPr>
            <a:xfrm>
              <a:off x="8024705" y="261543"/>
              <a:ext cx="209722" cy="197561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437;p58"/>
            <p:cNvSpPr/>
            <p:nvPr/>
          </p:nvSpPr>
          <p:spPr>
            <a:xfrm>
              <a:off x="8430923" y="631075"/>
              <a:ext cx="221429" cy="18186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438;p58"/>
            <p:cNvSpPr/>
            <p:nvPr/>
          </p:nvSpPr>
          <p:spPr>
            <a:xfrm>
              <a:off x="7953200" y="501893"/>
              <a:ext cx="581076" cy="457897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439;p58"/>
            <p:cNvSpPr/>
            <p:nvPr/>
          </p:nvSpPr>
          <p:spPr>
            <a:xfrm>
              <a:off x="7953200" y="557703"/>
              <a:ext cx="137763" cy="13443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40;p58"/>
            <p:cNvSpPr/>
            <p:nvPr/>
          </p:nvSpPr>
          <p:spPr>
            <a:xfrm>
              <a:off x="8249159" y="834083"/>
              <a:ext cx="195138" cy="114903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2441;p58"/>
          <p:cNvGrpSpPr/>
          <p:nvPr/>
        </p:nvGrpSpPr>
        <p:grpSpPr>
          <a:xfrm rot="-872953">
            <a:off x="7223032" y="3928202"/>
            <a:ext cx="1277208" cy="1034110"/>
            <a:chOff x="8196023" y="1954943"/>
            <a:chExt cx="1556011" cy="1259847"/>
          </a:xfrm>
        </p:grpSpPr>
        <p:sp>
          <p:nvSpPr>
            <p:cNvPr id="30" name="Google Shape;2442;p58"/>
            <p:cNvSpPr/>
            <p:nvPr/>
          </p:nvSpPr>
          <p:spPr>
            <a:xfrm>
              <a:off x="8196023" y="1954943"/>
              <a:ext cx="1551015" cy="1259847"/>
            </a:xfrm>
            <a:custGeom>
              <a:avLst/>
              <a:gdLst/>
              <a:ahLst/>
              <a:cxnLst/>
              <a:rect l="l" t="t" r="r" b="b"/>
              <a:pathLst>
                <a:path w="30736" h="24966" extrusionOk="0">
                  <a:moveTo>
                    <a:pt x="10341" y="0"/>
                  </a:moveTo>
                  <a:cubicBezTo>
                    <a:pt x="8287" y="0"/>
                    <a:pt x="7101" y="817"/>
                    <a:pt x="6469" y="1507"/>
                  </a:cubicBezTo>
                  <a:cubicBezTo>
                    <a:pt x="6120" y="1885"/>
                    <a:pt x="5865" y="2290"/>
                    <a:pt x="5680" y="2692"/>
                  </a:cubicBezTo>
                  <a:cubicBezTo>
                    <a:pt x="5114" y="2414"/>
                    <a:pt x="4462" y="2210"/>
                    <a:pt x="3792" y="2210"/>
                  </a:cubicBezTo>
                  <a:cubicBezTo>
                    <a:pt x="2937" y="2210"/>
                    <a:pt x="1389" y="2550"/>
                    <a:pt x="581" y="4816"/>
                  </a:cubicBezTo>
                  <a:cubicBezTo>
                    <a:pt x="0" y="6460"/>
                    <a:pt x="430" y="7632"/>
                    <a:pt x="892" y="8321"/>
                  </a:cubicBezTo>
                  <a:cubicBezTo>
                    <a:pt x="1696" y="9515"/>
                    <a:pt x="3135" y="10096"/>
                    <a:pt x="4288" y="10375"/>
                  </a:cubicBezTo>
                  <a:cubicBezTo>
                    <a:pt x="4070" y="12500"/>
                    <a:pt x="4708" y="15545"/>
                    <a:pt x="7985" y="18086"/>
                  </a:cubicBezTo>
                  <a:cubicBezTo>
                    <a:pt x="9708" y="19426"/>
                    <a:pt x="11560" y="20106"/>
                    <a:pt x="13476" y="20106"/>
                  </a:cubicBezTo>
                  <a:cubicBezTo>
                    <a:pt x="14406" y="20106"/>
                    <a:pt x="15243" y="19941"/>
                    <a:pt x="15951" y="19714"/>
                  </a:cubicBezTo>
                  <a:cubicBezTo>
                    <a:pt x="16073" y="20111"/>
                    <a:pt x="16258" y="20512"/>
                    <a:pt x="16498" y="20904"/>
                  </a:cubicBezTo>
                  <a:cubicBezTo>
                    <a:pt x="17906" y="23218"/>
                    <a:pt x="21097" y="24966"/>
                    <a:pt x="23917" y="24966"/>
                  </a:cubicBezTo>
                  <a:cubicBezTo>
                    <a:pt x="26669" y="24966"/>
                    <a:pt x="28799" y="23402"/>
                    <a:pt x="29762" y="20678"/>
                  </a:cubicBezTo>
                  <a:cubicBezTo>
                    <a:pt x="30736" y="17925"/>
                    <a:pt x="30651" y="15711"/>
                    <a:pt x="29498" y="14087"/>
                  </a:cubicBezTo>
                  <a:cubicBezTo>
                    <a:pt x="28809" y="13104"/>
                    <a:pt x="27859" y="12537"/>
                    <a:pt x="26968" y="12202"/>
                  </a:cubicBezTo>
                  <a:cubicBezTo>
                    <a:pt x="27907" y="10696"/>
                    <a:pt x="28903" y="8495"/>
                    <a:pt x="28624" y="6243"/>
                  </a:cubicBezTo>
                  <a:cubicBezTo>
                    <a:pt x="28389" y="4326"/>
                    <a:pt x="27317" y="2735"/>
                    <a:pt x="25447" y="1516"/>
                  </a:cubicBezTo>
                  <a:cubicBezTo>
                    <a:pt x="23983" y="562"/>
                    <a:pt x="22491" y="76"/>
                    <a:pt x="21012" y="76"/>
                  </a:cubicBezTo>
                  <a:cubicBezTo>
                    <a:pt x="18614" y="76"/>
                    <a:pt x="16762" y="1342"/>
                    <a:pt x="15535" y="2560"/>
                  </a:cubicBezTo>
                  <a:cubicBezTo>
                    <a:pt x="14676" y="1252"/>
                    <a:pt x="13160" y="95"/>
                    <a:pt x="10649" y="6"/>
                  </a:cubicBezTo>
                  <a:cubicBezTo>
                    <a:pt x="10544" y="0"/>
                    <a:pt x="10440" y="0"/>
                    <a:pt x="10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443;p58"/>
            <p:cNvSpPr/>
            <p:nvPr/>
          </p:nvSpPr>
          <p:spPr>
            <a:xfrm>
              <a:off x="8229378" y="2027608"/>
              <a:ext cx="1522655" cy="1114313"/>
            </a:xfrm>
            <a:custGeom>
              <a:avLst/>
              <a:gdLst/>
              <a:ahLst/>
              <a:cxnLst/>
              <a:rect l="l" t="t" r="r" b="b"/>
              <a:pathLst>
                <a:path w="30174" h="22082" extrusionOk="0">
                  <a:moveTo>
                    <a:pt x="9689" y="0"/>
                  </a:moveTo>
                  <a:cubicBezTo>
                    <a:pt x="5683" y="0"/>
                    <a:pt x="5978" y="3712"/>
                    <a:pt x="5978" y="3712"/>
                  </a:cubicBezTo>
                  <a:cubicBezTo>
                    <a:pt x="5978" y="3712"/>
                    <a:pt x="4504" y="2214"/>
                    <a:pt x="3129" y="2214"/>
                  </a:cubicBezTo>
                  <a:cubicBezTo>
                    <a:pt x="2411" y="2214"/>
                    <a:pt x="1720" y="2622"/>
                    <a:pt x="1280" y="3864"/>
                  </a:cubicBezTo>
                  <a:cubicBezTo>
                    <a:pt x="0" y="7480"/>
                    <a:pt x="5379" y="7754"/>
                    <a:pt x="5379" y="7754"/>
                  </a:cubicBezTo>
                  <a:cubicBezTo>
                    <a:pt x="5379" y="7754"/>
                    <a:pt x="3574" y="11914"/>
                    <a:pt x="8207" y="15508"/>
                  </a:cubicBezTo>
                  <a:cubicBezTo>
                    <a:pt x="9883" y="16807"/>
                    <a:pt x="11470" y="17221"/>
                    <a:pt x="12814" y="17221"/>
                  </a:cubicBezTo>
                  <a:cubicBezTo>
                    <a:pt x="15187" y="17221"/>
                    <a:pt x="16800" y="15928"/>
                    <a:pt x="16801" y="15927"/>
                  </a:cubicBezTo>
                  <a:lnTo>
                    <a:pt x="16801" y="15927"/>
                  </a:lnTo>
                  <a:cubicBezTo>
                    <a:pt x="15443" y="18553"/>
                    <a:pt x="19579" y="22081"/>
                    <a:pt x="23259" y="22081"/>
                  </a:cubicBezTo>
                  <a:cubicBezTo>
                    <a:pt x="25132" y="22081"/>
                    <a:pt x="26888" y="21167"/>
                    <a:pt x="27741" y="18756"/>
                  </a:cubicBezTo>
                  <a:cubicBezTo>
                    <a:pt x="30174" y="11884"/>
                    <a:pt x="24275" y="11749"/>
                    <a:pt x="23808" y="11749"/>
                  </a:cubicBezTo>
                  <a:cubicBezTo>
                    <a:pt x="23789" y="11749"/>
                    <a:pt x="23779" y="11749"/>
                    <a:pt x="23779" y="11749"/>
                  </a:cubicBezTo>
                  <a:cubicBezTo>
                    <a:pt x="23779" y="11749"/>
                    <a:pt x="29905" y="5133"/>
                    <a:pt x="23997" y="1286"/>
                  </a:cubicBezTo>
                  <a:cubicBezTo>
                    <a:pt x="22664" y="417"/>
                    <a:pt x="21443" y="81"/>
                    <a:pt x="20353" y="81"/>
                  </a:cubicBezTo>
                  <a:cubicBezTo>
                    <a:pt x="16611" y="81"/>
                    <a:pt x="14397" y="4038"/>
                    <a:pt x="14397" y="4038"/>
                  </a:cubicBezTo>
                  <a:cubicBezTo>
                    <a:pt x="14397" y="4038"/>
                    <a:pt x="14199" y="166"/>
                    <a:pt x="9935" y="5"/>
                  </a:cubicBezTo>
                  <a:cubicBezTo>
                    <a:pt x="9851" y="2"/>
                    <a:pt x="9769" y="0"/>
                    <a:pt x="96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444;p58"/>
            <p:cNvSpPr/>
            <p:nvPr/>
          </p:nvSpPr>
          <p:spPr>
            <a:xfrm>
              <a:off x="9113118" y="2417426"/>
              <a:ext cx="132565" cy="155879"/>
            </a:xfrm>
            <a:custGeom>
              <a:avLst/>
              <a:gdLst/>
              <a:ahLst/>
              <a:cxnLst/>
              <a:rect l="l" t="t" r="r" b="b"/>
              <a:pathLst>
                <a:path w="2627" h="3089" extrusionOk="0">
                  <a:moveTo>
                    <a:pt x="1940" y="0"/>
                  </a:moveTo>
                  <a:cubicBezTo>
                    <a:pt x="1519" y="0"/>
                    <a:pt x="955" y="424"/>
                    <a:pt x="554" y="1087"/>
                  </a:cubicBezTo>
                  <a:cubicBezTo>
                    <a:pt x="62" y="1899"/>
                    <a:pt x="1" y="2763"/>
                    <a:pt x="421" y="3018"/>
                  </a:cubicBezTo>
                  <a:cubicBezTo>
                    <a:pt x="499" y="3066"/>
                    <a:pt x="590" y="3089"/>
                    <a:pt x="687" y="3089"/>
                  </a:cubicBezTo>
                  <a:cubicBezTo>
                    <a:pt x="1108" y="3089"/>
                    <a:pt x="1671" y="2665"/>
                    <a:pt x="2073" y="2003"/>
                  </a:cubicBezTo>
                  <a:cubicBezTo>
                    <a:pt x="2565" y="1191"/>
                    <a:pt x="2626" y="326"/>
                    <a:pt x="2206" y="71"/>
                  </a:cubicBezTo>
                  <a:cubicBezTo>
                    <a:pt x="2127" y="23"/>
                    <a:pt x="2037" y="0"/>
                    <a:pt x="1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445;p58"/>
            <p:cNvSpPr/>
            <p:nvPr/>
          </p:nvSpPr>
          <p:spPr>
            <a:xfrm>
              <a:off x="8732584" y="2214923"/>
              <a:ext cx="132363" cy="155879"/>
            </a:xfrm>
            <a:custGeom>
              <a:avLst/>
              <a:gdLst/>
              <a:ahLst/>
              <a:cxnLst/>
              <a:rect l="l" t="t" r="r" b="b"/>
              <a:pathLst>
                <a:path w="2623" h="3089" extrusionOk="0">
                  <a:moveTo>
                    <a:pt x="1938" y="0"/>
                  </a:moveTo>
                  <a:cubicBezTo>
                    <a:pt x="1516" y="0"/>
                    <a:pt x="956" y="424"/>
                    <a:pt x="554" y="1087"/>
                  </a:cubicBezTo>
                  <a:cubicBezTo>
                    <a:pt x="62" y="1898"/>
                    <a:pt x="1" y="2763"/>
                    <a:pt x="417" y="3018"/>
                  </a:cubicBezTo>
                  <a:cubicBezTo>
                    <a:pt x="496" y="3066"/>
                    <a:pt x="587" y="3089"/>
                    <a:pt x="685" y="3089"/>
                  </a:cubicBezTo>
                  <a:cubicBezTo>
                    <a:pt x="1108" y="3089"/>
                    <a:pt x="1671" y="2665"/>
                    <a:pt x="2069" y="2002"/>
                  </a:cubicBezTo>
                  <a:cubicBezTo>
                    <a:pt x="2565" y="1190"/>
                    <a:pt x="2622" y="326"/>
                    <a:pt x="2206" y="71"/>
                  </a:cubicBezTo>
                  <a:cubicBezTo>
                    <a:pt x="2127" y="23"/>
                    <a:pt x="2036" y="0"/>
                    <a:pt x="1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446;p58"/>
            <p:cNvSpPr/>
            <p:nvPr/>
          </p:nvSpPr>
          <p:spPr>
            <a:xfrm>
              <a:off x="8492890" y="2299699"/>
              <a:ext cx="216181" cy="166930"/>
            </a:xfrm>
            <a:custGeom>
              <a:avLst/>
              <a:gdLst/>
              <a:ahLst/>
              <a:cxnLst/>
              <a:rect l="l" t="t" r="r" b="b"/>
              <a:pathLst>
                <a:path w="4284" h="3308" extrusionOk="0">
                  <a:moveTo>
                    <a:pt x="1424" y="0"/>
                  </a:moveTo>
                  <a:cubicBezTo>
                    <a:pt x="1007" y="0"/>
                    <a:pt x="651" y="143"/>
                    <a:pt x="444" y="431"/>
                  </a:cubicBezTo>
                  <a:cubicBezTo>
                    <a:pt x="0" y="1050"/>
                    <a:pt x="407" y="2093"/>
                    <a:pt x="1342" y="2768"/>
                  </a:cubicBezTo>
                  <a:cubicBezTo>
                    <a:pt x="1840" y="3126"/>
                    <a:pt x="2389" y="3308"/>
                    <a:pt x="2860" y="3308"/>
                  </a:cubicBezTo>
                  <a:cubicBezTo>
                    <a:pt x="3278" y="3308"/>
                    <a:pt x="3636" y="3165"/>
                    <a:pt x="3844" y="2877"/>
                  </a:cubicBezTo>
                  <a:cubicBezTo>
                    <a:pt x="4284" y="2258"/>
                    <a:pt x="3882" y="1214"/>
                    <a:pt x="2942" y="540"/>
                  </a:cubicBezTo>
                  <a:cubicBezTo>
                    <a:pt x="2444" y="182"/>
                    <a:pt x="1895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447;p58"/>
            <p:cNvSpPr/>
            <p:nvPr/>
          </p:nvSpPr>
          <p:spPr>
            <a:xfrm>
              <a:off x="9049738" y="2627298"/>
              <a:ext cx="216181" cy="166728"/>
            </a:xfrm>
            <a:custGeom>
              <a:avLst/>
              <a:gdLst/>
              <a:ahLst/>
              <a:cxnLst/>
              <a:rect l="l" t="t" r="r" b="b"/>
              <a:pathLst>
                <a:path w="4284" h="3304" extrusionOk="0">
                  <a:moveTo>
                    <a:pt x="1425" y="1"/>
                  </a:moveTo>
                  <a:cubicBezTo>
                    <a:pt x="1007" y="1"/>
                    <a:pt x="651" y="143"/>
                    <a:pt x="445" y="432"/>
                  </a:cubicBezTo>
                  <a:cubicBezTo>
                    <a:pt x="1" y="1046"/>
                    <a:pt x="407" y="2094"/>
                    <a:pt x="1342" y="2764"/>
                  </a:cubicBezTo>
                  <a:cubicBezTo>
                    <a:pt x="1840" y="3122"/>
                    <a:pt x="2389" y="3304"/>
                    <a:pt x="2861" y="3304"/>
                  </a:cubicBezTo>
                  <a:cubicBezTo>
                    <a:pt x="3279" y="3304"/>
                    <a:pt x="3636" y="3161"/>
                    <a:pt x="3845" y="2873"/>
                  </a:cubicBezTo>
                  <a:cubicBezTo>
                    <a:pt x="4283" y="2258"/>
                    <a:pt x="3882" y="1216"/>
                    <a:pt x="2943" y="540"/>
                  </a:cubicBezTo>
                  <a:cubicBezTo>
                    <a:pt x="2445" y="182"/>
                    <a:pt x="1896" y="1"/>
                    <a:pt x="1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448;p58"/>
            <p:cNvSpPr/>
            <p:nvPr/>
          </p:nvSpPr>
          <p:spPr>
            <a:xfrm>
              <a:off x="8686160" y="2475962"/>
              <a:ext cx="326947" cy="240353"/>
            </a:xfrm>
            <a:custGeom>
              <a:avLst/>
              <a:gdLst/>
              <a:ahLst/>
              <a:cxnLst/>
              <a:rect l="l" t="t" r="r" b="b"/>
              <a:pathLst>
                <a:path w="6479" h="4763" extrusionOk="0">
                  <a:moveTo>
                    <a:pt x="2083" y="1"/>
                  </a:moveTo>
                  <a:cubicBezTo>
                    <a:pt x="2070" y="1"/>
                    <a:pt x="2058" y="1"/>
                    <a:pt x="2045" y="3"/>
                  </a:cubicBezTo>
                  <a:cubicBezTo>
                    <a:pt x="1903" y="22"/>
                    <a:pt x="652" y="214"/>
                    <a:pt x="232" y="1008"/>
                  </a:cubicBezTo>
                  <a:cubicBezTo>
                    <a:pt x="99" y="1263"/>
                    <a:pt x="1" y="1679"/>
                    <a:pt x="278" y="2232"/>
                  </a:cubicBezTo>
                  <a:cubicBezTo>
                    <a:pt x="620" y="2923"/>
                    <a:pt x="1210" y="3320"/>
                    <a:pt x="1886" y="3320"/>
                  </a:cubicBezTo>
                  <a:cubicBezTo>
                    <a:pt x="1920" y="3320"/>
                    <a:pt x="1954" y="3319"/>
                    <a:pt x="1988" y="3317"/>
                  </a:cubicBezTo>
                  <a:cubicBezTo>
                    <a:pt x="2295" y="3303"/>
                    <a:pt x="2592" y="3209"/>
                    <a:pt x="2843" y="3067"/>
                  </a:cubicBezTo>
                  <a:cubicBezTo>
                    <a:pt x="2909" y="3516"/>
                    <a:pt x="3069" y="4049"/>
                    <a:pt x="3447" y="4394"/>
                  </a:cubicBezTo>
                  <a:cubicBezTo>
                    <a:pt x="3641" y="4573"/>
                    <a:pt x="3957" y="4762"/>
                    <a:pt x="4434" y="4762"/>
                  </a:cubicBezTo>
                  <a:cubicBezTo>
                    <a:pt x="4534" y="4762"/>
                    <a:pt x="4641" y="4753"/>
                    <a:pt x="4755" y="4734"/>
                  </a:cubicBezTo>
                  <a:cubicBezTo>
                    <a:pt x="5270" y="4653"/>
                    <a:pt x="5657" y="4408"/>
                    <a:pt x="5907" y="4006"/>
                  </a:cubicBezTo>
                  <a:cubicBezTo>
                    <a:pt x="6478" y="3095"/>
                    <a:pt x="6068" y="1693"/>
                    <a:pt x="6049" y="1637"/>
                  </a:cubicBezTo>
                  <a:cubicBezTo>
                    <a:pt x="6005" y="1486"/>
                    <a:pt x="5867" y="1393"/>
                    <a:pt x="5718" y="1393"/>
                  </a:cubicBezTo>
                  <a:cubicBezTo>
                    <a:pt x="5689" y="1393"/>
                    <a:pt x="5658" y="1397"/>
                    <a:pt x="5628" y="1404"/>
                  </a:cubicBezTo>
                  <a:cubicBezTo>
                    <a:pt x="5449" y="1461"/>
                    <a:pt x="5345" y="1650"/>
                    <a:pt x="5402" y="1829"/>
                  </a:cubicBezTo>
                  <a:cubicBezTo>
                    <a:pt x="5497" y="2151"/>
                    <a:pt x="5671" y="3110"/>
                    <a:pt x="5331" y="3648"/>
                  </a:cubicBezTo>
                  <a:cubicBezTo>
                    <a:pt x="5190" y="3879"/>
                    <a:pt x="4963" y="4017"/>
                    <a:pt x="4647" y="4063"/>
                  </a:cubicBezTo>
                  <a:cubicBezTo>
                    <a:pt x="4566" y="4077"/>
                    <a:pt x="4490" y="4084"/>
                    <a:pt x="4419" y="4084"/>
                  </a:cubicBezTo>
                  <a:cubicBezTo>
                    <a:pt x="4208" y="4084"/>
                    <a:pt x="4040" y="4021"/>
                    <a:pt x="3905" y="3898"/>
                  </a:cubicBezTo>
                  <a:cubicBezTo>
                    <a:pt x="3490" y="3516"/>
                    <a:pt x="3462" y="2614"/>
                    <a:pt x="3485" y="2297"/>
                  </a:cubicBezTo>
                  <a:cubicBezTo>
                    <a:pt x="3494" y="2132"/>
                    <a:pt x="3381" y="1977"/>
                    <a:pt x="3220" y="1943"/>
                  </a:cubicBezTo>
                  <a:cubicBezTo>
                    <a:pt x="3194" y="1937"/>
                    <a:pt x="3168" y="1934"/>
                    <a:pt x="3143" y="1934"/>
                  </a:cubicBezTo>
                  <a:cubicBezTo>
                    <a:pt x="3002" y="1934"/>
                    <a:pt x="2876" y="2019"/>
                    <a:pt x="2828" y="2151"/>
                  </a:cubicBezTo>
                  <a:cubicBezTo>
                    <a:pt x="2743" y="2368"/>
                    <a:pt x="2375" y="2618"/>
                    <a:pt x="1955" y="2637"/>
                  </a:cubicBezTo>
                  <a:cubicBezTo>
                    <a:pt x="1933" y="2639"/>
                    <a:pt x="1911" y="2639"/>
                    <a:pt x="1888" y="2639"/>
                  </a:cubicBezTo>
                  <a:cubicBezTo>
                    <a:pt x="1567" y="2639"/>
                    <a:pt x="1170" y="2502"/>
                    <a:pt x="883" y="1929"/>
                  </a:cubicBezTo>
                  <a:cubicBezTo>
                    <a:pt x="703" y="1570"/>
                    <a:pt x="798" y="1386"/>
                    <a:pt x="831" y="1330"/>
                  </a:cubicBezTo>
                  <a:cubicBezTo>
                    <a:pt x="1049" y="914"/>
                    <a:pt x="1870" y="715"/>
                    <a:pt x="2139" y="673"/>
                  </a:cubicBezTo>
                  <a:cubicBezTo>
                    <a:pt x="2324" y="650"/>
                    <a:pt x="2455" y="480"/>
                    <a:pt x="2427" y="290"/>
                  </a:cubicBezTo>
                  <a:cubicBezTo>
                    <a:pt x="2405" y="119"/>
                    <a:pt x="2252" y="1"/>
                    <a:pt x="2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1902729" y="796076"/>
            <a:ext cx="6080352" cy="1306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CHƯƠNG V. </a:t>
            </a:r>
          </a:p>
          <a:p>
            <a:pPr algn="ctr">
              <a:lnSpc>
                <a:spcPct val="130000"/>
              </a:lnSpc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PHÂN SỐ VÀ SỐ THẬP PHÂN</a:t>
            </a:r>
            <a:endParaRPr lang="vi-V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509816" y="2258084"/>
            <a:ext cx="6427800" cy="265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Tiết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94,95,96</a:t>
            </a:r>
          </a:p>
          <a:p>
            <a:pPr algn="ctr">
              <a:lnSpc>
                <a:spcPct val="130000"/>
              </a:lnSpc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 1: PHÂN SỐ VỚI TỬ VÀ MẪU LÀ SỐ NGUYÊN</a:t>
            </a:r>
          </a:p>
          <a:p>
            <a:pPr algn="ctr">
              <a:lnSpc>
                <a:spcPct val="130000"/>
              </a:lnSpc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 TIẾT)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182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29"/>
          <p:cNvSpPr/>
          <p:nvPr/>
        </p:nvSpPr>
        <p:spPr>
          <a:xfrm rot="584684">
            <a:off x="134230" y="97188"/>
            <a:ext cx="442356" cy="404165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1" name="Google Shape;731;p29"/>
          <p:cNvGrpSpPr/>
          <p:nvPr/>
        </p:nvGrpSpPr>
        <p:grpSpPr>
          <a:xfrm rot="-2123940">
            <a:off x="8472749" y="116673"/>
            <a:ext cx="670391" cy="838400"/>
            <a:chOff x="7086900" y="2742275"/>
            <a:chExt cx="1912041" cy="2352039"/>
          </a:xfrm>
        </p:grpSpPr>
        <p:sp>
          <p:nvSpPr>
            <p:cNvPr id="732" name="Google Shape;732;p29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9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9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9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9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9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9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9" name="Google Shape;739;p29"/>
          <p:cNvGrpSpPr/>
          <p:nvPr/>
        </p:nvGrpSpPr>
        <p:grpSpPr>
          <a:xfrm rot="1932526">
            <a:off x="302307" y="4655102"/>
            <a:ext cx="1104999" cy="334687"/>
            <a:chOff x="5889124" y="4026299"/>
            <a:chExt cx="1800075" cy="249075"/>
          </a:xfrm>
        </p:grpSpPr>
        <p:sp>
          <p:nvSpPr>
            <p:cNvPr id="740" name="Google Shape;740;p29"/>
            <p:cNvSpPr/>
            <p:nvPr/>
          </p:nvSpPr>
          <p:spPr>
            <a:xfrm rot="10800000">
              <a:off x="5889124" y="4026299"/>
              <a:ext cx="1800075" cy="24907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41" name="Google Shape;741;p29"/>
            <p:cNvGrpSpPr/>
            <p:nvPr/>
          </p:nvGrpSpPr>
          <p:grpSpPr>
            <a:xfrm rot="-5400000">
              <a:off x="6116695" y="4027378"/>
              <a:ext cx="57254" cy="137072"/>
              <a:chOff x="3197462" y="129838"/>
              <a:chExt cx="465478" cy="1040001"/>
            </a:xfrm>
          </p:grpSpPr>
          <p:sp>
            <p:nvSpPr>
              <p:cNvPr id="742" name="Google Shape;742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8" name="Google Shape;748;p29"/>
            <p:cNvGrpSpPr/>
            <p:nvPr/>
          </p:nvGrpSpPr>
          <p:grpSpPr>
            <a:xfrm rot="-5400000">
              <a:off x="6393433" y="4027378"/>
              <a:ext cx="57254" cy="137072"/>
              <a:chOff x="3197462" y="129838"/>
              <a:chExt cx="465478" cy="1040001"/>
            </a:xfrm>
          </p:grpSpPr>
          <p:sp>
            <p:nvSpPr>
              <p:cNvPr id="749" name="Google Shape;749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5" name="Google Shape;755;p29"/>
            <p:cNvGrpSpPr/>
            <p:nvPr/>
          </p:nvGrpSpPr>
          <p:grpSpPr>
            <a:xfrm rot="-5400000">
              <a:off x="6670171" y="4027378"/>
              <a:ext cx="57254" cy="137072"/>
              <a:chOff x="3197462" y="129838"/>
              <a:chExt cx="465478" cy="1040001"/>
            </a:xfrm>
          </p:grpSpPr>
          <p:sp>
            <p:nvSpPr>
              <p:cNvPr id="756" name="Google Shape;756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2" name="Google Shape;762;p29"/>
            <p:cNvGrpSpPr/>
            <p:nvPr/>
          </p:nvGrpSpPr>
          <p:grpSpPr>
            <a:xfrm rot="-5400000">
              <a:off x="6946909" y="4027378"/>
              <a:ext cx="57254" cy="137072"/>
              <a:chOff x="3197462" y="129838"/>
              <a:chExt cx="465478" cy="1040001"/>
            </a:xfrm>
          </p:grpSpPr>
          <p:sp>
            <p:nvSpPr>
              <p:cNvPr id="763" name="Google Shape;763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9" name="Google Shape;769;p29"/>
            <p:cNvGrpSpPr/>
            <p:nvPr/>
          </p:nvGrpSpPr>
          <p:grpSpPr>
            <a:xfrm rot="-5400000">
              <a:off x="7223647" y="4027378"/>
              <a:ext cx="57254" cy="137072"/>
              <a:chOff x="3197462" y="129838"/>
              <a:chExt cx="465478" cy="1040001"/>
            </a:xfrm>
          </p:grpSpPr>
          <p:sp>
            <p:nvSpPr>
              <p:cNvPr id="770" name="Google Shape;770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6" name="Google Shape;776;p29"/>
            <p:cNvGrpSpPr/>
            <p:nvPr/>
          </p:nvGrpSpPr>
          <p:grpSpPr>
            <a:xfrm rot="-5400000">
              <a:off x="7500384" y="4027378"/>
              <a:ext cx="57254" cy="137072"/>
              <a:chOff x="3197462" y="129838"/>
              <a:chExt cx="465478" cy="1040001"/>
            </a:xfrm>
          </p:grpSpPr>
          <p:sp>
            <p:nvSpPr>
              <p:cNvPr id="777" name="Google Shape;777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3" name="Google Shape;783;p29"/>
            <p:cNvGrpSpPr/>
            <p:nvPr/>
          </p:nvGrpSpPr>
          <p:grpSpPr>
            <a:xfrm rot="-5400000">
              <a:off x="6269480" y="4131553"/>
              <a:ext cx="57254" cy="137072"/>
              <a:chOff x="3197462" y="129838"/>
              <a:chExt cx="465478" cy="1040001"/>
            </a:xfrm>
          </p:grpSpPr>
          <p:sp>
            <p:nvSpPr>
              <p:cNvPr id="784" name="Google Shape;784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0" name="Google Shape;790;p29"/>
            <p:cNvGrpSpPr/>
            <p:nvPr/>
          </p:nvGrpSpPr>
          <p:grpSpPr>
            <a:xfrm rot="-5400000">
              <a:off x="6546218" y="4131553"/>
              <a:ext cx="57254" cy="137072"/>
              <a:chOff x="3197462" y="129838"/>
              <a:chExt cx="465478" cy="1040001"/>
            </a:xfrm>
          </p:grpSpPr>
          <p:sp>
            <p:nvSpPr>
              <p:cNvPr id="791" name="Google Shape;791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7" name="Google Shape;797;p29"/>
            <p:cNvGrpSpPr/>
            <p:nvPr/>
          </p:nvGrpSpPr>
          <p:grpSpPr>
            <a:xfrm rot="-5400000">
              <a:off x="6822956" y="4131553"/>
              <a:ext cx="57254" cy="137072"/>
              <a:chOff x="3197462" y="129838"/>
              <a:chExt cx="465478" cy="1040001"/>
            </a:xfrm>
          </p:grpSpPr>
          <p:sp>
            <p:nvSpPr>
              <p:cNvPr id="798" name="Google Shape;798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4" name="Google Shape;804;p29"/>
            <p:cNvGrpSpPr/>
            <p:nvPr/>
          </p:nvGrpSpPr>
          <p:grpSpPr>
            <a:xfrm rot="-5400000">
              <a:off x="7099693" y="4131553"/>
              <a:ext cx="57254" cy="137072"/>
              <a:chOff x="3197462" y="129838"/>
              <a:chExt cx="465478" cy="1040001"/>
            </a:xfrm>
          </p:grpSpPr>
          <p:sp>
            <p:nvSpPr>
              <p:cNvPr id="805" name="Google Shape;805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1" name="Google Shape;811;p29"/>
            <p:cNvGrpSpPr/>
            <p:nvPr/>
          </p:nvGrpSpPr>
          <p:grpSpPr>
            <a:xfrm rot="-5400000">
              <a:off x="7376431" y="4131553"/>
              <a:ext cx="57254" cy="137072"/>
              <a:chOff x="3197462" y="129838"/>
              <a:chExt cx="465478" cy="1040001"/>
            </a:xfrm>
          </p:grpSpPr>
          <p:sp>
            <p:nvSpPr>
              <p:cNvPr id="812" name="Google Shape;812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18" name="Google Shape;818;p29"/>
          <p:cNvGrpSpPr/>
          <p:nvPr/>
        </p:nvGrpSpPr>
        <p:grpSpPr>
          <a:xfrm rot="8135270">
            <a:off x="7887382" y="4656599"/>
            <a:ext cx="1598601" cy="242765"/>
            <a:chOff x="1777900" y="2356875"/>
            <a:chExt cx="5003236" cy="814081"/>
          </a:xfrm>
        </p:grpSpPr>
        <p:sp>
          <p:nvSpPr>
            <p:cNvPr id="819" name="Google Shape;819;p29"/>
            <p:cNvSpPr/>
            <p:nvPr/>
          </p:nvSpPr>
          <p:spPr>
            <a:xfrm>
              <a:off x="1777900" y="2356875"/>
              <a:ext cx="5003236" cy="814081"/>
            </a:xfrm>
            <a:custGeom>
              <a:avLst/>
              <a:gdLst/>
              <a:ahLst/>
              <a:cxnLst/>
              <a:rect l="l" t="t" r="r" b="b"/>
              <a:pathLst>
                <a:path w="35450" h="5768" extrusionOk="0">
                  <a:moveTo>
                    <a:pt x="1" y="1"/>
                  </a:moveTo>
                  <a:cubicBezTo>
                    <a:pt x="1" y="1"/>
                    <a:pt x="83" y="1069"/>
                    <a:pt x="840" y="1565"/>
                  </a:cubicBezTo>
                  <a:cubicBezTo>
                    <a:pt x="1594" y="2064"/>
                    <a:pt x="996" y="2775"/>
                    <a:pt x="1082" y="3347"/>
                  </a:cubicBezTo>
                  <a:cubicBezTo>
                    <a:pt x="1165" y="3916"/>
                    <a:pt x="1651" y="4558"/>
                    <a:pt x="1988" y="4911"/>
                  </a:cubicBezTo>
                  <a:cubicBezTo>
                    <a:pt x="2322" y="5268"/>
                    <a:pt x="2659" y="5768"/>
                    <a:pt x="2659" y="5768"/>
                  </a:cubicBezTo>
                  <a:lnTo>
                    <a:pt x="34559" y="5768"/>
                  </a:lnTo>
                  <a:cubicBezTo>
                    <a:pt x="34559" y="5768"/>
                    <a:pt x="35132" y="5371"/>
                    <a:pt x="35257" y="4395"/>
                  </a:cubicBezTo>
                  <a:cubicBezTo>
                    <a:pt x="35449" y="2884"/>
                    <a:pt x="34930" y="3016"/>
                    <a:pt x="34999" y="2279"/>
                  </a:cubicBezTo>
                  <a:cubicBezTo>
                    <a:pt x="35098" y="1151"/>
                    <a:pt x="34880" y="712"/>
                    <a:pt x="350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9"/>
            <p:cNvSpPr/>
            <p:nvPr/>
          </p:nvSpPr>
          <p:spPr>
            <a:xfrm>
              <a:off x="2238992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1" y="1"/>
                  </a:moveTo>
                  <a:cubicBezTo>
                    <a:pt x="1" y="110"/>
                    <a:pt x="1" y="219"/>
                    <a:pt x="10" y="332"/>
                  </a:cubicBezTo>
                  <a:cubicBezTo>
                    <a:pt x="158" y="2319"/>
                    <a:pt x="1933" y="3826"/>
                    <a:pt x="4048" y="3826"/>
                  </a:cubicBezTo>
                  <a:cubicBezTo>
                    <a:pt x="4161" y="3826"/>
                    <a:pt x="4274" y="3822"/>
                    <a:pt x="4389" y="3813"/>
                  </a:cubicBezTo>
                  <a:cubicBezTo>
                    <a:pt x="6532" y="3655"/>
                    <a:pt x="8178" y="2002"/>
                    <a:pt x="8212" y="4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9"/>
            <p:cNvSpPr/>
            <p:nvPr/>
          </p:nvSpPr>
          <p:spPr>
            <a:xfrm>
              <a:off x="2315487" y="2497870"/>
              <a:ext cx="1004176" cy="457850"/>
            </a:xfrm>
            <a:custGeom>
              <a:avLst/>
              <a:gdLst/>
              <a:ahLst/>
              <a:cxnLst/>
              <a:rect l="l" t="t" r="r" b="b"/>
              <a:pathLst>
                <a:path w="7115" h="3244" extrusionOk="0">
                  <a:moveTo>
                    <a:pt x="1" y="0"/>
                  </a:moveTo>
                  <a:lnTo>
                    <a:pt x="1" y="0"/>
                  </a:lnTo>
                  <a:cubicBezTo>
                    <a:pt x="255" y="1863"/>
                    <a:pt x="1660" y="3243"/>
                    <a:pt x="3519" y="3243"/>
                  </a:cubicBezTo>
                  <a:cubicBezTo>
                    <a:pt x="3620" y="3243"/>
                    <a:pt x="3723" y="3239"/>
                    <a:pt x="3827" y="3231"/>
                  </a:cubicBezTo>
                  <a:cubicBezTo>
                    <a:pt x="5616" y="3086"/>
                    <a:pt x="6823" y="1729"/>
                    <a:pt x="7114" y="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9"/>
            <p:cNvSpPr/>
            <p:nvPr/>
          </p:nvSpPr>
          <p:spPr>
            <a:xfrm>
              <a:off x="3829172" y="2497447"/>
              <a:ext cx="1158859" cy="539992"/>
            </a:xfrm>
            <a:custGeom>
              <a:avLst/>
              <a:gdLst/>
              <a:ahLst/>
              <a:cxnLst/>
              <a:rect l="l" t="t" r="r" b="b"/>
              <a:pathLst>
                <a:path w="8211" h="3826" extrusionOk="0">
                  <a:moveTo>
                    <a:pt x="4154" y="1"/>
                  </a:moveTo>
                  <a:cubicBezTo>
                    <a:pt x="4043" y="1"/>
                    <a:pt x="3932" y="5"/>
                    <a:pt x="3819" y="13"/>
                  </a:cubicBezTo>
                  <a:cubicBezTo>
                    <a:pt x="1676" y="175"/>
                    <a:pt x="33" y="1828"/>
                    <a:pt x="0" y="3783"/>
                  </a:cubicBezTo>
                  <a:lnTo>
                    <a:pt x="8210" y="3826"/>
                  </a:lnTo>
                  <a:cubicBezTo>
                    <a:pt x="8210" y="3716"/>
                    <a:pt x="8207" y="3608"/>
                    <a:pt x="8201" y="3498"/>
                  </a:cubicBezTo>
                  <a:cubicBezTo>
                    <a:pt x="8053" y="1509"/>
                    <a:pt x="6274" y="1"/>
                    <a:pt x="4154" y="1"/>
                  </a:cubicBez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9"/>
            <p:cNvSpPr/>
            <p:nvPr/>
          </p:nvSpPr>
          <p:spPr>
            <a:xfrm>
              <a:off x="3907503" y="2579588"/>
              <a:ext cx="1004034" cy="457427"/>
            </a:xfrm>
            <a:custGeom>
              <a:avLst/>
              <a:gdLst/>
              <a:ahLst/>
              <a:cxnLst/>
              <a:rect l="l" t="t" r="r" b="b"/>
              <a:pathLst>
                <a:path w="7114" h="3241" extrusionOk="0">
                  <a:moveTo>
                    <a:pt x="3593" y="1"/>
                  </a:moveTo>
                  <a:cubicBezTo>
                    <a:pt x="3492" y="1"/>
                    <a:pt x="3388" y="5"/>
                    <a:pt x="3284" y="13"/>
                  </a:cubicBezTo>
                  <a:cubicBezTo>
                    <a:pt x="1498" y="158"/>
                    <a:pt x="291" y="1511"/>
                    <a:pt x="1" y="3204"/>
                  </a:cubicBezTo>
                  <a:lnTo>
                    <a:pt x="7113" y="3241"/>
                  </a:lnTo>
                  <a:cubicBezTo>
                    <a:pt x="6859" y="1378"/>
                    <a:pt x="5455" y="1"/>
                    <a:pt x="35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9"/>
            <p:cNvSpPr/>
            <p:nvPr/>
          </p:nvSpPr>
          <p:spPr>
            <a:xfrm>
              <a:off x="5418647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4" y="1"/>
                  </a:moveTo>
                  <a:lnTo>
                    <a:pt x="4" y="1"/>
                  </a:lnTo>
                  <a:cubicBezTo>
                    <a:pt x="0" y="110"/>
                    <a:pt x="4" y="219"/>
                    <a:pt x="11" y="332"/>
                  </a:cubicBezTo>
                  <a:cubicBezTo>
                    <a:pt x="161" y="2319"/>
                    <a:pt x="1937" y="3826"/>
                    <a:pt x="4052" y="3826"/>
                  </a:cubicBezTo>
                  <a:cubicBezTo>
                    <a:pt x="4164" y="3826"/>
                    <a:pt x="4278" y="3822"/>
                    <a:pt x="4392" y="3813"/>
                  </a:cubicBezTo>
                  <a:cubicBezTo>
                    <a:pt x="6535" y="3655"/>
                    <a:pt x="8178" y="2002"/>
                    <a:pt x="8211" y="47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9"/>
            <p:cNvSpPr/>
            <p:nvPr/>
          </p:nvSpPr>
          <p:spPr>
            <a:xfrm>
              <a:off x="5495284" y="2497870"/>
              <a:ext cx="1003893" cy="457850"/>
            </a:xfrm>
            <a:custGeom>
              <a:avLst/>
              <a:gdLst/>
              <a:ahLst/>
              <a:cxnLst/>
              <a:rect l="l" t="t" r="r" b="b"/>
              <a:pathLst>
                <a:path w="7113" h="3244" extrusionOk="0">
                  <a:moveTo>
                    <a:pt x="0" y="0"/>
                  </a:moveTo>
                  <a:lnTo>
                    <a:pt x="0" y="0"/>
                  </a:lnTo>
                  <a:cubicBezTo>
                    <a:pt x="254" y="1863"/>
                    <a:pt x="1658" y="3243"/>
                    <a:pt x="3520" y="3243"/>
                  </a:cubicBezTo>
                  <a:cubicBezTo>
                    <a:pt x="3622" y="3243"/>
                    <a:pt x="3725" y="3239"/>
                    <a:pt x="3829" y="3231"/>
                  </a:cubicBezTo>
                  <a:cubicBezTo>
                    <a:pt x="5618" y="3086"/>
                    <a:pt x="6825" y="1729"/>
                    <a:pt x="7113" y="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9"/>
            <p:cNvSpPr/>
            <p:nvPr/>
          </p:nvSpPr>
          <p:spPr>
            <a:xfrm>
              <a:off x="2734238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5" y="0"/>
                  </a:moveTo>
                  <a:cubicBezTo>
                    <a:pt x="585" y="0"/>
                    <a:pt x="1" y="886"/>
                    <a:pt x="579" y="889"/>
                  </a:cubicBezTo>
                  <a:cubicBezTo>
                    <a:pt x="580" y="889"/>
                    <a:pt x="582" y="889"/>
                    <a:pt x="583" y="889"/>
                  </a:cubicBezTo>
                  <a:cubicBezTo>
                    <a:pt x="1158" y="889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9"/>
            <p:cNvSpPr/>
            <p:nvPr/>
          </p:nvSpPr>
          <p:spPr>
            <a:xfrm>
              <a:off x="2936345" y="2651850"/>
              <a:ext cx="163999" cy="125612"/>
            </a:xfrm>
            <a:custGeom>
              <a:avLst/>
              <a:gdLst/>
              <a:ahLst/>
              <a:cxnLst/>
              <a:rect l="l" t="t" r="r" b="b"/>
              <a:pathLst>
                <a:path w="1162" h="890" extrusionOk="0">
                  <a:moveTo>
                    <a:pt x="588" y="0"/>
                  </a:moveTo>
                  <a:cubicBezTo>
                    <a:pt x="588" y="0"/>
                    <a:pt x="0" y="887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9"/>
            <p:cNvSpPr/>
            <p:nvPr/>
          </p:nvSpPr>
          <p:spPr>
            <a:xfrm>
              <a:off x="2556407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0" y="886"/>
                    <a:pt x="582" y="889"/>
                  </a:cubicBezTo>
                  <a:cubicBezTo>
                    <a:pt x="583" y="889"/>
                    <a:pt x="585" y="889"/>
                    <a:pt x="586" y="889"/>
                  </a:cubicBezTo>
                  <a:cubicBezTo>
                    <a:pt x="1159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9"/>
            <p:cNvSpPr/>
            <p:nvPr/>
          </p:nvSpPr>
          <p:spPr>
            <a:xfrm>
              <a:off x="2386055" y="2522993"/>
              <a:ext cx="163717" cy="126177"/>
            </a:xfrm>
            <a:custGeom>
              <a:avLst/>
              <a:gdLst/>
              <a:ahLst/>
              <a:cxnLst/>
              <a:rect l="l" t="t" r="r" b="b"/>
              <a:pathLst>
                <a:path w="1160" h="894" extrusionOk="0">
                  <a:moveTo>
                    <a:pt x="586" y="1"/>
                  </a:moveTo>
                  <a:lnTo>
                    <a:pt x="586" y="1"/>
                  </a:lnTo>
                  <a:cubicBezTo>
                    <a:pt x="586" y="1"/>
                    <a:pt x="0" y="890"/>
                    <a:pt x="583" y="893"/>
                  </a:cubicBezTo>
                  <a:cubicBezTo>
                    <a:pt x="584" y="893"/>
                    <a:pt x="585" y="893"/>
                    <a:pt x="586" y="893"/>
                  </a:cubicBezTo>
                  <a:cubicBezTo>
                    <a:pt x="1159" y="893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9"/>
            <p:cNvSpPr/>
            <p:nvPr/>
          </p:nvSpPr>
          <p:spPr>
            <a:xfrm>
              <a:off x="2735650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90"/>
                    <a:pt x="582" y="893"/>
                  </a:cubicBezTo>
                  <a:cubicBezTo>
                    <a:pt x="583" y="893"/>
                    <a:pt x="584" y="893"/>
                    <a:pt x="585" y="893"/>
                  </a:cubicBezTo>
                  <a:cubicBezTo>
                    <a:pt x="1159" y="893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9"/>
            <p:cNvSpPr/>
            <p:nvPr/>
          </p:nvSpPr>
          <p:spPr>
            <a:xfrm>
              <a:off x="3094841" y="252722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87" y="1"/>
                  </a:moveTo>
                  <a:cubicBezTo>
                    <a:pt x="587" y="1"/>
                    <a:pt x="1" y="886"/>
                    <a:pt x="580" y="890"/>
                  </a:cubicBezTo>
                  <a:cubicBezTo>
                    <a:pt x="581" y="890"/>
                    <a:pt x="582" y="890"/>
                    <a:pt x="583" y="890"/>
                  </a:cubicBezTo>
                  <a:cubicBezTo>
                    <a:pt x="1160" y="890"/>
                    <a:pt x="587" y="1"/>
                    <a:pt x="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9"/>
            <p:cNvSpPr/>
            <p:nvPr/>
          </p:nvSpPr>
          <p:spPr>
            <a:xfrm>
              <a:off x="2481605" y="2541199"/>
              <a:ext cx="315719" cy="231607"/>
            </a:xfrm>
            <a:custGeom>
              <a:avLst/>
              <a:gdLst/>
              <a:ahLst/>
              <a:cxnLst/>
              <a:rect l="l" t="t" r="r" b="b"/>
              <a:pathLst>
                <a:path w="2237" h="1641" extrusionOk="0">
                  <a:moveTo>
                    <a:pt x="1119" y="1"/>
                  </a:moveTo>
                  <a:cubicBezTo>
                    <a:pt x="660" y="1"/>
                    <a:pt x="219" y="57"/>
                    <a:pt x="60" y="157"/>
                  </a:cubicBezTo>
                  <a:cubicBezTo>
                    <a:pt x="167" y="391"/>
                    <a:pt x="249" y="695"/>
                    <a:pt x="1" y="755"/>
                  </a:cubicBezTo>
                  <a:cubicBezTo>
                    <a:pt x="91" y="1102"/>
                    <a:pt x="283" y="1486"/>
                    <a:pt x="402" y="1572"/>
                  </a:cubicBezTo>
                  <a:cubicBezTo>
                    <a:pt x="471" y="1618"/>
                    <a:pt x="527" y="1641"/>
                    <a:pt x="576" y="1641"/>
                  </a:cubicBezTo>
                  <a:cubicBezTo>
                    <a:pt x="699" y="1641"/>
                    <a:pt x="775" y="1509"/>
                    <a:pt x="861" y="1353"/>
                  </a:cubicBezTo>
                  <a:cubicBezTo>
                    <a:pt x="901" y="1095"/>
                    <a:pt x="1116" y="772"/>
                    <a:pt x="1116" y="772"/>
                  </a:cubicBezTo>
                  <a:cubicBezTo>
                    <a:pt x="1116" y="772"/>
                    <a:pt x="1159" y="837"/>
                    <a:pt x="1211" y="933"/>
                  </a:cubicBezTo>
                  <a:cubicBezTo>
                    <a:pt x="1255" y="910"/>
                    <a:pt x="1304" y="891"/>
                    <a:pt x="1360" y="880"/>
                  </a:cubicBezTo>
                  <a:cubicBezTo>
                    <a:pt x="1608" y="834"/>
                    <a:pt x="1916" y="738"/>
                    <a:pt x="2134" y="622"/>
                  </a:cubicBezTo>
                  <a:cubicBezTo>
                    <a:pt x="2101" y="494"/>
                    <a:pt x="2163" y="311"/>
                    <a:pt x="2237" y="160"/>
                  </a:cubicBezTo>
                  <a:cubicBezTo>
                    <a:pt x="1992" y="50"/>
                    <a:pt x="1548" y="1"/>
                    <a:pt x="111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9"/>
            <p:cNvSpPr/>
            <p:nvPr/>
          </p:nvSpPr>
          <p:spPr>
            <a:xfrm>
              <a:off x="2603123" y="2650015"/>
              <a:ext cx="49538" cy="82283"/>
            </a:xfrm>
            <a:custGeom>
              <a:avLst/>
              <a:gdLst/>
              <a:ahLst/>
              <a:cxnLst/>
              <a:rect l="l" t="t" r="r" b="b"/>
              <a:pathLst>
                <a:path w="351" h="583" extrusionOk="0">
                  <a:moveTo>
                    <a:pt x="255" y="1"/>
                  </a:moveTo>
                  <a:cubicBezTo>
                    <a:pt x="255" y="1"/>
                    <a:pt x="40" y="324"/>
                    <a:pt x="0" y="582"/>
                  </a:cubicBezTo>
                  <a:cubicBezTo>
                    <a:pt x="86" y="430"/>
                    <a:pt x="185" y="251"/>
                    <a:pt x="350" y="162"/>
                  </a:cubicBezTo>
                  <a:cubicBezTo>
                    <a:pt x="298" y="66"/>
                    <a:pt x="255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9"/>
            <p:cNvSpPr/>
            <p:nvPr/>
          </p:nvSpPr>
          <p:spPr>
            <a:xfrm>
              <a:off x="2471443" y="2563216"/>
              <a:ext cx="45445" cy="84541"/>
            </a:xfrm>
            <a:custGeom>
              <a:avLst/>
              <a:gdLst/>
              <a:ahLst/>
              <a:cxnLst/>
              <a:rect l="l" t="t" r="r" b="b"/>
              <a:pathLst>
                <a:path w="322" h="599" extrusionOk="0">
                  <a:moveTo>
                    <a:pt x="132" y="1"/>
                  </a:moveTo>
                  <a:lnTo>
                    <a:pt x="132" y="1"/>
                  </a:lnTo>
                  <a:cubicBezTo>
                    <a:pt x="129" y="4"/>
                    <a:pt x="126" y="7"/>
                    <a:pt x="123" y="7"/>
                  </a:cubicBezTo>
                  <a:cubicBezTo>
                    <a:pt x="1" y="96"/>
                    <a:pt x="7" y="338"/>
                    <a:pt x="73" y="599"/>
                  </a:cubicBezTo>
                  <a:cubicBezTo>
                    <a:pt x="321" y="539"/>
                    <a:pt x="239" y="235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9"/>
            <p:cNvSpPr/>
            <p:nvPr/>
          </p:nvSpPr>
          <p:spPr>
            <a:xfrm>
              <a:off x="277799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7" y="1"/>
                  </a:moveTo>
                  <a:cubicBezTo>
                    <a:pt x="63" y="152"/>
                    <a:pt x="1" y="335"/>
                    <a:pt x="34" y="463"/>
                  </a:cubicBezTo>
                  <a:cubicBezTo>
                    <a:pt x="298" y="321"/>
                    <a:pt x="431" y="152"/>
                    <a:pt x="170" y="17"/>
                  </a:cubicBezTo>
                  <a:cubicBezTo>
                    <a:pt x="160" y="10"/>
                    <a:pt x="147" y="4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9"/>
            <p:cNvSpPr/>
            <p:nvPr/>
          </p:nvSpPr>
          <p:spPr>
            <a:xfrm>
              <a:off x="4328794" y="2611203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77" y="1"/>
                  </a:moveTo>
                  <a:cubicBezTo>
                    <a:pt x="0" y="1"/>
                    <a:pt x="573" y="891"/>
                    <a:pt x="573" y="891"/>
                  </a:cubicBezTo>
                  <a:cubicBezTo>
                    <a:pt x="573" y="891"/>
                    <a:pt x="1162" y="4"/>
                    <a:pt x="580" y="1"/>
                  </a:cubicBezTo>
                  <a:cubicBezTo>
                    <a:pt x="579" y="1"/>
                    <a:pt x="578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9"/>
            <p:cNvSpPr/>
            <p:nvPr/>
          </p:nvSpPr>
          <p:spPr>
            <a:xfrm>
              <a:off x="4126687" y="2757844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77" y="0"/>
                  </a:moveTo>
                  <a:cubicBezTo>
                    <a:pt x="0" y="0"/>
                    <a:pt x="574" y="890"/>
                    <a:pt x="574" y="890"/>
                  </a:cubicBezTo>
                  <a:cubicBezTo>
                    <a:pt x="574" y="890"/>
                    <a:pt x="1159" y="0"/>
                    <a:pt x="580" y="0"/>
                  </a:cubicBezTo>
                  <a:cubicBezTo>
                    <a:pt x="579" y="0"/>
                    <a:pt x="578" y="0"/>
                    <a:pt x="5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9"/>
            <p:cNvSpPr/>
            <p:nvPr/>
          </p:nvSpPr>
          <p:spPr>
            <a:xfrm>
              <a:off x="4506484" y="2759678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8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81" y="1"/>
                  </a:cubicBezTo>
                  <a:cubicBezTo>
                    <a:pt x="580" y="1"/>
                    <a:pt x="579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9"/>
            <p:cNvSpPr/>
            <p:nvPr/>
          </p:nvSpPr>
          <p:spPr>
            <a:xfrm>
              <a:off x="4677259" y="288613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5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78" y="1"/>
                  </a:cubicBezTo>
                  <a:cubicBezTo>
                    <a:pt x="577" y="1"/>
                    <a:pt x="576" y="1"/>
                    <a:pt x="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9"/>
            <p:cNvSpPr/>
            <p:nvPr/>
          </p:nvSpPr>
          <p:spPr>
            <a:xfrm>
              <a:off x="4327242" y="2884302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8" y="0"/>
                  </a:moveTo>
                  <a:cubicBezTo>
                    <a:pt x="1" y="0"/>
                    <a:pt x="574" y="890"/>
                    <a:pt x="574" y="890"/>
                  </a:cubicBezTo>
                  <a:cubicBezTo>
                    <a:pt x="574" y="890"/>
                    <a:pt x="1160" y="3"/>
                    <a:pt x="581" y="0"/>
                  </a:cubicBezTo>
                  <a:cubicBezTo>
                    <a:pt x="580" y="0"/>
                    <a:pt x="579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9"/>
            <p:cNvSpPr/>
            <p:nvPr/>
          </p:nvSpPr>
          <p:spPr>
            <a:xfrm>
              <a:off x="3968474" y="2882467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3" y="0"/>
                  </a:moveTo>
                  <a:cubicBezTo>
                    <a:pt x="1" y="0"/>
                    <a:pt x="573" y="889"/>
                    <a:pt x="573" y="889"/>
                  </a:cubicBezTo>
                  <a:cubicBezTo>
                    <a:pt x="573" y="889"/>
                    <a:pt x="1159" y="4"/>
                    <a:pt x="577" y="0"/>
                  </a:cubicBezTo>
                  <a:cubicBezTo>
                    <a:pt x="575" y="0"/>
                    <a:pt x="574" y="0"/>
                    <a:pt x="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9"/>
            <p:cNvSpPr/>
            <p:nvPr/>
          </p:nvSpPr>
          <p:spPr>
            <a:xfrm>
              <a:off x="4429706" y="2762501"/>
              <a:ext cx="315154" cy="231465"/>
            </a:xfrm>
            <a:custGeom>
              <a:avLst/>
              <a:gdLst/>
              <a:ahLst/>
              <a:cxnLst/>
              <a:rect l="l" t="t" r="r" b="b"/>
              <a:pathLst>
                <a:path w="2233" h="1640" extrusionOk="0">
                  <a:moveTo>
                    <a:pt x="1661" y="0"/>
                  </a:moveTo>
                  <a:cubicBezTo>
                    <a:pt x="1539" y="0"/>
                    <a:pt x="1462" y="132"/>
                    <a:pt x="1373" y="288"/>
                  </a:cubicBezTo>
                  <a:cubicBezTo>
                    <a:pt x="1333" y="542"/>
                    <a:pt x="1118" y="870"/>
                    <a:pt x="1118" y="870"/>
                  </a:cubicBezTo>
                  <a:cubicBezTo>
                    <a:pt x="1118" y="870"/>
                    <a:pt x="1075" y="804"/>
                    <a:pt x="1026" y="707"/>
                  </a:cubicBezTo>
                  <a:cubicBezTo>
                    <a:pt x="979" y="731"/>
                    <a:pt x="930" y="751"/>
                    <a:pt x="877" y="761"/>
                  </a:cubicBezTo>
                  <a:cubicBezTo>
                    <a:pt x="626" y="804"/>
                    <a:pt x="321" y="903"/>
                    <a:pt x="103" y="1019"/>
                  </a:cubicBezTo>
                  <a:cubicBezTo>
                    <a:pt x="136" y="1144"/>
                    <a:pt x="70" y="1330"/>
                    <a:pt x="0" y="1481"/>
                  </a:cubicBezTo>
                  <a:cubicBezTo>
                    <a:pt x="242" y="1591"/>
                    <a:pt x="689" y="1640"/>
                    <a:pt x="1115" y="1640"/>
                  </a:cubicBezTo>
                  <a:cubicBezTo>
                    <a:pt x="1574" y="1640"/>
                    <a:pt x="2018" y="1584"/>
                    <a:pt x="2177" y="1481"/>
                  </a:cubicBezTo>
                  <a:cubicBezTo>
                    <a:pt x="2070" y="1250"/>
                    <a:pt x="1988" y="946"/>
                    <a:pt x="2233" y="886"/>
                  </a:cubicBezTo>
                  <a:cubicBezTo>
                    <a:pt x="2146" y="536"/>
                    <a:pt x="1951" y="156"/>
                    <a:pt x="1836" y="69"/>
                  </a:cubicBezTo>
                  <a:cubicBezTo>
                    <a:pt x="1766" y="20"/>
                    <a:pt x="1710" y="0"/>
                    <a:pt x="166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9"/>
            <p:cNvSpPr/>
            <p:nvPr/>
          </p:nvSpPr>
          <p:spPr>
            <a:xfrm>
              <a:off x="4574371" y="2803007"/>
              <a:ext cx="49115" cy="82424"/>
            </a:xfrm>
            <a:custGeom>
              <a:avLst/>
              <a:gdLst/>
              <a:ahLst/>
              <a:cxnLst/>
              <a:rect l="l" t="t" r="r" b="b"/>
              <a:pathLst>
                <a:path w="348" h="584" extrusionOk="0">
                  <a:moveTo>
                    <a:pt x="348" y="1"/>
                  </a:moveTo>
                  <a:lnTo>
                    <a:pt x="348" y="1"/>
                  </a:lnTo>
                  <a:cubicBezTo>
                    <a:pt x="262" y="153"/>
                    <a:pt x="166" y="328"/>
                    <a:pt x="1" y="420"/>
                  </a:cubicBezTo>
                  <a:cubicBezTo>
                    <a:pt x="50" y="517"/>
                    <a:pt x="93" y="583"/>
                    <a:pt x="93" y="583"/>
                  </a:cubicBezTo>
                  <a:cubicBezTo>
                    <a:pt x="93" y="583"/>
                    <a:pt x="308" y="255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9"/>
            <p:cNvSpPr/>
            <p:nvPr/>
          </p:nvSpPr>
          <p:spPr>
            <a:xfrm>
              <a:off x="4710144" y="2887548"/>
              <a:ext cx="45445" cy="84118"/>
            </a:xfrm>
            <a:custGeom>
              <a:avLst/>
              <a:gdLst/>
              <a:ahLst/>
              <a:cxnLst/>
              <a:rect l="l" t="t" r="r" b="b"/>
              <a:pathLst>
                <a:path w="322" h="596" extrusionOk="0">
                  <a:moveTo>
                    <a:pt x="246" y="0"/>
                  </a:moveTo>
                  <a:lnTo>
                    <a:pt x="246" y="0"/>
                  </a:lnTo>
                  <a:cubicBezTo>
                    <a:pt x="1" y="60"/>
                    <a:pt x="83" y="364"/>
                    <a:pt x="190" y="595"/>
                  </a:cubicBezTo>
                  <a:cubicBezTo>
                    <a:pt x="193" y="595"/>
                    <a:pt x="196" y="592"/>
                    <a:pt x="196" y="589"/>
                  </a:cubicBezTo>
                  <a:cubicBezTo>
                    <a:pt x="321" y="503"/>
                    <a:pt x="312" y="262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9"/>
            <p:cNvSpPr/>
            <p:nvPr/>
          </p:nvSpPr>
          <p:spPr>
            <a:xfrm>
              <a:off x="4387648" y="2906178"/>
              <a:ext cx="61394" cy="65488"/>
            </a:xfrm>
            <a:custGeom>
              <a:avLst/>
              <a:gdLst/>
              <a:ahLst/>
              <a:cxnLst/>
              <a:rect l="l" t="t" r="r" b="b"/>
              <a:pathLst>
                <a:path w="435" h="464" extrusionOk="0">
                  <a:moveTo>
                    <a:pt x="401" y="1"/>
                  </a:moveTo>
                  <a:lnTo>
                    <a:pt x="401" y="1"/>
                  </a:lnTo>
                  <a:cubicBezTo>
                    <a:pt x="137" y="143"/>
                    <a:pt x="1" y="312"/>
                    <a:pt x="262" y="447"/>
                  </a:cubicBezTo>
                  <a:cubicBezTo>
                    <a:pt x="275" y="454"/>
                    <a:pt x="285" y="457"/>
                    <a:pt x="298" y="463"/>
                  </a:cubicBezTo>
                  <a:cubicBezTo>
                    <a:pt x="368" y="312"/>
                    <a:pt x="434" y="126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9"/>
            <p:cNvSpPr/>
            <p:nvPr/>
          </p:nvSpPr>
          <p:spPr>
            <a:xfrm>
              <a:off x="5914317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86"/>
                    <a:pt x="579" y="889"/>
                  </a:cubicBezTo>
                  <a:cubicBezTo>
                    <a:pt x="580" y="889"/>
                    <a:pt x="581" y="889"/>
                    <a:pt x="582" y="889"/>
                  </a:cubicBezTo>
                  <a:cubicBezTo>
                    <a:pt x="1159" y="889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9"/>
            <p:cNvSpPr/>
            <p:nvPr/>
          </p:nvSpPr>
          <p:spPr>
            <a:xfrm>
              <a:off x="6116283" y="2651850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86" y="0"/>
                  </a:moveTo>
                  <a:cubicBezTo>
                    <a:pt x="586" y="0"/>
                    <a:pt x="1" y="887"/>
                    <a:pt x="583" y="890"/>
                  </a:cubicBezTo>
                  <a:cubicBezTo>
                    <a:pt x="584" y="890"/>
                    <a:pt x="585" y="890"/>
                    <a:pt x="586" y="890"/>
                  </a:cubicBezTo>
                  <a:cubicBezTo>
                    <a:pt x="1160" y="890"/>
                    <a:pt x="587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9"/>
            <p:cNvSpPr/>
            <p:nvPr/>
          </p:nvSpPr>
          <p:spPr>
            <a:xfrm>
              <a:off x="5736486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1" y="886"/>
                    <a:pt x="582" y="889"/>
                  </a:cubicBezTo>
                  <a:cubicBezTo>
                    <a:pt x="584" y="889"/>
                    <a:pt x="585" y="889"/>
                    <a:pt x="586" y="889"/>
                  </a:cubicBezTo>
                  <a:cubicBezTo>
                    <a:pt x="1158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9"/>
            <p:cNvSpPr/>
            <p:nvPr/>
          </p:nvSpPr>
          <p:spPr>
            <a:xfrm>
              <a:off x="5566134" y="2522993"/>
              <a:ext cx="163575" cy="126177"/>
            </a:xfrm>
            <a:custGeom>
              <a:avLst/>
              <a:gdLst/>
              <a:ahLst/>
              <a:cxnLst/>
              <a:rect l="l" t="t" r="r" b="b"/>
              <a:pathLst>
                <a:path w="1159" h="894" extrusionOk="0">
                  <a:moveTo>
                    <a:pt x="585" y="1"/>
                  </a:moveTo>
                  <a:cubicBezTo>
                    <a:pt x="585" y="1"/>
                    <a:pt x="1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6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9"/>
            <p:cNvSpPr/>
            <p:nvPr/>
          </p:nvSpPr>
          <p:spPr>
            <a:xfrm>
              <a:off x="5915728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5" y="0"/>
                  </a:moveTo>
                  <a:cubicBezTo>
                    <a:pt x="585" y="0"/>
                    <a:pt x="0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9"/>
            <p:cNvSpPr/>
            <p:nvPr/>
          </p:nvSpPr>
          <p:spPr>
            <a:xfrm>
              <a:off x="6274638" y="2527227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9" y="1"/>
                    <a:pt x="0" y="886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9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9"/>
            <p:cNvSpPr/>
            <p:nvPr/>
          </p:nvSpPr>
          <p:spPr>
            <a:xfrm>
              <a:off x="5661825" y="2541199"/>
              <a:ext cx="315154" cy="231607"/>
            </a:xfrm>
            <a:custGeom>
              <a:avLst/>
              <a:gdLst/>
              <a:ahLst/>
              <a:cxnLst/>
              <a:rect l="l" t="t" r="r" b="b"/>
              <a:pathLst>
                <a:path w="2233" h="1641" extrusionOk="0">
                  <a:moveTo>
                    <a:pt x="1118" y="1"/>
                  </a:moveTo>
                  <a:cubicBezTo>
                    <a:pt x="658" y="1"/>
                    <a:pt x="215" y="57"/>
                    <a:pt x="60" y="157"/>
                  </a:cubicBezTo>
                  <a:cubicBezTo>
                    <a:pt x="165" y="391"/>
                    <a:pt x="245" y="695"/>
                    <a:pt x="0" y="755"/>
                  </a:cubicBezTo>
                  <a:cubicBezTo>
                    <a:pt x="90" y="1102"/>
                    <a:pt x="281" y="1486"/>
                    <a:pt x="400" y="1572"/>
                  </a:cubicBezTo>
                  <a:cubicBezTo>
                    <a:pt x="467" y="1618"/>
                    <a:pt x="522" y="1641"/>
                    <a:pt x="572" y="1641"/>
                  </a:cubicBezTo>
                  <a:cubicBezTo>
                    <a:pt x="698" y="1641"/>
                    <a:pt x="774" y="1509"/>
                    <a:pt x="860" y="1353"/>
                  </a:cubicBezTo>
                  <a:cubicBezTo>
                    <a:pt x="899" y="1095"/>
                    <a:pt x="1115" y="772"/>
                    <a:pt x="1115" y="772"/>
                  </a:cubicBezTo>
                  <a:cubicBezTo>
                    <a:pt x="1115" y="772"/>
                    <a:pt x="1157" y="837"/>
                    <a:pt x="1207" y="933"/>
                  </a:cubicBezTo>
                  <a:cubicBezTo>
                    <a:pt x="1253" y="910"/>
                    <a:pt x="1303" y="891"/>
                    <a:pt x="1360" y="880"/>
                  </a:cubicBezTo>
                  <a:cubicBezTo>
                    <a:pt x="1607" y="834"/>
                    <a:pt x="1911" y="738"/>
                    <a:pt x="2130" y="622"/>
                  </a:cubicBezTo>
                  <a:cubicBezTo>
                    <a:pt x="2100" y="494"/>
                    <a:pt x="2163" y="311"/>
                    <a:pt x="2233" y="160"/>
                  </a:cubicBezTo>
                  <a:cubicBezTo>
                    <a:pt x="1991" y="50"/>
                    <a:pt x="1548" y="1"/>
                    <a:pt x="111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9"/>
            <p:cNvSpPr/>
            <p:nvPr/>
          </p:nvSpPr>
          <p:spPr>
            <a:xfrm>
              <a:off x="5783060" y="2650015"/>
              <a:ext cx="49256" cy="82283"/>
            </a:xfrm>
            <a:custGeom>
              <a:avLst/>
              <a:gdLst/>
              <a:ahLst/>
              <a:cxnLst/>
              <a:rect l="l" t="t" r="r" b="b"/>
              <a:pathLst>
                <a:path w="349" h="583" extrusionOk="0">
                  <a:moveTo>
                    <a:pt x="256" y="1"/>
                  </a:moveTo>
                  <a:cubicBezTo>
                    <a:pt x="256" y="1"/>
                    <a:pt x="40" y="324"/>
                    <a:pt x="1" y="582"/>
                  </a:cubicBezTo>
                  <a:cubicBezTo>
                    <a:pt x="87" y="430"/>
                    <a:pt x="183" y="251"/>
                    <a:pt x="348" y="162"/>
                  </a:cubicBezTo>
                  <a:cubicBezTo>
                    <a:pt x="298" y="66"/>
                    <a:pt x="256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9"/>
            <p:cNvSpPr/>
            <p:nvPr/>
          </p:nvSpPr>
          <p:spPr>
            <a:xfrm>
              <a:off x="5651098" y="2563216"/>
              <a:ext cx="45304" cy="84541"/>
            </a:xfrm>
            <a:custGeom>
              <a:avLst/>
              <a:gdLst/>
              <a:ahLst/>
              <a:cxnLst/>
              <a:rect l="l" t="t" r="r" b="b"/>
              <a:pathLst>
                <a:path w="321" h="599" extrusionOk="0">
                  <a:moveTo>
                    <a:pt x="136" y="1"/>
                  </a:moveTo>
                  <a:lnTo>
                    <a:pt x="136" y="1"/>
                  </a:lnTo>
                  <a:cubicBezTo>
                    <a:pt x="133" y="4"/>
                    <a:pt x="129" y="7"/>
                    <a:pt x="126" y="7"/>
                  </a:cubicBezTo>
                  <a:cubicBezTo>
                    <a:pt x="0" y="96"/>
                    <a:pt x="10" y="338"/>
                    <a:pt x="76" y="599"/>
                  </a:cubicBezTo>
                  <a:cubicBezTo>
                    <a:pt x="321" y="539"/>
                    <a:pt x="241" y="235"/>
                    <a:pt x="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9"/>
            <p:cNvSpPr/>
            <p:nvPr/>
          </p:nvSpPr>
          <p:spPr>
            <a:xfrm>
              <a:off x="595821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3" y="1"/>
                  </a:moveTo>
                  <a:cubicBezTo>
                    <a:pt x="63" y="152"/>
                    <a:pt x="0" y="335"/>
                    <a:pt x="30" y="463"/>
                  </a:cubicBezTo>
                  <a:cubicBezTo>
                    <a:pt x="295" y="321"/>
                    <a:pt x="430" y="152"/>
                    <a:pt x="168" y="17"/>
                  </a:cubicBezTo>
                  <a:cubicBezTo>
                    <a:pt x="156" y="10"/>
                    <a:pt x="145" y="4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8337" y="737871"/>
            <a:ext cx="773826" cy="3905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32079" y="-182096"/>
            <a:ext cx="68834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I.Khái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tòa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hầm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B1, B2, B3.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hầm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sàn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hầm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B3 so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-10 m.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sàn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hầm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B1 so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39067" y="2093976"/>
            <a:ext cx="1068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vi-VN" sz="20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62633" y="2695752"/>
                <a:ext cx="7626282" cy="1470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Độ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cao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mặt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sàn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tầng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hầm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B1 so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với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mặt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đất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en-US" sz="2000" b="1" dirty="0" smtClean="0">
                    <a:latin typeface="Times New Roman" pitchFamily="18" charset="0"/>
                    <a:cs typeface="Times New Roman" pitchFamily="18" charset="0"/>
                  </a:rPr>
                  <a:t> (-10) : 3 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a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thể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ghi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kết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quả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phép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chia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dưới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dạng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+mn-lt"/>
                  </a:rPr>
                  <a:t>.</a:t>
                </a:r>
                <a:endParaRPr lang="vi-VN" sz="20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633" y="2695752"/>
                <a:ext cx="7626282" cy="14705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8897" y="2358039"/>
          <a:ext cx="6481320" cy="1111900"/>
        </p:xfrm>
        <a:graphic>
          <a:graphicData uri="http://schemas.openxmlformats.org/drawingml/2006/table">
            <a:tbl>
              <a:tblPr firstRow="1" bandRow="1">
                <a:tableStyleId>{0E1BE92D-8BE5-4443-8892-37689FE3B34C}</a:tableStyleId>
              </a:tblPr>
              <a:tblGrid>
                <a:gridCol w="1080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2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2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5595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70C0"/>
                          </a:solidFill>
                        </a:rPr>
                        <a:t>a</a:t>
                      </a:r>
                      <a:endParaRPr lang="vi-VN" sz="24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22</a:t>
                      </a:r>
                      <a:endParaRPr lang="vi-VN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-8</a:t>
                      </a:r>
                      <a:endParaRPr lang="vi-VN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</a:t>
                      </a:r>
                      <a:endParaRPr lang="vi-VN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-5</a:t>
                      </a:r>
                      <a:endParaRPr lang="vi-VN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</a:t>
                      </a:r>
                      <a:endParaRPr lang="vi-VN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595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70C0"/>
                          </a:solidFill>
                        </a:rPr>
                        <a:t>b</a:t>
                      </a:r>
                      <a:endParaRPr lang="vi-VN" sz="24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</a:t>
                      </a:r>
                      <a:endParaRPr lang="vi-VN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11</a:t>
                      </a:r>
                      <a:endParaRPr lang="vi-VN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-8</a:t>
                      </a:r>
                      <a:endParaRPr lang="vi-VN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-7</a:t>
                      </a:r>
                      <a:endParaRPr lang="vi-VN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-10</a:t>
                      </a:r>
                      <a:endParaRPr lang="vi-VN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40994" y="130399"/>
            <a:ext cx="7100486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chia a : b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153992" y="1258199"/>
            <a:ext cx="3380663" cy="662474"/>
          </a:xfrm>
          <a:prstGeom prst="roundRect">
            <a:avLst/>
          </a:prstGeom>
          <a:blipFill>
            <a:blip r:embed="rId4"/>
            <a:stretch>
              <a:fillRect b="-11504"/>
            </a:stretch>
          </a:blipFill>
        </p:spPr>
        <p:txBody>
          <a:bodyPr/>
          <a:lstStyle/>
          <a:p>
            <a:r>
              <a:rPr lang="vi-VN">
                <a:noFill/>
              </a:rPr>
              <a:t> 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296" y="178021"/>
            <a:ext cx="879848" cy="51577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34"/>
          <p:cNvSpPr/>
          <p:nvPr/>
        </p:nvSpPr>
        <p:spPr>
          <a:xfrm rot="-1519528">
            <a:off x="8578705" y="4566819"/>
            <a:ext cx="619332" cy="5658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20" name="Google Shape;1320;p34"/>
          <p:cNvGrpSpPr/>
          <p:nvPr/>
        </p:nvGrpSpPr>
        <p:grpSpPr>
          <a:xfrm rot="2028081">
            <a:off x="434431" y="4741646"/>
            <a:ext cx="515096" cy="303149"/>
            <a:chOff x="3684525" y="1809375"/>
            <a:chExt cx="334225" cy="196700"/>
          </a:xfrm>
        </p:grpSpPr>
        <p:sp>
          <p:nvSpPr>
            <p:cNvPr id="1321" name="Google Shape;1321;p34"/>
            <p:cNvSpPr/>
            <p:nvPr/>
          </p:nvSpPr>
          <p:spPr>
            <a:xfrm>
              <a:off x="3684525" y="1809375"/>
              <a:ext cx="334225" cy="196700"/>
            </a:xfrm>
            <a:custGeom>
              <a:avLst/>
              <a:gdLst/>
              <a:ahLst/>
              <a:cxnLst/>
              <a:rect l="l" t="t" r="r" b="b"/>
              <a:pathLst>
                <a:path w="13369" h="7868" extrusionOk="0">
                  <a:moveTo>
                    <a:pt x="407" y="0"/>
                  </a:moveTo>
                  <a:lnTo>
                    <a:pt x="326" y="1035"/>
                  </a:lnTo>
                  <a:lnTo>
                    <a:pt x="123" y="3659"/>
                  </a:lnTo>
                  <a:lnTo>
                    <a:pt x="1" y="5298"/>
                  </a:lnTo>
                  <a:lnTo>
                    <a:pt x="256" y="5359"/>
                  </a:lnTo>
                  <a:lnTo>
                    <a:pt x="8075" y="7225"/>
                  </a:lnTo>
                  <a:lnTo>
                    <a:pt x="9562" y="7579"/>
                  </a:lnTo>
                  <a:lnTo>
                    <a:pt x="10767" y="7867"/>
                  </a:lnTo>
                  <a:lnTo>
                    <a:pt x="11669" y="6002"/>
                  </a:lnTo>
                  <a:lnTo>
                    <a:pt x="11669" y="5997"/>
                  </a:lnTo>
                  <a:lnTo>
                    <a:pt x="12301" y="4690"/>
                  </a:lnTo>
                  <a:lnTo>
                    <a:pt x="12301" y="4685"/>
                  </a:lnTo>
                  <a:lnTo>
                    <a:pt x="13369" y="2480"/>
                  </a:lnTo>
                  <a:lnTo>
                    <a:pt x="11541" y="2129"/>
                  </a:lnTo>
                  <a:lnTo>
                    <a:pt x="9874" y="1809"/>
                  </a:lnTo>
                  <a:lnTo>
                    <a:pt x="8429" y="1535"/>
                  </a:lnTo>
                  <a:lnTo>
                    <a:pt x="6716" y="1205"/>
                  </a:lnTo>
                  <a:lnTo>
                    <a:pt x="4713" y="826"/>
                  </a:lnTo>
                  <a:lnTo>
                    <a:pt x="3004" y="501"/>
                  </a:lnTo>
                  <a:lnTo>
                    <a:pt x="1748" y="255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4"/>
            <p:cNvSpPr/>
            <p:nvPr/>
          </p:nvSpPr>
          <p:spPr>
            <a:xfrm>
              <a:off x="3692675" y="1809375"/>
              <a:ext cx="35800" cy="30700"/>
            </a:xfrm>
            <a:custGeom>
              <a:avLst/>
              <a:gdLst/>
              <a:ahLst/>
              <a:cxnLst/>
              <a:rect l="l" t="t" r="r" b="b"/>
              <a:pathLst>
                <a:path w="1432" h="1228" extrusionOk="0">
                  <a:moveTo>
                    <a:pt x="81" y="0"/>
                  </a:moveTo>
                  <a:lnTo>
                    <a:pt x="0" y="1035"/>
                  </a:lnTo>
                  <a:cubicBezTo>
                    <a:pt x="113" y="1129"/>
                    <a:pt x="251" y="1190"/>
                    <a:pt x="402" y="1214"/>
                  </a:cubicBezTo>
                  <a:cubicBezTo>
                    <a:pt x="454" y="1223"/>
                    <a:pt x="505" y="1227"/>
                    <a:pt x="556" y="1227"/>
                  </a:cubicBezTo>
                  <a:cubicBezTo>
                    <a:pt x="972" y="1227"/>
                    <a:pt x="1340" y="926"/>
                    <a:pt x="1412" y="501"/>
                  </a:cubicBezTo>
                  <a:cubicBezTo>
                    <a:pt x="1427" y="416"/>
                    <a:pt x="1431" y="336"/>
                    <a:pt x="1422" y="255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4"/>
            <p:cNvSpPr/>
            <p:nvPr/>
          </p:nvSpPr>
          <p:spPr>
            <a:xfrm>
              <a:off x="3758800" y="1821875"/>
              <a:ext cx="43575" cy="23500"/>
            </a:xfrm>
            <a:custGeom>
              <a:avLst/>
              <a:gdLst/>
              <a:ahLst/>
              <a:cxnLst/>
              <a:rect l="l" t="t" r="r" b="b"/>
              <a:pathLst>
                <a:path w="1743" h="940" extrusionOk="0">
                  <a:moveTo>
                    <a:pt x="33" y="1"/>
                  </a:moveTo>
                  <a:lnTo>
                    <a:pt x="33" y="1"/>
                  </a:lnTo>
                  <a:cubicBezTo>
                    <a:pt x="0" y="445"/>
                    <a:pt x="312" y="851"/>
                    <a:pt x="761" y="927"/>
                  </a:cubicBezTo>
                  <a:cubicBezTo>
                    <a:pt x="811" y="935"/>
                    <a:pt x="860" y="940"/>
                    <a:pt x="910" y="940"/>
                  </a:cubicBezTo>
                  <a:cubicBezTo>
                    <a:pt x="1291" y="940"/>
                    <a:pt x="1634" y="691"/>
                    <a:pt x="1742" y="326"/>
                  </a:cubicBezTo>
                  <a:lnTo>
                    <a:pt x="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4"/>
            <p:cNvSpPr/>
            <p:nvPr/>
          </p:nvSpPr>
          <p:spPr>
            <a:xfrm>
              <a:off x="3714050" y="1850225"/>
              <a:ext cx="47225" cy="43875"/>
            </a:xfrm>
            <a:custGeom>
              <a:avLst/>
              <a:gdLst/>
              <a:ahLst/>
              <a:cxnLst/>
              <a:rect l="l" t="t" r="r" b="b"/>
              <a:pathLst>
                <a:path w="1889" h="1755" extrusionOk="0">
                  <a:moveTo>
                    <a:pt x="942" y="0"/>
                  </a:moveTo>
                  <a:cubicBezTo>
                    <a:pt x="525" y="0"/>
                    <a:pt x="156" y="302"/>
                    <a:pt x="80" y="728"/>
                  </a:cubicBezTo>
                  <a:cubicBezTo>
                    <a:pt x="1" y="1204"/>
                    <a:pt x="321" y="1657"/>
                    <a:pt x="799" y="1742"/>
                  </a:cubicBezTo>
                  <a:cubicBezTo>
                    <a:pt x="848" y="1750"/>
                    <a:pt x="897" y="1754"/>
                    <a:pt x="946" y="1754"/>
                  </a:cubicBezTo>
                  <a:cubicBezTo>
                    <a:pt x="1366" y="1754"/>
                    <a:pt x="1737" y="1452"/>
                    <a:pt x="1808" y="1025"/>
                  </a:cubicBezTo>
                  <a:cubicBezTo>
                    <a:pt x="1889" y="548"/>
                    <a:pt x="1573" y="94"/>
                    <a:pt x="1096" y="14"/>
                  </a:cubicBezTo>
                  <a:cubicBezTo>
                    <a:pt x="1044" y="5"/>
                    <a:pt x="993" y="0"/>
                    <a:pt x="9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4"/>
            <p:cNvSpPr/>
            <p:nvPr/>
          </p:nvSpPr>
          <p:spPr>
            <a:xfrm>
              <a:off x="3687600" y="1900850"/>
              <a:ext cx="20550" cy="42525"/>
            </a:xfrm>
            <a:custGeom>
              <a:avLst/>
              <a:gdLst/>
              <a:ahLst/>
              <a:cxnLst/>
              <a:rect l="l" t="t" r="r" b="b"/>
              <a:pathLst>
                <a:path w="822" h="1701" extrusionOk="0">
                  <a:moveTo>
                    <a:pt x="0" y="0"/>
                  </a:moveTo>
                  <a:lnTo>
                    <a:pt x="133" y="1700"/>
                  </a:lnTo>
                  <a:cubicBezTo>
                    <a:pt x="440" y="1611"/>
                    <a:pt x="685" y="1347"/>
                    <a:pt x="741" y="1011"/>
                  </a:cubicBezTo>
                  <a:cubicBezTo>
                    <a:pt x="822" y="539"/>
                    <a:pt x="501" y="85"/>
                    <a:pt x="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4"/>
            <p:cNvSpPr/>
            <p:nvPr/>
          </p:nvSpPr>
          <p:spPr>
            <a:xfrm>
              <a:off x="3736025" y="1907875"/>
              <a:ext cx="47225" cy="43850"/>
            </a:xfrm>
            <a:custGeom>
              <a:avLst/>
              <a:gdLst/>
              <a:ahLst/>
              <a:cxnLst/>
              <a:rect l="l" t="t" r="r" b="b"/>
              <a:pathLst>
                <a:path w="1889" h="1754" extrusionOk="0">
                  <a:moveTo>
                    <a:pt x="942" y="0"/>
                  </a:moveTo>
                  <a:cubicBezTo>
                    <a:pt x="522" y="0"/>
                    <a:pt x="151" y="299"/>
                    <a:pt x="79" y="726"/>
                  </a:cubicBezTo>
                  <a:cubicBezTo>
                    <a:pt x="0" y="1207"/>
                    <a:pt x="321" y="1656"/>
                    <a:pt x="798" y="1741"/>
                  </a:cubicBezTo>
                  <a:cubicBezTo>
                    <a:pt x="847" y="1749"/>
                    <a:pt x="896" y="1753"/>
                    <a:pt x="944" y="1753"/>
                  </a:cubicBezTo>
                  <a:cubicBezTo>
                    <a:pt x="1364" y="1753"/>
                    <a:pt x="1731" y="1450"/>
                    <a:pt x="1808" y="1023"/>
                  </a:cubicBezTo>
                  <a:cubicBezTo>
                    <a:pt x="1888" y="547"/>
                    <a:pt x="1567" y="93"/>
                    <a:pt x="1090" y="13"/>
                  </a:cubicBezTo>
                  <a:cubicBezTo>
                    <a:pt x="1040" y="4"/>
                    <a:pt x="991" y="0"/>
                    <a:pt x="9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4"/>
            <p:cNvSpPr/>
            <p:nvPr/>
          </p:nvSpPr>
          <p:spPr>
            <a:xfrm>
              <a:off x="3797275" y="1864050"/>
              <a:ext cx="47250" cy="43875"/>
            </a:xfrm>
            <a:custGeom>
              <a:avLst/>
              <a:gdLst/>
              <a:ahLst/>
              <a:cxnLst/>
              <a:rect l="l" t="t" r="r" b="b"/>
              <a:pathLst>
                <a:path w="1890" h="1755" extrusionOk="0">
                  <a:moveTo>
                    <a:pt x="938" y="0"/>
                  </a:moveTo>
                  <a:cubicBezTo>
                    <a:pt x="521" y="0"/>
                    <a:pt x="152" y="301"/>
                    <a:pt x="81" y="727"/>
                  </a:cubicBezTo>
                  <a:cubicBezTo>
                    <a:pt x="0" y="1204"/>
                    <a:pt x="321" y="1657"/>
                    <a:pt x="798" y="1742"/>
                  </a:cubicBezTo>
                  <a:cubicBezTo>
                    <a:pt x="847" y="1750"/>
                    <a:pt x="896" y="1754"/>
                    <a:pt x="945" y="1754"/>
                  </a:cubicBezTo>
                  <a:cubicBezTo>
                    <a:pt x="1364" y="1754"/>
                    <a:pt x="1733" y="1452"/>
                    <a:pt x="1809" y="1025"/>
                  </a:cubicBezTo>
                  <a:cubicBezTo>
                    <a:pt x="1889" y="548"/>
                    <a:pt x="1567" y="94"/>
                    <a:pt x="1092" y="14"/>
                  </a:cubicBezTo>
                  <a:cubicBezTo>
                    <a:pt x="1040" y="5"/>
                    <a:pt x="988" y="0"/>
                    <a:pt x="9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4"/>
            <p:cNvSpPr/>
            <p:nvPr/>
          </p:nvSpPr>
          <p:spPr>
            <a:xfrm>
              <a:off x="3849900" y="1839475"/>
              <a:ext cx="45350" cy="27850"/>
            </a:xfrm>
            <a:custGeom>
              <a:avLst/>
              <a:gdLst/>
              <a:ahLst/>
              <a:cxnLst/>
              <a:rect l="l" t="t" r="r" b="b"/>
              <a:pathLst>
                <a:path w="1814" h="1114" extrusionOk="0">
                  <a:moveTo>
                    <a:pt x="101" y="1"/>
                  </a:moveTo>
                  <a:cubicBezTo>
                    <a:pt x="96" y="29"/>
                    <a:pt x="86" y="57"/>
                    <a:pt x="81" y="86"/>
                  </a:cubicBezTo>
                  <a:cubicBezTo>
                    <a:pt x="1" y="563"/>
                    <a:pt x="323" y="1016"/>
                    <a:pt x="800" y="1101"/>
                  </a:cubicBezTo>
                  <a:cubicBezTo>
                    <a:pt x="848" y="1109"/>
                    <a:pt x="897" y="1113"/>
                    <a:pt x="945" y="1113"/>
                  </a:cubicBezTo>
                  <a:cubicBezTo>
                    <a:pt x="1364" y="1113"/>
                    <a:pt x="1733" y="811"/>
                    <a:pt x="1809" y="383"/>
                  </a:cubicBezTo>
                  <a:cubicBezTo>
                    <a:pt x="1809" y="369"/>
                    <a:pt x="1814" y="350"/>
                    <a:pt x="1814" y="331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4"/>
            <p:cNvSpPr/>
            <p:nvPr/>
          </p:nvSpPr>
          <p:spPr>
            <a:xfrm>
              <a:off x="3811800" y="1928300"/>
              <a:ext cx="47225" cy="43850"/>
            </a:xfrm>
            <a:custGeom>
              <a:avLst/>
              <a:gdLst/>
              <a:ahLst/>
              <a:cxnLst/>
              <a:rect l="l" t="t" r="r" b="b"/>
              <a:pathLst>
                <a:path w="1889" h="1754" extrusionOk="0">
                  <a:moveTo>
                    <a:pt x="944" y="1"/>
                  </a:moveTo>
                  <a:cubicBezTo>
                    <a:pt x="524" y="1"/>
                    <a:pt x="152" y="303"/>
                    <a:pt x="80" y="730"/>
                  </a:cubicBezTo>
                  <a:cubicBezTo>
                    <a:pt x="1" y="1207"/>
                    <a:pt x="321" y="1661"/>
                    <a:pt x="798" y="1741"/>
                  </a:cubicBezTo>
                  <a:cubicBezTo>
                    <a:pt x="848" y="1749"/>
                    <a:pt x="897" y="1753"/>
                    <a:pt x="945" y="1753"/>
                  </a:cubicBezTo>
                  <a:cubicBezTo>
                    <a:pt x="1365" y="1753"/>
                    <a:pt x="1737" y="1455"/>
                    <a:pt x="1808" y="1027"/>
                  </a:cubicBezTo>
                  <a:cubicBezTo>
                    <a:pt x="1889" y="551"/>
                    <a:pt x="1568" y="98"/>
                    <a:pt x="1091" y="13"/>
                  </a:cubicBezTo>
                  <a:cubicBezTo>
                    <a:pt x="1041" y="5"/>
                    <a:pt x="992" y="1"/>
                    <a:pt x="9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4"/>
            <p:cNvSpPr/>
            <p:nvPr/>
          </p:nvSpPr>
          <p:spPr>
            <a:xfrm>
              <a:off x="3871750" y="1890625"/>
              <a:ext cx="47375" cy="43850"/>
            </a:xfrm>
            <a:custGeom>
              <a:avLst/>
              <a:gdLst/>
              <a:ahLst/>
              <a:cxnLst/>
              <a:rect l="l" t="t" r="r" b="b"/>
              <a:pathLst>
                <a:path w="1895" h="1754" extrusionOk="0">
                  <a:moveTo>
                    <a:pt x="951" y="1"/>
                  </a:moveTo>
                  <a:cubicBezTo>
                    <a:pt x="530" y="1"/>
                    <a:pt x="158" y="303"/>
                    <a:pt x="86" y="731"/>
                  </a:cubicBezTo>
                  <a:cubicBezTo>
                    <a:pt x="1" y="1208"/>
                    <a:pt x="322" y="1662"/>
                    <a:pt x="798" y="1741"/>
                  </a:cubicBezTo>
                  <a:cubicBezTo>
                    <a:pt x="848" y="1749"/>
                    <a:pt x="897" y="1753"/>
                    <a:pt x="945" y="1753"/>
                  </a:cubicBezTo>
                  <a:cubicBezTo>
                    <a:pt x="1365" y="1753"/>
                    <a:pt x="1738" y="1451"/>
                    <a:pt x="1814" y="1024"/>
                  </a:cubicBezTo>
                  <a:cubicBezTo>
                    <a:pt x="1894" y="547"/>
                    <a:pt x="1573" y="98"/>
                    <a:pt x="1096" y="13"/>
                  </a:cubicBezTo>
                  <a:cubicBezTo>
                    <a:pt x="1048" y="5"/>
                    <a:pt x="999" y="1"/>
                    <a:pt x="9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4"/>
            <p:cNvSpPr/>
            <p:nvPr/>
          </p:nvSpPr>
          <p:spPr>
            <a:xfrm>
              <a:off x="3927600" y="1854575"/>
              <a:ext cx="45725" cy="31400"/>
            </a:xfrm>
            <a:custGeom>
              <a:avLst/>
              <a:gdLst/>
              <a:ahLst/>
              <a:cxnLst/>
              <a:rect l="l" t="t" r="r" b="b"/>
              <a:pathLst>
                <a:path w="1829" h="1256" extrusionOk="0">
                  <a:moveTo>
                    <a:pt x="151" y="1"/>
                  </a:moveTo>
                  <a:cubicBezTo>
                    <a:pt x="123" y="72"/>
                    <a:pt x="94" y="147"/>
                    <a:pt x="85" y="227"/>
                  </a:cubicBezTo>
                  <a:cubicBezTo>
                    <a:pt x="0" y="709"/>
                    <a:pt x="321" y="1158"/>
                    <a:pt x="798" y="1243"/>
                  </a:cubicBezTo>
                  <a:cubicBezTo>
                    <a:pt x="848" y="1251"/>
                    <a:pt x="898" y="1255"/>
                    <a:pt x="947" y="1255"/>
                  </a:cubicBezTo>
                  <a:cubicBezTo>
                    <a:pt x="1366" y="1255"/>
                    <a:pt x="1737" y="957"/>
                    <a:pt x="1813" y="525"/>
                  </a:cubicBezTo>
                  <a:cubicBezTo>
                    <a:pt x="1822" y="459"/>
                    <a:pt x="1828" y="388"/>
                    <a:pt x="1818" y="321"/>
                  </a:cubicBezTo>
                  <a:lnTo>
                    <a:pt x="1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4"/>
            <p:cNvSpPr/>
            <p:nvPr/>
          </p:nvSpPr>
          <p:spPr>
            <a:xfrm>
              <a:off x="3949550" y="1915775"/>
              <a:ext cx="42525" cy="43825"/>
            </a:xfrm>
            <a:custGeom>
              <a:avLst/>
              <a:gdLst/>
              <a:ahLst/>
              <a:cxnLst/>
              <a:rect l="l" t="t" r="r" b="b"/>
              <a:pathLst>
                <a:path w="1701" h="1753" extrusionOk="0">
                  <a:moveTo>
                    <a:pt x="949" y="1"/>
                  </a:moveTo>
                  <a:cubicBezTo>
                    <a:pt x="529" y="1"/>
                    <a:pt x="157" y="303"/>
                    <a:pt x="81" y="730"/>
                  </a:cubicBezTo>
                  <a:cubicBezTo>
                    <a:pt x="0" y="1208"/>
                    <a:pt x="321" y="1656"/>
                    <a:pt x="798" y="1741"/>
                  </a:cubicBezTo>
                  <a:cubicBezTo>
                    <a:pt x="848" y="1749"/>
                    <a:pt x="897" y="1752"/>
                    <a:pt x="947" y="1752"/>
                  </a:cubicBezTo>
                  <a:cubicBezTo>
                    <a:pt x="987" y="1752"/>
                    <a:pt x="1028" y="1750"/>
                    <a:pt x="1068" y="1746"/>
                  </a:cubicBezTo>
                  <a:lnTo>
                    <a:pt x="1068" y="1741"/>
                  </a:lnTo>
                  <a:lnTo>
                    <a:pt x="1700" y="434"/>
                  </a:lnTo>
                  <a:lnTo>
                    <a:pt x="1700" y="429"/>
                  </a:lnTo>
                  <a:cubicBezTo>
                    <a:pt x="1568" y="216"/>
                    <a:pt x="1356" y="55"/>
                    <a:pt x="1096" y="13"/>
                  </a:cubicBezTo>
                  <a:cubicBezTo>
                    <a:pt x="1047" y="5"/>
                    <a:pt x="998" y="1"/>
                    <a:pt x="9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4"/>
            <p:cNvSpPr/>
            <p:nvPr/>
          </p:nvSpPr>
          <p:spPr>
            <a:xfrm>
              <a:off x="3885325" y="1962175"/>
              <a:ext cx="45825" cy="36700"/>
            </a:xfrm>
            <a:custGeom>
              <a:avLst/>
              <a:gdLst/>
              <a:ahLst/>
              <a:cxnLst/>
              <a:rect l="l" t="t" r="r" b="b"/>
              <a:pathLst>
                <a:path w="1833" h="1468" extrusionOk="0">
                  <a:moveTo>
                    <a:pt x="887" y="0"/>
                  </a:moveTo>
                  <a:cubicBezTo>
                    <a:pt x="465" y="0"/>
                    <a:pt x="96" y="299"/>
                    <a:pt x="24" y="731"/>
                  </a:cubicBezTo>
                  <a:cubicBezTo>
                    <a:pt x="0" y="862"/>
                    <a:pt x="6" y="990"/>
                    <a:pt x="43" y="1113"/>
                  </a:cubicBezTo>
                  <a:lnTo>
                    <a:pt x="1530" y="1467"/>
                  </a:lnTo>
                  <a:cubicBezTo>
                    <a:pt x="1644" y="1344"/>
                    <a:pt x="1720" y="1193"/>
                    <a:pt x="1748" y="1023"/>
                  </a:cubicBezTo>
                  <a:cubicBezTo>
                    <a:pt x="1833" y="546"/>
                    <a:pt x="1512" y="93"/>
                    <a:pt x="1035" y="12"/>
                  </a:cubicBezTo>
                  <a:cubicBezTo>
                    <a:pt x="985" y="4"/>
                    <a:pt x="936" y="0"/>
                    <a:pt x="8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" name="Google Shape;1348;p34"/>
          <p:cNvGrpSpPr/>
          <p:nvPr/>
        </p:nvGrpSpPr>
        <p:grpSpPr>
          <a:xfrm rot="1423364">
            <a:off x="-8697" y="-45911"/>
            <a:ext cx="827392" cy="692703"/>
            <a:chOff x="-2648475" y="3766325"/>
            <a:chExt cx="733700" cy="712450"/>
          </a:xfrm>
        </p:grpSpPr>
        <p:sp>
          <p:nvSpPr>
            <p:cNvPr id="1349" name="Google Shape;1349;p34"/>
            <p:cNvSpPr/>
            <p:nvPr/>
          </p:nvSpPr>
          <p:spPr>
            <a:xfrm>
              <a:off x="-2648475" y="3766325"/>
              <a:ext cx="733700" cy="712450"/>
            </a:xfrm>
            <a:custGeom>
              <a:avLst/>
              <a:gdLst/>
              <a:ahLst/>
              <a:cxnLst/>
              <a:rect l="l" t="t" r="r" b="b"/>
              <a:pathLst>
                <a:path w="29348" h="28498" extrusionOk="0">
                  <a:moveTo>
                    <a:pt x="15404" y="1"/>
                  </a:moveTo>
                  <a:cubicBezTo>
                    <a:pt x="14818" y="1"/>
                    <a:pt x="14242" y="95"/>
                    <a:pt x="13680" y="279"/>
                  </a:cubicBezTo>
                  <a:cubicBezTo>
                    <a:pt x="10808" y="1223"/>
                    <a:pt x="8363" y="3089"/>
                    <a:pt x="6210" y="4732"/>
                  </a:cubicBezTo>
                  <a:cubicBezTo>
                    <a:pt x="5133" y="5554"/>
                    <a:pt x="3792" y="6578"/>
                    <a:pt x="3004" y="8075"/>
                  </a:cubicBezTo>
                  <a:cubicBezTo>
                    <a:pt x="2801" y="8463"/>
                    <a:pt x="2654" y="8877"/>
                    <a:pt x="2564" y="9308"/>
                  </a:cubicBezTo>
                  <a:cubicBezTo>
                    <a:pt x="1899" y="9685"/>
                    <a:pt x="1351" y="10228"/>
                    <a:pt x="987" y="10880"/>
                  </a:cubicBezTo>
                  <a:cubicBezTo>
                    <a:pt x="0" y="12665"/>
                    <a:pt x="506" y="15025"/>
                    <a:pt x="2139" y="16254"/>
                  </a:cubicBezTo>
                  <a:cubicBezTo>
                    <a:pt x="2550" y="16561"/>
                    <a:pt x="3023" y="16788"/>
                    <a:pt x="3527" y="16919"/>
                  </a:cubicBezTo>
                  <a:cubicBezTo>
                    <a:pt x="3669" y="17061"/>
                    <a:pt x="3821" y="17193"/>
                    <a:pt x="3980" y="17311"/>
                  </a:cubicBezTo>
                  <a:cubicBezTo>
                    <a:pt x="4235" y="17505"/>
                    <a:pt x="4514" y="17675"/>
                    <a:pt x="4812" y="17817"/>
                  </a:cubicBezTo>
                  <a:cubicBezTo>
                    <a:pt x="5072" y="18837"/>
                    <a:pt x="5662" y="19752"/>
                    <a:pt x="6497" y="20386"/>
                  </a:cubicBezTo>
                  <a:cubicBezTo>
                    <a:pt x="6569" y="20437"/>
                    <a:pt x="6644" y="20493"/>
                    <a:pt x="6724" y="20545"/>
                  </a:cubicBezTo>
                  <a:cubicBezTo>
                    <a:pt x="6942" y="21693"/>
                    <a:pt x="7654" y="22718"/>
                    <a:pt x="8651" y="23327"/>
                  </a:cubicBezTo>
                  <a:cubicBezTo>
                    <a:pt x="8731" y="23638"/>
                    <a:pt x="8849" y="23941"/>
                    <a:pt x="8995" y="24224"/>
                  </a:cubicBezTo>
                  <a:cubicBezTo>
                    <a:pt x="9553" y="25292"/>
                    <a:pt x="10582" y="26098"/>
                    <a:pt x="11815" y="26434"/>
                  </a:cubicBezTo>
                  <a:cubicBezTo>
                    <a:pt x="11852" y="26443"/>
                    <a:pt x="11891" y="26453"/>
                    <a:pt x="11928" y="26462"/>
                  </a:cubicBezTo>
                  <a:cubicBezTo>
                    <a:pt x="12183" y="26902"/>
                    <a:pt x="12514" y="27284"/>
                    <a:pt x="12905" y="27600"/>
                  </a:cubicBezTo>
                  <a:cubicBezTo>
                    <a:pt x="13632" y="28177"/>
                    <a:pt x="14563" y="28498"/>
                    <a:pt x="15526" y="28498"/>
                  </a:cubicBezTo>
                  <a:cubicBezTo>
                    <a:pt x="16424" y="28498"/>
                    <a:pt x="17306" y="28214"/>
                    <a:pt x="18015" y="27704"/>
                  </a:cubicBezTo>
                  <a:cubicBezTo>
                    <a:pt x="19181" y="27572"/>
                    <a:pt x="20384" y="27180"/>
                    <a:pt x="21532" y="26562"/>
                  </a:cubicBezTo>
                  <a:cubicBezTo>
                    <a:pt x="22869" y="25834"/>
                    <a:pt x="23941" y="24890"/>
                    <a:pt x="24974" y="23978"/>
                  </a:cubicBezTo>
                  <a:cubicBezTo>
                    <a:pt x="25239" y="23747"/>
                    <a:pt x="25499" y="23516"/>
                    <a:pt x="25767" y="23289"/>
                  </a:cubicBezTo>
                  <a:cubicBezTo>
                    <a:pt x="26968" y="22265"/>
                    <a:pt x="28606" y="20862"/>
                    <a:pt x="29049" y="18723"/>
                  </a:cubicBezTo>
                  <a:cubicBezTo>
                    <a:pt x="29347" y="17298"/>
                    <a:pt x="29031" y="15914"/>
                    <a:pt x="28681" y="14752"/>
                  </a:cubicBezTo>
                  <a:cubicBezTo>
                    <a:pt x="27661" y="11342"/>
                    <a:pt x="25886" y="8090"/>
                    <a:pt x="23548" y="5346"/>
                  </a:cubicBezTo>
                  <a:cubicBezTo>
                    <a:pt x="22509" y="4118"/>
                    <a:pt x="21362" y="2848"/>
                    <a:pt x="20040" y="1829"/>
                  </a:cubicBezTo>
                  <a:cubicBezTo>
                    <a:pt x="18464" y="615"/>
                    <a:pt x="16900" y="1"/>
                    <a:pt x="154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4"/>
            <p:cNvSpPr/>
            <p:nvPr/>
          </p:nvSpPr>
          <p:spPr>
            <a:xfrm>
              <a:off x="-2574000" y="3801725"/>
              <a:ext cx="620275" cy="621800"/>
            </a:xfrm>
            <a:custGeom>
              <a:avLst/>
              <a:gdLst/>
              <a:ahLst/>
              <a:cxnLst/>
              <a:rect l="l" t="t" r="r" b="b"/>
              <a:pathLst>
                <a:path w="24811" h="24872" extrusionOk="0">
                  <a:moveTo>
                    <a:pt x="12344" y="0"/>
                  </a:moveTo>
                  <a:cubicBezTo>
                    <a:pt x="11925" y="0"/>
                    <a:pt x="11501" y="64"/>
                    <a:pt x="11074" y="204"/>
                  </a:cubicBezTo>
                  <a:cubicBezTo>
                    <a:pt x="8458" y="1064"/>
                    <a:pt x="6220" y="2764"/>
                    <a:pt x="4028" y="4436"/>
                  </a:cubicBezTo>
                  <a:cubicBezTo>
                    <a:pt x="2956" y="5252"/>
                    <a:pt x="1851" y="6112"/>
                    <a:pt x="1224" y="7302"/>
                  </a:cubicBezTo>
                  <a:cubicBezTo>
                    <a:pt x="1" y="9638"/>
                    <a:pt x="1936" y="12334"/>
                    <a:pt x="3165" y="14271"/>
                  </a:cubicBezTo>
                  <a:cubicBezTo>
                    <a:pt x="4728" y="16736"/>
                    <a:pt x="6299" y="19214"/>
                    <a:pt x="8193" y="21435"/>
                  </a:cubicBezTo>
                  <a:cubicBezTo>
                    <a:pt x="9422" y="22869"/>
                    <a:pt x="10871" y="24253"/>
                    <a:pt x="12698" y="24706"/>
                  </a:cubicBezTo>
                  <a:cubicBezTo>
                    <a:pt x="13149" y="24820"/>
                    <a:pt x="13609" y="24872"/>
                    <a:pt x="14069" y="24872"/>
                  </a:cubicBezTo>
                  <a:cubicBezTo>
                    <a:pt x="15355" y="24872"/>
                    <a:pt x="16648" y="24465"/>
                    <a:pt x="17788" y="23847"/>
                  </a:cubicBezTo>
                  <a:cubicBezTo>
                    <a:pt x="19304" y="23030"/>
                    <a:pt x="20484" y="21845"/>
                    <a:pt x="21774" y="20744"/>
                  </a:cubicBezTo>
                  <a:cubicBezTo>
                    <a:pt x="22973" y="19720"/>
                    <a:pt x="24244" y="18606"/>
                    <a:pt x="24583" y="16986"/>
                  </a:cubicBezTo>
                  <a:cubicBezTo>
                    <a:pt x="24810" y="15904"/>
                    <a:pt x="24560" y="14781"/>
                    <a:pt x="24244" y="13723"/>
                  </a:cubicBezTo>
                  <a:cubicBezTo>
                    <a:pt x="23265" y="10465"/>
                    <a:pt x="21594" y="7424"/>
                    <a:pt x="19394" y="4837"/>
                  </a:cubicBezTo>
                  <a:cubicBezTo>
                    <a:pt x="18525" y="3812"/>
                    <a:pt x="17392" y="2518"/>
                    <a:pt x="16102" y="1531"/>
                  </a:cubicBezTo>
                  <a:cubicBezTo>
                    <a:pt x="14953" y="644"/>
                    <a:pt x="13676" y="0"/>
                    <a:pt x="12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4"/>
            <p:cNvSpPr/>
            <p:nvPr/>
          </p:nvSpPr>
          <p:spPr>
            <a:xfrm>
              <a:off x="-2234025" y="4121175"/>
              <a:ext cx="141800" cy="98050"/>
            </a:xfrm>
            <a:custGeom>
              <a:avLst/>
              <a:gdLst/>
              <a:ahLst/>
              <a:cxnLst/>
              <a:rect l="l" t="t" r="r" b="b"/>
              <a:pathLst>
                <a:path w="5672" h="3922" extrusionOk="0">
                  <a:moveTo>
                    <a:pt x="5502" y="1"/>
                  </a:moveTo>
                  <a:cubicBezTo>
                    <a:pt x="2135" y="520"/>
                    <a:pt x="1" y="3760"/>
                    <a:pt x="1" y="3760"/>
                  </a:cubicBezTo>
                  <a:cubicBezTo>
                    <a:pt x="421" y="3869"/>
                    <a:pt x="853" y="3921"/>
                    <a:pt x="1287" y="3921"/>
                  </a:cubicBezTo>
                  <a:cubicBezTo>
                    <a:pt x="2238" y="3921"/>
                    <a:pt x="3195" y="3669"/>
                    <a:pt x="4029" y="3211"/>
                  </a:cubicBezTo>
                  <a:cubicBezTo>
                    <a:pt x="4685" y="2849"/>
                    <a:pt x="5308" y="2315"/>
                    <a:pt x="5526" y="1592"/>
                  </a:cubicBezTo>
                  <a:cubicBezTo>
                    <a:pt x="5672" y="1073"/>
                    <a:pt x="5601" y="530"/>
                    <a:pt x="5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4"/>
            <p:cNvSpPr/>
            <p:nvPr/>
          </p:nvSpPr>
          <p:spPr>
            <a:xfrm>
              <a:off x="-2315475" y="4019625"/>
              <a:ext cx="219000" cy="195550"/>
            </a:xfrm>
            <a:custGeom>
              <a:avLst/>
              <a:gdLst/>
              <a:ahLst/>
              <a:cxnLst/>
              <a:rect l="l" t="t" r="r" b="b"/>
              <a:pathLst>
                <a:path w="8760" h="7822" extrusionOk="0">
                  <a:moveTo>
                    <a:pt x="7020" y="0"/>
                  </a:moveTo>
                  <a:cubicBezTo>
                    <a:pt x="6993" y="0"/>
                    <a:pt x="6966" y="2"/>
                    <a:pt x="6937" y="7"/>
                  </a:cubicBezTo>
                  <a:cubicBezTo>
                    <a:pt x="6696" y="44"/>
                    <a:pt x="6404" y="247"/>
                    <a:pt x="6016" y="593"/>
                  </a:cubicBezTo>
                  <a:cubicBezTo>
                    <a:pt x="5789" y="791"/>
                    <a:pt x="5563" y="989"/>
                    <a:pt x="5323" y="1182"/>
                  </a:cubicBezTo>
                  <a:cubicBezTo>
                    <a:pt x="5120" y="1347"/>
                    <a:pt x="4917" y="1513"/>
                    <a:pt x="4708" y="1674"/>
                  </a:cubicBezTo>
                  <a:cubicBezTo>
                    <a:pt x="4142" y="2094"/>
                    <a:pt x="3551" y="2500"/>
                    <a:pt x="2947" y="2873"/>
                  </a:cubicBezTo>
                  <a:cubicBezTo>
                    <a:pt x="2607" y="3080"/>
                    <a:pt x="2258" y="3278"/>
                    <a:pt x="1908" y="3468"/>
                  </a:cubicBezTo>
                  <a:cubicBezTo>
                    <a:pt x="1545" y="3662"/>
                    <a:pt x="1171" y="3851"/>
                    <a:pt x="799" y="4025"/>
                  </a:cubicBezTo>
                  <a:cubicBezTo>
                    <a:pt x="605" y="4115"/>
                    <a:pt x="397" y="4224"/>
                    <a:pt x="242" y="4374"/>
                  </a:cubicBezTo>
                  <a:cubicBezTo>
                    <a:pt x="129" y="4474"/>
                    <a:pt x="44" y="4606"/>
                    <a:pt x="25" y="4766"/>
                  </a:cubicBezTo>
                  <a:cubicBezTo>
                    <a:pt x="1" y="4936"/>
                    <a:pt x="72" y="5111"/>
                    <a:pt x="142" y="5267"/>
                  </a:cubicBezTo>
                  <a:cubicBezTo>
                    <a:pt x="724" y="6532"/>
                    <a:pt x="1918" y="7477"/>
                    <a:pt x="3259" y="7822"/>
                  </a:cubicBezTo>
                  <a:cubicBezTo>
                    <a:pt x="3259" y="7822"/>
                    <a:pt x="5393" y="4582"/>
                    <a:pt x="8760" y="4063"/>
                  </a:cubicBezTo>
                  <a:cubicBezTo>
                    <a:pt x="8557" y="3014"/>
                    <a:pt x="8254" y="1985"/>
                    <a:pt x="7853" y="998"/>
                  </a:cubicBezTo>
                  <a:cubicBezTo>
                    <a:pt x="7579" y="314"/>
                    <a:pt x="7341" y="0"/>
                    <a:pt x="7020" y="0"/>
                  </a:cubicBezTo>
                  <a:close/>
                </a:path>
              </a:pathLst>
            </a:custGeom>
            <a:solidFill>
              <a:srgbClr val="AF21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4"/>
            <p:cNvSpPr/>
            <p:nvPr/>
          </p:nvSpPr>
          <p:spPr>
            <a:xfrm>
              <a:off x="-2453100" y="3961100"/>
              <a:ext cx="156175" cy="133450"/>
            </a:xfrm>
            <a:custGeom>
              <a:avLst/>
              <a:gdLst/>
              <a:ahLst/>
              <a:cxnLst/>
              <a:rect l="l" t="t" r="r" b="b"/>
              <a:pathLst>
                <a:path w="6247" h="5338" extrusionOk="0">
                  <a:moveTo>
                    <a:pt x="2331" y="0"/>
                  </a:moveTo>
                  <a:cubicBezTo>
                    <a:pt x="2067" y="0"/>
                    <a:pt x="1805" y="40"/>
                    <a:pt x="1554" y="129"/>
                  </a:cubicBezTo>
                  <a:cubicBezTo>
                    <a:pt x="709" y="430"/>
                    <a:pt x="118" y="1290"/>
                    <a:pt x="57" y="2182"/>
                  </a:cubicBezTo>
                  <a:cubicBezTo>
                    <a:pt x="0" y="3080"/>
                    <a:pt x="439" y="3972"/>
                    <a:pt x="1138" y="4538"/>
                  </a:cubicBezTo>
                  <a:cubicBezTo>
                    <a:pt x="1704" y="4999"/>
                    <a:pt x="2607" y="5337"/>
                    <a:pt x="3449" y="5337"/>
                  </a:cubicBezTo>
                  <a:cubicBezTo>
                    <a:pt x="4153" y="5337"/>
                    <a:pt x="4814" y="5101"/>
                    <a:pt x="5199" y="4501"/>
                  </a:cubicBezTo>
                  <a:cubicBezTo>
                    <a:pt x="6247" y="2862"/>
                    <a:pt x="5440" y="1125"/>
                    <a:pt x="3768" y="345"/>
                  </a:cubicBezTo>
                  <a:cubicBezTo>
                    <a:pt x="3320" y="137"/>
                    <a:pt x="2822" y="0"/>
                    <a:pt x="23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4"/>
            <p:cNvSpPr/>
            <p:nvPr/>
          </p:nvSpPr>
          <p:spPr>
            <a:xfrm>
              <a:off x="-2332250" y="3871675"/>
              <a:ext cx="154700" cy="145525"/>
            </a:xfrm>
            <a:custGeom>
              <a:avLst/>
              <a:gdLst/>
              <a:ahLst/>
              <a:cxnLst/>
              <a:rect l="l" t="t" r="r" b="b"/>
              <a:pathLst>
                <a:path w="6188" h="5821" extrusionOk="0">
                  <a:moveTo>
                    <a:pt x="3076" y="0"/>
                  </a:moveTo>
                  <a:cubicBezTo>
                    <a:pt x="1817" y="0"/>
                    <a:pt x="574" y="879"/>
                    <a:pt x="275" y="2128"/>
                  </a:cubicBezTo>
                  <a:cubicBezTo>
                    <a:pt x="1" y="3275"/>
                    <a:pt x="554" y="4550"/>
                    <a:pt x="1526" y="5216"/>
                  </a:cubicBezTo>
                  <a:cubicBezTo>
                    <a:pt x="2051" y="5574"/>
                    <a:pt x="2857" y="5820"/>
                    <a:pt x="3614" y="5820"/>
                  </a:cubicBezTo>
                  <a:cubicBezTo>
                    <a:pt x="4047" y="5820"/>
                    <a:pt x="4465" y="5739"/>
                    <a:pt x="4804" y="5552"/>
                  </a:cubicBezTo>
                  <a:cubicBezTo>
                    <a:pt x="5847" y="4975"/>
                    <a:pt x="6187" y="3408"/>
                    <a:pt x="5922" y="2312"/>
                  </a:cubicBezTo>
                  <a:cubicBezTo>
                    <a:pt x="5918" y="2279"/>
                    <a:pt x="5909" y="2242"/>
                    <a:pt x="5900" y="2209"/>
                  </a:cubicBezTo>
                  <a:cubicBezTo>
                    <a:pt x="5592" y="1128"/>
                    <a:pt x="4647" y="235"/>
                    <a:pt x="3538" y="41"/>
                  </a:cubicBezTo>
                  <a:cubicBezTo>
                    <a:pt x="3385" y="14"/>
                    <a:pt x="3230" y="0"/>
                    <a:pt x="3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34"/>
            <p:cNvSpPr/>
            <p:nvPr/>
          </p:nvSpPr>
          <p:spPr>
            <a:xfrm>
              <a:off x="-2309425" y="4106300"/>
              <a:ext cx="55975" cy="49375"/>
            </a:xfrm>
            <a:custGeom>
              <a:avLst/>
              <a:gdLst/>
              <a:ahLst/>
              <a:cxnLst/>
              <a:rect l="l" t="t" r="r" b="b"/>
              <a:pathLst>
                <a:path w="2239" h="1975" extrusionOk="0">
                  <a:moveTo>
                    <a:pt x="1662" y="1"/>
                  </a:moveTo>
                  <a:cubicBezTo>
                    <a:pt x="1303" y="195"/>
                    <a:pt x="929" y="384"/>
                    <a:pt x="557" y="558"/>
                  </a:cubicBezTo>
                  <a:cubicBezTo>
                    <a:pt x="363" y="648"/>
                    <a:pt x="155" y="757"/>
                    <a:pt x="0" y="903"/>
                  </a:cubicBezTo>
                  <a:cubicBezTo>
                    <a:pt x="164" y="1276"/>
                    <a:pt x="467" y="1607"/>
                    <a:pt x="878" y="1842"/>
                  </a:cubicBezTo>
                  <a:cubicBezTo>
                    <a:pt x="1029" y="1930"/>
                    <a:pt x="1209" y="1974"/>
                    <a:pt x="1387" y="1974"/>
                  </a:cubicBezTo>
                  <a:cubicBezTo>
                    <a:pt x="1699" y="1974"/>
                    <a:pt x="2004" y="1836"/>
                    <a:pt x="2125" y="1550"/>
                  </a:cubicBezTo>
                  <a:cubicBezTo>
                    <a:pt x="2238" y="1262"/>
                    <a:pt x="2130" y="931"/>
                    <a:pt x="1983" y="652"/>
                  </a:cubicBezTo>
                  <a:cubicBezTo>
                    <a:pt x="1875" y="435"/>
                    <a:pt x="1737" y="227"/>
                    <a:pt x="1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34"/>
            <p:cNvSpPr/>
            <p:nvPr/>
          </p:nvSpPr>
          <p:spPr>
            <a:xfrm>
              <a:off x="-2241800" y="4061350"/>
              <a:ext cx="59400" cy="59175"/>
            </a:xfrm>
            <a:custGeom>
              <a:avLst/>
              <a:gdLst/>
              <a:ahLst/>
              <a:cxnLst/>
              <a:rect l="l" t="t" r="r" b="b"/>
              <a:pathLst>
                <a:path w="2376" h="2367" extrusionOk="0">
                  <a:moveTo>
                    <a:pt x="1761" y="0"/>
                  </a:moveTo>
                  <a:cubicBezTo>
                    <a:pt x="1195" y="430"/>
                    <a:pt x="604" y="831"/>
                    <a:pt x="0" y="1204"/>
                  </a:cubicBezTo>
                  <a:cubicBezTo>
                    <a:pt x="284" y="1492"/>
                    <a:pt x="501" y="1842"/>
                    <a:pt x="813" y="2091"/>
                  </a:cubicBezTo>
                  <a:cubicBezTo>
                    <a:pt x="1022" y="2256"/>
                    <a:pt x="1300" y="2367"/>
                    <a:pt x="1560" y="2367"/>
                  </a:cubicBezTo>
                  <a:cubicBezTo>
                    <a:pt x="1739" y="2367"/>
                    <a:pt x="1910" y="2314"/>
                    <a:pt x="2045" y="2191"/>
                  </a:cubicBezTo>
                  <a:cubicBezTo>
                    <a:pt x="2376" y="1875"/>
                    <a:pt x="2282" y="1326"/>
                    <a:pt x="2101" y="907"/>
                  </a:cubicBezTo>
                  <a:cubicBezTo>
                    <a:pt x="1970" y="613"/>
                    <a:pt x="1809" y="312"/>
                    <a:pt x="17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34"/>
            <p:cNvSpPr/>
            <p:nvPr/>
          </p:nvSpPr>
          <p:spPr>
            <a:xfrm>
              <a:off x="-2182425" y="4019775"/>
              <a:ext cx="64000" cy="56325"/>
            </a:xfrm>
            <a:custGeom>
              <a:avLst/>
              <a:gdLst/>
              <a:ahLst/>
              <a:cxnLst/>
              <a:rect l="l" t="t" r="r" b="b"/>
              <a:pathLst>
                <a:path w="2560" h="2253" extrusionOk="0">
                  <a:moveTo>
                    <a:pt x="1615" y="1"/>
                  </a:moveTo>
                  <a:cubicBezTo>
                    <a:pt x="1374" y="38"/>
                    <a:pt x="1082" y="241"/>
                    <a:pt x="694" y="587"/>
                  </a:cubicBezTo>
                  <a:cubicBezTo>
                    <a:pt x="467" y="790"/>
                    <a:pt x="236" y="983"/>
                    <a:pt x="1" y="1176"/>
                  </a:cubicBezTo>
                  <a:cubicBezTo>
                    <a:pt x="175" y="1214"/>
                    <a:pt x="336" y="1299"/>
                    <a:pt x="482" y="1403"/>
                  </a:cubicBezTo>
                  <a:cubicBezTo>
                    <a:pt x="794" y="1635"/>
                    <a:pt x="1044" y="1951"/>
                    <a:pt x="1389" y="2135"/>
                  </a:cubicBezTo>
                  <a:cubicBezTo>
                    <a:pt x="1530" y="2210"/>
                    <a:pt x="1699" y="2252"/>
                    <a:pt x="1862" y="2252"/>
                  </a:cubicBezTo>
                  <a:cubicBezTo>
                    <a:pt x="2099" y="2252"/>
                    <a:pt x="2323" y="2164"/>
                    <a:pt x="2433" y="1960"/>
                  </a:cubicBezTo>
                  <a:cubicBezTo>
                    <a:pt x="2559" y="1724"/>
                    <a:pt x="2489" y="1426"/>
                    <a:pt x="2389" y="1171"/>
                  </a:cubicBezTo>
                  <a:cubicBezTo>
                    <a:pt x="2224" y="737"/>
                    <a:pt x="1965" y="303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34"/>
            <p:cNvSpPr/>
            <p:nvPr/>
          </p:nvSpPr>
          <p:spPr>
            <a:xfrm>
              <a:off x="-2610125" y="4020100"/>
              <a:ext cx="400925" cy="421850"/>
            </a:xfrm>
            <a:custGeom>
              <a:avLst/>
              <a:gdLst/>
              <a:ahLst/>
              <a:cxnLst/>
              <a:rect l="l" t="t" r="r" b="b"/>
              <a:pathLst>
                <a:path w="16037" h="16874" extrusionOk="0">
                  <a:moveTo>
                    <a:pt x="3930" y="2816"/>
                  </a:moveTo>
                  <a:cubicBezTo>
                    <a:pt x="4137" y="2816"/>
                    <a:pt x="4368" y="2930"/>
                    <a:pt x="4525" y="3113"/>
                  </a:cubicBezTo>
                  <a:cubicBezTo>
                    <a:pt x="4662" y="3279"/>
                    <a:pt x="4719" y="3473"/>
                    <a:pt x="4676" y="3643"/>
                  </a:cubicBezTo>
                  <a:cubicBezTo>
                    <a:pt x="4643" y="3784"/>
                    <a:pt x="4549" y="3930"/>
                    <a:pt x="4401" y="4077"/>
                  </a:cubicBezTo>
                  <a:cubicBezTo>
                    <a:pt x="4072" y="4412"/>
                    <a:pt x="3603" y="4597"/>
                    <a:pt x="3132" y="4619"/>
                  </a:cubicBezTo>
                  <a:cubicBezTo>
                    <a:pt x="3009" y="4375"/>
                    <a:pt x="2952" y="4120"/>
                    <a:pt x="2962" y="3869"/>
                  </a:cubicBezTo>
                  <a:cubicBezTo>
                    <a:pt x="2990" y="3335"/>
                    <a:pt x="3415" y="2854"/>
                    <a:pt x="3882" y="2816"/>
                  </a:cubicBezTo>
                  <a:close/>
                  <a:moveTo>
                    <a:pt x="6292" y="4997"/>
                  </a:moveTo>
                  <a:cubicBezTo>
                    <a:pt x="6428" y="4997"/>
                    <a:pt x="6574" y="5043"/>
                    <a:pt x="6687" y="5129"/>
                  </a:cubicBezTo>
                  <a:cubicBezTo>
                    <a:pt x="6753" y="5177"/>
                    <a:pt x="6866" y="5277"/>
                    <a:pt x="6866" y="5423"/>
                  </a:cubicBezTo>
                  <a:cubicBezTo>
                    <a:pt x="6866" y="5635"/>
                    <a:pt x="6659" y="5833"/>
                    <a:pt x="6451" y="5914"/>
                  </a:cubicBezTo>
                  <a:cubicBezTo>
                    <a:pt x="6293" y="5975"/>
                    <a:pt x="6118" y="5996"/>
                    <a:pt x="5943" y="5996"/>
                  </a:cubicBezTo>
                  <a:cubicBezTo>
                    <a:pt x="5793" y="5996"/>
                    <a:pt x="5643" y="5980"/>
                    <a:pt x="5502" y="5961"/>
                  </a:cubicBezTo>
                  <a:cubicBezTo>
                    <a:pt x="5464" y="5957"/>
                    <a:pt x="5427" y="5951"/>
                    <a:pt x="5393" y="5946"/>
                  </a:cubicBezTo>
                  <a:cubicBezTo>
                    <a:pt x="5493" y="5569"/>
                    <a:pt x="5733" y="5149"/>
                    <a:pt x="6130" y="5022"/>
                  </a:cubicBezTo>
                  <a:cubicBezTo>
                    <a:pt x="6180" y="5005"/>
                    <a:pt x="6235" y="4997"/>
                    <a:pt x="6292" y="4997"/>
                  </a:cubicBezTo>
                  <a:close/>
                  <a:moveTo>
                    <a:pt x="9017" y="7738"/>
                  </a:moveTo>
                  <a:cubicBezTo>
                    <a:pt x="9103" y="7738"/>
                    <a:pt x="9172" y="7754"/>
                    <a:pt x="9213" y="7788"/>
                  </a:cubicBezTo>
                  <a:cubicBezTo>
                    <a:pt x="9294" y="7849"/>
                    <a:pt x="9317" y="8019"/>
                    <a:pt x="9261" y="8156"/>
                  </a:cubicBezTo>
                  <a:cubicBezTo>
                    <a:pt x="9189" y="8317"/>
                    <a:pt x="9030" y="8468"/>
                    <a:pt x="8779" y="8601"/>
                  </a:cubicBezTo>
                  <a:cubicBezTo>
                    <a:pt x="8443" y="8782"/>
                    <a:pt x="8059" y="8867"/>
                    <a:pt x="7674" y="8867"/>
                  </a:cubicBezTo>
                  <a:cubicBezTo>
                    <a:pt x="7609" y="8867"/>
                    <a:pt x="7545" y="8865"/>
                    <a:pt x="7480" y="8860"/>
                  </a:cubicBezTo>
                  <a:cubicBezTo>
                    <a:pt x="7731" y="8336"/>
                    <a:pt x="8208" y="7912"/>
                    <a:pt x="8779" y="7770"/>
                  </a:cubicBezTo>
                  <a:cubicBezTo>
                    <a:pt x="8866" y="7749"/>
                    <a:pt x="8947" y="7738"/>
                    <a:pt x="9017" y="7738"/>
                  </a:cubicBezTo>
                  <a:close/>
                  <a:moveTo>
                    <a:pt x="10753" y="9847"/>
                  </a:moveTo>
                  <a:cubicBezTo>
                    <a:pt x="10782" y="9847"/>
                    <a:pt x="10800" y="9852"/>
                    <a:pt x="10804" y="9861"/>
                  </a:cubicBezTo>
                  <a:cubicBezTo>
                    <a:pt x="10838" y="9880"/>
                    <a:pt x="10867" y="10026"/>
                    <a:pt x="10810" y="10215"/>
                  </a:cubicBezTo>
                  <a:cubicBezTo>
                    <a:pt x="10612" y="10891"/>
                    <a:pt x="9945" y="11396"/>
                    <a:pt x="9241" y="11462"/>
                  </a:cubicBezTo>
                  <a:cubicBezTo>
                    <a:pt x="9261" y="11382"/>
                    <a:pt x="9285" y="11306"/>
                    <a:pt x="9313" y="11231"/>
                  </a:cubicBezTo>
                  <a:cubicBezTo>
                    <a:pt x="9529" y="10621"/>
                    <a:pt x="9964" y="10140"/>
                    <a:pt x="10493" y="9913"/>
                  </a:cubicBezTo>
                  <a:cubicBezTo>
                    <a:pt x="10616" y="9866"/>
                    <a:pt x="10701" y="9847"/>
                    <a:pt x="10753" y="9847"/>
                  </a:cubicBezTo>
                  <a:close/>
                  <a:moveTo>
                    <a:pt x="12807" y="12689"/>
                  </a:moveTo>
                  <a:cubicBezTo>
                    <a:pt x="12826" y="12689"/>
                    <a:pt x="12844" y="12694"/>
                    <a:pt x="12859" y="12700"/>
                  </a:cubicBezTo>
                  <a:cubicBezTo>
                    <a:pt x="13020" y="12737"/>
                    <a:pt x="13138" y="12977"/>
                    <a:pt x="13095" y="13186"/>
                  </a:cubicBezTo>
                  <a:cubicBezTo>
                    <a:pt x="13033" y="13511"/>
                    <a:pt x="12726" y="13742"/>
                    <a:pt x="12552" y="13855"/>
                  </a:cubicBezTo>
                  <a:cubicBezTo>
                    <a:pt x="12382" y="13960"/>
                    <a:pt x="12192" y="14040"/>
                    <a:pt x="11994" y="14092"/>
                  </a:cubicBezTo>
                  <a:cubicBezTo>
                    <a:pt x="11994" y="13742"/>
                    <a:pt x="12085" y="13393"/>
                    <a:pt x="12273" y="13096"/>
                  </a:cubicBezTo>
                  <a:cubicBezTo>
                    <a:pt x="12401" y="12883"/>
                    <a:pt x="12623" y="12689"/>
                    <a:pt x="12807" y="12689"/>
                  </a:cubicBezTo>
                  <a:close/>
                  <a:moveTo>
                    <a:pt x="3091" y="0"/>
                  </a:moveTo>
                  <a:cubicBezTo>
                    <a:pt x="2107" y="0"/>
                    <a:pt x="1120" y="528"/>
                    <a:pt x="639" y="1400"/>
                  </a:cubicBezTo>
                  <a:cubicBezTo>
                    <a:pt x="1" y="2551"/>
                    <a:pt x="341" y="4129"/>
                    <a:pt x="1394" y="4917"/>
                  </a:cubicBezTo>
                  <a:cubicBezTo>
                    <a:pt x="1766" y="5201"/>
                    <a:pt x="2211" y="5366"/>
                    <a:pt x="2673" y="5423"/>
                  </a:cubicBezTo>
                  <a:cubicBezTo>
                    <a:pt x="2829" y="5630"/>
                    <a:pt x="3019" y="5820"/>
                    <a:pt x="3235" y="5979"/>
                  </a:cubicBezTo>
                  <a:cubicBezTo>
                    <a:pt x="3594" y="6249"/>
                    <a:pt x="4010" y="6452"/>
                    <a:pt x="4506" y="6594"/>
                  </a:cubicBezTo>
                  <a:cubicBezTo>
                    <a:pt x="4534" y="7548"/>
                    <a:pt x="4987" y="8472"/>
                    <a:pt x="5757" y="9054"/>
                  </a:cubicBezTo>
                  <a:cubicBezTo>
                    <a:pt x="5979" y="9228"/>
                    <a:pt x="6229" y="9365"/>
                    <a:pt x="6489" y="9464"/>
                  </a:cubicBezTo>
                  <a:cubicBezTo>
                    <a:pt x="6484" y="9531"/>
                    <a:pt x="6484" y="9601"/>
                    <a:pt x="6484" y="9668"/>
                  </a:cubicBezTo>
                  <a:cubicBezTo>
                    <a:pt x="6503" y="10796"/>
                    <a:pt x="7297" y="11830"/>
                    <a:pt x="8350" y="12170"/>
                  </a:cubicBezTo>
                  <a:cubicBezTo>
                    <a:pt x="8363" y="12595"/>
                    <a:pt x="8472" y="13011"/>
                    <a:pt x="8661" y="13374"/>
                  </a:cubicBezTo>
                  <a:cubicBezTo>
                    <a:pt x="9034" y="14092"/>
                    <a:pt x="9733" y="14635"/>
                    <a:pt x="10578" y="14862"/>
                  </a:cubicBezTo>
                  <a:cubicBezTo>
                    <a:pt x="10823" y="14928"/>
                    <a:pt x="11065" y="14966"/>
                    <a:pt x="11310" y="14975"/>
                  </a:cubicBezTo>
                  <a:cubicBezTo>
                    <a:pt x="11471" y="15485"/>
                    <a:pt x="11767" y="15952"/>
                    <a:pt x="12192" y="16292"/>
                  </a:cubicBezTo>
                  <a:cubicBezTo>
                    <a:pt x="12684" y="16684"/>
                    <a:pt x="13297" y="16873"/>
                    <a:pt x="13912" y="16873"/>
                  </a:cubicBezTo>
                  <a:cubicBezTo>
                    <a:pt x="14635" y="16873"/>
                    <a:pt x="15352" y="16609"/>
                    <a:pt x="15876" y="16094"/>
                  </a:cubicBezTo>
                  <a:cubicBezTo>
                    <a:pt x="16037" y="15934"/>
                    <a:pt x="16037" y="15674"/>
                    <a:pt x="15876" y="15513"/>
                  </a:cubicBezTo>
                  <a:cubicBezTo>
                    <a:pt x="15796" y="15433"/>
                    <a:pt x="15691" y="15393"/>
                    <a:pt x="15586" y="15393"/>
                  </a:cubicBezTo>
                  <a:cubicBezTo>
                    <a:pt x="15481" y="15393"/>
                    <a:pt x="15376" y="15433"/>
                    <a:pt x="15295" y="15513"/>
                  </a:cubicBezTo>
                  <a:cubicBezTo>
                    <a:pt x="14935" y="15871"/>
                    <a:pt x="14423" y="16054"/>
                    <a:pt x="13913" y="16054"/>
                  </a:cubicBezTo>
                  <a:cubicBezTo>
                    <a:pt x="13479" y="16054"/>
                    <a:pt x="13046" y="15922"/>
                    <a:pt x="12708" y="15651"/>
                  </a:cubicBezTo>
                  <a:cubicBezTo>
                    <a:pt x="12458" y="15452"/>
                    <a:pt x="12273" y="15193"/>
                    <a:pt x="12151" y="14895"/>
                  </a:cubicBezTo>
                  <a:cubicBezTo>
                    <a:pt x="12447" y="14824"/>
                    <a:pt x="12731" y="14711"/>
                    <a:pt x="12986" y="14550"/>
                  </a:cubicBezTo>
                  <a:cubicBezTo>
                    <a:pt x="13487" y="14239"/>
                    <a:pt x="13813" y="13809"/>
                    <a:pt x="13903" y="13341"/>
                  </a:cubicBezTo>
                  <a:cubicBezTo>
                    <a:pt x="14011" y="12765"/>
                    <a:pt x="13694" y="12052"/>
                    <a:pt x="13048" y="11901"/>
                  </a:cubicBezTo>
                  <a:cubicBezTo>
                    <a:pt x="12964" y="11881"/>
                    <a:pt x="12882" y="11872"/>
                    <a:pt x="12801" y="11872"/>
                  </a:cubicBezTo>
                  <a:cubicBezTo>
                    <a:pt x="12266" y="11872"/>
                    <a:pt x="11817" y="12276"/>
                    <a:pt x="11579" y="12661"/>
                  </a:cubicBezTo>
                  <a:cubicBezTo>
                    <a:pt x="11296" y="13105"/>
                    <a:pt x="11168" y="13624"/>
                    <a:pt x="11173" y="14144"/>
                  </a:cubicBezTo>
                  <a:cubicBezTo>
                    <a:pt x="11050" y="14130"/>
                    <a:pt x="10923" y="14106"/>
                    <a:pt x="10795" y="14073"/>
                  </a:cubicBezTo>
                  <a:cubicBezTo>
                    <a:pt x="10167" y="13903"/>
                    <a:pt x="9657" y="13511"/>
                    <a:pt x="9388" y="12996"/>
                  </a:cubicBezTo>
                  <a:cubicBezTo>
                    <a:pt x="9274" y="12779"/>
                    <a:pt x="9204" y="12539"/>
                    <a:pt x="9180" y="12284"/>
                  </a:cubicBezTo>
                  <a:cubicBezTo>
                    <a:pt x="10261" y="12246"/>
                    <a:pt x="11292" y="11490"/>
                    <a:pt x="11593" y="10442"/>
                  </a:cubicBezTo>
                  <a:cubicBezTo>
                    <a:pt x="11749" y="9913"/>
                    <a:pt x="11626" y="9431"/>
                    <a:pt x="11277" y="9186"/>
                  </a:cubicBezTo>
                  <a:cubicBezTo>
                    <a:pt x="11156" y="9105"/>
                    <a:pt x="10982" y="9028"/>
                    <a:pt x="10746" y="9028"/>
                  </a:cubicBezTo>
                  <a:cubicBezTo>
                    <a:pt x="10586" y="9028"/>
                    <a:pt x="10397" y="9064"/>
                    <a:pt x="10176" y="9158"/>
                  </a:cubicBezTo>
                  <a:cubicBezTo>
                    <a:pt x="9435" y="9474"/>
                    <a:pt x="8836" y="10130"/>
                    <a:pt x="8543" y="10952"/>
                  </a:cubicBezTo>
                  <a:cubicBezTo>
                    <a:pt x="8496" y="11074"/>
                    <a:pt x="8463" y="11203"/>
                    <a:pt x="8430" y="11325"/>
                  </a:cubicBezTo>
                  <a:cubicBezTo>
                    <a:pt x="7797" y="11042"/>
                    <a:pt x="7319" y="10376"/>
                    <a:pt x="7306" y="9668"/>
                  </a:cubicBezTo>
                  <a:lnTo>
                    <a:pt x="7306" y="9668"/>
                  </a:lnTo>
                  <a:cubicBezTo>
                    <a:pt x="7429" y="9682"/>
                    <a:pt x="7552" y="9689"/>
                    <a:pt x="7676" y="9689"/>
                  </a:cubicBezTo>
                  <a:cubicBezTo>
                    <a:pt x="8190" y="9689"/>
                    <a:pt x="8705" y="9570"/>
                    <a:pt x="9167" y="9322"/>
                  </a:cubicBezTo>
                  <a:cubicBezTo>
                    <a:pt x="9581" y="9101"/>
                    <a:pt x="9865" y="8818"/>
                    <a:pt x="10011" y="8478"/>
                  </a:cubicBezTo>
                  <a:cubicBezTo>
                    <a:pt x="10224" y="7991"/>
                    <a:pt x="10096" y="7424"/>
                    <a:pt x="9709" y="7132"/>
                  </a:cubicBezTo>
                  <a:cubicBezTo>
                    <a:pt x="9522" y="6992"/>
                    <a:pt x="9287" y="6919"/>
                    <a:pt x="9019" y="6919"/>
                  </a:cubicBezTo>
                  <a:cubicBezTo>
                    <a:pt x="8882" y="6919"/>
                    <a:pt x="8737" y="6938"/>
                    <a:pt x="8585" y="6977"/>
                  </a:cubicBezTo>
                  <a:cubicBezTo>
                    <a:pt x="7712" y="7188"/>
                    <a:pt x="7003" y="7845"/>
                    <a:pt x="6678" y="8653"/>
                  </a:cubicBezTo>
                  <a:cubicBezTo>
                    <a:pt x="6526" y="8586"/>
                    <a:pt x="6380" y="8501"/>
                    <a:pt x="6249" y="8402"/>
                  </a:cubicBezTo>
                  <a:cubicBezTo>
                    <a:pt x="5743" y="8015"/>
                    <a:pt x="5412" y="7406"/>
                    <a:pt x="5342" y="6768"/>
                  </a:cubicBezTo>
                  <a:lnTo>
                    <a:pt x="5342" y="6768"/>
                  </a:lnTo>
                  <a:cubicBezTo>
                    <a:pt x="5360" y="6773"/>
                    <a:pt x="5379" y="6773"/>
                    <a:pt x="5399" y="6778"/>
                  </a:cubicBezTo>
                  <a:cubicBezTo>
                    <a:pt x="5558" y="6798"/>
                    <a:pt x="5738" y="6815"/>
                    <a:pt x="5928" y="6815"/>
                  </a:cubicBezTo>
                  <a:cubicBezTo>
                    <a:pt x="6195" y="6815"/>
                    <a:pt x="6480" y="6781"/>
                    <a:pt x="6753" y="6674"/>
                  </a:cubicBezTo>
                  <a:cubicBezTo>
                    <a:pt x="7310" y="6456"/>
                    <a:pt x="7683" y="5951"/>
                    <a:pt x="7683" y="5423"/>
                  </a:cubicBezTo>
                  <a:cubicBezTo>
                    <a:pt x="7683" y="5055"/>
                    <a:pt x="7500" y="4704"/>
                    <a:pt x="7173" y="4469"/>
                  </a:cubicBezTo>
                  <a:cubicBezTo>
                    <a:pt x="6915" y="4278"/>
                    <a:pt x="6597" y="4177"/>
                    <a:pt x="6287" y="4177"/>
                  </a:cubicBezTo>
                  <a:cubicBezTo>
                    <a:pt x="6149" y="4177"/>
                    <a:pt x="6014" y="4197"/>
                    <a:pt x="5885" y="4237"/>
                  </a:cubicBezTo>
                  <a:cubicBezTo>
                    <a:pt x="5271" y="4431"/>
                    <a:pt x="4784" y="5011"/>
                    <a:pt x="4591" y="5767"/>
                  </a:cubicBezTo>
                  <a:cubicBezTo>
                    <a:pt x="4270" y="5659"/>
                    <a:pt x="3991" y="5521"/>
                    <a:pt x="3755" y="5347"/>
                  </a:cubicBezTo>
                  <a:cubicBezTo>
                    <a:pt x="4218" y="5229"/>
                    <a:pt x="4643" y="4998"/>
                    <a:pt x="4983" y="4658"/>
                  </a:cubicBezTo>
                  <a:cubicBezTo>
                    <a:pt x="5233" y="4403"/>
                    <a:pt x="5399" y="4129"/>
                    <a:pt x="5469" y="3845"/>
                  </a:cubicBezTo>
                  <a:cubicBezTo>
                    <a:pt x="5578" y="3416"/>
                    <a:pt x="5464" y="2958"/>
                    <a:pt x="5148" y="2585"/>
                  </a:cubicBezTo>
                  <a:cubicBezTo>
                    <a:pt x="4837" y="2212"/>
                    <a:pt x="4376" y="1995"/>
                    <a:pt x="3927" y="1995"/>
                  </a:cubicBezTo>
                  <a:cubicBezTo>
                    <a:pt x="3892" y="1995"/>
                    <a:pt x="3856" y="1997"/>
                    <a:pt x="3821" y="1999"/>
                  </a:cubicBezTo>
                  <a:cubicBezTo>
                    <a:pt x="2947" y="2065"/>
                    <a:pt x="2197" y="2887"/>
                    <a:pt x="2145" y="3826"/>
                  </a:cubicBezTo>
                  <a:cubicBezTo>
                    <a:pt x="2135" y="4035"/>
                    <a:pt x="2154" y="4242"/>
                    <a:pt x="2206" y="4449"/>
                  </a:cubicBezTo>
                  <a:cubicBezTo>
                    <a:pt x="2093" y="4403"/>
                    <a:pt x="1984" y="4336"/>
                    <a:pt x="1885" y="4261"/>
                  </a:cubicBezTo>
                  <a:cubicBezTo>
                    <a:pt x="1158" y="3718"/>
                    <a:pt x="917" y="2590"/>
                    <a:pt x="1356" y="1796"/>
                  </a:cubicBezTo>
                  <a:cubicBezTo>
                    <a:pt x="1690" y="1193"/>
                    <a:pt x="2399" y="822"/>
                    <a:pt x="3091" y="822"/>
                  </a:cubicBezTo>
                  <a:cubicBezTo>
                    <a:pt x="3309" y="822"/>
                    <a:pt x="3525" y="858"/>
                    <a:pt x="3727" y="936"/>
                  </a:cubicBezTo>
                  <a:cubicBezTo>
                    <a:pt x="3776" y="955"/>
                    <a:pt x="3826" y="964"/>
                    <a:pt x="3875" y="964"/>
                  </a:cubicBezTo>
                  <a:cubicBezTo>
                    <a:pt x="4039" y="964"/>
                    <a:pt x="4193" y="865"/>
                    <a:pt x="4255" y="701"/>
                  </a:cubicBezTo>
                  <a:cubicBezTo>
                    <a:pt x="4340" y="493"/>
                    <a:pt x="4231" y="252"/>
                    <a:pt x="4024" y="171"/>
                  </a:cubicBezTo>
                  <a:cubicBezTo>
                    <a:pt x="3725" y="55"/>
                    <a:pt x="3408" y="0"/>
                    <a:pt x="30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34"/>
            <p:cNvSpPr/>
            <p:nvPr/>
          </p:nvSpPr>
          <p:spPr>
            <a:xfrm>
              <a:off x="-2300925" y="3932275"/>
              <a:ext cx="74025" cy="57725"/>
            </a:xfrm>
            <a:custGeom>
              <a:avLst/>
              <a:gdLst/>
              <a:ahLst/>
              <a:cxnLst/>
              <a:rect l="l" t="t" r="r" b="b"/>
              <a:pathLst>
                <a:path w="2961" h="2309" extrusionOk="0">
                  <a:moveTo>
                    <a:pt x="1176" y="1"/>
                  </a:moveTo>
                  <a:cubicBezTo>
                    <a:pt x="808" y="1"/>
                    <a:pt x="481" y="148"/>
                    <a:pt x="306" y="432"/>
                  </a:cubicBezTo>
                  <a:cubicBezTo>
                    <a:pt x="0" y="923"/>
                    <a:pt x="278" y="1650"/>
                    <a:pt x="925" y="2051"/>
                  </a:cubicBezTo>
                  <a:cubicBezTo>
                    <a:pt x="1206" y="2225"/>
                    <a:pt x="1511" y="2309"/>
                    <a:pt x="1790" y="2309"/>
                  </a:cubicBezTo>
                  <a:cubicBezTo>
                    <a:pt x="2157" y="2309"/>
                    <a:pt x="2482" y="2163"/>
                    <a:pt x="2653" y="1881"/>
                  </a:cubicBezTo>
                  <a:cubicBezTo>
                    <a:pt x="2960" y="1385"/>
                    <a:pt x="2681" y="659"/>
                    <a:pt x="2034" y="256"/>
                  </a:cubicBezTo>
                  <a:cubicBezTo>
                    <a:pt x="1755" y="84"/>
                    <a:pt x="1454" y="1"/>
                    <a:pt x="1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4"/>
            <p:cNvSpPr/>
            <p:nvPr/>
          </p:nvSpPr>
          <p:spPr>
            <a:xfrm>
              <a:off x="-2391600" y="3995500"/>
              <a:ext cx="64925" cy="64700"/>
            </a:xfrm>
            <a:custGeom>
              <a:avLst/>
              <a:gdLst/>
              <a:ahLst/>
              <a:cxnLst/>
              <a:rect l="l" t="t" r="r" b="b"/>
              <a:pathLst>
                <a:path w="2597" h="2588" extrusionOk="0">
                  <a:moveTo>
                    <a:pt x="1021" y="1"/>
                  </a:moveTo>
                  <a:cubicBezTo>
                    <a:pt x="854" y="1"/>
                    <a:pt x="693" y="44"/>
                    <a:pt x="553" y="135"/>
                  </a:cubicBezTo>
                  <a:cubicBezTo>
                    <a:pt x="62" y="447"/>
                    <a:pt x="1" y="1227"/>
                    <a:pt x="415" y="1864"/>
                  </a:cubicBezTo>
                  <a:cubicBezTo>
                    <a:pt x="709" y="2322"/>
                    <a:pt x="1165" y="2588"/>
                    <a:pt x="1581" y="2588"/>
                  </a:cubicBezTo>
                  <a:cubicBezTo>
                    <a:pt x="1748" y="2588"/>
                    <a:pt x="1909" y="2545"/>
                    <a:pt x="2050" y="2454"/>
                  </a:cubicBezTo>
                  <a:cubicBezTo>
                    <a:pt x="2536" y="2138"/>
                    <a:pt x="2597" y="1364"/>
                    <a:pt x="2187" y="721"/>
                  </a:cubicBezTo>
                  <a:cubicBezTo>
                    <a:pt x="1891" y="264"/>
                    <a:pt x="1435" y="1"/>
                    <a:pt x="10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1187798" y="529077"/>
            <a:ext cx="8117212" cy="2084657"/>
            <a:chOff x="1025914" y="1420851"/>
            <a:chExt cx="13898271" cy="2694802"/>
          </a:xfrm>
        </p:grpSpPr>
        <p:grpSp>
          <p:nvGrpSpPr>
            <p:cNvPr id="120" name="Group 2"/>
            <p:cNvGrpSpPr/>
            <p:nvPr/>
          </p:nvGrpSpPr>
          <p:grpSpPr>
            <a:xfrm>
              <a:off x="1025914" y="1420851"/>
              <a:ext cx="13898271" cy="2694802"/>
              <a:chOff x="-206803" y="115569"/>
              <a:chExt cx="2280959" cy="1298994"/>
            </a:xfrm>
            <a:solidFill>
              <a:srgbClr val="CCFF99"/>
            </a:solidFill>
          </p:grpSpPr>
          <p:sp>
            <p:nvSpPr>
              <p:cNvPr id="122" name="Freeform 3"/>
              <p:cNvSpPr/>
              <p:nvPr/>
            </p:nvSpPr>
            <p:spPr>
              <a:xfrm>
                <a:off x="-206803" y="115569"/>
                <a:ext cx="2280959" cy="1298994"/>
              </a:xfrm>
              <a:custGeom>
                <a:avLst/>
                <a:gdLst/>
                <a:ahLst/>
                <a:cxnLst/>
                <a:rect l="l" t="t" r="r" b="b"/>
                <a:pathLst>
                  <a:path w="2063458" h="2203873">
                    <a:moveTo>
                      <a:pt x="0" y="0"/>
                    </a:moveTo>
                    <a:lnTo>
                      <a:pt x="2063458" y="0"/>
                    </a:lnTo>
                    <a:lnTo>
                      <a:pt x="2063458" y="2203873"/>
                    </a:lnTo>
                    <a:lnTo>
                      <a:pt x="0" y="2203873"/>
                    </a:lnTo>
                    <a:close/>
                  </a:path>
                </a:pathLst>
              </a:custGeom>
              <a:grpFill/>
            </p:spPr>
          </p:sp>
        </p:grpSp>
        <p:pic>
          <p:nvPicPr>
            <p:cNvPr id="121" name="Picture 1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02993" y="1443936"/>
              <a:ext cx="854009" cy="616469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/>
              <p:cNvSpPr txBox="1"/>
              <p:nvPr/>
            </p:nvSpPr>
            <p:spPr>
              <a:xfrm>
                <a:off x="1432200" y="606613"/>
                <a:ext cx="7578403" cy="11219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Kết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quả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phép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chia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nguyên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a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cho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nguyên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b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khác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0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thể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viết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dưới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dạng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23" name="TextBox 1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2200" y="606613"/>
                <a:ext cx="7578403" cy="1121974"/>
              </a:xfrm>
              <a:prstGeom prst="rect">
                <a:avLst/>
              </a:prstGeom>
              <a:blipFill rotWithShape="1">
                <a:blip r:embed="rId5"/>
                <a:stretch>
                  <a:fillRect l="-1287" t="-1087" r="-1207" b="-48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Rectangle 123"/>
              <p:cNvSpPr/>
              <p:nvPr/>
            </p:nvSpPr>
            <p:spPr>
              <a:xfrm>
                <a:off x="1432200" y="1709510"/>
                <a:ext cx="6090034" cy="68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Ta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gọi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/>
                          </a:rPr>
                          <m:t>  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4" name="Rectangle 1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2200" y="1709510"/>
                <a:ext cx="6090034" cy="685444"/>
              </a:xfrm>
              <a:prstGeom prst="rect">
                <a:avLst/>
              </a:prstGeom>
              <a:blipFill rotWithShape="1">
                <a:blip r:embed="rId6"/>
                <a:stretch>
                  <a:fillRect l="-1602" b="-70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07" name="Google Shape;1307;p34"/>
          <p:cNvGrpSpPr/>
          <p:nvPr/>
        </p:nvGrpSpPr>
        <p:grpSpPr>
          <a:xfrm rot="1361789">
            <a:off x="8362865" y="-94929"/>
            <a:ext cx="794331" cy="740793"/>
            <a:chOff x="5259675" y="2069875"/>
            <a:chExt cx="914926" cy="868771"/>
          </a:xfrm>
        </p:grpSpPr>
        <p:sp>
          <p:nvSpPr>
            <p:cNvPr id="1308" name="Google Shape;1308;p34"/>
            <p:cNvSpPr/>
            <p:nvPr/>
          </p:nvSpPr>
          <p:spPr>
            <a:xfrm>
              <a:off x="5259675" y="2069875"/>
              <a:ext cx="914926" cy="868771"/>
            </a:xfrm>
            <a:custGeom>
              <a:avLst/>
              <a:gdLst/>
              <a:ahLst/>
              <a:cxnLst/>
              <a:rect l="l" t="t" r="r" b="b"/>
              <a:pathLst>
                <a:path w="25948" h="24639" extrusionOk="0">
                  <a:moveTo>
                    <a:pt x="12959" y="1"/>
                  </a:moveTo>
                  <a:cubicBezTo>
                    <a:pt x="12697" y="1"/>
                    <a:pt x="12435" y="41"/>
                    <a:pt x="12187" y="124"/>
                  </a:cubicBezTo>
                  <a:cubicBezTo>
                    <a:pt x="11550" y="331"/>
                    <a:pt x="11036" y="780"/>
                    <a:pt x="10742" y="1380"/>
                  </a:cubicBezTo>
                  <a:lnTo>
                    <a:pt x="8118" y="6678"/>
                  </a:lnTo>
                  <a:lnTo>
                    <a:pt x="2262" y="7523"/>
                  </a:lnTo>
                  <a:cubicBezTo>
                    <a:pt x="2120" y="7541"/>
                    <a:pt x="1974" y="7575"/>
                    <a:pt x="1837" y="7622"/>
                  </a:cubicBezTo>
                  <a:cubicBezTo>
                    <a:pt x="1011" y="7891"/>
                    <a:pt x="397" y="8561"/>
                    <a:pt x="198" y="9411"/>
                  </a:cubicBezTo>
                  <a:cubicBezTo>
                    <a:pt x="0" y="10261"/>
                    <a:pt x="251" y="11139"/>
                    <a:pt x="878" y="11754"/>
                  </a:cubicBezTo>
                  <a:lnTo>
                    <a:pt x="3670" y="14478"/>
                  </a:lnTo>
                  <a:cubicBezTo>
                    <a:pt x="3546" y="14743"/>
                    <a:pt x="3471" y="15021"/>
                    <a:pt x="3447" y="15314"/>
                  </a:cubicBezTo>
                  <a:cubicBezTo>
                    <a:pt x="3367" y="16301"/>
                    <a:pt x="3872" y="17226"/>
                    <a:pt x="4775" y="17845"/>
                  </a:cubicBezTo>
                  <a:lnTo>
                    <a:pt x="4104" y="21713"/>
                  </a:lnTo>
                  <a:cubicBezTo>
                    <a:pt x="3953" y="22576"/>
                    <a:pt x="4254" y="23435"/>
                    <a:pt x="4921" y="24012"/>
                  </a:cubicBezTo>
                  <a:cubicBezTo>
                    <a:pt x="5383" y="24412"/>
                    <a:pt x="5954" y="24623"/>
                    <a:pt x="6539" y="24623"/>
                  </a:cubicBezTo>
                  <a:cubicBezTo>
                    <a:pt x="6796" y="24623"/>
                    <a:pt x="7056" y="24582"/>
                    <a:pt x="7310" y="24498"/>
                  </a:cubicBezTo>
                  <a:cubicBezTo>
                    <a:pt x="7442" y="24455"/>
                    <a:pt x="7575" y="24404"/>
                    <a:pt x="7697" y="24337"/>
                  </a:cubicBezTo>
                  <a:lnTo>
                    <a:pt x="12939" y="21589"/>
                  </a:lnTo>
                  <a:lnTo>
                    <a:pt x="18165" y="24347"/>
                  </a:lnTo>
                  <a:cubicBezTo>
                    <a:pt x="18532" y="24540"/>
                    <a:pt x="18929" y="24638"/>
                    <a:pt x="19329" y="24638"/>
                  </a:cubicBezTo>
                  <a:cubicBezTo>
                    <a:pt x="19585" y="24638"/>
                    <a:pt x="19842" y="24598"/>
                    <a:pt x="20092" y="24517"/>
                  </a:cubicBezTo>
                  <a:cubicBezTo>
                    <a:pt x="21273" y="24130"/>
                    <a:pt x="21981" y="22964"/>
                    <a:pt x="21773" y="21741"/>
                  </a:cubicBezTo>
                  <a:lnTo>
                    <a:pt x="20998" y="17198"/>
                  </a:lnTo>
                  <a:cubicBezTo>
                    <a:pt x="22652" y="16594"/>
                    <a:pt x="23620" y="15225"/>
                    <a:pt x="23365" y="13817"/>
                  </a:cubicBezTo>
                  <a:cubicBezTo>
                    <a:pt x="23345" y="13704"/>
                    <a:pt x="23312" y="13591"/>
                    <a:pt x="23280" y="13477"/>
                  </a:cubicBezTo>
                  <a:lnTo>
                    <a:pt x="25017" y="11786"/>
                  </a:lnTo>
                  <a:cubicBezTo>
                    <a:pt x="25701" y="11126"/>
                    <a:pt x="25947" y="10153"/>
                    <a:pt x="25655" y="9251"/>
                  </a:cubicBezTo>
                  <a:cubicBezTo>
                    <a:pt x="25361" y="8340"/>
                    <a:pt x="24596" y="7693"/>
                    <a:pt x="23652" y="7551"/>
                  </a:cubicBezTo>
                  <a:lnTo>
                    <a:pt x="17803" y="6697"/>
                  </a:lnTo>
                  <a:lnTo>
                    <a:pt x="15196" y="1393"/>
                  </a:lnTo>
                  <a:cubicBezTo>
                    <a:pt x="14856" y="691"/>
                    <a:pt x="14213" y="194"/>
                    <a:pt x="13429" y="44"/>
                  </a:cubicBezTo>
                  <a:cubicBezTo>
                    <a:pt x="13274" y="15"/>
                    <a:pt x="13117" y="1"/>
                    <a:pt x="129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4"/>
            <p:cNvSpPr/>
            <p:nvPr/>
          </p:nvSpPr>
          <p:spPr>
            <a:xfrm>
              <a:off x="5304632" y="2120685"/>
              <a:ext cx="823674" cy="767046"/>
            </a:xfrm>
            <a:custGeom>
              <a:avLst/>
              <a:gdLst/>
              <a:ahLst/>
              <a:cxnLst/>
              <a:rect l="l" t="t" r="r" b="b"/>
              <a:pathLst>
                <a:path w="23360" h="21754" extrusionOk="0">
                  <a:moveTo>
                    <a:pt x="11692" y="1"/>
                  </a:moveTo>
                  <a:cubicBezTo>
                    <a:pt x="11321" y="1"/>
                    <a:pt x="10950" y="191"/>
                    <a:pt x="10761" y="576"/>
                  </a:cubicBezTo>
                  <a:lnTo>
                    <a:pt x="8042" y="6072"/>
                  </a:lnTo>
                  <a:cubicBezTo>
                    <a:pt x="7886" y="6379"/>
                    <a:pt x="7593" y="6588"/>
                    <a:pt x="7257" y="6634"/>
                  </a:cubicBezTo>
                  <a:lnTo>
                    <a:pt x="1190" y="7508"/>
                  </a:lnTo>
                  <a:cubicBezTo>
                    <a:pt x="340" y="7630"/>
                    <a:pt x="0" y="8678"/>
                    <a:pt x="614" y="9279"/>
                  </a:cubicBezTo>
                  <a:lnTo>
                    <a:pt x="4387" y="12971"/>
                  </a:lnTo>
                  <a:cubicBezTo>
                    <a:pt x="3943" y="13211"/>
                    <a:pt x="3646" y="13571"/>
                    <a:pt x="3613" y="13996"/>
                  </a:cubicBezTo>
                  <a:cubicBezTo>
                    <a:pt x="3556" y="14676"/>
                    <a:pt x="4184" y="15308"/>
                    <a:pt x="5104" y="15587"/>
                  </a:cubicBezTo>
                  <a:lnTo>
                    <a:pt x="4250" y="20521"/>
                  </a:lnTo>
                  <a:cubicBezTo>
                    <a:pt x="4130" y="21191"/>
                    <a:pt x="4666" y="21736"/>
                    <a:pt x="5272" y="21736"/>
                  </a:cubicBezTo>
                  <a:cubicBezTo>
                    <a:pt x="5430" y="21736"/>
                    <a:pt x="5594" y="21699"/>
                    <a:pt x="5751" y="21617"/>
                  </a:cubicBezTo>
                  <a:lnTo>
                    <a:pt x="11182" y="18770"/>
                  </a:lnTo>
                  <a:cubicBezTo>
                    <a:pt x="11329" y="18691"/>
                    <a:pt x="11492" y="18653"/>
                    <a:pt x="11655" y="18653"/>
                  </a:cubicBezTo>
                  <a:cubicBezTo>
                    <a:pt x="11775" y="18653"/>
                    <a:pt x="11894" y="18673"/>
                    <a:pt x="12008" y="18713"/>
                  </a:cubicBezTo>
                  <a:cubicBezTo>
                    <a:pt x="12060" y="18732"/>
                    <a:pt x="12102" y="18751"/>
                    <a:pt x="12145" y="18775"/>
                  </a:cubicBezTo>
                  <a:lnTo>
                    <a:pt x="17566" y="21632"/>
                  </a:lnTo>
                  <a:cubicBezTo>
                    <a:pt x="17725" y="21716"/>
                    <a:pt x="17891" y="21754"/>
                    <a:pt x="18051" y="21754"/>
                  </a:cubicBezTo>
                  <a:cubicBezTo>
                    <a:pt x="18655" y="21754"/>
                    <a:pt x="19188" y="21212"/>
                    <a:pt x="19072" y="20540"/>
                  </a:cubicBezTo>
                  <a:lnTo>
                    <a:pt x="18066" y="14614"/>
                  </a:lnTo>
                  <a:cubicBezTo>
                    <a:pt x="18250" y="14614"/>
                    <a:pt x="18444" y="14595"/>
                    <a:pt x="18638" y="14562"/>
                  </a:cubicBezTo>
                  <a:cubicBezTo>
                    <a:pt x="19913" y="14331"/>
                    <a:pt x="20819" y="13466"/>
                    <a:pt x="20668" y="12636"/>
                  </a:cubicBezTo>
                  <a:cubicBezTo>
                    <a:pt x="20612" y="12320"/>
                    <a:pt x="20413" y="12055"/>
                    <a:pt x="20115" y="11857"/>
                  </a:cubicBezTo>
                  <a:lnTo>
                    <a:pt x="22741" y="9307"/>
                  </a:lnTo>
                  <a:cubicBezTo>
                    <a:pt x="23360" y="8712"/>
                    <a:pt x="23020" y="7664"/>
                    <a:pt x="22166" y="7541"/>
                  </a:cubicBezTo>
                  <a:lnTo>
                    <a:pt x="16107" y="6653"/>
                  </a:lnTo>
                  <a:cubicBezTo>
                    <a:pt x="15767" y="6601"/>
                    <a:pt x="15474" y="6384"/>
                    <a:pt x="15327" y="6082"/>
                  </a:cubicBezTo>
                  <a:lnTo>
                    <a:pt x="12622" y="581"/>
                  </a:lnTo>
                  <a:cubicBezTo>
                    <a:pt x="12466" y="264"/>
                    <a:pt x="12187" y="80"/>
                    <a:pt x="11890" y="19"/>
                  </a:cubicBezTo>
                  <a:cubicBezTo>
                    <a:pt x="11825" y="7"/>
                    <a:pt x="11758" y="1"/>
                    <a:pt x="116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4"/>
            <p:cNvSpPr/>
            <p:nvPr/>
          </p:nvSpPr>
          <p:spPr>
            <a:xfrm>
              <a:off x="5304984" y="2121954"/>
              <a:ext cx="823674" cy="766940"/>
            </a:xfrm>
            <a:custGeom>
              <a:avLst/>
              <a:gdLst/>
              <a:ahLst/>
              <a:cxnLst/>
              <a:rect l="l" t="t" r="r" b="b"/>
              <a:pathLst>
                <a:path w="23360" h="21751" extrusionOk="0">
                  <a:moveTo>
                    <a:pt x="11684" y="0"/>
                  </a:moveTo>
                  <a:cubicBezTo>
                    <a:pt x="11316" y="0"/>
                    <a:pt x="10948" y="192"/>
                    <a:pt x="10761" y="578"/>
                  </a:cubicBezTo>
                  <a:lnTo>
                    <a:pt x="8041" y="6070"/>
                  </a:lnTo>
                  <a:cubicBezTo>
                    <a:pt x="7890" y="6376"/>
                    <a:pt x="7598" y="6584"/>
                    <a:pt x="7258" y="6637"/>
                  </a:cubicBezTo>
                  <a:lnTo>
                    <a:pt x="1195" y="7505"/>
                  </a:lnTo>
                  <a:cubicBezTo>
                    <a:pt x="340" y="7628"/>
                    <a:pt x="0" y="8676"/>
                    <a:pt x="613" y="9276"/>
                  </a:cubicBezTo>
                  <a:lnTo>
                    <a:pt x="4996" y="13558"/>
                  </a:lnTo>
                  <a:cubicBezTo>
                    <a:pt x="5242" y="13799"/>
                    <a:pt x="5355" y="14144"/>
                    <a:pt x="5298" y="14479"/>
                  </a:cubicBezTo>
                  <a:lnTo>
                    <a:pt x="4250" y="20519"/>
                  </a:lnTo>
                  <a:cubicBezTo>
                    <a:pt x="4133" y="21187"/>
                    <a:pt x="4666" y="21735"/>
                    <a:pt x="5273" y="21735"/>
                  </a:cubicBezTo>
                  <a:cubicBezTo>
                    <a:pt x="5432" y="21735"/>
                    <a:pt x="5597" y="21697"/>
                    <a:pt x="5756" y="21614"/>
                  </a:cubicBezTo>
                  <a:lnTo>
                    <a:pt x="11181" y="18767"/>
                  </a:lnTo>
                  <a:cubicBezTo>
                    <a:pt x="11327" y="18689"/>
                    <a:pt x="11488" y="18650"/>
                    <a:pt x="11650" y="18650"/>
                  </a:cubicBezTo>
                  <a:cubicBezTo>
                    <a:pt x="11772" y="18650"/>
                    <a:pt x="11895" y="18672"/>
                    <a:pt x="12013" y="18715"/>
                  </a:cubicBezTo>
                  <a:cubicBezTo>
                    <a:pt x="12059" y="18728"/>
                    <a:pt x="12102" y="18748"/>
                    <a:pt x="12149" y="18771"/>
                  </a:cubicBezTo>
                  <a:lnTo>
                    <a:pt x="17566" y="21628"/>
                  </a:lnTo>
                  <a:cubicBezTo>
                    <a:pt x="17725" y="21713"/>
                    <a:pt x="17890" y="21751"/>
                    <a:pt x="18051" y="21751"/>
                  </a:cubicBezTo>
                  <a:cubicBezTo>
                    <a:pt x="18654" y="21751"/>
                    <a:pt x="19188" y="21209"/>
                    <a:pt x="19076" y="20537"/>
                  </a:cubicBezTo>
                  <a:lnTo>
                    <a:pt x="18047" y="14498"/>
                  </a:lnTo>
                  <a:cubicBezTo>
                    <a:pt x="17991" y="14158"/>
                    <a:pt x="18104" y="13818"/>
                    <a:pt x="18344" y="13578"/>
                  </a:cubicBezTo>
                  <a:lnTo>
                    <a:pt x="22740" y="9309"/>
                  </a:lnTo>
                  <a:cubicBezTo>
                    <a:pt x="23359" y="8709"/>
                    <a:pt x="23019" y="7661"/>
                    <a:pt x="22169" y="7537"/>
                  </a:cubicBezTo>
                  <a:lnTo>
                    <a:pt x="16106" y="6650"/>
                  </a:lnTo>
                  <a:cubicBezTo>
                    <a:pt x="15766" y="6598"/>
                    <a:pt x="15478" y="6386"/>
                    <a:pt x="15328" y="6079"/>
                  </a:cubicBezTo>
                  <a:lnTo>
                    <a:pt x="12621" y="578"/>
                  </a:lnTo>
                  <a:cubicBezTo>
                    <a:pt x="12471" y="262"/>
                    <a:pt x="12192" y="77"/>
                    <a:pt x="11889" y="21"/>
                  </a:cubicBezTo>
                  <a:cubicBezTo>
                    <a:pt x="11822" y="7"/>
                    <a:pt x="11753" y="0"/>
                    <a:pt x="116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4"/>
            <p:cNvSpPr/>
            <p:nvPr/>
          </p:nvSpPr>
          <p:spPr>
            <a:xfrm>
              <a:off x="5724192" y="2122659"/>
              <a:ext cx="404467" cy="766235"/>
            </a:xfrm>
            <a:custGeom>
              <a:avLst/>
              <a:gdLst/>
              <a:ahLst/>
              <a:cxnLst/>
              <a:rect l="l" t="t" r="r" b="b"/>
              <a:pathLst>
                <a:path w="11471" h="21731" extrusionOk="0">
                  <a:moveTo>
                    <a:pt x="0" y="1"/>
                  </a:moveTo>
                  <a:lnTo>
                    <a:pt x="0" y="1"/>
                  </a:lnTo>
                  <a:cubicBezTo>
                    <a:pt x="43" y="5671"/>
                    <a:pt x="90" y="12924"/>
                    <a:pt x="124" y="18695"/>
                  </a:cubicBezTo>
                  <a:cubicBezTo>
                    <a:pt x="170" y="18708"/>
                    <a:pt x="213" y="18728"/>
                    <a:pt x="260" y="18751"/>
                  </a:cubicBezTo>
                  <a:lnTo>
                    <a:pt x="5677" y="21608"/>
                  </a:lnTo>
                  <a:cubicBezTo>
                    <a:pt x="5836" y="21693"/>
                    <a:pt x="6001" y="21731"/>
                    <a:pt x="6162" y="21731"/>
                  </a:cubicBezTo>
                  <a:cubicBezTo>
                    <a:pt x="6765" y="21731"/>
                    <a:pt x="7299" y="21189"/>
                    <a:pt x="7187" y="20517"/>
                  </a:cubicBezTo>
                  <a:lnTo>
                    <a:pt x="6158" y="14478"/>
                  </a:lnTo>
                  <a:cubicBezTo>
                    <a:pt x="6102" y="14138"/>
                    <a:pt x="6215" y="13798"/>
                    <a:pt x="6455" y="13558"/>
                  </a:cubicBezTo>
                  <a:lnTo>
                    <a:pt x="10851" y="9289"/>
                  </a:lnTo>
                  <a:cubicBezTo>
                    <a:pt x="11470" y="8689"/>
                    <a:pt x="11130" y="7641"/>
                    <a:pt x="10280" y="7517"/>
                  </a:cubicBezTo>
                  <a:lnTo>
                    <a:pt x="4217" y="6630"/>
                  </a:lnTo>
                  <a:cubicBezTo>
                    <a:pt x="3877" y="6578"/>
                    <a:pt x="3589" y="6366"/>
                    <a:pt x="3439" y="6059"/>
                  </a:cubicBezTo>
                  <a:lnTo>
                    <a:pt x="732" y="558"/>
                  </a:lnTo>
                  <a:cubicBezTo>
                    <a:pt x="582" y="242"/>
                    <a:pt x="303" y="57"/>
                    <a:pt x="0" y="1"/>
                  </a:cubicBezTo>
                  <a:close/>
                </a:path>
              </a:pathLst>
            </a:custGeom>
            <a:solidFill>
              <a:schemeClr val="dk1">
                <a:alpha val="1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4"/>
            <p:cNvSpPr/>
            <p:nvPr/>
          </p:nvSpPr>
          <p:spPr>
            <a:xfrm>
              <a:off x="5518555" y="2455092"/>
              <a:ext cx="78489" cy="69921"/>
            </a:xfrm>
            <a:custGeom>
              <a:avLst/>
              <a:gdLst/>
              <a:ahLst/>
              <a:cxnLst/>
              <a:rect l="l" t="t" r="r" b="b"/>
              <a:pathLst>
                <a:path w="2226" h="1983" extrusionOk="0">
                  <a:moveTo>
                    <a:pt x="1112" y="1"/>
                  </a:moveTo>
                  <a:cubicBezTo>
                    <a:pt x="694" y="1"/>
                    <a:pt x="307" y="265"/>
                    <a:pt x="170" y="682"/>
                  </a:cubicBezTo>
                  <a:cubicBezTo>
                    <a:pt x="1" y="1201"/>
                    <a:pt x="284" y="1763"/>
                    <a:pt x="804" y="1933"/>
                  </a:cubicBezTo>
                  <a:cubicBezTo>
                    <a:pt x="906" y="1967"/>
                    <a:pt x="1010" y="1983"/>
                    <a:pt x="1112" y="1983"/>
                  </a:cubicBezTo>
                  <a:cubicBezTo>
                    <a:pt x="1529" y="1983"/>
                    <a:pt x="1919" y="1717"/>
                    <a:pt x="2055" y="1297"/>
                  </a:cubicBezTo>
                  <a:cubicBezTo>
                    <a:pt x="2225" y="776"/>
                    <a:pt x="1942" y="220"/>
                    <a:pt x="1423" y="50"/>
                  </a:cubicBezTo>
                  <a:cubicBezTo>
                    <a:pt x="1319" y="17"/>
                    <a:pt x="1215" y="1"/>
                    <a:pt x="11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4"/>
            <p:cNvSpPr/>
            <p:nvPr/>
          </p:nvSpPr>
          <p:spPr>
            <a:xfrm>
              <a:off x="5877856" y="2427977"/>
              <a:ext cx="61141" cy="54547"/>
            </a:xfrm>
            <a:custGeom>
              <a:avLst/>
              <a:gdLst/>
              <a:ahLst/>
              <a:cxnLst/>
              <a:rect l="l" t="t" r="r" b="b"/>
              <a:pathLst>
                <a:path w="1734" h="1547" extrusionOk="0">
                  <a:moveTo>
                    <a:pt x="866" y="1"/>
                  </a:moveTo>
                  <a:cubicBezTo>
                    <a:pt x="541" y="1"/>
                    <a:pt x="239" y="209"/>
                    <a:pt x="133" y="536"/>
                  </a:cubicBezTo>
                  <a:cubicBezTo>
                    <a:pt x="1" y="937"/>
                    <a:pt x="223" y="1375"/>
                    <a:pt x="629" y="1508"/>
                  </a:cubicBezTo>
                  <a:cubicBezTo>
                    <a:pt x="707" y="1534"/>
                    <a:pt x="787" y="1546"/>
                    <a:pt x="867" y="1546"/>
                  </a:cubicBezTo>
                  <a:cubicBezTo>
                    <a:pt x="1190" y="1546"/>
                    <a:pt x="1496" y="1339"/>
                    <a:pt x="1602" y="1012"/>
                  </a:cubicBezTo>
                  <a:cubicBezTo>
                    <a:pt x="1734" y="606"/>
                    <a:pt x="1511" y="172"/>
                    <a:pt x="1106" y="39"/>
                  </a:cubicBezTo>
                  <a:cubicBezTo>
                    <a:pt x="1026" y="13"/>
                    <a:pt x="945" y="1"/>
                    <a:pt x="8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4"/>
            <p:cNvSpPr/>
            <p:nvPr/>
          </p:nvSpPr>
          <p:spPr>
            <a:xfrm>
              <a:off x="5751166" y="2578503"/>
              <a:ext cx="124961" cy="78841"/>
            </a:xfrm>
            <a:custGeom>
              <a:avLst/>
              <a:gdLst/>
              <a:ahLst/>
              <a:cxnLst/>
              <a:rect l="l" t="t" r="r" b="b"/>
              <a:pathLst>
                <a:path w="3544" h="2236" extrusionOk="0">
                  <a:moveTo>
                    <a:pt x="3084" y="1"/>
                  </a:moveTo>
                  <a:lnTo>
                    <a:pt x="345" y="667"/>
                  </a:lnTo>
                  <a:cubicBezTo>
                    <a:pt x="345" y="667"/>
                    <a:pt x="0" y="2178"/>
                    <a:pt x="1776" y="2234"/>
                  </a:cubicBezTo>
                  <a:cubicBezTo>
                    <a:pt x="1799" y="2235"/>
                    <a:pt x="1823" y="2236"/>
                    <a:pt x="1845" y="2236"/>
                  </a:cubicBezTo>
                  <a:cubicBezTo>
                    <a:pt x="3544" y="2236"/>
                    <a:pt x="3084" y="1"/>
                    <a:pt x="3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4"/>
            <p:cNvSpPr/>
            <p:nvPr/>
          </p:nvSpPr>
          <p:spPr>
            <a:xfrm>
              <a:off x="5429841" y="2567925"/>
              <a:ext cx="169495" cy="108671"/>
            </a:xfrm>
            <a:custGeom>
              <a:avLst/>
              <a:gdLst/>
              <a:ahLst/>
              <a:cxnLst/>
              <a:rect l="l" t="t" r="r" b="b"/>
              <a:pathLst>
                <a:path w="4807" h="3082" extrusionOk="0">
                  <a:moveTo>
                    <a:pt x="2228" y="0"/>
                  </a:moveTo>
                  <a:cubicBezTo>
                    <a:pt x="1074" y="0"/>
                    <a:pt x="137" y="566"/>
                    <a:pt x="71" y="1345"/>
                  </a:cubicBezTo>
                  <a:cubicBezTo>
                    <a:pt x="1" y="2190"/>
                    <a:pt x="987" y="2959"/>
                    <a:pt x="2276" y="3068"/>
                  </a:cubicBezTo>
                  <a:cubicBezTo>
                    <a:pt x="2378" y="3077"/>
                    <a:pt x="2479" y="3081"/>
                    <a:pt x="2579" y="3081"/>
                  </a:cubicBezTo>
                  <a:cubicBezTo>
                    <a:pt x="3733" y="3081"/>
                    <a:pt x="4671" y="2515"/>
                    <a:pt x="4737" y="1737"/>
                  </a:cubicBezTo>
                  <a:cubicBezTo>
                    <a:pt x="4807" y="891"/>
                    <a:pt x="3820" y="122"/>
                    <a:pt x="2531" y="13"/>
                  </a:cubicBezTo>
                  <a:cubicBezTo>
                    <a:pt x="2429" y="4"/>
                    <a:pt x="2328" y="0"/>
                    <a:pt x="22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4"/>
            <p:cNvSpPr/>
            <p:nvPr/>
          </p:nvSpPr>
          <p:spPr>
            <a:xfrm>
              <a:off x="5866044" y="2526811"/>
              <a:ext cx="173197" cy="110470"/>
            </a:xfrm>
            <a:custGeom>
              <a:avLst/>
              <a:gdLst/>
              <a:ahLst/>
              <a:cxnLst/>
              <a:rect l="l" t="t" r="r" b="b"/>
              <a:pathLst>
                <a:path w="4912" h="3133" extrusionOk="0">
                  <a:moveTo>
                    <a:pt x="2801" y="0"/>
                  </a:moveTo>
                  <a:cubicBezTo>
                    <a:pt x="2601" y="0"/>
                    <a:pt x="2393" y="18"/>
                    <a:pt x="2182" y="56"/>
                  </a:cubicBezTo>
                  <a:cubicBezTo>
                    <a:pt x="907" y="287"/>
                    <a:pt x="0" y="1151"/>
                    <a:pt x="152" y="1982"/>
                  </a:cubicBezTo>
                  <a:cubicBezTo>
                    <a:pt x="274" y="2679"/>
                    <a:pt x="1099" y="3133"/>
                    <a:pt x="2106" y="3133"/>
                  </a:cubicBezTo>
                  <a:cubicBezTo>
                    <a:pt x="2306" y="3133"/>
                    <a:pt x="2514" y="3115"/>
                    <a:pt x="2725" y="3077"/>
                  </a:cubicBezTo>
                  <a:cubicBezTo>
                    <a:pt x="4000" y="2846"/>
                    <a:pt x="4912" y="1987"/>
                    <a:pt x="4760" y="1151"/>
                  </a:cubicBezTo>
                  <a:cubicBezTo>
                    <a:pt x="4634" y="454"/>
                    <a:pt x="3809" y="0"/>
                    <a:pt x="2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4"/>
            <p:cNvSpPr/>
            <p:nvPr/>
          </p:nvSpPr>
          <p:spPr>
            <a:xfrm>
              <a:off x="5552052" y="2556254"/>
              <a:ext cx="346676" cy="57262"/>
            </a:xfrm>
            <a:custGeom>
              <a:avLst/>
              <a:gdLst/>
              <a:ahLst/>
              <a:cxnLst/>
              <a:rect l="l" t="t" r="r" b="b"/>
              <a:pathLst>
                <a:path w="9832" h="1624" extrusionOk="0">
                  <a:moveTo>
                    <a:pt x="9638" y="0"/>
                  </a:moveTo>
                  <a:cubicBezTo>
                    <a:pt x="9607" y="0"/>
                    <a:pt x="9575" y="9"/>
                    <a:pt x="9548" y="28"/>
                  </a:cubicBezTo>
                  <a:cubicBezTo>
                    <a:pt x="7957" y="1040"/>
                    <a:pt x="5426" y="1277"/>
                    <a:pt x="3398" y="1277"/>
                  </a:cubicBezTo>
                  <a:cubicBezTo>
                    <a:pt x="1623" y="1277"/>
                    <a:pt x="234" y="1095"/>
                    <a:pt x="203" y="1091"/>
                  </a:cubicBezTo>
                  <a:cubicBezTo>
                    <a:pt x="195" y="1089"/>
                    <a:pt x="186" y="1089"/>
                    <a:pt x="178" y="1089"/>
                  </a:cubicBezTo>
                  <a:cubicBezTo>
                    <a:pt x="98" y="1089"/>
                    <a:pt x="27" y="1151"/>
                    <a:pt x="14" y="1237"/>
                  </a:cubicBezTo>
                  <a:cubicBezTo>
                    <a:pt x="0" y="1326"/>
                    <a:pt x="66" y="1411"/>
                    <a:pt x="161" y="1425"/>
                  </a:cubicBezTo>
                  <a:cubicBezTo>
                    <a:pt x="279" y="1444"/>
                    <a:pt x="1663" y="1623"/>
                    <a:pt x="3419" y="1623"/>
                  </a:cubicBezTo>
                  <a:cubicBezTo>
                    <a:pt x="5482" y="1623"/>
                    <a:pt x="8060" y="1374"/>
                    <a:pt x="9727" y="311"/>
                  </a:cubicBezTo>
                  <a:cubicBezTo>
                    <a:pt x="9807" y="263"/>
                    <a:pt x="9831" y="160"/>
                    <a:pt x="9779" y="80"/>
                  </a:cubicBezTo>
                  <a:cubicBezTo>
                    <a:pt x="9749" y="28"/>
                    <a:pt x="9694" y="0"/>
                    <a:pt x="9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1804051" y="2745558"/>
            <a:ext cx="6586464" cy="2243158"/>
            <a:chOff x="2525960" y="3119836"/>
            <a:chExt cx="13172928" cy="448631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Rounded Rectangle 125"/>
                <p:cNvSpPr/>
                <p:nvPr/>
              </p:nvSpPr>
              <p:spPr>
                <a:xfrm>
                  <a:off x="2525960" y="3119836"/>
                  <a:ext cx="13172928" cy="4486316"/>
                </a:xfrm>
                <a:prstGeom prst="roundRect">
                  <a:avLst/>
                </a:prstGeom>
                <a:solidFill>
                  <a:srgbClr val="F79646">
                    <a:lumMod val="40000"/>
                    <a:lumOff val="60000"/>
                  </a:srgb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defTabSz="457200">
                    <a:lnSpc>
                      <a:spcPct val="130000"/>
                    </a:lnSpc>
                    <a:spcAft>
                      <a:spcPts val="500"/>
                    </a:spcAft>
                    <a:buClrTx/>
                    <a:defRPr/>
                  </a:pP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Phân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số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a14:m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đọc là: a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phần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b, a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là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tử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số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(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còn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gọi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tắt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là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tử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), b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là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mẫu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số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(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còn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gọi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tắt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là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 </a:t>
                  </a:r>
                  <a:r>
                    <a:rPr lang="en-US" sz="2400" kern="1200" dirty="0" err="1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mẫu</a:t>
                  </a:r>
                  <a:r>
                    <a:rPr lang="en-US" sz="2400" kern="1200" dirty="0" smtClean="0">
                      <a:solidFill>
                        <a:srgbClr val="002060"/>
                      </a:solidFill>
                      <a:latin typeface="Times New Roman" pitchFamily="18" charset="0"/>
                      <a:ea typeface="Calibri" panose="020F0502020204030204" pitchFamily="34" charset="0"/>
                      <a:cs typeface="Times New Roman" pitchFamily="18" charset="0"/>
                    </a:rPr>
                    <a:t>). </a:t>
                  </a:r>
                  <a:endParaRPr lang="en-US" sz="2400" kern="1200" dirty="0">
                    <a:solidFill>
                      <a:srgbClr val="002060"/>
                    </a:solidFill>
                    <a:latin typeface="Times New Roman" pitchFamily="18" charset="0"/>
                    <a:ea typeface="Calibri" panose="020F0502020204030204" pitchFamily="34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26" name="Rounded Rectangle 1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5960" y="3119836"/>
                  <a:ext cx="13172928" cy="4486316"/>
                </a:xfrm>
                <a:prstGeom prst="round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  <a:ln w="25400" cap="flat" cmpd="sng" algn="ctr">
                  <a:noFill/>
                  <a:prstDash val="soli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27" name="Picture 12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901444" y="3119836"/>
              <a:ext cx="609600" cy="1100254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48906" y="189782"/>
            <a:ext cx="1224951" cy="39681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Ví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dụ</a:t>
            </a:r>
            <a:r>
              <a:rPr lang="en-US" sz="2400" b="1" dirty="0" smtClean="0">
                <a:solidFill>
                  <a:srgbClr val="002060"/>
                </a:solidFill>
              </a:rPr>
              <a:t> 1</a:t>
            </a:r>
            <a:endParaRPr lang="vi-VN" sz="2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61381" y="798983"/>
            <a:ext cx="7427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3630" y="1473036"/>
            <a:ext cx="4364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11,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-3;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3630" y="2147088"/>
            <a:ext cx="4364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-7,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-5;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446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4" name="Google Shape;1194;p33"/>
          <p:cNvGrpSpPr/>
          <p:nvPr/>
        </p:nvGrpSpPr>
        <p:grpSpPr>
          <a:xfrm>
            <a:off x="621083" y="151352"/>
            <a:ext cx="8705293" cy="2261747"/>
            <a:chOff x="465237" y="-2501"/>
            <a:chExt cx="8705293" cy="2261747"/>
          </a:xfrm>
        </p:grpSpPr>
        <p:sp>
          <p:nvSpPr>
            <p:cNvPr id="1195" name="Google Shape;1195;p33"/>
            <p:cNvSpPr/>
            <p:nvPr/>
          </p:nvSpPr>
          <p:spPr>
            <a:xfrm>
              <a:off x="695083" y="-2501"/>
              <a:ext cx="8293071" cy="2195033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3"/>
            <p:cNvSpPr/>
            <p:nvPr/>
          </p:nvSpPr>
          <p:spPr>
            <a:xfrm rot="8669325">
              <a:off x="8053847" y="1795571"/>
              <a:ext cx="1116683" cy="463675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3"/>
            <p:cNvSpPr/>
            <p:nvPr/>
          </p:nvSpPr>
          <p:spPr>
            <a:xfrm rot="8556405">
              <a:off x="465237" y="44029"/>
              <a:ext cx="1080125" cy="444039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8" name="Google Shape;1198;p33"/>
          <p:cNvSpPr txBox="1">
            <a:spLocks noGrp="1"/>
          </p:cNvSpPr>
          <p:nvPr>
            <p:ph type="title"/>
          </p:nvPr>
        </p:nvSpPr>
        <p:spPr>
          <a:xfrm>
            <a:off x="1480049" y="97501"/>
            <a:ext cx="2181150" cy="4728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Luyện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tập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 1. </a:t>
            </a:r>
            <a:endParaRPr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254" name="Google Shape;1254;p33"/>
          <p:cNvSpPr/>
          <p:nvPr/>
        </p:nvSpPr>
        <p:spPr>
          <a:xfrm rot="333202">
            <a:off x="113917" y="83894"/>
            <a:ext cx="401310" cy="366647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5" name="Google Shape;1255;p33"/>
          <p:cNvGrpSpPr/>
          <p:nvPr/>
        </p:nvGrpSpPr>
        <p:grpSpPr>
          <a:xfrm rot="-302834">
            <a:off x="694776" y="4534533"/>
            <a:ext cx="470554" cy="601222"/>
            <a:chOff x="4257150" y="439500"/>
            <a:chExt cx="496378" cy="634217"/>
          </a:xfrm>
        </p:grpSpPr>
        <p:sp>
          <p:nvSpPr>
            <p:cNvPr id="1256" name="Google Shape;1256;p3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480049" y="681844"/>
            <a:ext cx="7287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190865" y="1184284"/>
            <a:ext cx="7287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a)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-6,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17;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190865" y="1719598"/>
            <a:ext cx="7287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b)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-12,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-37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;</a:t>
            </a:r>
            <a:endParaRPr lang="vi-VN" sz="24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" grpId="0"/>
      <p:bldP spid="3" grpId="0"/>
      <p:bldP spid="85" grpId="0"/>
      <p:bldP spid="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4" name="Google Shape;1194;p33"/>
          <p:cNvGrpSpPr/>
          <p:nvPr/>
        </p:nvGrpSpPr>
        <p:grpSpPr>
          <a:xfrm>
            <a:off x="621083" y="151352"/>
            <a:ext cx="8655428" cy="1920744"/>
            <a:chOff x="465237" y="-2501"/>
            <a:chExt cx="8655428" cy="1920744"/>
          </a:xfrm>
        </p:grpSpPr>
        <p:sp>
          <p:nvSpPr>
            <p:cNvPr id="1195" name="Google Shape;1195;p33"/>
            <p:cNvSpPr/>
            <p:nvPr/>
          </p:nvSpPr>
          <p:spPr>
            <a:xfrm>
              <a:off x="695083" y="-2501"/>
              <a:ext cx="8293071" cy="1872128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3"/>
            <p:cNvSpPr/>
            <p:nvPr/>
          </p:nvSpPr>
          <p:spPr>
            <a:xfrm rot="8669325">
              <a:off x="8003982" y="1454568"/>
              <a:ext cx="1116683" cy="463675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3"/>
            <p:cNvSpPr/>
            <p:nvPr/>
          </p:nvSpPr>
          <p:spPr>
            <a:xfrm rot="8556405">
              <a:off x="465237" y="44029"/>
              <a:ext cx="1080125" cy="444039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98" name="Google Shape;1198;p33"/>
          <p:cNvSpPr txBox="1">
            <a:spLocks noGrp="1"/>
          </p:cNvSpPr>
          <p:nvPr>
            <p:ph type="title"/>
          </p:nvPr>
        </p:nvSpPr>
        <p:spPr>
          <a:xfrm>
            <a:off x="1480049" y="97501"/>
            <a:ext cx="2181150" cy="4728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endParaRPr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4" name="Google Shape;1254;p33"/>
          <p:cNvSpPr/>
          <p:nvPr/>
        </p:nvSpPr>
        <p:spPr>
          <a:xfrm rot="333202">
            <a:off x="113917" y="83894"/>
            <a:ext cx="401310" cy="366647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255" name="Google Shape;1255;p33"/>
          <p:cNvGrpSpPr/>
          <p:nvPr/>
        </p:nvGrpSpPr>
        <p:grpSpPr>
          <a:xfrm rot="-302834">
            <a:off x="694776" y="4534533"/>
            <a:ext cx="470554" cy="601222"/>
            <a:chOff x="4257150" y="439500"/>
            <a:chExt cx="496378" cy="634217"/>
          </a:xfrm>
        </p:grpSpPr>
        <p:sp>
          <p:nvSpPr>
            <p:cNvPr id="1256" name="Google Shape;1256;p3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3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3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3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3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3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480049" y="681844"/>
            <a:ext cx="7287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Cách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viết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nào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sau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đây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cho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ta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phân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434343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: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1617229" y="1205134"/>
                <a:ext cx="965739" cy="6247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434343">
                        <a:lumMod val="50000"/>
                      </a:srgbClr>
                    </a:solidFill>
                    <a:effectLst/>
                    <a:uLnTx/>
                    <a:uFillTx/>
                    <a:latin typeface="+mn-lt"/>
                    <a:sym typeface="Arial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−9</m:t>
                        </m:r>
                      </m:den>
                    </m:f>
                  </m:oMath>
                </a14:m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sym typeface="Arial"/>
                  </a:rPr>
                  <a:t>;</a:t>
                </a:r>
                <a:endParaRPr kumimoji="0" lang="vi-VN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sym typeface="Arial"/>
                </a:endParaRPr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229" y="1205134"/>
                <a:ext cx="965739" cy="624786"/>
              </a:xfrm>
              <a:prstGeom prst="rect">
                <a:avLst/>
              </a:prstGeom>
              <a:blipFill>
                <a:blip r:embed="rId4"/>
                <a:stretch>
                  <a:fillRect l="-9434" r="-4403" b="-882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3798313" y="1218421"/>
                <a:ext cx="1121014" cy="6218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434343">
                        <a:lumMod val="50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0.25.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400" dirty="0" smtClean="0"/>
                  <a:t>;</a:t>
                </a:r>
                <a:endParaRPr lang="vi-VN" sz="2400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8313" y="1218421"/>
                <a:ext cx="1121014" cy="621837"/>
              </a:xfrm>
              <a:prstGeom prst="rect">
                <a:avLst/>
              </a:prstGeom>
              <a:blipFill>
                <a:blip r:embed="rId5"/>
                <a:stretch>
                  <a:fillRect l="-8152" r="-6522" b="-882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370514" y="1218421"/>
                <a:ext cx="1121014" cy="6218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434343">
                        <a:lumMod val="50000"/>
                      </a:srgbClr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−9.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2400" dirty="0" smtClean="0"/>
                  <a:t>;</a:t>
                </a:r>
                <a:endParaRPr lang="vi-VN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0514" y="1218421"/>
                <a:ext cx="1121014" cy="621837"/>
              </a:xfrm>
              <a:prstGeom prst="rect">
                <a:avLst/>
              </a:prstGeom>
              <a:blipFill>
                <a:blip r:embed="rId6"/>
                <a:stretch>
                  <a:fillRect l="-8152" b="-784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00592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" grpId="0"/>
      <p:bldP spid="3" grpId="0"/>
      <p:bldP spid="85" grpId="0" animBg="1"/>
      <p:bldP spid="86" grpId="0" animBg="1"/>
      <p:bldP spid="2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CD145F23-D9C5-4F89-812A-1FA27A629DCA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2ɹ\uFFFD{9CC946EF-D0BF-4F84-805F-30C2B6AADC12}&quot;,&quot;D:\\NĂM HỌC 22 - 23\\TÀI NGUYÊN THÔNG TIN\\Toán\\Lớp 6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1. THAO GIẢNG PHÂN SỐ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6B5B5B-7FBA-4E1C-9C56-52D4AF2E45CB}:34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2EECE3-3859-4D98-B0C8-B801A114C60D}:27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8812AA-A8B8-4C88-BA07-1EC0EE2241F9}:27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8E776E-20DA-4849-83A4-0308F2F5DF2F}:27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21D4D8-868C-4532-A358-1C8B63DDBD1E}:2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81EA36-946E-44A7-91C1-4BE6F941C37C}:28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A051E6-1ACD-4691-828F-A136483FD044}:28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D2005C-D8A0-498F-A0D2-0E290720684E}:34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39FC92-E490-4035-B725-628B801BF7C4}:34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B666282-5CD6-4D9D-9582-A1BBC7BE0055}:30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FC6E3A-C57F-43A8-B02D-C8907BC9D57E}:2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AC272C7-BDE4-48AA-A1C0-5204DA0108DB}:29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2EFC715-EE08-4A26-9E7F-41F3E21E4ED3}:30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D8AEBA-A189-4DE3-9FCB-3DFEB4499BEB}: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E2DC75-3205-45A6-A2A2-A5C600E535DC}:34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FDE239-6AE5-4606-810B-188836A2E04B}:26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3D10BA-0469-4F18-9062-EB7C8847580A}:35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57B67F5-E973-4EB2-ADBC-5D8C40FA1215}:27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DE6FBD5-E785-4E83-914B-95BC2CB04C36}:34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50F979-BA63-471D-995E-3DF1107D96E5}:269"/>
</p:tagLst>
</file>

<file path=ppt/theme/theme1.xml><?xml version="1.0" encoding="utf-8"?>
<a:theme xmlns:a="http://schemas.openxmlformats.org/drawingml/2006/main" name="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</TotalTime>
  <Words>681</Words>
  <Application>Microsoft Office PowerPoint</Application>
  <PresentationFormat>On-screen Show (16:9)</PresentationFormat>
  <Paragraphs>95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Times New Roman</vt:lpstr>
      <vt:lpstr>Odibee Sans</vt:lpstr>
      <vt:lpstr>Calibri</vt:lpstr>
      <vt:lpstr>Bellota Text</vt:lpstr>
      <vt:lpstr>Wingdings</vt:lpstr>
      <vt:lpstr>Didact Gothic</vt:lpstr>
      <vt:lpstr>Abel</vt:lpstr>
      <vt:lpstr>Roboto Condensed</vt:lpstr>
      <vt:lpstr>Cambria Math</vt:lpstr>
      <vt:lpstr>End of the School Year by Slidesgo</vt:lpstr>
      <vt:lpstr>CHÀO MỪNG CÁC EM ĐẾN VỚI TIẾT HỌC!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 1. </vt:lpstr>
      <vt:lpstr>Luyện tập 2. </vt:lpstr>
      <vt:lpstr>PowerPoint Presentation</vt:lpstr>
      <vt:lpstr>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 3. </vt:lpstr>
      <vt:lpstr>HƯỚNG DẪN VỀ NHÀ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THAO GIẢNG PHÂN SỐ</dc:title>
  <dc:creator>LaptopAZ.vn</dc:creator>
  <cp:lastModifiedBy>PCGPT</cp:lastModifiedBy>
  <cp:revision>110</cp:revision>
  <dcterms:modified xsi:type="dcterms:W3CDTF">2023-04-28T03:17:54Z</dcterms:modified>
</cp:coreProperties>
</file>