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2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3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5229" r:id="rId3"/>
    <p:sldMasterId id="2147486019" r:id="rId4"/>
  </p:sldMasterIdLst>
  <p:sldIdLst>
    <p:sldId id="257" r:id="rId5"/>
    <p:sldId id="280" r:id="rId6"/>
    <p:sldId id="263" r:id="rId7"/>
    <p:sldId id="265" r:id="rId8"/>
    <p:sldId id="266" r:id="rId9"/>
    <p:sldId id="267" r:id="rId10"/>
    <p:sldId id="264" r:id="rId11"/>
    <p:sldId id="268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3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416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7655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4640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488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50891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47678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3200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244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55729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551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20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591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0848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6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11/28/2022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8338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88290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690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9052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1824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2595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5417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902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76284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1261696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2022/11/28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960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7474973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188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12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625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367137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1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511350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75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75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9" y="6042075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6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801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5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2241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416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053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91849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1441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19521"/>
      </p:ext>
    </p:extLst>
  </p:cSld>
  <p:clrMapOvr>
    <a:masterClrMapping/>
  </p:clrMapOvr>
  <p:transition spd="slow" advTm="300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5761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97375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90882"/>
      </p:ext>
    </p:extLst>
  </p:cSld>
  <p:clrMapOvr>
    <a:masterClrMapping/>
  </p:clrMapOvr>
  <p:transition spd="slow" advTm="3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2239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64590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56038"/>
      </p:ext>
    </p:extLst>
  </p:cSld>
  <p:clrMapOvr>
    <a:masterClrMapping/>
  </p:clrMapOvr>
  <p:transition>
    <p:randomBar dir="vert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82909"/>
      </p:ext>
    </p:extLst>
  </p:cSld>
  <p:clrMapOvr>
    <a:masterClrMapping/>
  </p:clrMapOvr>
  <p:transition spd="slow" advTm="3000">
    <p:rand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2022/11/28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054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2022/11/28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8174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2022/11/28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1983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5618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934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4324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1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7055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98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63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8669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151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59751"/>
      </p:ext>
    </p:extLst>
  </p:cSld>
  <p:clrMapOvr>
    <a:masterClrMapping/>
  </p:clrMapOvr>
  <p:transition spd="slow" advTm="3000">
    <p:random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2022/11/28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8620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714480"/>
      </p:ext>
    </p:extLst>
  </p:cSld>
  <p:clrMapOvr>
    <a:masterClrMapping/>
  </p:clrMapOvr>
  <p:transition spd="slow" advClick="0" advTm="4000">
    <p:comb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93751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9470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82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39482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3762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690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80626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3495779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368948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17335463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7623208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74620201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91584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83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488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98134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37622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42088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705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9359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893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1625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8253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8752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2022/11/28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8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415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726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14486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0979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22598"/>
      </p:ext>
    </p:extLst>
  </p:cSld>
  <p:clrMapOvr>
    <a:masterClrMapping/>
  </p:clrMapOvr>
  <p:transition spd="slow" advClick="0" advTm="0">
    <p:random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1558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8572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2759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8836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060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17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065514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5544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4043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6090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7149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8848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126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6102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32697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1826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82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938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11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476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70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11/28/2022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3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70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0975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581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5921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70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14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677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20611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2022/11/28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70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25352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322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615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221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014999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2022/11/28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362444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9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9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1" y="6042059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028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088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7298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545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8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79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53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94113"/>
      </p:ext>
    </p:extLst>
  </p:cSld>
  <p:clrMapOvr>
    <a:masterClrMapping/>
  </p:clrMapOvr>
  <p:transition spd="slow" advTm="300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888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524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7177"/>
      </p:ext>
    </p:extLst>
  </p:cSld>
  <p:clrMapOvr>
    <a:masterClrMapping/>
  </p:clrMapOvr>
  <p:transition spd="slow" advTm="3000"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225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21161"/>
      </p:ext>
    </p:extLst>
  </p:cSld>
  <p:clrMapOvr>
    <a:masterClrMapping/>
  </p:clrMapOvr>
  <p:transition>
    <p:randomBar dir="vert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9984"/>
      </p:ext>
    </p:extLst>
  </p:cSld>
  <p:clrMapOvr>
    <a:masterClrMapping/>
  </p:clrMapOvr>
  <p:transition spd="slow" advTm="3000"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2022/11/28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813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2022/11/28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664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2022/11/28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151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192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3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30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494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54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533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4268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981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2022/11/28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882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11698"/>
      </p:ext>
    </p:extLst>
  </p:cSld>
  <p:clrMapOvr>
    <a:masterClrMapping/>
  </p:clrMapOvr>
  <p:transition spd="slow" advTm="3000">
    <p:rand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2022/11/28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295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021173"/>
      </p:ext>
    </p:extLst>
  </p:cSld>
  <p:clrMapOvr>
    <a:masterClrMapping/>
  </p:clrMapOvr>
  <p:transition spd="slow" advClick="0" advTm="4000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4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454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57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857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369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020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1668715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426065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21735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9645605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77189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934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0728602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064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0606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93579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756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4249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246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15508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549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67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3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70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2022/11/28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9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7045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813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2261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9201"/>
      </p:ext>
    </p:extLst>
  </p:cSld>
  <p:clrMapOvr>
    <a:masterClrMapping/>
  </p:clrMapOvr>
  <p:transition spd="slow" advClick="0" advTm="0">
    <p:rand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0204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5279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2022/11/28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7201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2022/11/28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75.xml"/><Relationship Id="rId68" Type="http://schemas.openxmlformats.org/officeDocument/2006/relationships/slideLayout" Target="../slideLayouts/slideLayout80.xml"/><Relationship Id="rId76" Type="http://schemas.openxmlformats.org/officeDocument/2006/relationships/slideLayout" Target="../slideLayouts/slideLayout88.xml"/><Relationship Id="rId84" Type="http://schemas.openxmlformats.org/officeDocument/2006/relationships/slideLayout" Target="../slideLayouts/slideLayout96.xml"/><Relationship Id="rId89" Type="http://schemas.openxmlformats.org/officeDocument/2006/relationships/theme" Target="../theme/theme2.xml"/><Relationship Id="rId97" Type="http://schemas.openxmlformats.org/officeDocument/2006/relationships/image" Target="../media/image6.emf"/><Relationship Id="rId7" Type="http://schemas.openxmlformats.org/officeDocument/2006/relationships/slideLayout" Target="../slideLayouts/slideLayout19.xml"/><Relationship Id="rId71" Type="http://schemas.openxmlformats.org/officeDocument/2006/relationships/slideLayout" Target="../slideLayouts/slideLayout83.xml"/><Relationship Id="rId92" Type="http://schemas.openxmlformats.org/officeDocument/2006/relationships/image" Target="../media/image1.emf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66" Type="http://schemas.openxmlformats.org/officeDocument/2006/relationships/slideLayout" Target="../slideLayouts/slideLayout78.xml"/><Relationship Id="rId74" Type="http://schemas.openxmlformats.org/officeDocument/2006/relationships/slideLayout" Target="../slideLayouts/slideLayout86.xml"/><Relationship Id="rId79" Type="http://schemas.openxmlformats.org/officeDocument/2006/relationships/slideLayout" Target="../slideLayouts/slideLayout91.xml"/><Relationship Id="rId87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7.xml"/><Relationship Id="rId61" Type="http://schemas.openxmlformats.org/officeDocument/2006/relationships/slideLayout" Target="../slideLayouts/slideLayout73.xml"/><Relationship Id="rId82" Type="http://schemas.openxmlformats.org/officeDocument/2006/relationships/slideLayout" Target="../slideLayouts/slideLayout94.xml"/><Relationship Id="rId90" Type="http://schemas.microsoft.com/office/2007/relationships/media" Target="../media/media1.mp3"/><Relationship Id="rId95" Type="http://schemas.openxmlformats.org/officeDocument/2006/relationships/image" Target="../media/image4.emf"/><Relationship Id="rId1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64" Type="http://schemas.openxmlformats.org/officeDocument/2006/relationships/slideLayout" Target="../slideLayouts/slideLayout76.xml"/><Relationship Id="rId69" Type="http://schemas.openxmlformats.org/officeDocument/2006/relationships/slideLayout" Target="../slideLayouts/slideLayout81.xml"/><Relationship Id="rId7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72" Type="http://schemas.openxmlformats.org/officeDocument/2006/relationships/slideLayout" Target="../slideLayouts/slideLayout84.xml"/><Relationship Id="rId80" Type="http://schemas.openxmlformats.org/officeDocument/2006/relationships/slideLayout" Target="../slideLayouts/slideLayout92.xml"/><Relationship Id="rId85" Type="http://schemas.openxmlformats.org/officeDocument/2006/relationships/slideLayout" Target="../slideLayouts/slideLayout97.xml"/><Relationship Id="rId93" Type="http://schemas.openxmlformats.org/officeDocument/2006/relationships/image" Target="../media/image2.emf"/><Relationship Id="rId98" Type="http://schemas.openxmlformats.org/officeDocument/2006/relationships/image" Target="../media/image7.emf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67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slideLayout" Target="../slideLayouts/slideLayout74.xml"/><Relationship Id="rId70" Type="http://schemas.openxmlformats.org/officeDocument/2006/relationships/slideLayout" Target="../slideLayouts/slideLayout82.xml"/><Relationship Id="rId75" Type="http://schemas.openxmlformats.org/officeDocument/2006/relationships/slideLayout" Target="../slideLayouts/slideLayout87.xml"/><Relationship Id="rId83" Type="http://schemas.openxmlformats.org/officeDocument/2006/relationships/slideLayout" Target="../slideLayouts/slideLayout95.xml"/><Relationship Id="rId88" Type="http://schemas.openxmlformats.org/officeDocument/2006/relationships/slideLayout" Target="../slideLayouts/slideLayout100.xml"/><Relationship Id="rId91" Type="http://schemas.openxmlformats.org/officeDocument/2006/relationships/audio" Target="../media/media1.mp3"/><Relationship Id="rId96" Type="http://schemas.openxmlformats.org/officeDocument/2006/relationships/image" Target="../media/image5.e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73" Type="http://schemas.openxmlformats.org/officeDocument/2006/relationships/slideLayout" Target="../slideLayouts/slideLayout85.xml"/><Relationship Id="rId78" Type="http://schemas.openxmlformats.org/officeDocument/2006/relationships/slideLayout" Target="../slideLayouts/slideLayout90.xml"/><Relationship Id="rId81" Type="http://schemas.openxmlformats.org/officeDocument/2006/relationships/slideLayout" Target="../slideLayouts/slideLayout93.xml"/><Relationship Id="rId86" Type="http://schemas.openxmlformats.org/officeDocument/2006/relationships/slideLayout" Target="../slideLayouts/slideLayout98.xml"/><Relationship Id="rId94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26.xml"/><Relationship Id="rId21" Type="http://schemas.openxmlformats.org/officeDocument/2006/relationships/slideLayout" Target="../slideLayouts/slideLayout121.xml"/><Relationship Id="rId34" Type="http://schemas.openxmlformats.org/officeDocument/2006/relationships/slideLayout" Target="../slideLayouts/slideLayout134.xml"/><Relationship Id="rId42" Type="http://schemas.openxmlformats.org/officeDocument/2006/relationships/slideLayout" Target="../slideLayouts/slideLayout142.xml"/><Relationship Id="rId47" Type="http://schemas.openxmlformats.org/officeDocument/2006/relationships/slideLayout" Target="../slideLayouts/slideLayout147.xml"/><Relationship Id="rId50" Type="http://schemas.openxmlformats.org/officeDocument/2006/relationships/slideLayout" Target="../slideLayouts/slideLayout150.xml"/><Relationship Id="rId55" Type="http://schemas.openxmlformats.org/officeDocument/2006/relationships/slideLayout" Target="../slideLayouts/slideLayout155.xml"/><Relationship Id="rId63" Type="http://schemas.openxmlformats.org/officeDocument/2006/relationships/slideLayout" Target="../slideLayouts/slideLayout163.xml"/><Relationship Id="rId68" Type="http://schemas.openxmlformats.org/officeDocument/2006/relationships/slideLayout" Target="../slideLayouts/slideLayout168.xml"/><Relationship Id="rId76" Type="http://schemas.openxmlformats.org/officeDocument/2006/relationships/slideLayout" Target="../slideLayouts/slideLayout176.xml"/><Relationship Id="rId84" Type="http://schemas.openxmlformats.org/officeDocument/2006/relationships/slideLayout" Target="../slideLayouts/slideLayout184.xml"/><Relationship Id="rId89" Type="http://schemas.openxmlformats.org/officeDocument/2006/relationships/theme" Target="../theme/theme3.xml"/><Relationship Id="rId97" Type="http://schemas.openxmlformats.org/officeDocument/2006/relationships/image" Target="../media/image6.emf"/><Relationship Id="rId7" Type="http://schemas.openxmlformats.org/officeDocument/2006/relationships/slideLayout" Target="../slideLayouts/slideLayout107.xml"/><Relationship Id="rId71" Type="http://schemas.openxmlformats.org/officeDocument/2006/relationships/slideLayout" Target="../slideLayouts/slideLayout171.xml"/><Relationship Id="rId92" Type="http://schemas.openxmlformats.org/officeDocument/2006/relationships/image" Target="../media/image1.emf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11.xml"/><Relationship Id="rId24" Type="http://schemas.openxmlformats.org/officeDocument/2006/relationships/slideLayout" Target="../slideLayouts/slideLayout124.xml"/><Relationship Id="rId32" Type="http://schemas.openxmlformats.org/officeDocument/2006/relationships/slideLayout" Target="../slideLayouts/slideLayout132.xml"/><Relationship Id="rId37" Type="http://schemas.openxmlformats.org/officeDocument/2006/relationships/slideLayout" Target="../slideLayouts/slideLayout137.xml"/><Relationship Id="rId40" Type="http://schemas.openxmlformats.org/officeDocument/2006/relationships/slideLayout" Target="../slideLayouts/slideLayout140.xml"/><Relationship Id="rId45" Type="http://schemas.openxmlformats.org/officeDocument/2006/relationships/slideLayout" Target="../slideLayouts/slideLayout145.xml"/><Relationship Id="rId53" Type="http://schemas.openxmlformats.org/officeDocument/2006/relationships/slideLayout" Target="../slideLayouts/slideLayout153.xml"/><Relationship Id="rId58" Type="http://schemas.openxmlformats.org/officeDocument/2006/relationships/slideLayout" Target="../slideLayouts/slideLayout158.xml"/><Relationship Id="rId66" Type="http://schemas.openxmlformats.org/officeDocument/2006/relationships/slideLayout" Target="../slideLayouts/slideLayout166.xml"/><Relationship Id="rId74" Type="http://schemas.openxmlformats.org/officeDocument/2006/relationships/slideLayout" Target="../slideLayouts/slideLayout174.xml"/><Relationship Id="rId79" Type="http://schemas.openxmlformats.org/officeDocument/2006/relationships/slideLayout" Target="../slideLayouts/slideLayout179.xml"/><Relationship Id="rId87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05.xml"/><Relationship Id="rId61" Type="http://schemas.openxmlformats.org/officeDocument/2006/relationships/slideLayout" Target="../slideLayouts/slideLayout161.xml"/><Relationship Id="rId82" Type="http://schemas.openxmlformats.org/officeDocument/2006/relationships/slideLayout" Target="../slideLayouts/slideLayout182.xml"/><Relationship Id="rId90" Type="http://schemas.microsoft.com/office/2007/relationships/media" Target="../media/media1.mp3"/><Relationship Id="rId95" Type="http://schemas.openxmlformats.org/officeDocument/2006/relationships/image" Target="../media/image4.emf"/><Relationship Id="rId1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14.xml"/><Relationship Id="rId22" Type="http://schemas.openxmlformats.org/officeDocument/2006/relationships/slideLayout" Target="../slideLayouts/slideLayout122.xml"/><Relationship Id="rId27" Type="http://schemas.openxmlformats.org/officeDocument/2006/relationships/slideLayout" Target="../slideLayouts/slideLayout127.xml"/><Relationship Id="rId30" Type="http://schemas.openxmlformats.org/officeDocument/2006/relationships/slideLayout" Target="../slideLayouts/slideLayout130.xml"/><Relationship Id="rId35" Type="http://schemas.openxmlformats.org/officeDocument/2006/relationships/slideLayout" Target="../slideLayouts/slideLayout135.xml"/><Relationship Id="rId43" Type="http://schemas.openxmlformats.org/officeDocument/2006/relationships/slideLayout" Target="../slideLayouts/slideLayout143.xml"/><Relationship Id="rId48" Type="http://schemas.openxmlformats.org/officeDocument/2006/relationships/slideLayout" Target="../slideLayouts/slideLayout148.xml"/><Relationship Id="rId56" Type="http://schemas.openxmlformats.org/officeDocument/2006/relationships/slideLayout" Target="../slideLayouts/slideLayout156.xml"/><Relationship Id="rId64" Type="http://schemas.openxmlformats.org/officeDocument/2006/relationships/slideLayout" Target="../slideLayouts/slideLayout164.xml"/><Relationship Id="rId69" Type="http://schemas.openxmlformats.org/officeDocument/2006/relationships/slideLayout" Target="../slideLayouts/slideLayout169.xml"/><Relationship Id="rId77" Type="http://schemas.openxmlformats.org/officeDocument/2006/relationships/slideLayout" Target="../slideLayouts/slideLayout177.xml"/><Relationship Id="rId8" Type="http://schemas.openxmlformats.org/officeDocument/2006/relationships/slideLayout" Target="../slideLayouts/slideLayout108.xml"/><Relationship Id="rId51" Type="http://schemas.openxmlformats.org/officeDocument/2006/relationships/slideLayout" Target="../slideLayouts/slideLayout151.xml"/><Relationship Id="rId72" Type="http://schemas.openxmlformats.org/officeDocument/2006/relationships/slideLayout" Target="../slideLayouts/slideLayout172.xml"/><Relationship Id="rId80" Type="http://schemas.openxmlformats.org/officeDocument/2006/relationships/slideLayout" Target="../slideLayouts/slideLayout180.xml"/><Relationship Id="rId85" Type="http://schemas.openxmlformats.org/officeDocument/2006/relationships/slideLayout" Target="../slideLayouts/slideLayout185.xml"/><Relationship Id="rId93" Type="http://schemas.openxmlformats.org/officeDocument/2006/relationships/image" Target="../media/image2.emf"/><Relationship Id="rId98" Type="http://schemas.openxmlformats.org/officeDocument/2006/relationships/image" Target="../media/image7.emf"/><Relationship Id="rId3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5" Type="http://schemas.openxmlformats.org/officeDocument/2006/relationships/slideLayout" Target="../slideLayouts/slideLayout125.xml"/><Relationship Id="rId33" Type="http://schemas.openxmlformats.org/officeDocument/2006/relationships/slideLayout" Target="../slideLayouts/slideLayout133.xml"/><Relationship Id="rId38" Type="http://schemas.openxmlformats.org/officeDocument/2006/relationships/slideLayout" Target="../slideLayouts/slideLayout138.xml"/><Relationship Id="rId46" Type="http://schemas.openxmlformats.org/officeDocument/2006/relationships/slideLayout" Target="../slideLayouts/slideLayout146.xml"/><Relationship Id="rId59" Type="http://schemas.openxmlformats.org/officeDocument/2006/relationships/slideLayout" Target="../slideLayouts/slideLayout159.xml"/><Relationship Id="rId67" Type="http://schemas.openxmlformats.org/officeDocument/2006/relationships/slideLayout" Target="../slideLayouts/slideLayout167.xml"/><Relationship Id="rId20" Type="http://schemas.openxmlformats.org/officeDocument/2006/relationships/slideLayout" Target="../slideLayouts/slideLayout120.xml"/><Relationship Id="rId41" Type="http://schemas.openxmlformats.org/officeDocument/2006/relationships/slideLayout" Target="../slideLayouts/slideLayout141.xml"/><Relationship Id="rId54" Type="http://schemas.openxmlformats.org/officeDocument/2006/relationships/slideLayout" Target="../slideLayouts/slideLayout154.xml"/><Relationship Id="rId62" Type="http://schemas.openxmlformats.org/officeDocument/2006/relationships/slideLayout" Target="../slideLayouts/slideLayout162.xml"/><Relationship Id="rId70" Type="http://schemas.openxmlformats.org/officeDocument/2006/relationships/slideLayout" Target="../slideLayouts/slideLayout170.xml"/><Relationship Id="rId75" Type="http://schemas.openxmlformats.org/officeDocument/2006/relationships/slideLayout" Target="../slideLayouts/slideLayout175.xml"/><Relationship Id="rId83" Type="http://schemas.openxmlformats.org/officeDocument/2006/relationships/slideLayout" Target="../slideLayouts/slideLayout183.xml"/><Relationship Id="rId88" Type="http://schemas.openxmlformats.org/officeDocument/2006/relationships/slideLayout" Target="../slideLayouts/slideLayout188.xml"/><Relationship Id="rId91" Type="http://schemas.openxmlformats.org/officeDocument/2006/relationships/audio" Target="../media/media1.mp3"/><Relationship Id="rId96" Type="http://schemas.openxmlformats.org/officeDocument/2006/relationships/image" Target="../media/image5.emf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5.xml"/><Relationship Id="rId23" Type="http://schemas.openxmlformats.org/officeDocument/2006/relationships/slideLayout" Target="../slideLayouts/slideLayout123.xml"/><Relationship Id="rId28" Type="http://schemas.openxmlformats.org/officeDocument/2006/relationships/slideLayout" Target="../slideLayouts/slideLayout128.xml"/><Relationship Id="rId36" Type="http://schemas.openxmlformats.org/officeDocument/2006/relationships/slideLayout" Target="../slideLayouts/slideLayout136.xml"/><Relationship Id="rId49" Type="http://schemas.openxmlformats.org/officeDocument/2006/relationships/slideLayout" Target="../slideLayouts/slideLayout149.xml"/><Relationship Id="rId57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10.xml"/><Relationship Id="rId31" Type="http://schemas.openxmlformats.org/officeDocument/2006/relationships/slideLayout" Target="../slideLayouts/slideLayout131.xml"/><Relationship Id="rId44" Type="http://schemas.openxmlformats.org/officeDocument/2006/relationships/slideLayout" Target="../slideLayouts/slideLayout144.xml"/><Relationship Id="rId52" Type="http://schemas.openxmlformats.org/officeDocument/2006/relationships/slideLayout" Target="../slideLayouts/slideLayout152.xml"/><Relationship Id="rId60" Type="http://schemas.openxmlformats.org/officeDocument/2006/relationships/slideLayout" Target="../slideLayouts/slideLayout160.xml"/><Relationship Id="rId65" Type="http://schemas.openxmlformats.org/officeDocument/2006/relationships/slideLayout" Target="../slideLayouts/slideLayout165.xml"/><Relationship Id="rId73" Type="http://schemas.openxmlformats.org/officeDocument/2006/relationships/slideLayout" Target="../slideLayouts/slideLayout173.xml"/><Relationship Id="rId78" Type="http://schemas.openxmlformats.org/officeDocument/2006/relationships/slideLayout" Target="../slideLayouts/slideLayout178.xml"/><Relationship Id="rId81" Type="http://schemas.openxmlformats.org/officeDocument/2006/relationships/slideLayout" Target="../slideLayouts/slideLayout181.xml"/><Relationship Id="rId86" Type="http://schemas.openxmlformats.org/officeDocument/2006/relationships/slideLayout" Target="../slideLayouts/slideLayout186.xml"/><Relationship Id="rId94" Type="http://schemas.openxmlformats.org/officeDocument/2006/relationships/image" Target="../media/image3.png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3.xml"/><Relationship Id="rId18" Type="http://schemas.openxmlformats.org/officeDocument/2006/relationships/slideLayout" Target="../slideLayouts/slideLayout118.xml"/><Relationship Id="rId39" Type="http://schemas.openxmlformats.org/officeDocument/2006/relationships/slideLayout" Target="../slideLayouts/slideLayout1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2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656571" y="469117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91"/>
            <p:extLst>
              <p:ext uri="{DAA4B4D4-6D71-4841-9C94-3DE7FCFB9230}">
                <p14:media xmlns:p14="http://schemas.microsoft.com/office/powerpoint/2010/main" r:embed="rId90"/>
              </p:ext>
            </p:extLst>
          </p:nvPr>
        </p:nvPicPr>
        <p:blipFill>
          <a:blip r:embed="rId94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-436181" y="5124451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97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 rot="16200000">
            <a:off x="1057700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30" r:id="rId21"/>
    <p:sldLayoutId id="2147483731" r:id="rId22"/>
    <p:sldLayoutId id="2147483732" r:id="rId23"/>
    <p:sldLayoutId id="2147483733" r:id="rId24"/>
    <p:sldLayoutId id="2147483734" r:id="rId25"/>
    <p:sldLayoutId id="2147483735" r:id="rId26"/>
    <p:sldLayoutId id="2147483737" r:id="rId27"/>
    <p:sldLayoutId id="2147483738" r:id="rId28"/>
    <p:sldLayoutId id="2147483739" r:id="rId29"/>
    <p:sldLayoutId id="2147483746" r:id="rId30"/>
    <p:sldLayoutId id="2147483747" r:id="rId31"/>
    <p:sldLayoutId id="2147483748" r:id="rId32"/>
    <p:sldLayoutId id="2147483749" r:id="rId33"/>
    <p:sldLayoutId id="2147483750" r:id="rId34"/>
    <p:sldLayoutId id="2147483814" r:id="rId35"/>
    <p:sldLayoutId id="2147483824" r:id="rId36"/>
    <p:sldLayoutId id="2147483828" r:id="rId37"/>
    <p:sldLayoutId id="2147483832" r:id="rId38"/>
    <p:sldLayoutId id="2147483833" r:id="rId39"/>
    <p:sldLayoutId id="2147483842" r:id="rId40"/>
    <p:sldLayoutId id="2147483881" r:id="rId41"/>
    <p:sldLayoutId id="2147483882" r:id="rId42"/>
    <p:sldLayoutId id="2147483919" r:id="rId43"/>
    <p:sldLayoutId id="2147483946" r:id="rId44"/>
    <p:sldLayoutId id="2147483954" r:id="rId45"/>
    <p:sldLayoutId id="2147483961" r:id="rId46"/>
    <p:sldLayoutId id="2147483962" r:id="rId47"/>
    <p:sldLayoutId id="2147484029" r:id="rId48"/>
    <p:sldLayoutId id="2147484046" r:id="rId49"/>
    <p:sldLayoutId id="2147484073" r:id="rId50"/>
    <p:sldLayoutId id="2147484074" r:id="rId51"/>
    <p:sldLayoutId id="2147484078" r:id="rId52"/>
    <p:sldLayoutId id="2147484081" r:id="rId53"/>
    <p:sldLayoutId id="2147484083" r:id="rId54"/>
    <p:sldLayoutId id="2147484101" r:id="rId55"/>
    <p:sldLayoutId id="2147484102" r:id="rId56"/>
    <p:sldLayoutId id="2147484103" r:id="rId57"/>
    <p:sldLayoutId id="2147484104" r:id="rId58"/>
    <p:sldLayoutId id="2147484105" r:id="rId59"/>
    <p:sldLayoutId id="2147484330" r:id="rId60"/>
    <p:sldLayoutId id="2147484357" r:id="rId61"/>
    <p:sldLayoutId id="2147484365" r:id="rId62"/>
    <p:sldLayoutId id="2147484367" r:id="rId63"/>
    <p:sldLayoutId id="2147484368" r:id="rId64"/>
    <p:sldLayoutId id="2147484369" r:id="rId65"/>
    <p:sldLayoutId id="2147484370" r:id="rId66"/>
    <p:sldLayoutId id="2147484371" r:id="rId67"/>
    <p:sldLayoutId id="2147484372" r:id="rId68"/>
    <p:sldLayoutId id="2147484373" r:id="rId69"/>
    <p:sldLayoutId id="2147484375" r:id="rId70"/>
    <p:sldLayoutId id="2147484377" r:id="rId71"/>
    <p:sldLayoutId id="2147484379" r:id="rId72"/>
    <p:sldLayoutId id="2147484381" r:id="rId73"/>
    <p:sldLayoutId id="2147484390" r:id="rId74"/>
    <p:sldLayoutId id="2147484392" r:id="rId75"/>
    <p:sldLayoutId id="2147484394" r:id="rId76"/>
    <p:sldLayoutId id="2147484396" r:id="rId77"/>
    <p:sldLayoutId id="2147484398" r:id="rId78"/>
    <p:sldLayoutId id="2147484400" r:id="rId79"/>
    <p:sldLayoutId id="2147484401" r:id="rId80"/>
    <p:sldLayoutId id="2147484405" r:id="rId81"/>
    <p:sldLayoutId id="2147484406" r:id="rId82"/>
    <p:sldLayoutId id="2147484407" r:id="rId83"/>
    <p:sldLayoutId id="2147484408" r:id="rId84"/>
    <p:sldLayoutId id="2147484416" r:id="rId85"/>
    <p:sldLayoutId id="2147484443" r:id="rId86"/>
    <p:sldLayoutId id="2147484444" r:id="rId87"/>
    <p:sldLayoutId id="2147484448" r:id="rId88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92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656579" y="469133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91"/>
            <p:extLst>
              <p:ext uri="{DAA4B4D4-6D71-4841-9C94-3DE7FCFB9230}">
                <p14:media xmlns:p14="http://schemas.microsoft.com/office/powerpoint/2010/main" r:embed="rId90"/>
              </p:ext>
            </p:extLst>
          </p:nvPr>
        </p:nvPicPr>
        <p:blipFill>
          <a:blip r:embed="rId94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-436181" y="5124467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97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 rot="16200000">
            <a:off x="1057708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1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8" r:id="rId7"/>
    <p:sldLayoutId id="2147485239" r:id="rId8"/>
    <p:sldLayoutId id="2147485240" r:id="rId9"/>
    <p:sldLayoutId id="2147485241" r:id="rId10"/>
    <p:sldLayoutId id="2147485242" r:id="rId11"/>
    <p:sldLayoutId id="2147485251" r:id="rId12"/>
    <p:sldLayoutId id="2147485252" r:id="rId13"/>
    <p:sldLayoutId id="2147485253" r:id="rId14"/>
    <p:sldLayoutId id="2147485254" r:id="rId15"/>
    <p:sldLayoutId id="2147485255" r:id="rId16"/>
    <p:sldLayoutId id="2147485256" r:id="rId17"/>
    <p:sldLayoutId id="2147485257" r:id="rId18"/>
    <p:sldLayoutId id="2147485258" r:id="rId19"/>
    <p:sldLayoutId id="2147485259" r:id="rId20"/>
    <p:sldLayoutId id="2147485286" r:id="rId21"/>
    <p:sldLayoutId id="2147485287" r:id="rId22"/>
    <p:sldLayoutId id="2147485288" r:id="rId23"/>
    <p:sldLayoutId id="2147485289" r:id="rId24"/>
    <p:sldLayoutId id="2147485290" r:id="rId25"/>
    <p:sldLayoutId id="2147485291" r:id="rId26"/>
    <p:sldLayoutId id="2147485293" r:id="rId27"/>
    <p:sldLayoutId id="2147485294" r:id="rId28"/>
    <p:sldLayoutId id="2147485295" r:id="rId29"/>
    <p:sldLayoutId id="2147485302" r:id="rId30"/>
    <p:sldLayoutId id="2147485303" r:id="rId31"/>
    <p:sldLayoutId id="2147485304" r:id="rId32"/>
    <p:sldLayoutId id="2147485305" r:id="rId33"/>
    <p:sldLayoutId id="2147485306" r:id="rId34"/>
    <p:sldLayoutId id="2147485370" r:id="rId35"/>
    <p:sldLayoutId id="2147485380" r:id="rId36"/>
    <p:sldLayoutId id="2147485384" r:id="rId37"/>
    <p:sldLayoutId id="2147485388" r:id="rId38"/>
    <p:sldLayoutId id="2147485389" r:id="rId39"/>
    <p:sldLayoutId id="2147485398" r:id="rId40"/>
    <p:sldLayoutId id="2147485437" r:id="rId41"/>
    <p:sldLayoutId id="2147485438" r:id="rId42"/>
    <p:sldLayoutId id="2147485475" r:id="rId43"/>
    <p:sldLayoutId id="2147485502" r:id="rId44"/>
    <p:sldLayoutId id="2147485510" r:id="rId45"/>
    <p:sldLayoutId id="2147485517" r:id="rId46"/>
    <p:sldLayoutId id="2147485518" r:id="rId47"/>
    <p:sldLayoutId id="2147485585" r:id="rId48"/>
    <p:sldLayoutId id="2147485602" r:id="rId49"/>
    <p:sldLayoutId id="2147485629" r:id="rId50"/>
    <p:sldLayoutId id="2147485630" r:id="rId51"/>
    <p:sldLayoutId id="2147485634" r:id="rId52"/>
    <p:sldLayoutId id="2147485637" r:id="rId53"/>
    <p:sldLayoutId id="2147485639" r:id="rId54"/>
    <p:sldLayoutId id="2147485657" r:id="rId55"/>
    <p:sldLayoutId id="2147485658" r:id="rId56"/>
    <p:sldLayoutId id="2147485659" r:id="rId57"/>
    <p:sldLayoutId id="2147485660" r:id="rId58"/>
    <p:sldLayoutId id="2147485661" r:id="rId59"/>
    <p:sldLayoutId id="2147485886" r:id="rId60"/>
    <p:sldLayoutId id="2147485913" r:id="rId61"/>
    <p:sldLayoutId id="2147485921" r:id="rId62"/>
    <p:sldLayoutId id="2147485923" r:id="rId63"/>
    <p:sldLayoutId id="2147485924" r:id="rId64"/>
    <p:sldLayoutId id="2147485925" r:id="rId65"/>
    <p:sldLayoutId id="2147485926" r:id="rId66"/>
    <p:sldLayoutId id="2147485927" r:id="rId67"/>
    <p:sldLayoutId id="2147485928" r:id="rId68"/>
    <p:sldLayoutId id="2147485929" r:id="rId69"/>
    <p:sldLayoutId id="2147485931" r:id="rId70"/>
    <p:sldLayoutId id="2147485933" r:id="rId71"/>
    <p:sldLayoutId id="2147485935" r:id="rId72"/>
    <p:sldLayoutId id="2147485937" r:id="rId73"/>
    <p:sldLayoutId id="2147485946" r:id="rId74"/>
    <p:sldLayoutId id="2147485948" r:id="rId75"/>
    <p:sldLayoutId id="2147485950" r:id="rId76"/>
    <p:sldLayoutId id="2147485952" r:id="rId77"/>
    <p:sldLayoutId id="2147485954" r:id="rId78"/>
    <p:sldLayoutId id="2147485956" r:id="rId79"/>
    <p:sldLayoutId id="2147485957" r:id="rId80"/>
    <p:sldLayoutId id="2147485961" r:id="rId81"/>
    <p:sldLayoutId id="2147485962" r:id="rId82"/>
    <p:sldLayoutId id="2147485963" r:id="rId83"/>
    <p:sldLayoutId id="2147485964" r:id="rId84"/>
    <p:sldLayoutId id="2147485972" r:id="rId85"/>
    <p:sldLayoutId id="2147485999" r:id="rId86"/>
    <p:sldLayoutId id="2147486000" r:id="rId87"/>
    <p:sldLayoutId id="2147486004" r:id="rId88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28/11/2022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9.xml"/><Relationship Id="rId6" Type="http://schemas.microsoft.com/office/2007/relationships/hdphoto" Target="../media/hdphoto3.wdp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27.png"/><Relationship Id="rId1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9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7.png"/><Relationship Id="rId1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0.png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9.xml"/><Relationship Id="rId6" Type="http://schemas.microsoft.com/office/2007/relationships/hdphoto" Target="../media/hdphoto3.wdp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27.png"/><Relationship Id="rId14" Type="http://schemas.openxmlformats.org/officeDocument/2006/relationships/slide" Target="slide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11.xml"/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9.xml"/><Relationship Id="rId6" Type="http://schemas.microsoft.com/office/2007/relationships/hdphoto" Target="../media/hdphoto3.wdp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71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Tiết 15. B</a:t>
            </a:r>
            <a:r>
              <a:rPr lang="en-US" sz="4400" b="1" dirty="0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dirty="0">
                <a:solidFill>
                  <a:srgbClr val="FF0000"/>
                </a:solidFill>
                <a:latin typeface="Times New Roman"/>
              </a:rPr>
              <a:t>. </a:t>
            </a:r>
          </a:p>
          <a:p>
            <a:pPr algn="ctr"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 dirty="0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 dirty="0"/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7"/>
            <a:ext cx="475252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31976" y="869598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8106" y="1916832"/>
            <a:ext cx="2880320" cy="443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7 địa mảng chính lên lược đồ: Bắc Mỹ, Nam Mỹ, Phi, Âu-Á, Ấn Độ-Ô-xtrây-li-a, Nam Cực, Thái Bình Dương. 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Việt Nam nằm ở mảng Âu-Á.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5" y="1844824"/>
            <a:ext cx="424847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86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6394" y="1902937"/>
            <a:ext cx="3986046" cy="46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xô vào nhau:  Bắc Mỹ với Thái Bình Dương, Âu-Á với Phi, Âu-Á với Thái Bình Dương…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tách xa nhau: Phi với Nam Mỹ, Âu-Á với Bắc Mỹ, Phi với Nam Cực…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566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Luyện tập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069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32668" y="1949346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Mắc ma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Dung nham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8" y="283851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Ba dan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4" y="2842707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Núi lửa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871882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2668" y="404664"/>
            <a:ext cx="744539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Vật chất nóng chảy trong lớp man ti được gọi là: </a:t>
            </a:r>
            <a:endParaRPr lang="en-US" sz="360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07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Lãnh thổ Việt Nam nằm trong địa mảng nào?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1916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Ấ Độ</a:t>
            </a:r>
          </a:p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Ôxtrâylia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1874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Á - Âu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3356992"/>
            <a:ext cx="3680099" cy="10273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68552" y="3346550"/>
            <a:ext cx="3680099" cy="10140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68598" y="376532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026500"/>
            <a:ext cx="603557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xô vào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263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Âu Á với 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2594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MĨ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429000"/>
            <a:ext cx="3680099" cy="12734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Mảng Á Âu với mảng Bắc Mĩ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2984" y="3429000"/>
            <a:ext cx="3680099" cy="12735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Cực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81925" y="3623917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3677142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tách xa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5"/>
            <a:ext cx="3680099" cy="1042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A. Âu-Á với Phi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10386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Bắc Mỹ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586500"/>
            <a:ext cx="3680099" cy="10945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C. </a:t>
            </a:r>
            <a:r>
              <a:rPr lang="vi-VN" sz="3200">
                <a:solidFill>
                  <a:prstClr val="black"/>
                </a:solidFill>
              </a:rPr>
              <a:t>Phi với Nam Mỹ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16016" y="3628536"/>
            <a:ext cx="3680099" cy="109034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D. </a:t>
            </a:r>
            <a:r>
              <a:rPr lang="vi-VN" sz="3200">
                <a:solidFill>
                  <a:prstClr val="black"/>
                </a:solidFill>
              </a:rPr>
              <a:t>Âu-Á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62" y="3764251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63" y="3973841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51" y="2348396"/>
            <a:ext cx="549444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Vận dụng</a:t>
            </a:r>
            <a:endParaRPr lang="zh-CN" altLang="en-US" sz="6000" b="1" i="1" spc="300" dirty="0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43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836712"/>
            <a:ext cx="7344815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70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344" y="896526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1: Tìm hiểu đặc điểm của lớp vỏ Trái Đất.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2: Tìm hiểu đặc điểm của lớp man -ti.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3: Tìm hiểu đặc điểm của lớp nhân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2679"/>
              </p:ext>
            </p:extLst>
          </p:nvPr>
        </p:nvGraphicFramePr>
        <p:xfrm>
          <a:off x="655315" y="2564904"/>
          <a:ext cx="7704854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Đặc điểm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vỏ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manti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nhân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 dày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Trạng thái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Nhiệt độ.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23728" y="140482"/>
            <a:ext cx="509995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68927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31536"/>
              </p:ext>
            </p:extLst>
          </p:nvPr>
        </p:nvGraphicFramePr>
        <p:xfrm>
          <a:off x="827584" y="836712"/>
          <a:ext cx="3672408" cy="5112568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7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1: Tìm hiểu đặc điểm của lớp vỏ Trái Đất.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42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manti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5904726"/>
              </p:ext>
            </p:extLst>
          </p:nvPr>
        </p:nvGraphicFramePr>
        <p:xfrm>
          <a:off x="930354" y="883949"/>
          <a:ext cx="3304103" cy="5300761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quánh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dẻo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rắn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1500-3700</a:t>
                      </a:r>
                      <a:r>
                        <a:rPr lang="en-US" sz="2400" baseline="30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42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1257"/>
              </p:ext>
            </p:extLst>
          </p:nvPr>
        </p:nvGraphicFramePr>
        <p:xfrm>
          <a:off x="876584" y="962472"/>
          <a:ext cx="3520127" cy="5256583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nhân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4029075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80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810399"/>
              </p:ext>
            </p:extLst>
          </p:nvPr>
        </p:nvGraphicFramePr>
        <p:xfrm>
          <a:off x="827584" y="548722"/>
          <a:ext cx="7344816" cy="5444777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quánh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dẻo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rắn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1500-3700</a:t>
                      </a:r>
                      <a:r>
                        <a:rPr lang="en-US" sz="2400" baseline="30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cao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nhất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5000</a:t>
                      </a:r>
                      <a:r>
                        <a:rPr lang="en-US" sz="2400" baseline="300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98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365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Trong 3 lớp lớp nào là quan trọng nhất ? Vì sao?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819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36"/>
            <a:ext cx="799288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75"/>
            <a:ext cx="8712968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268384399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625</Words>
  <Application>Microsoft Office PowerPoint</Application>
  <PresentationFormat>On-screen Show (4:3)</PresentationFormat>
  <Paragraphs>111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Lato Light</vt:lpstr>
      <vt:lpstr>Lato Regular</vt:lpstr>
      <vt:lpstr>Times New Roman</vt:lpstr>
      <vt:lpstr>3_Office Theme</vt:lpstr>
      <vt:lpstr>12_Office Theme</vt:lpstr>
      <vt:lpstr>11_Office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Đào Thị Huyền Ngọc</cp:lastModifiedBy>
  <cp:revision>6</cp:revision>
  <dcterms:created xsi:type="dcterms:W3CDTF">2021-08-11T14:50:45Z</dcterms:created>
  <dcterms:modified xsi:type="dcterms:W3CDTF">2022-11-28T04:09:31Z</dcterms:modified>
</cp:coreProperties>
</file>