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4B77-8A60-4B12-8039-94989D538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EE774B-28A1-4CF1-B0EA-530375408F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FB68B-69F2-490A-A43B-ADFB08539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4A4EC-8E35-410E-8C64-CCB222BC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A5B0C-23D3-4EE9-B125-FDE3E5350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5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A6952-43A9-48AB-A99B-0CF0FACE1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0D759D-FD17-455A-A66A-1FDAC0FB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A659-C895-4F4E-8B8B-FE6A83F5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03960-48B5-4C0A-B578-9CB9B0C4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EA5CC-BE35-48A4-B868-DF0E5F3AE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3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2A61BC-5549-4F3D-966D-9742BA6EB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476500-96D4-4C15-A860-8818B797DE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159F3-D80C-46A5-87FB-67B71100D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8BE9D-CF32-4E94-9F73-CBC90A35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D1D3F-E60B-42FF-828C-955692F3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1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A23A-D93E-4802-95B5-309D475DC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75E67-1920-4D35-ACD5-1CD473865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A433D-D951-4EC8-AD36-A68DBB264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86A29-9752-4010-9642-983A9EB5C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993E3-013D-4B22-9F43-68E792A7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3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B052-F776-4721-85F7-EAAF2FABD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BF6A6-B08F-42A9-9D60-2A7FA6C2C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8080-4199-48B4-B056-868A234F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A348B-50C5-4097-891B-7FFAB1FB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A9ED7-0DE7-43F9-B6CC-97FF2FB4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90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9A99C-9965-4DFC-A19F-DD36F007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7571D-D9B5-474D-B3F8-A9628DACB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B2D1F0-69BE-4D21-ADA8-350BF0B4D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2FF93-6FFD-40C7-917E-74BE8C3FA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92617-0731-46DD-83CC-ECF0167F4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8060F-D1B3-443E-8AF3-E0BA3AA2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2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B2C4D-9EAE-4DE4-A7FF-6BB88B79F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FD662-7AA8-4F20-97A4-A856B4C68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9ED6F-FCC0-4514-BD84-A3006823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12926-3A57-4B14-848F-CD25943096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B01B9-A96C-4667-898F-BF86463D3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56114F-7BE8-41F2-9E1F-B79D6209B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05A213-F115-4CCA-8AFC-D8CFDDBE7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DE5440-EAD6-4027-B3D2-C2A2EECB5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8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FEC04-5C86-4DEE-8D08-665C03337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D79D79-D4BA-46F6-801C-F2BA93AD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E1481F-BE83-4DF0-8AB3-59CC7F0D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24455-1CCA-4343-9773-9CAF7D0DB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53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C5EBCB-5D0D-4A6F-8CA4-FF118D9F0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7BF873-AD40-4C9E-A443-ED6AFF4A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97460-67A3-4A74-887F-FA4DF36B0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3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9C153-D2DC-4DCD-B680-F669F04F1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BEA53-2AAD-441B-84EE-61C039308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1FAA8-8E73-4943-BCF0-E3ED9A418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AB363-9CFB-4DD7-AB2D-6ED33E13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8262A-F164-4961-9BCD-375FA06E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B6CAD-86A4-4EEE-AC7F-52AF2A53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8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7F328-FF7A-48C3-8BB5-961DD5C5B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B71C2-F1C3-4B6F-AD81-F29E0EBC4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8C47D-5514-4D21-96B2-E15093649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9D7230-B8A9-4EF3-8FC3-2C63D8AD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47AB7-E355-43ED-8F6F-1FDC0F17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0D562-8A32-4068-8012-71DDFFD1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2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t="-4000" r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D0529E-E4B0-4F82-9322-944DC806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A12DD-2767-478C-A78A-E146E1C42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B882E-9035-43F7-A19E-279727145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31012-9C0C-435D-8A02-BB7486D46937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3F33B-7FAB-43EF-9E09-121B3B735C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13E3A-012D-466E-B0C1-1DF3E5371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0E360-FA1B-4DA6-A426-6EE1C4A58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9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865CD49-8550-4EE5-9578-B6C5C5D2ECCE}"/>
              </a:ext>
            </a:extLst>
          </p:cNvPr>
          <p:cNvGrpSpPr/>
          <p:nvPr/>
        </p:nvGrpSpPr>
        <p:grpSpPr>
          <a:xfrm>
            <a:off x="1886859" y="912974"/>
            <a:ext cx="9266050" cy="3542524"/>
            <a:chOff x="1088573" y="1101660"/>
            <a:chExt cx="9266050" cy="3542524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C3946DD6-BC5F-44F3-A569-9E19BCC53000}"/>
                </a:ext>
              </a:extLst>
            </p:cNvPr>
            <p:cNvSpPr txBox="1">
              <a:spLocks/>
            </p:cNvSpPr>
            <p:nvPr/>
          </p:nvSpPr>
          <p:spPr>
            <a:xfrm>
              <a:off x="1320801" y="1101660"/>
              <a:ext cx="3404054" cy="67740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vi-VN" altLang="en-US" sz="4000" u="sng" dirty="0">
                  <a:solidFill>
                    <a:schemeClr val="bg1"/>
                  </a:solidFill>
                </a:rPr>
                <a:t>NỘI QUI HỌC </a:t>
              </a:r>
            </a:p>
          </p:txBody>
        </p:sp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F431372-EBD8-4DFA-80FE-DEE52D8B0DDE}"/>
                </a:ext>
              </a:extLst>
            </p:cNvPr>
            <p:cNvSpPr txBox="1">
              <a:spLocks/>
            </p:cNvSpPr>
            <p:nvPr/>
          </p:nvSpPr>
          <p:spPr>
            <a:xfrm>
              <a:off x="1463675" y="2119314"/>
              <a:ext cx="8890948" cy="252487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vi-VN" altLang="en-US" dirty="0">
                  <a:solidFill>
                    <a:schemeClr val="bg1"/>
                  </a:solidFill>
                </a:rPr>
                <a:t>Vào học đúng giờ.</a:t>
              </a:r>
            </a:p>
            <a:p>
              <a:pPr algn="l"/>
              <a:r>
                <a:rPr lang="vi-VN" altLang="en-US" dirty="0">
                  <a:solidFill>
                    <a:schemeClr val="bg1"/>
                  </a:solidFill>
                </a:rPr>
                <a:t>Không làm việc riêng, chú ý nghe giảng</a:t>
              </a:r>
            </a:p>
            <a:p>
              <a:pPr algn="l"/>
              <a:r>
                <a:rPr lang="vi-VN" altLang="en-US" dirty="0">
                  <a:solidFill>
                    <a:schemeClr val="bg1"/>
                  </a:solidFill>
                </a:rPr>
                <a:t>Đăng nhập đúng tên.</a:t>
              </a:r>
            </a:p>
            <a:p>
              <a:pPr algn="l"/>
              <a:r>
                <a:rPr lang="vi-VN" altLang="en-US" dirty="0">
                  <a:solidFill>
                    <a:schemeClr val="bg1"/>
                  </a:solidFill>
                </a:rPr>
                <a:t>Trong giờ học mở camera, tắc mic (chỉ mở khi thầy</a:t>
              </a:r>
              <a:r>
                <a:rPr lang="en-US" altLang="en-US" dirty="0">
                  <a:solidFill>
                    <a:schemeClr val="bg1"/>
                  </a:solidFill>
                </a:rPr>
                <a:t> </a:t>
              </a:r>
              <a:r>
                <a:rPr lang="en-US" altLang="en-US" dirty="0" err="1">
                  <a:solidFill>
                    <a:schemeClr val="bg1"/>
                  </a:solidFill>
                </a:rPr>
                <a:t>cô</a:t>
              </a:r>
              <a:r>
                <a:rPr lang="vi-VN" altLang="en-US" dirty="0">
                  <a:solidFill>
                    <a:schemeClr val="bg1"/>
                  </a:solidFill>
                </a:rPr>
                <a:t> yêu cầu)</a:t>
              </a:r>
            </a:p>
            <a:p>
              <a:pPr algn="l"/>
              <a:r>
                <a:rPr lang="vi-VN" altLang="en-US" dirty="0">
                  <a:solidFill>
                    <a:schemeClr val="bg1"/>
                  </a:solidFill>
                </a:rPr>
                <a:t>Làm bài tập về nhà và g</a:t>
              </a:r>
              <a:r>
                <a:rPr lang="en-US" altLang="en-US" dirty="0">
                  <a:solidFill>
                    <a:schemeClr val="bg1"/>
                  </a:solidFill>
                </a:rPr>
                <a:t>ử</a:t>
              </a:r>
              <a:r>
                <a:rPr lang="vi-VN" altLang="en-US" dirty="0">
                  <a:solidFill>
                    <a:schemeClr val="bg1"/>
                  </a:solidFill>
                </a:rPr>
                <a:t>i bài đúng hạn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909DC1-1EDC-485B-8392-F193F1B2885A}"/>
                </a:ext>
              </a:extLst>
            </p:cNvPr>
            <p:cNvSpPr txBox="1"/>
            <p:nvPr/>
          </p:nvSpPr>
          <p:spPr>
            <a:xfrm>
              <a:off x="1117601" y="2119313"/>
              <a:ext cx="4644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👉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C48F92-3A6D-40A4-AA7C-BCB3CD5DDA49}"/>
                </a:ext>
              </a:extLst>
            </p:cNvPr>
            <p:cNvSpPr txBox="1"/>
            <p:nvPr/>
          </p:nvSpPr>
          <p:spPr>
            <a:xfrm>
              <a:off x="1117600" y="2571775"/>
              <a:ext cx="4644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👉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8865BC-427C-44E4-A52B-A1F2417829E5}"/>
                </a:ext>
              </a:extLst>
            </p:cNvPr>
            <p:cNvSpPr txBox="1"/>
            <p:nvPr/>
          </p:nvSpPr>
          <p:spPr>
            <a:xfrm>
              <a:off x="1094697" y="3011430"/>
              <a:ext cx="4644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👉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08635-D331-4420-9257-CDE032C3CA24}"/>
                </a:ext>
              </a:extLst>
            </p:cNvPr>
            <p:cNvSpPr txBox="1"/>
            <p:nvPr/>
          </p:nvSpPr>
          <p:spPr>
            <a:xfrm>
              <a:off x="1088573" y="3448546"/>
              <a:ext cx="4644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👉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292175-F0E5-4A2D-90B8-D716E294CABB}"/>
                </a:ext>
              </a:extLst>
            </p:cNvPr>
            <p:cNvSpPr txBox="1"/>
            <p:nvPr/>
          </p:nvSpPr>
          <p:spPr>
            <a:xfrm>
              <a:off x="1117601" y="3934607"/>
              <a:ext cx="4644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136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3349C6-1B17-4101-95E4-FDDA143B7D06}"/>
                  </a:ext>
                </a:extLst>
              </p:cNvPr>
              <p:cNvSpPr txBox="1"/>
              <p:nvPr/>
            </p:nvSpPr>
            <p:spPr>
              <a:xfrm>
                <a:off x="920113" y="671482"/>
                <a:ext cx="9509761" cy="3083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Với A, B là các biểu thức không âm, ta có: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≥ 0; B &gt; 0, ta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den>
                        </m:f>
                      </m:e>
                    </m:rad>
                    <m:r>
                      <a:rPr lang="en-US" sz="32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32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0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800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0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≥ 0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≥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</a:t>
                </a:r>
                <a:r>
                  <a:rPr lang="en-US" sz="2800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3349C6-1B17-4101-95E4-FDDA143B7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3" y="671482"/>
                <a:ext cx="9509761" cy="3083088"/>
              </a:xfrm>
              <a:prstGeom prst="rect">
                <a:avLst/>
              </a:prstGeom>
              <a:blipFill>
                <a:blip r:embed="rId2"/>
                <a:stretch>
                  <a:fillRect l="-1667" t="-593" b="-4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37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E7339D-8203-481B-86EC-5CD0360F5D0B}"/>
              </a:ext>
            </a:extLst>
          </p:cNvPr>
          <p:cNvSpPr/>
          <p:nvPr/>
        </p:nvSpPr>
        <p:spPr>
          <a:xfrm>
            <a:off x="867100" y="209387"/>
            <a:ext cx="10457799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Tiết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8- §6. BIẾN ĐỔI ĐƠN GIẢN BIỂU THỨC CHỨA CĂN THỨC BẬC HAI</a:t>
            </a:r>
            <a:endParaRPr lang="en-US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F62E3-C549-4840-AF66-FD2C27834205}"/>
              </a:ext>
            </a:extLst>
          </p:cNvPr>
          <p:cNvSpPr txBox="1"/>
          <p:nvPr/>
        </p:nvSpPr>
        <p:spPr>
          <a:xfrm>
            <a:off x="242888" y="775470"/>
            <a:ext cx="565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(VD1, 2-SGK-T24)</a:t>
            </a:r>
          </a:p>
        </p:txBody>
      </p:sp>
    </p:spTree>
    <p:extLst>
      <p:ext uri="{BB962C8B-B14F-4D97-AF65-F5344CB8AC3E}">
        <p14:creationId xmlns:p14="http://schemas.microsoft.com/office/powerpoint/2010/main" val="116274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060950-EF68-4ED2-B173-79EC34389BBD}"/>
                  </a:ext>
                </a:extLst>
              </p:cNvPr>
              <p:cNvSpPr txBox="1"/>
              <p:nvPr/>
            </p:nvSpPr>
            <p:spPr>
              <a:xfrm>
                <a:off x="305751" y="230560"/>
                <a:ext cx="8054704" cy="3198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?2- SGK/T25-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Rút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e>
                    </m:rad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060950-EF68-4ED2-B173-79EC34389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51" y="230560"/>
                <a:ext cx="8054704" cy="3198440"/>
              </a:xfrm>
              <a:prstGeom prst="rect">
                <a:avLst/>
              </a:prstGeom>
              <a:blipFill>
                <a:blip r:embed="rId2"/>
                <a:stretch>
                  <a:fillRect l="-1514" t="-2095" b="-4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807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A32F1C-DF50-4078-87A6-5D1A9ED2FC50}"/>
                  </a:ext>
                </a:extLst>
              </p:cNvPr>
              <p:cNvSpPr txBox="1"/>
              <p:nvPr/>
            </p:nvSpPr>
            <p:spPr>
              <a:xfrm>
                <a:off x="189411" y="249888"/>
                <a:ext cx="8054704" cy="2419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 </a:t>
                </a:r>
                <a:r>
                  <a:rPr lang="en-US" sz="28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A, B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ta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</m:oMath>
                </a14:m>
                <a:endPara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≥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1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b="1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 A 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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1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b="1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</m:oMath>
                </a14:m>
                <a:endPara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A32F1C-DF50-4078-87A6-5D1A9ED2F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1" y="249888"/>
                <a:ext cx="8054704" cy="2419893"/>
              </a:xfrm>
              <a:prstGeom prst="rect">
                <a:avLst/>
              </a:prstGeom>
              <a:blipFill>
                <a:blip r:embed="rId2"/>
                <a:stretch>
                  <a:fillRect l="-1514" t="-27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9A5DAD-3F4E-4806-9F71-A0918C9D0571}"/>
                  </a:ext>
                </a:extLst>
              </p:cNvPr>
              <p:cNvSpPr txBox="1"/>
              <p:nvPr/>
            </p:nvSpPr>
            <p:spPr>
              <a:xfrm>
                <a:off x="189411" y="2292057"/>
                <a:ext cx="11024237" cy="1441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(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3- SGK/T25)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?3(SGK-T25).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thừa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ngoài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căn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28</m:t>
                        </m:r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				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72</m:t>
                        </m:r>
                        <m:sSup>
                          <m:sSupPr>
                            <m:ctrlP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0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0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&lt; 0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9A5DAD-3F4E-4806-9F71-A0918C9D0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1" y="2292057"/>
                <a:ext cx="11024237" cy="1441292"/>
              </a:xfrm>
              <a:prstGeom prst="rect">
                <a:avLst/>
              </a:prstGeom>
              <a:blipFill>
                <a:blip r:embed="rId3"/>
                <a:stretch>
                  <a:fillRect l="-1106" t="-4661" b="-1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643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931DFFA-E3E7-4C48-BAE9-19C21E3E96FC}"/>
                  </a:ext>
                </a:extLst>
              </p:cNvPr>
              <p:cNvSpPr txBox="1"/>
              <p:nvPr/>
            </p:nvSpPr>
            <p:spPr>
              <a:xfrm>
                <a:off x="257174" y="246833"/>
                <a:ext cx="11415713" cy="19312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II.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thừa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căn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*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≥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ta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*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&lt; 0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≥ 0 ta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ra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4-SGK/T26).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931DFFA-E3E7-4C48-BAE9-19C21E3E9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4" y="246833"/>
                <a:ext cx="11415713" cy="1931298"/>
              </a:xfrm>
              <a:prstGeom prst="rect">
                <a:avLst/>
              </a:prstGeom>
              <a:blipFill>
                <a:blip r:embed="rId2"/>
                <a:stretch>
                  <a:fillRect l="-1068" t="-3155" b="-78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803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3981EA-1C9D-4896-A7A7-E1CC077AFC28}"/>
                  </a:ext>
                </a:extLst>
              </p:cNvPr>
              <p:cNvSpPr txBox="1"/>
              <p:nvPr/>
            </p:nvSpPr>
            <p:spPr>
              <a:xfrm>
                <a:off x="271462" y="246833"/>
                <a:ext cx="11415713" cy="4060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1.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thừa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dấu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căn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			b) </a:t>
                </a:r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≥ 0					d) </a:t>
                </a:r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 ≥ 0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3981EA-1C9D-4896-A7A7-E1CC077AF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62" y="246833"/>
                <a:ext cx="11415713" cy="4060214"/>
              </a:xfrm>
              <a:prstGeom prst="rect">
                <a:avLst/>
              </a:prstGeom>
              <a:blipFill>
                <a:blip r:embed="rId2"/>
                <a:stretch>
                  <a:fillRect l="-1122" t="-1499" b="-3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96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A1CB4A5-D3C3-47E5-8518-5355F9B47D2C}"/>
                  </a:ext>
                </a:extLst>
              </p:cNvPr>
              <p:cNvSpPr txBox="1"/>
              <p:nvPr/>
            </p:nvSpPr>
            <p:spPr>
              <a:xfrm>
                <a:off x="271462" y="246833"/>
                <a:ext cx="11415713" cy="1134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2. So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và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150</m:t>
                        </m:r>
                      </m:e>
                    </m:rad>
                  </m:oMath>
                </a14:m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A1CB4A5-D3C3-47E5-8518-5355F9B47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62" y="246833"/>
                <a:ext cx="11415713" cy="1134285"/>
              </a:xfrm>
              <a:prstGeom prst="rect">
                <a:avLst/>
              </a:prstGeom>
              <a:blipFill>
                <a:blip r:embed="rId2"/>
                <a:stretch>
                  <a:fillRect l="-1122" t="-5348" b="-5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26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360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430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2021-09-21T09:01:17Z</dcterms:created>
  <dcterms:modified xsi:type="dcterms:W3CDTF">2021-10-03T10:06:08Z</dcterms:modified>
</cp:coreProperties>
</file>