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97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007C4-FAD8-4A39-B578-0334DE9B636C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1B384-EC28-4791-BA8E-069213FFBE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1B384-EC28-4791-BA8E-069213FFBE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06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645502C-4DA6-443A-85A9-B54D73E4E583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9D4E4B6-CB8A-4AA2-9D9C-0B6E02323D82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XIN CHÀO THẦY CÔ VÀ CÁC BẠN ĐÃ ĐẾN VỚI BÀI THUYẾT TRÌNH CỦA NHÓM 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7055"/>
            <a:ext cx="7256006" cy="410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4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410262996525419549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8400" y="-609600"/>
            <a:ext cx="4372897" cy="77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15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80789"/>
              </p:ext>
            </p:extLst>
          </p:nvPr>
        </p:nvGraphicFramePr>
        <p:xfrm>
          <a:off x="-7010400" y="1524000"/>
          <a:ext cx="5791200" cy="6416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91200"/>
              </a:tblGrid>
              <a:tr h="17068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1087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1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737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825219"/>
              </p:ext>
            </p:extLst>
          </p:nvPr>
        </p:nvGraphicFramePr>
        <p:xfrm>
          <a:off x="228600" y="152400"/>
          <a:ext cx="8610600" cy="6507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38200"/>
                <a:gridCol w="1905000"/>
                <a:gridCol w="1524000"/>
                <a:gridCol w="4343400"/>
              </a:tblGrid>
              <a:tr h="8026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baseline="0" dirty="0" smtClean="0"/>
                        <a:t> dung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Đơn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vị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tính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Đơn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ước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tính</a:t>
                      </a:r>
                      <a:endParaRPr lang="en-US" dirty="0"/>
                    </a:p>
                  </a:txBody>
                  <a:tcPr anchor="ctr"/>
                </a:tc>
              </a:tr>
              <a:tr h="1244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Giống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Con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Mèo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Anh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lông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ngắn</a:t>
                      </a:r>
                      <a:r>
                        <a:rPr lang="en-US" sz="2000" baseline="0" dirty="0" smtClean="0"/>
                        <a:t>: 7 000 000 </a:t>
                      </a:r>
                      <a:r>
                        <a:rPr lang="en-US" sz="2000" baseline="0" dirty="0" err="1" smtClean="0"/>
                        <a:t>đồng</a:t>
                      </a:r>
                      <a:r>
                        <a:rPr lang="en-US" sz="2000" baseline="0" dirty="0" smtClean="0"/>
                        <a:t/>
                      </a:r>
                      <a:br>
                        <a:rPr lang="en-US" sz="2000" baseline="0" dirty="0" smtClean="0"/>
                      </a:br>
                      <a:r>
                        <a:rPr lang="en-US" sz="2000" baseline="0" dirty="0" err="1" smtClean="0"/>
                        <a:t>Chó</a:t>
                      </a:r>
                      <a:r>
                        <a:rPr lang="en-US" sz="2000" baseline="0" dirty="0" smtClean="0"/>
                        <a:t> Poodle: </a:t>
                      </a:r>
                      <a:r>
                        <a:rPr lang="en-US" sz="2000" baseline="0" dirty="0" err="1" smtClean="0"/>
                        <a:t>từ</a:t>
                      </a:r>
                      <a:r>
                        <a:rPr lang="en-US" sz="2000" baseline="0" dirty="0" smtClean="0"/>
                        <a:t> 6-10 000 000 </a:t>
                      </a:r>
                      <a:r>
                        <a:rPr lang="en-US" sz="2000" baseline="0" dirty="0" err="1" smtClean="0"/>
                        <a:t>đồng</a:t>
                      </a:r>
                      <a:r>
                        <a:rPr lang="en-US" sz="2000" baseline="0" dirty="0" smtClean="0"/>
                        <a:t/>
                      </a:r>
                      <a:br>
                        <a:rPr lang="en-US" sz="2000" baseline="0" dirty="0" smtClean="0"/>
                      </a:br>
                      <a:r>
                        <a:rPr lang="en-US" sz="2000" baseline="0" dirty="0" err="1" smtClean="0"/>
                        <a:t>Chó</a:t>
                      </a:r>
                      <a:r>
                        <a:rPr lang="en-US" sz="2000" baseline="0" dirty="0" smtClean="0"/>
                        <a:t> Alaska: </a:t>
                      </a:r>
                      <a:r>
                        <a:rPr lang="en-US" sz="2000" baseline="0" dirty="0" err="1" smtClean="0"/>
                        <a:t>từ</a:t>
                      </a:r>
                      <a:r>
                        <a:rPr lang="en-US" sz="2000" baseline="0" dirty="0" smtClean="0"/>
                        <a:t> 8-15 000 000 </a:t>
                      </a:r>
                      <a:r>
                        <a:rPr lang="en-US" sz="2000" baseline="0" dirty="0" err="1" smtClean="0"/>
                        <a:t>đồng</a:t>
                      </a:r>
                      <a:r>
                        <a:rPr lang="en-US" sz="2000" baseline="0" dirty="0" smtClean="0"/>
                        <a:t/>
                      </a:r>
                      <a:br>
                        <a:rPr lang="en-US" sz="2000" baseline="0" dirty="0" smtClean="0"/>
                      </a:br>
                      <a:r>
                        <a:rPr lang="en-US" sz="2000" baseline="0" dirty="0" err="1" smtClean="0"/>
                        <a:t>Mèo</a:t>
                      </a:r>
                      <a:r>
                        <a:rPr lang="en-US" sz="2000" baseline="0" dirty="0" smtClean="0"/>
                        <a:t> Ba </a:t>
                      </a:r>
                      <a:r>
                        <a:rPr lang="en-US" sz="2000" baseline="0" dirty="0" err="1" smtClean="0"/>
                        <a:t>Tư</a:t>
                      </a:r>
                      <a:r>
                        <a:rPr lang="en-US" sz="2000" baseline="0" dirty="0" smtClean="0"/>
                        <a:t>: </a:t>
                      </a:r>
                      <a:r>
                        <a:rPr lang="en-US" sz="2000" baseline="0" dirty="0" err="1" smtClean="0"/>
                        <a:t>từ</a:t>
                      </a:r>
                      <a:r>
                        <a:rPr lang="en-US" sz="2000" baseline="0" dirty="0" smtClean="0"/>
                        <a:t> 2-15 000 000 </a:t>
                      </a:r>
                      <a:r>
                        <a:rPr lang="en-US" sz="2000" baseline="0" dirty="0" err="1" smtClean="0"/>
                        <a:t>đồng</a:t>
                      </a:r>
                      <a:endParaRPr lang="en-US" sz="2000" dirty="0"/>
                    </a:p>
                  </a:txBody>
                  <a:tcPr anchor="ctr"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Chuồng</a:t>
                      </a:r>
                      <a:r>
                        <a:rPr lang="en-US" sz="2000" baseline="0" dirty="0" smtClean="0"/>
                        <a:t> (</a:t>
                      </a:r>
                      <a:r>
                        <a:rPr lang="en-US" sz="2000" baseline="0" dirty="0" err="1" smtClean="0"/>
                        <a:t>cũi</a:t>
                      </a:r>
                      <a:r>
                        <a:rPr lang="en-US" sz="2000" baseline="0" dirty="0" smtClean="0"/>
                        <a:t>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Chiếc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Chuồng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inox</a:t>
                      </a:r>
                      <a:r>
                        <a:rPr lang="en-US" sz="2000" dirty="0" smtClean="0"/>
                        <a:t>: 2-</a:t>
                      </a:r>
                      <a:r>
                        <a:rPr lang="en-US" sz="2000" baseline="0" dirty="0" smtClean="0"/>
                        <a:t>500 000 </a:t>
                      </a:r>
                      <a:r>
                        <a:rPr lang="en-US" sz="2000" baseline="0" dirty="0" err="1" smtClean="0"/>
                        <a:t>đồng</a:t>
                      </a:r>
                      <a:endParaRPr lang="en-US" sz="2000" dirty="0"/>
                    </a:p>
                  </a:txBody>
                  <a:tcPr anchor="ctr"/>
                </a:tc>
              </a:tr>
              <a:tr h="8839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Dụng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cụ</a:t>
                      </a:r>
                      <a:r>
                        <a:rPr lang="en-US" sz="2000" baseline="0" dirty="0" smtClean="0"/>
                        <a:t> ban </a:t>
                      </a:r>
                      <a:r>
                        <a:rPr lang="en-US" sz="2000" baseline="0" dirty="0" err="1" smtClean="0"/>
                        <a:t>đầu</a:t>
                      </a:r>
                      <a:r>
                        <a:rPr lang="en-US" sz="2000" baseline="0" dirty="0" smtClean="0"/>
                        <a:t> (</a:t>
                      </a:r>
                      <a:r>
                        <a:rPr lang="en-US" sz="2000" baseline="0" dirty="0" err="1" smtClean="0"/>
                        <a:t>bát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ăn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dây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xích</a:t>
                      </a:r>
                      <a:r>
                        <a:rPr lang="en-US" sz="2000" baseline="0" dirty="0" smtClean="0"/>
                        <a:t>,…)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Bộ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4-600</a:t>
                      </a:r>
                      <a:r>
                        <a:rPr lang="en-US" sz="2000" baseline="0" dirty="0" smtClean="0"/>
                        <a:t> 000 </a:t>
                      </a:r>
                      <a:r>
                        <a:rPr lang="en-US" sz="2000" baseline="0" dirty="0" err="1" smtClean="0"/>
                        <a:t>đồng</a:t>
                      </a:r>
                      <a:endParaRPr lang="en-US" sz="2000" dirty="0"/>
                    </a:p>
                  </a:txBody>
                  <a:tcPr anchor="ctr"/>
                </a:tc>
              </a:tr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Thức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ăn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Thức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ăn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tự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chế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biến</a:t>
                      </a:r>
                      <a:r>
                        <a:rPr lang="en-US" sz="2000" baseline="0" dirty="0" smtClean="0"/>
                        <a:t>: 150-200 000đ/</a:t>
                      </a:r>
                      <a:r>
                        <a:rPr lang="en-US" sz="2000" baseline="0" dirty="0" err="1" smtClean="0"/>
                        <a:t>th</a:t>
                      </a:r>
                      <a:r>
                        <a:rPr lang="en-US" sz="2000" baseline="0" dirty="0" smtClean="0"/>
                        <a:t/>
                      </a:r>
                      <a:br>
                        <a:rPr lang="en-US" sz="2000" baseline="0" dirty="0" smtClean="0"/>
                      </a:br>
                      <a:r>
                        <a:rPr lang="en-US" sz="2000" baseline="0" dirty="0" err="1" smtClean="0"/>
                        <a:t>Thức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ăn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biến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sẵn</a:t>
                      </a:r>
                      <a:r>
                        <a:rPr lang="en-US" sz="2000" baseline="0" dirty="0" smtClean="0"/>
                        <a:t>: 500-600 000đ/</a:t>
                      </a:r>
                      <a:r>
                        <a:rPr lang="en-US" sz="2000" baseline="0" dirty="0" err="1" smtClean="0"/>
                        <a:t>th</a:t>
                      </a:r>
                      <a:endParaRPr lang="en-US" sz="2000" dirty="0"/>
                    </a:p>
                  </a:txBody>
                  <a:tcPr anchor="ctr"/>
                </a:tc>
              </a:tr>
              <a:tr h="6908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Phòng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trị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bệnh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500-600</a:t>
                      </a:r>
                      <a:r>
                        <a:rPr lang="en-US" sz="2000" baseline="0" dirty="0" smtClean="0"/>
                        <a:t> 000đ/</a:t>
                      </a:r>
                      <a:r>
                        <a:rPr lang="en-US" sz="2000" baseline="0" dirty="0" err="1" smtClean="0"/>
                        <a:t>năm</a:t>
                      </a:r>
                      <a:endParaRPr lang="en-US" sz="2000" dirty="0"/>
                    </a:p>
                  </a:txBody>
                  <a:tcPr anchor="ctr"/>
                </a:tc>
              </a:tr>
              <a:tr h="848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Chi </a:t>
                      </a:r>
                      <a:r>
                        <a:rPr lang="en-US" sz="2000" dirty="0" err="1" smtClean="0"/>
                        <a:t>phí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khác</a:t>
                      </a:r>
                      <a:r>
                        <a:rPr lang="en-US" sz="2000" baseline="0" dirty="0" smtClean="0"/>
                        <a:t> (</a:t>
                      </a:r>
                      <a:r>
                        <a:rPr lang="en-US" sz="2000" baseline="0" dirty="0" err="1" smtClean="0"/>
                        <a:t>xà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phòng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dầu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tắm</a:t>
                      </a:r>
                      <a:r>
                        <a:rPr lang="en-US" sz="2000" baseline="0" dirty="0" smtClean="0"/>
                        <a:t>,…)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30-50 000đ/</a:t>
                      </a:r>
                      <a:r>
                        <a:rPr lang="en-US" sz="2000" dirty="0" err="1" smtClean="0"/>
                        <a:t>th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63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PHẦN TRÌNH BÀY ĐẾN ĐÂY LÀ HẾT</a:t>
            </a:r>
            <a:br>
              <a:rPr lang="en-US" dirty="0" smtClean="0"/>
            </a:b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ơn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lắng</a:t>
            </a:r>
            <a:r>
              <a:rPr lang="en-US" dirty="0" smtClean="0"/>
              <a:t> </a:t>
            </a:r>
            <a:r>
              <a:rPr lang="en-US" dirty="0" err="1" smtClean="0"/>
              <a:t>nghe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410200" cy="467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3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53</TotalTime>
  <Words>104</Words>
  <Application>Microsoft Office PowerPoint</Application>
  <PresentationFormat>On-screen Show (4:3)</PresentationFormat>
  <Paragraphs>28</Paragraphs>
  <Slides>4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Civic</vt:lpstr>
      <vt:lpstr>XIN CHÀO THẦY CÔ VÀ CÁC BẠN ĐÃ ĐẾN VỚI BÀI THUYẾT TRÌNH CỦA NHÓM 3</vt:lpstr>
      <vt:lpstr>PowerPoint Presentation</vt:lpstr>
      <vt:lpstr>PowerPoint Presentation</vt:lpstr>
      <vt:lpstr>PHẦN TRÌNH BÀY ĐẾN ĐÂY LÀ HẾT Cảm ơn cô va các bạn đã lắng nghe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XIN CHÀO THẦY CÔ VÀ CÁC BẠN ĐÃ ĐẾN VỚI BÀI THUYẾT TRÌNH CỦA NHÓM 3</dc:title>
  <dc:creator>Tai xuong</dc:creator>
  <cp:lastModifiedBy>Tai xuong</cp:lastModifiedBy>
  <cp:revision>8</cp:revision>
  <dcterms:created xsi:type="dcterms:W3CDTF">2023-04-09T13:02:05Z</dcterms:created>
  <dcterms:modified xsi:type="dcterms:W3CDTF">2023-04-09T14:05:38Z</dcterms:modified>
</cp:coreProperties>
</file>